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35"/>
  </p:notesMasterIdLst>
  <p:sldIdLst>
    <p:sldId id="257" r:id="rId2"/>
    <p:sldId id="327" r:id="rId3"/>
    <p:sldId id="328" r:id="rId4"/>
    <p:sldId id="329" r:id="rId5"/>
    <p:sldId id="330" r:id="rId6"/>
    <p:sldId id="331" r:id="rId7"/>
    <p:sldId id="332" r:id="rId8"/>
    <p:sldId id="333" r:id="rId9"/>
    <p:sldId id="334" r:id="rId10"/>
    <p:sldId id="269" r:id="rId11"/>
    <p:sldId id="264" r:id="rId12"/>
    <p:sldId id="270" r:id="rId13"/>
    <p:sldId id="275" r:id="rId14"/>
    <p:sldId id="261" r:id="rId15"/>
    <p:sldId id="286" r:id="rId16"/>
    <p:sldId id="276" r:id="rId17"/>
    <p:sldId id="280" r:id="rId18"/>
    <p:sldId id="335" r:id="rId19"/>
    <p:sldId id="278" r:id="rId20"/>
    <p:sldId id="304" r:id="rId21"/>
    <p:sldId id="277" r:id="rId22"/>
    <p:sldId id="302" r:id="rId23"/>
    <p:sldId id="303" r:id="rId24"/>
    <p:sldId id="299" r:id="rId25"/>
    <p:sldId id="307" r:id="rId26"/>
    <p:sldId id="309" r:id="rId27"/>
    <p:sldId id="311" r:id="rId28"/>
    <p:sldId id="305" r:id="rId29"/>
    <p:sldId id="308" r:id="rId30"/>
    <p:sldId id="296" r:id="rId31"/>
    <p:sldId id="263" r:id="rId32"/>
    <p:sldId id="256" r:id="rId33"/>
    <p:sldId id="267" r:id="rId34"/>
  </p:sldIdLst>
  <p:sldSz cx="18288000" cy="10287000"/>
  <p:notesSz cx="6858000" cy="9144000"/>
  <p:embeddedFontLst>
    <p:embeddedFont>
      <p:font typeface="Calibri" pitchFamily="34" charset="0"/>
      <p:regular r:id="rId36"/>
      <p:bold r:id="rId37"/>
      <p:italic r:id="rId38"/>
      <p:boldItalic r:id="rId39"/>
    </p:embeddedFont>
    <p:embeddedFont>
      <p:font typeface="Cambria Math" pitchFamily="18" charset="0"/>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66FFFF"/>
    <a:srgbClr val="66FF99"/>
    <a:srgbClr val="FCF4E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92" autoAdjust="0"/>
    <p:restoredTop sz="94622" autoAdjust="0"/>
  </p:normalViewPr>
  <p:slideViewPr>
    <p:cSldViewPr>
      <p:cViewPr>
        <p:scale>
          <a:sx n="30" d="100"/>
          <a:sy n="30" d="100"/>
        </p:scale>
        <p:origin x="-1986" y="-6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8F93D6-07A2-48DC-B376-94939A9B1526}" type="datetimeFigureOut">
              <a:rPr lang="en-US" smtClean="0"/>
              <a:t>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702F0F-036C-4593-9B03-D0A9A417BB42}" type="slidenum">
              <a:rPr lang="en-US" smtClean="0"/>
              <a:t>‹#›</a:t>
            </a:fld>
            <a:endParaRPr lang="en-US"/>
          </a:p>
        </p:txBody>
      </p:sp>
    </p:spTree>
    <p:extLst>
      <p:ext uri="{BB962C8B-B14F-4D97-AF65-F5344CB8AC3E}">
        <p14:creationId xmlns:p14="http://schemas.microsoft.com/office/powerpoint/2010/main" val="3747047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6664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Xin </a:t>
            </a:r>
            <a:r>
              <a:rPr lang="en-US" dirty="0" err="1"/>
              <a:t>chào</a:t>
            </a:r>
            <a:r>
              <a:rPr lang="en-US" dirty="0"/>
              <a:t> </a:t>
            </a:r>
            <a:r>
              <a:rPr lang="en-US" dirty="0" err="1"/>
              <a:t>quý</a:t>
            </a:r>
            <a:r>
              <a:rPr lang="en-US" dirty="0"/>
              <a:t> </a:t>
            </a:r>
            <a:r>
              <a:rPr lang="en-US" dirty="0" err="1"/>
              <a:t>thầy</a:t>
            </a:r>
            <a:r>
              <a:rPr lang="en-US" dirty="0"/>
              <a:t> </a:t>
            </a:r>
            <a:r>
              <a:rPr lang="en-US" dirty="0" err="1"/>
              <a:t>cô</a:t>
            </a:r>
            <a:r>
              <a:rPr lang="en-US" dirty="0"/>
              <a:t> </a:t>
            </a:r>
            <a:r>
              <a:rPr lang="en-US" dirty="0" err="1"/>
              <a:t>đã</a:t>
            </a:r>
            <a:r>
              <a:rPr lang="en-US" dirty="0"/>
              <a:t> </a:t>
            </a:r>
            <a:r>
              <a:rPr lang="en-US" dirty="0" err="1"/>
              <a:t>quan</a:t>
            </a:r>
            <a:r>
              <a:rPr lang="en-US" dirty="0"/>
              <a:t> </a:t>
            </a:r>
            <a:r>
              <a:rPr lang="en-US" dirty="0" err="1"/>
              <a:t>tâm</a:t>
            </a:r>
            <a:r>
              <a:rPr lang="en-US" dirty="0"/>
              <a:t> </a:t>
            </a:r>
            <a:r>
              <a:rPr lang="en-US" dirty="0" err="1"/>
              <a:t>đến</a:t>
            </a:r>
            <a:r>
              <a:rPr lang="en-US" dirty="0"/>
              <a:t> </a:t>
            </a:r>
            <a:r>
              <a:rPr lang="en-US" dirty="0" err="1"/>
              <a:t>sản</a:t>
            </a:r>
            <a:r>
              <a:rPr lang="en-US" dirty="0"/>
              <a:t> </a:t>
            </a:r>
            <a:r>
              <a:rPr lang="en-US" dirty="0" err="1"/>
              <a:t>phẩm</a:t>
            </a:r>
            <a:r>
              <a:rPr lang="en-US" dirty="0"/>
              <a:t> </a:t>
            </a:r>
            <a:r>
              <a:rPr lang="en-US" dirty="0" err="1"/>
              <a:t>của</a:t>
            </a:r>
            <a:r>
              <a:rPr lang="en-US" dirty="0"/>
              <a:t> </a:t>
            </a:r>
            <a:r>
              <a:rPr lang="en-US" dirty="0" err="1"/>
              <a:t>em</a:t>
            </a:r>
            <a:r>
              <a:rPr lang="en-US" dirty="0"/>
              <a:t> ạ!</a:t>
            </a:r>
          </a:p>
          <a:p>
            <a:r>
              <a:rPr lang="en-US" dirty="0"/>
              <a:t>Game </a:t>
            </a:r>
            <a:r>
              <a:rPr lang="en-US" dirty="0" err="1"/>
              <a:t>trắc</a:t>
            </a:r>
            <a:r>
              <a:rPr lang="en-US" dirty="0"/>
              <a:t> </a:t>
            </a:r>
            <a:r>
              <a:rPr lang="en-US" dirty="0" err="1"/>
              <a:t>nghiệm</a:t>
            </a:r>
            <a:r>
              <a:rPr lang="en-US" dirty="0"/>
              <a:t> </a:t>
            </a:r>
            <a:r>
              <a:rPr lang="en-US" dirty="0" err="1"/>
              <a:t>có</a:t>
            </a:r>
            <a:r>
              <a:rPr lang="en-US" dirty="0"/>
              <a:t> 3 ý A, B, C.</a:t>
            </a:r>
          </a:p>
          <a:p>
            <a:r>
              <a:rPr lang="en-US" dirty="0" err="1"/>
              <a:t>Quý</a:t>
            </a:r>
            <a:r>
              <a:rPr lang="en-US" dirty="0"/>
              <a:t> </a:t>
            </a:r>
            <a:r>
              <a:rPr lang="en-US" dirty="0" err="1"/>
              <a:t>thầy</a:t>
            </a:r>
            <a:r>
              <a:rPr lang="en-US" dirty="0"/>
              <a:t> </a:t>
            </a:r>
            <a:r>
              <a:rPr lang="en-US" dirty="0" err="1"/>
              <a:t>cô</a:t>
            </a:r>
            <a:r>
              <a:rPr lang="en-US" dirty="0"/>
              <a:t> </a:t>
            </a:r>
            <a:r>
              <a:rPr lang="en-US" dirty="0" err="1"/>
              <a:t>sẽ</a:t>
            </a:r>
            <a:r>
              <a:rPr lang="en-US" dirty="0"/>
              <a:t> </a:t>
            </a:r>
            <a:r>
              <a:rPr lang="en-US" dirty="0" err="1"/>
              <a:t>gõ</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vào</a:t>
            </a:r>
            <a:r>
              <a:rPr lang="en-US" dirty="0"/>
              <a:t> ô CORRECT ANSWER, </a:t>
            </a:r>
            <a:r>
              <a:rPr lang="en-US" dirty="0" err="1"/>
              <a:t>đáp</a:t>
            </a:r>
            <a:r>
              <a:rPr lang="en-US" dirty="0"/>
              <a:t> </a:t>
            </a:r>
            <a:r>
              <a:rPr lang="en-US" dirty="0" err="1"/>
              <a:t>án</a:t>
            </a:r>
            <a:r>
              <a:rPr lang="en-US" dirty="0"/>
              <a:t> </a:t>
            </a:r>
            <a:r>
              <a:rPr lang="en-US" dirty="0" err="1"/>
              <a:t>sai</a:t>
            </a:r>
            <a:r>
              <a:rPr lang="en-US" dirty="0"/>
              <a:t> </a:t>
            </a:r>
            <a:r>
              <a:rPr lang="en-US" dirty="0" err="1"/>
              <a:t>vào</a:t>
            </a:r>
            <a:r>
              <a:rPr lang="en-US" dirty="0"/>
              <a:t> ô WRONG ANSWER.</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8501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Xin </a:t>
            </a:r>
            <a:r>
              <a:rPr lang="en-US" dirty="0" err="1"/>
              <a:t>chào</a:t>
            </a:r>
            <a:r>
              <a:rPr lang="en-US" dirty="0"/>
              <a:t> </a:t>
            </a:r>
            <a:r>
              <a:rPr lang="en-US" dirty="0" err="1"/>
              <a:t>quý</a:t>
            </a:r>
            <a:r>
              <a:rPr lang="en-US" dirty="0"/>
              <a:t> </a:t>
            </a:r>
            <a:r>
              <a:rPr lang="en-US" dirty="0" err="1"/>
              <a:t>thầy</a:t>
            </a:r>
            <a:r>
              <a:rPr lang="en-US" dirty="0"/>
              <a:t> </a:t>
            </a:r>
            <a:r>
              <a:rPr lang="en-US" dirty="0" err="1"/>
              <a:t>cô</a:t>
            </a:r>
            <a:r>
              <a:rPr lang="en-US" dirty="0"/>
              <a:t> </a:t>
            </a:r>
            <a:r>
              <a:rPr lang="en-US" dirty="0" err="1"/>
              <a:t>đã</a:t>
            </a:r>
            <a:r>
              <a:rPr lang="en-US" dirty="0"/>
              <a:t> </a:t>
            </a:r>
            <a:r>
              <a:rPr lang="en-US" dirty="0" err="1"/>
              <a:t>quan</a:t>
            </a:r>
            <a:r>
              <a:rPr lang="en-US" dirty="0"/>
              <a:t> </a:t>
            </a:r>
            <a:r>
              <a:rPr lang="en-US" dirty="0" err="1"/>
              <a:t>tâm</a:t>
            </a:r>
            <a:r>
              <a:rPr lang="en-US" dirty="0"/>
              <a:t> </a:t>
            </a:r>
            <a:r>
              <a:rPr lang="en-US" dirty="0" err="1"/>
              <a:t>đến</a:t>
            </a:r>
            <a:r>
              <a:rPr lang="en-US" dirty="0"/>
              <a:t> </a:t>
            </a:r>
            <a:r>
              <a:rPr lang="en-US" dirty="0" err="1"/>
              <a:t>sản</a:t>
            </a:r>
            <a:r>
              <a:rPr lang="en-US" dirty="0"/>
              <a:t> </a:t>
            </a:r>
            <a:r>
              <a:rPr lang="en-US" dirty="0" err="1"/>
              <a:t>phẩm</a:t>
            </a:r>
            <a:r>
              <a:rPr lang="en-US" dirty="0"/>
              <a:t> </a:t>
            </a:r>
            <a:r>
              <a:rPr lang="en-US" dirty="0" err="1"/>
              <a:t>của</a:t>
            </a:r>
            <a:r>
              <a:rPr lang="en-US" dirty="0"/>
              <a:t> </a:t>
            </a:r>
            <a:r>
              <a:rPr lang="en-US" dirty="0" err="1"/>
              <a:t>em</a:t>
            </a:r>
            <a:r>
              <a:rPr lang="en-US" dirty="0"/>
              <a:t> ạ!</a:t>
            </a:r>
          </a:p>
          <a:p>
            <a:r>
              <a:rPr lang="en-US" dirty="0"/>
              <a:t>Game </a:t>
            </a:r>
            <a:r>
              <a:rPr lang="en-US" dirty="0" err="1"/>
              <a:t>trắc</a:t>
            </a:r>
            <a:r>
              <a:rPr lang="en-US" dirty="0"/>
              <a:t> </a:t>
            </a:r>
            <a:r>
              <a:rPr lang="en-US" dirty="0" err="1"/>
              <a:t>nghiệm</a:t>
            </a:r>
            <a:r>
              <a:rPr lang="en-US" dirty="0"/>
              <a:t> </a:t>
            </a:r>
            <a:r>
              <a:rPr lang="en-US" dirty="0" err="1"/>
              <a:t>có</a:t>
            </a:r>
            <a:r>
              <a:rPr lang="en-US" dirty="0"/>
              <a:t> 3 ý A, B, C.</a:t>
            </a:r>
          </a:p>
          <a:p>
            <a:r>
              <a:rPr lang="en-US" dirty="0" err="1"/>
              <a:t>Quý</a:t>
            </a:r>
            <a:r>
              <a:rPr lang="en-US" dirty="0"/>
              <a:t> </a:t>
            </a:r>
            <a:r>
              <a:rPr lang="en-US" dirty="0" err="1"/>
              <a:t>thầy</a:t>
            </a:r>
            <a:r>
              <a:rPr lang="en-US" dirty="0"/>
              <a:t> </a:t>
            </a:r>
            <a:r>
              <a:rPr lang="en-US" dirty="0" err="1"/>
              <a:t>cô</a:t>
            </a:r>
            <a:r>
              <a:rPr lang="en-US" dirty="0"/>
              <a:t> </a:t>
            </a:r>
            <a:r>
              <a:rPr lang="en-US" dirty="0" err="1"/>
              <a:t>sẽ</a:t>
            </a:r>
            <a:r>
              <a:rPr lang="en-US" dirty="0"/>
              <a:t> </a:t>
            </a:r>
            <a:r>
              <a:rPr lang="en-US" dirty="0" err="1"/>
              <a:t>gõ</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vào</a:t>
            </a:r>
            <a:r>
              <a:rPr lang="en-US" dirty="0"/>
              <a:t> ô CORRECT ANSWER, </a:t>
            </a:r>
            <a:r>
              <a:rPr lang="en-US" dirty="0" err="1"/>
              <a:t>đáp</a:t>
            </a:r>
            <a:r>
              <a:rPr lang="en-US" dirty="0"/>
              <a:t> </a:t>
            </a:r>
            <a:r>
              <a:rPr lang="en-US" dirty="0" err="1"/>
              <a:t>án</a:t>
            </a:r>
            <a:r>
              <a:rPr lang="en-US" dirty="0"/>
              <a:t> </a:t>
            </a:r>
            <a:r>
              <a:rPr lang="en-US" dirty="0" err="1"/>
              <a:t>sai</a:t>
            </a:r>
            <a:r>
              <a:rPr lang="en-US" dirty="0"/>
              <a:t> </a:t>
            </a:r>
            <a:r>
              <a:rPr lang="en-US" dirty="0" err="1"/>
              <a:t>vào</a:t>
            </a:r>
            <a:r>
              <a:rPr lang="en-US" dirty="0"/>
              <a:t> ô WRONG ANSWER.</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4035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Xin </a:t>
            </a:r>
            <a:r>
              <a:rPr lang="en-US" dirty="0" err="1"/>
              <a:t>chào</a:t>
            </a:r>
            <a:r>
              <a:rPr lang="en-US" dirty="0"/>
              <a:t> </a:t>
            </a:r>
            <a:r>
              <a:rPr lang="en-US" dirty="0" err="1"/>
              <a:t>quý</a:t>
            </a:r>
            <a:r>
              <a:rPr lang="en-US" dirty="0"/>
              <a:t> </a:t>
            </a:r>
            <a:r>
              <a:rPr lang="en-US" dirty="0" err="1"/>
              <a:t>thầy</a:t>
            </a:r>
            <a:r>
              <a:rPr lang="en-US" dirty="0"/>
              <a:t> </a:t>
            </a:r>
            <a:r>
              <a:rPr lang="en-US" dirty="0" err="1"/>
              <a:t>cô</a:t>
            </a:r>
            <a:r>
              <a:rPr lang="en-US" dirty="0"/>
              <a:t> </a:t>
            </a:r>
            <a:r>
              <a:rPr lang="en-US" dirty="0" err="1"/>
              <a:t>đã</a:t>
            </a:r>
            <a:r>
              <a:rPr lang="en-US" dirty="0"/>
              <a:t> </a:t>
            </a:r>
            <a:r>
              <a:rPr lang="en-US" dirty="0" err="1"/>
              <a:t>quan</a:t>
            </a:r>
            <a:r>
              <a:rPr lang="en-US" dirty="0"/>
              <a:t> </a:t>
            </a:r>
            <a:r>
              <a:rPr lang="en-US" dirty="0" err="1"/>
              <a:t>tâm</a:t>
            </a:r>
            <a:r>
              <a:rPr lang="en-US" dirty="0"/>
              <a:t> </a:t>
            </a:r>
            <a:r>
              <a:rPr lang="en-US" dirty="0" err="1"/>
              <a:t>đến</a:t>
            </a:r>
            <a:r>
              <a:rPr lang="en-US" dirty="0"/>
              <a:t> </a:t>
            </a:r>
            <a:r>
              <a:rPr lang="en-US" dirty="0" err="1"/>
              <a:t>sản</a:t>
            </a:r>
            <a:r>
              <a:rPr lang="en-US" dirty="0"/>
              <a:t> </a:t>
            </a:r>
            <a:r>
              <a:rPr lang="en-US" dirty="0" err="1"/>
              <a:t>phẩm</a:t>
            </a:r>
            <a:r>
              <a:rPr lang="en-US" dirty="0"/>
              <a:t> </a:t>
            </a:r>
            <a:r>
              <a:rPr lang="en-US" dirty="0" err="1"/>
              <a:t>của</a:t>
            </a:r>
            <a:r>
              <a:rPr lang="en-US" dirty="0"/>
              <a:t> </a:t>
            </a:r>
            <a:r>
              <a:rPr lang="en-US" dirty="0" err="1"/>
              <a:t>em</a:t>
            </a:r>
            <a:r>
              <a:rPr lang="en-US" dirty="0"/>
              <a:t> ạ!</a:t>
            </a:r>
          </a:p>
          <a:p>
            <a:r>
              <a:rPr lang="en-US" dirty="0"/>
              <a:t>Game </a:t>
            </a:r>
            <a:r>
              <a:rPr lang="en-US" dirty="0" err="1"/>
              <a:t>trắc</a:t>
            </a:r>
            <a:r>
              <a:rPr lang="en-US" dirty="0"/>
              <a:t> </a:t>
            </a:r>
            <a:r>
              <a:rPr lang="en-US" dirty="0" err="1"/>
              <a:t>nghiệm</a:t>
            </a:r>
            <a:r>
              <a:rPr lang="en-US" dirty="0"/>
              <a:t> </a:t>
            </a:r>
            <a:r>
              <a:rPr lang="en-US" dirty="0" err="1"/>
              <a:t>có</a:t>
            </a:r>
            <a:r>
              <a:rPr lang="en-US" dirty="0"/>
              <a:t> 3 ý A, B, C.</a:t>
            </a:r>
          </a:p>
          <a:p>
            <a:r>
              <a:rPr lang="en-US" dirty="0" err="1"/>
              <a:t>Quý</a:t>
            </a:r>
            <a:r>
              <a:rPr lang="en-US" dirty="0"/>
              <a:t> </a:t>
            </a:r>
            <a:r>
              <a:rPr lang="en-US" dirty="0" err="1"/>
              <a:t>thầy</a:t>
            </a:r>
            <a:r>
              <a:rPr lang="en-US" dirty="0"/>
              <a:t> </a:t>
            </a:r>
            <a:r>
              <a:rPr lang="en-US" dirty="0" err="1"/>
              <a:t>cô</a:t>
            </a:r>
            <a:r>
              <a:rPr lang="en-US" dirty="0"/>
              <a:t> </a:t>
            </a:r>
            <a:r>
              <a:rPr lang="en-US" dirty="0" err="1"/>
              <a:t>sẽ</a:t>
            </a:r>
            <a:r>
              <a:rPr lang="en-US" dirty="0"/>
              <a:t> </a:t>
            </a:r>
            <a:r>
              <a:rPr lang="en-US" dirty="0" err="1"/>
              <a:t>gõ</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vào</a:t>
            </a:r>
            <a:r>
              <a:rPr lang="en-US" dirty="0"/>
              <a:t> ô CORRECT ANSWER, </a:t>
            </a:r>
            <a:r>
              <a:rPr lang="en-US" dirty="0" err="1"/>
              <a:t>đáp</a:t>
            </a:r>
            <a:r>
              <a:rPr lang="en-US" dirty="0"/>
              <a:t> </a:t>
            </a:r>
            <a:r>
              <a:rPr lang="en-US" dirty="0" err="1"/>
              <a:t>án</a:t>
            </a:r>
            <a:r>
              <a:rPr lang="en-US" dirty="0"/>
              <a:t> </a:t>
            </a:r>
            <a:r>
              <a:rPr lang="en-US" dirty="0" err="1"/>
              <a:t>sai</a:t>
            </a:r>
            <a:r>
              <a:rPr lang="en-US" dirty="0"/>
              <a:t> </a:t>
            </a:r>
            <a:r>
              <a:rPr lang="en-US" dirty="0" err="1"/>
              <a:t>vào</a:t>
            </a:r>
            <a:r>
              <a:rPr lang="en-US" dirty="0"/>
              <a:t> ô WRONG ANSWER.</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8501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Xin </a:t>
            </a:r>
            <a:r>
              <a:rPr lang="en-US" dirty="0" err="1"/>
              <a:t>chào</a:t>
            </a:r>
            <a:r>
              <a:rPr lang="en-US" dirty="0"/>
              <a:t> </a:t>
            </a:r>
            <a:r>
              <a:rPr lang="en-US" dirty="0" err="1"/>
              <a:t>quý</a:t>
            </a:r>
            <a:r>
              <a:rPr lang="en-US" dirty="0"/>
              <a:t> </a:t>
            </a:r>
            <a:r>
              <a:rPr lang="en-US" dirty="0" err="1"/>
              <a:t>thầy</a:t>
            </a:r>
            <a:r>
              <a:rPr lang="en-US" dirty="0"/>
              <a:t> </a:t>
            </a:r>
            <a:r>
              <a:rPr lang="en-US" dirty="0" err="1"/>
              <a:t>cô</a:t>
            </a:r>
            <a:r>
              <a:rPr lang="en-US" dirty="0"/>
              <a:t> </a:t>
            </a:r>
            <a:r>
              <a:rPr lang="en-US" dirty="0" err="1"/>
              <a:t>đã</a:t>
            </a:r>
            <a:r>
              <a:rPr lang="en-US" dirty="0"/>
              <a:t> </a:t>
            </a:r>
            <a:r>
              <a:rPr lang="en-US" dirty="0" err="1"/>
              <a:t>quan</a:t>
            </a:r>
            <a:r>
              <a:rPr lang="en-US" dirty="0"/>
              <a:t> </a:t>
            </a:r>
            <a:r>
              <a:rPr lang="en-US" dirty="0" err="1"/>
              <a:t>tâm</a:t>
            </a:r>
            <a:r>
              <a:rPr lang="en-US" dirty="0"/>
              <a:t> </a:t>
            </a:r>
            <a:r>
              <a:rPr lang="en-US" dirty="0" err="1"/>
              <a:t>đến</a:t>
            </a:r>
            <a:r>
              <a:rPr lang="en-US" dirty="0"/>
              <a:t> </a:t>
            </a:r>
            <a:r>
              <a:rPr lang="en-US" dirty="0" err="1"/>
              <a:t>sản</a:t>
            </a:r>
            <a:r>
              <a:rPr lang="en-US" dirty="0"/>
              <a:t> </a:t>
            </a:r>
            <a:r>
              <a:rPr lang="en-US" dirty="0" err="1"/>
              <a:t>phẩm</a:t>
            </a:r>
            <a:r>
              <a:rPr lang="en-US" dirty="0"/>
              <a:t> </a:t>
            </a:r>
            <a:r>
              <a:rPr lang="en-US" dirty="0" err="1"/>
              <a:t>của</a:t>
            </a:r>
            <a:r>
              <a:rPr lang="en-US" dirty="0"/>
              <a:t> </a:t>
            </a:r>
            <a:r>
              <a:rPr lang="en-US" dirty="0" err="1"/>
              <a:t>em</a:t>
            </a:r>
            <a:r>
              <a:rPr lang="en-US" dirty="0"/>
              <a:t> ạ!</a:t>
            </a:r>
          </a:p>
          <a:p>
            <a:r>
              <a:rPr lang="en-US" dirty="0"/>
              <a:t>Game </a:t>
            </a:r>
            <a:r>
              <a:rPr lang="en-US" dirty="0" err="1"/>
              <a:t>trắc</a:t>
            </a:r>
            <a:r>
              <a:rPr lang="en-US" dirty="0"/>
              <a:t> </a:t>
            </a:r>
            <a:r>
              <a:rPr lang="en-US" dirty="0" err="1"/>
              <a:t>nghiệm</a:t>
            </a:r>
            <a:r>
              <a:rPr lang="en-US" dirty="0"/>
              <a:t> </a:t>
            </a:r>
            <a:r>
              <a:rPr lang="en-US" dirty="0" err="1"/>
              <a:t>có</a:t>
            </a:r>
            <a:r>
              <a:rPr lang="en-US" dirty="0"/>
              <a:t> 3 ý A, B, C.</a:t>
            </a:r>
          </a:p>
          <a:p>
            <a:r>
              <a:rPr lang="en-US" dirty="0" err="1"/>
              <a:t>Quý</a:t>
            </a:r>
            <a:r>
              <a:rPr lang="en-US" dirty="0"/>
              <a:t> </a:t>
            </a:r>
            <a:r>
              <a:rPr lang="en-US" dirty="0" err="1"/>
              <a:t>thầy</a:t>
            </a:r>
            <a:r>
              <a:rPr lang="en-US" dirty="0"/>
              <a:t> </a:t>
            </a:r>
            <a:r>
              <a:rPr lang="en-US" dirty="0" err="1"/>
              <a:t>cô</a:t>
            </a:r>
            <a:r>
              <a:rPr lang="en-US" dirty="0"/>
              <a:t> </a:t>
            </a:r>
            <a:r>
              <a:rPr lang="en-US" dirty="0" err="1"/>
              <a:t>sẽ</a:t>
            </a:r>
            <a:r>
              <a:rPr lang="en-US" dirty="0"/>
              <a:t> </a:t>
            </a:r>
            <a:r>
              <a:rPr lang="en-US" dirty="0" err="1"/>
              <a:t>gõ</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vào</a:t>
            </a:r>
            <a:r>
              <a:rPr lang="en-US" dirty="0"/>
              <a:t> ô CORRECT ANSWER, </a:t>
            </a:r>
            <a:r>
              <a:rPr lang="en-US" dirty="0" err="1"/>
              <a:t>đáp</a:t>
            </a:r>
            <a:r>
              <a:rPr lang="en-US" dirty="0"/>
              <a:t> </a:t>
            </a:r>
            <a:r>
              <a:rPr lang="en-US" dirty="0" err="1"/>
              <a:t>án</a:t>
            </a:r>
            <a:r>
              <a:rPr lang="en-US" dirty="0"/>
              <a:t> </a:t>
            </a:r>
            <a:r>
              <a:rPr lang="en-US" dirty="0" err="1"/>
              <a:t>sai</a:t>
            </a:r>
            <a:r>
              <a:rPr lang="en-US" dirty="0"/>
              <a:t> </a:t>
            </a:r>
            <a:r>
              <a:rPr lang="en-US" dirty="0" err="1"/>
              <a:t>vào</a:t>
            </a:r>
            <a:r>
              <a:rPr lang="en-US" dirty="0"/>
              <a:t> ô WRONG ANSWER.</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5085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Xin </a:t>
            </a:r>
            <a:r>
              <a:rPr lang="en-US" dirty="0" err="1"/>
              <a:t>chào</a:t>
            </a:r>
            <a:r>
              <a:rPr lang="en-US" dirty="0"/>
              <a:t> </a:t>
            </a:r>
            <a:r>
              <a:rPr lang="en-US" dirty="0" err="1"/>
              <a:t>quý</a:t>
            </a:r>
            <a:r>
              <a:rPr lang="en-US" dirty="0"/>
              <a:t> </a:t>
            </a:r>
            <a:r>
              <a:rPr lang="en-US" dirty="0" err="1"/>
              <a:t>thầy</a:t>
            </a:r>
            <a:r>
              <a:rPr lang="en-US" dirty="0"/>
              <a:t> </a:t>
            </a:r>
            <a:r>
              <a:rPr lang="en-US" dirty="0" err="1"/>
              <a:t>cô</a:t>
            </a:r>
            <a:r>
              <a:rPr lang="en-US" dirty="0"/>
              <a:t> </a:t>
            </a:r>
            <a:r>
              <a:rPr lang="en-US" dirty="0" err="1"/>
              <a:t>đã</a:t>
            </a:r>
            <a:r>
              <a:rPr lang="en-US" dirty="0"/>
              <a:t> </a:t>
            </a:r>
            <a:r>
              <a:rPr lang="en-US" dirty="0" err="1"/>
              <a:t>quan</a:t>
            </a:r>
            <a:r>
              <a:rPr lang="en-US" dirty="0"/>
              <a:t> </a:t>
            </a:r>
            <a:r>
              <a:rPr lang="en-US" dirty="0" err="1"/>
              <a:t>tâm</a:t>
            </a:r>
            <a:r>
              <a:rPr lang="en-US" dirty="0"/>
              <a:t> </a:t>
            </a:r>
            <a:r>
              <a:rPr lang="en-US" dirty="0" err="1"/>
              <a:t>đến</a:t>
            </a:r>
            <a:r>
              <a:rPr lang="en-US" dirty="0"/>
              <a:t> </a:t>
            </a:r>
            <a:r>
              <a:rPr lang="en-US" dirty="0" err="1"/>
              <a:t>sản</a:t>
            </a:r>
            <a:r>
              <a:rPr lang="en-US" dirty="0"/>
              <a:t> </a:t>
            </a:r>
            <a:r>
              <a:rPr lang="en-US" dirty="0" err="1"/>
              <a:t>phẩm</a:t>
            </a:r>
            <a:r>
              <a:rPr lang="en-US" dirty="0"/>
              <a:t> </a:t>
            </a:r>
            <a:r>
              <a:rPr lang="en-US" dirty="0" err="1"/>
              <a:t>của</a:t>
            </a:r>
            <a:r>
              <a:rPr lang="en-US" dirty="0"/>
              <a:t> </a:t>
            </a:r>
            <a:r>
              <a:rPr lang="en-US" dirty="0" err="1"/>
              <a:t>em</a:t>
            </a:r>
            <a:r>
              <a:rPr lang="en-US" dirty="0"/>
              <a:t> ạ!</a:t>
            </a:r>
          </a:p>
          <a:p>
            <a:r>
              <a:rPr lang="en-US" dirty="0"/>
              <a:t>Game </a:t>
            </a:r>
            <a:r>
              <a:rPr lang="en-US" dirty="0" err="1"/>
              <a:t>trắc</a:t>
            </a:r>
            <a:r>
              <a:rPr lang="en-US" dirty="0"/>
              <a:t> </a:t>
            </a:r>
            <a:r>
              <a:rPr lang="en-US" dirty="0" err="1"/>
              <a:t>nghiệm</a:t>
            </a:r>
            <a:r>
              <a:rPr lang="en-US" dirty="0"/>
              <a:t> </a:t>
            </a:r>
            <a:r>
              <a:rPr lang="en-US" dirty="0" err="1"/>
              <a:t>có</a:t>
            </a:r>
            <a:r>
              <a:rPr lang="en-US" dirty="0"/>
              <a:t> 3 ý A, B, C.</a:t>
            </a:r>
          </a:p>
          <a:p>
            <a:r>
              <a:rPr lang="en-US" dirty="0" err="1"/>
              <a:t>Quý</a:t>
            </a:r>
            <a:r>
              <a:rPr lang="en-US" dirty="0"/>
              <a:t> </a:t>
            </a:r>
            <a:r>
              <a:rPr lang="en-US" dirty="0" err="1"/>
              <a:t>thầy</a:t>
            </a:r>
            <a:r>
              <a:rPr lang="en-US" dirty="0"/>
              <a:t> </a:t>
            </a:r>
            <a:r>
              <a:rPr lang="en-US" dirty="0" err="1"/>
              <a:t>cô</a:t>
            </a:r>
            <a:r>
              <a:rPr lang="en-US" dirty="0"/>
              <a:t> </a:t>
            </a:r>
            <a:r>
              <a:rPr lang="en-US" dirty="0" err="1"/>
              <a:t>sẽ</a:t>
            </a:r>
            <a:r>
              <a:rPr lang="en-US" dirty="0"/>
              <a:t> </a:t>
            </a:r>
            <a:r>
              <a:rPr lang="en-US" dirty="0" err="1"/>
              <a:t>gõ</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vào</a:t>
            </a:r>
            <a:r>
              <a:rPr lang="en-US" dirty="0"/>
              <a:t> ô CORRECT ANSWER, </a:t>
            </a:r>
            <a:r>
              <a:rPr lang="en-US" dirty="0" err="1"/>
              <a:t>đáp</a:t>
            </a:r>
            <a:r>
              <a:rPr lang="en-US" dirty="0"/>
              <a:t> </a:t>
            </a:r>
            <a:r>
              <a:rPr lang="en-US" dirty="0" err="1"/>
              <a:t>án</a:t>
            </a:r>
            <a:r>
              <a:rPr lang="en-US" dirty="0"/>
              <a:t> </a:t>
            </a:r>
            <a:r>
              <a:rPr lang="en-US" dirty="0" err="1"/>
              <a:t>sai</a:t>
            </a:r>
            <a:r>
              <a:rPr lang="en-US" dirty="0"/>
              <a:t> </a:t>
            </a:r>
            <a:r>
              <a:rPr lang="en-US" dirty="0" err="1"/>
              <a:t>vào</a:t>
            </a:r>
            <a:r>
              <a:rPr lang="en-US" dirty="0"/>
              <a:t> ô WRONG ANSWER.</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4035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Xin </a:t>
            </a:r>
            <a:r>
              <a:rPr lang="en-US" dirty="0" err="1"/>
              <a:t>chào</a:t>
            </a:r>
            <a:r>
              <a:rPr lang="en-US" dirty="0"/>
              <a:t> </a:t>
            </a:r>
            <a:r>
              <a:rPr lang="en-US" dirty="0" err="1"/>
              <a:t>quý</a:t>
            </a:r>
            <a:r>
              <a:rPr lang="en-US" dirty="0"/>
              <a:t> </a:t>
            </a:r>
            <a:r>
              <a:rPr lang="en-US" dirty="0" err="1"/>
              <a:t>thầy</a:t>
            </a:r>
            <a:r>
              <a:rPr lang="en-US" dirty="0"/>
              <a:t> </a:t>
            </a:r>
            <a:r>
              <a:rPr lang="en-US" dirty="0" err="1"/>
              <a:t>cô</a:t>
            </a:r>
            <a:r>
              <a:rPr lang="en-US" dirty="0"/>
              <a:t> </a:t>
            </a:r>
            <a:r>
              <a:rPr lang="en-US" dirty="0" err="1"/>
              <a:t>đã</a:t>
            </a:r>
            <a:r>
              <a:rPr lang="en-US" dirty="0"/>
              <a:t> </a:t>
            </a:r>
            <a:r>
              <a:rPr lang="en-US" dirty="0" err="1"/>
              <a:t>quan</a:t>
            </a:r>
            <a:r>
              <a:rPr lang="en-US" dirty="0"/>
              <a:t> </a:t>
            </a:r>
            <a:r>
              <a:rPr lang="en-US" dirty="0" err="1"/>
              <a:t>tâm</a:t>
            </a:r>
            <a:r>
              <a:rPr lang="en-US" dirty="0"/>
              <a:t> </a:t>
            </a:r>
            <a:r>
              <a:rPr lang="en-US" dirty="0" err="1"/>
              <a:t>đến</a:t>
            </a:r>
            <a:r>
              <a:rPr lang="en-US" dirty="0"/>
              <a:t> </a:t>
            </a:r>
            <a:r>
              <a:rPr lang="en-US" dirty="0" err="1"/>
              <a:t>sản</a:t>
            </a:r>
            <a:r>
              <a:rPr lang="en-US" dirty="0"/>
              <a:t> </a:t>
            </a:r>
            <a:r>
              <a:rPr lang="en-US" dirty="0" err="1"/>
              <a:t>phẩm</a:t>
            </a:r>
            <a:r>
              <a:rPr lang="en-US" dirty="0"/>
              <a:t> </a:t>
            </a:r>
            <a:r>
              <a:rPr lang="en-US" dirty="0" err="1"/>
              <a:t>của</a:t>
            </a:r>
            <a:r>
              <a:rPr lang="en-US" dirty="0"/>
              <a:t> </a:t>
            </a:r>
            <a:r>
              <a:rPr lang="en-US" dirty="0" err="1"/>
              <a:t>em</a:t>
            </a:r>
            <a:r>
              <a:rPr lang="en-US" dirty="0"/>
              <a:t> ạ!</a:t>
            </a:r>
          </a:p>
          <a:p>
            <a:r>
              <a:rPr lang="en-US" dirty="0"/>
              <a:t>Game </a:t>
            </a:r>
            <a:r>
              <a:rPr lang="en-US" dirty="0" err="1"/>
              <a:t>trắc</a:t>
            </a:r>
            <a:r>
              <a:rPr lang="en-US" dirty="0"/>
              <a:t> </a:t>
            </a:r>
            <a:r>
              <a:rPr lang="en-US" dirty="0" err="1"/>
              <a:t>nghiệm</a:t>
            </a:r>
            <a:r>
              <a:rPr lang="en-US" dirty="0"/>
              <a:t> </a:t>
            </a:r>
            <a:r>
              <a:rPr lang="en-US" dirty="0" err="1"/>
              <a:t>có</a:t>
            </a:r>
            <a:r>
              <a:rPr lang="en-US" dirty="0"/>
              <a:t> 3 ý A, B, C.</a:t>
            </a:r>
          </a:p>
          <a:p>
            <a:r>
              <a:rPr lang="en-US" dirty="0" err="1"/>
              <a:t>Quý</a:t>
            </a:r>
            <a:r>
              <a:rPr lang="en-US" dirty="0"/>
              <a:t> </a:t>
            </a:r>
            <a:r>
              <a:rPr lang="en-US" dirty="0" err="1"/>
              <a:t>thầy</a:t>
            </a:r>
            <a:r>
              <a:rPr lang="en-US" dirty="0"/>
              <a:t> </a:t>
            </a:r>
            <a:r>
              <a:rPr lang="en-US" dirty="0" err="1"/>
              <a:t>cô</a:t>
            </a:r>
            <a:r>
              <a:rPr lang="en-US" dirty="0"/>
              <a:t> </a:t>
            </a:r>
            <a:r>
              <a:rPr lang="en-US" dirty="0" err="1"/>
              <a:t>sẽ</a:t>
            </a:r>
            <a:r>
              <a:rPr lang="en-US" dirty="0"/>
              <a:t> </a:t>
            </a:r>
            <a:r>
              <a:rPr lang="en-US" dirty="0" err="1"/>
              <a:t>gõ</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vào</a:t>
            </a:r>
            <a:r>
              <a:rPr lang="en-US" dirty="0"/>
              <a:t> ô CORRECT ANSWER, </a:t>
            </a:r>
            <a:r>
              <a:rPr lang="en-US" dirty="0" err="1"/>
              <a:t>đáp</a:t>
            </a:r>
            <a:r>
              <a:rPr lang="en-US" dirty="0"/>
              <a:t> </a:t>
            </a:r>
            <a:r>
              <a:rPr lang="en-US" dirty="0" err="1"/>
              <a:t>án</a:t>
            </a:r>
            <a:r>
              <a:rPr lang="en-US" dirty="0"/>
              <a:t> </a:t>
            </a:r>
            <a:r>
              <a:rPr lang="en-US" dirty="0" err="1"/>
              <a:t>sai</a:t>
            </a:r>
            <a:r>
              <a:rPr lang="en-US" dirty="0"/>
              <a:t> </a:t>
            </a:r>
            <a:r>
              <a:rPr lang="en-US" dirty="0" err="1"/>
              <a:t>vào</a:t>
            </a:r>
            <a:r>
              <a:rPr lang="en-US" dirty="0"/>
              <a:t> ô WRONG ANSWER.</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5085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Xin </a:t>
            </a:r>
            <a:r>
              <a:rPr lang="en-US" dirty="0" err="1"/>
              <a:t>chào</a:t>
            </a:r>
            <a:r>
              <a:rPr lang="en-US" dirty="0"/>
              <a:t> </a:t>
            </a:r>
            <a:r>
              <a:rPr lang="en-US" dirty="0" err="1"/>
              <a:t>quý</a:t>
            </a:r>
            <a:r>
              <a:rPr lang="en-US" dirty="0"/>
              <a:t> </a:t>
            </a:r>
            <a:r>
              <a:rPr lang="en-US" dirty="0" err="1"/>
              <a:t>thầy</a:t>
            </a:r>
            <a:r>
              <a:rPr lang="en-US" dirty="0"/>
              <a:t> </a:t>
            </a:r>
            <a:r>
              <a:rPr lang="en-US" dirty="0" err="1"/>
              <a:t>cô</a:t>
            </a:r>
            <a:r>
              <a:rPr lang="en-US" dirty="0"/>
              <a:t> </a:t>
            </a:r>
            <a:r>
              <a:rPr lang="en-US" dirty="0" err="1"/>
              <a:t>đã</a:t>
            </a:r>
            <a:r>
              <a:rPr lang="en-US" dirty="0"/>
              <a:t> </a:t>
            </a:r>
            <a:r>
              <a:rPr lang="en-US" dirty="0" err="1"/>
              <a:t>quan</a:t>
            </a:r>
            <a:r>
              <a:rPr lang="en-US" dirty="0"/>
              <a:t> </a:t>
            </a:r>
            <a:r>
              <a:rPr lang="en-US" dirty="0" err="1"/>
              <a:t>tâm</a:t>
            </a:r>
            <a:r>
              <a:rPr lang="en-US" dirty="0"/>
              <a:t> </a:t>
            </a:r>
            <a:r>
              <a:rPr lang="en-US" dirty="0" err="1"/>
              <a:t>đến</a:t>
            </a:r>
            <a:r>
              <a:rPr lang="en-US" dirty="0"/>
              <a:t> </a:t>
            </a:r>
            <a:r>
              <a:rPr lang="en-US" dirty="0" err="1"/>
              <a:t>sản</a:t>
            </a:r>
            <a:r>
              <a:rPr lang="en-US" dirty="0"/>
              <a:t> </a:t>
            </a:r>
            <a:r>
              <a:rPr lang="en-US" dirty="0" err="1"/>
              <a:t>phẩm</a:t>
            </a:r>
            <a:r>
              <a:rPr lang="en-US" dirty="0"/>
              <a:t> </a:t>
            </a:r>
            <a:r>
              <a:rPr lang="en-US" dirty="0" err="1"/>
              <a:t>của</a:t>
            </a:r>
            <a:r>
              <a:rPr lang="en-US" dirty="0"/>
              <a:t> </a:t>
            </a:r>
            <a:r>
              <a:rPr lang="en-US" dirty="0" err="1"/>
              <a:t>em</a:t>
            </a:r>
            <a:r>
              <a:rPr lang="en-US" dirty="0"/>
              <a:t> ạ!</a:t>
            </a:r>
          </a:p>
          <a:p>
            <a:r>
              <a:rPr lang="en-US" dirty="0"/>
              <a:t>Game </a:t>
            </a:r>
            <a:r>
              <a:rPr lang="en-US" dirty="0" err="1"/>
              <a:t>trắc</a:t>
            </a:r>
            <a:r>
              <a:rPr lang="en-US" dirty="0"/>
              <a:t> </a:t>
            </a:r>
            <a:r>
              <a:rPr lang="en-US" dirty="0" err="1"/>
              <a:t>nghiệm</a:t>
            </a:r>
            <a:r>
              <a:rPr lang="en-US" dirty="0"/>
              <a:t> </a:t>
            </a:r>
            <a:r>
              <a:rPr lang="en-US" dirty="0" err="1"/>
              <a:t>có</a:t>
            </a:r>
            <a:r>
              <a:rPr lang="en-US" dirty="0"/>
              <a:t> 3 ý A, B, C.</a:t>
            </a:r>
          </a:p>
          <a:p>
            <a:r>
              <a:rPr lang="en-US" dirty="0" err="1"/>
              <a:t>Quý</a:t>
            </a:r>
            <a:r>
              <a:rPr lang="en-US" dirty="0"/>
              <a:t> </a:t>
            </a:r>
            <a:r>
              <a:rPr lang="en-US" dirty="0" err="1"/>
              <a:t>thầy</a:t>
            </a:r>
            <a:r>
              <a:rPr lang="en-US" dirty="0"/>
              <a:t> </a:t>
            </a:r>
            <a:r>
              <a:rPr lang="en-US" dirty="0" err="1"/>
              <a:t>cô</a:t>
            </a:r>
            <a:r>
              <a:rPr lang="en-US" dirty="0"/>
              <a:t> </a:t>
            </a:r>
            <a:r>
              <a:rPr lang="en-US" dirty="0" err="1"/>
              <a:t>sẽ</a:t>
            </a:r>
            <a:r>
              <a:rPr lang="en-US" dirty="0"/>
              <a:t> </a:t>
            </a:r>
            <a:r>
              <a:rPr lang="en-US" dirty="0" err="1"/>
              <a:t>gõ</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vào</a:t>
            </a:r>
            <a:r>
              <a:rPr lang="en-US" dirty="0"/>
              <a:t> ô CORRECT ANSWER, </a:t>
            </a:r>
            <a:r>
              <a:rPr lang="en-US" dirty="0" err="1"/>
              <a:t>đáp</a:t>
            </a:r>
            <a:r>
              <a:rPr lang="en-US" dirty="0"/>
              <a:t> </a:t>
            </a:r>
            <a:r>
              <a:rPr lang="en-US" dirty="0" err="1"/>
              <a:t>án</a:t>
            </a:r>
            <a:r>
              <a:rPr lang="en-US" dirty="0"/>
              <a:t> </a:t>
            </a:r>
            <a:r>
              <a:rPr lang="en-US" dirty="0" err="1"/>
              <a:t>sai</a:t>
            </a:r>
            <a:r>
              <a:rPr lang="en-US" dirty="0"/>
              <a:t> </a:t>
            </a:r>
            <a:r>
              <a:rPr lang="en-US" dirty="0" err="1"/>
              <a:t>vào</a:t>
            </a:r>
            <a:r>
              <a:rPr lang="en-US" dirty="0"/>
              <a:t> ô WRONG ANSWER.</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5085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2.sv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20.svg"/><Relationship Id="rId5" Type="http://schemas.openxmlformats.org/officeDocument/2006/relationships/image" Target="../media/image14.svg"/><Relationship Id="rId15" Type="http://schemas.openxmlformats.org/officeDocument/2006/relationships/image" Target="../media/image46.svg"/><Relationship Id="rId4" Type="http://schemas.openxmlformats.org/officeDocument/2006/relationships/image" Target="../media/image2.png"/><Relationship Id="rId1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4.png"/><Relationship Id="rId1" Type="http://schemas.openxmlformats.org/officeDocument/2006/relationships/slideLayout" Target="../slideLayouts/slideLayout7.xml"/><Relationship Id="rId15" Type="http://schemas.openxmlformats.org/officeDocument/2006/relationships/image" Target="../media/image46.svg"/><Relationship Id="rId10" Type="http://schemas.openxmlformats.org/officeDocument/2006/relationships/image" Target="../media/image6.png"/><Relationship Id="rId4" Type="http://schemas.openxmlformats.org/officeDocument/2006/relationships/image" Target="../media/image15.png"/><Relationship Id="rId9" Type="http://schemas.openxmlformats.org/officeDocument/2006/relationships/image" Target="../media/image36.sv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66.svg"/><Relationship Id="rId7" Type="http://schemas.openxmlformats.org/officeDocument/2006/relationships/image" Target="../media/image82.svg"/><Relationship Id="rId12"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86.svg"/><Relationship Id="rId5" Type="http://schemas.openxmlformats.org/officeDocument/2006/relationships/image" Target="../media/image80.svg"/><Relationship Id="rId10" Type="http://schemas.openxmlformats.org/officeDocument/2006/relationships/image" Target="../media/image19.png"/><Relationship Id="rId9" Type="http://schemas.openxmlformats.org/officeDocument/2006/relationships/image" Target="../media/image84.sv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7" Type="http://schemas.openxmlformats.org/officeDocument/2006/relationships/image" Target="../media/image62.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66.svg"/><Relationship Id="rId5" Type="http://schemas.openxmlformats.org/officeDocument/2006/relationships/image" Target="../media/image60.svg"/><Relationship Id="rId10" Type="http://schemas.openxmlformats.org/officeDocument/2006/relationships/image" Target="../media/image20.png"/><Relationship Id="rId9" Type="http://schemas.openxmlformats.org/officeDocument/2006/relationships/image" Target="../media/image64.svg"/></Relationships>
</file>

<file path=ppt/slides/_rels/slide13.xml.rels><?xml version="1.0" encoding="UTF-8" standalone="yes"?>
<Relationships xmlns="http://schemas.openxmlformats.org/package/2006/relationships"><Relationship Id="rId12" Type="http://schemas.openxmlformats.org/officeDocument/2006/relationships/image" Target="../media/image24.png"/><Relationship Id="rId2"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66.svg"/><Relationship Id="rId5" Type="http://schemas.openxmlformats.org/officeDocument/2006/relationships/image" Target="../media/image60.svg"/><Relationship Id="rId10" Type="http://schemas.openxmlformats.org/officeDocument/2006/relationships/image" Target="../media/image20.png"/><Relationship Id="rId19" Type="http://schemas.openxmlformats.org/officeDocument/2006/relationships/image" Target="../media/image17.svg"/><Relationship Id="rId9" Type="http://schemas.openxmlformats.org/officeDocument/2006/relationships/image" Target="../media/image64.svg"/></Relationships>
</file>

<file path=ppt/slides/_rels/slide14.xml.rels><?xml version="1.0" encoding="UTF-8" standalone="yes"?>
<Relationships xmlns="http://schemas.openxmlformats.org/package/2006/relationships"><Relationship Id="rId3" Type="http://schemas.openxmlformats.org/officeDocument/2006/relationships/image" Target="../media/image50.svg"/><Relationship Id="rId7" Type="http://schemas.openxmlformats.org/officeDocument/2006/relationships/image" Target="../media/image28.png"/><Relationship Id="rId12" Type="http://schemas.microsoft.com/office/2007/relationships/hdphoto" Target="../media/hdphoto2.wdp"/><Relationship Id="rId2"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52.svg"/><Relationship Id="rId11" Type="http://schemas.openxmlformats.org/officeDocument/2006/relationships/image" Target="../media/image29.png"/><Relationship Id="rId5" Type="http://schemas.microsoft.com/office/2007/relationships/hdphoto" Target="../media/hdphoto1.wdp"/><Relationship Id="rId10" Type="http://schemas.openxmlformats.org/officeDocument/2006/relationships/image" Target="../media/image56.svg"/><Relationship Id="rId19" Type="http://schemas.openxmlformats.org/officeDocument/2006/relationships/image" Target="../media/image54.sv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60.svg"/><Relationship Id="rId15" Type="http://schemas.openxmlformats.org/officeDocument/2006/relationships/image" Target="../media/image46.svg"/></Relationships>
</file>

<file path=ppt/slides/_rels/slide16.xml.rels><?xml version="1.0" encoding="UTF-8" standalone="yes"?>
<Relationships xmlns="http://schemas.openxmlformats.org/package/2006/relationships"><Relationship Id="rId18" Type="http://schemas.openxmlformats.org/officeDocument/2006/relationships/image" Target="../media/image33.png"/><Relationship Id="rId12" Type="http://schemas.openxmlformats.org/officeDocument/2006/relationships/image" Target="../media/image32.png"/><Relationship Id="rId17" Type="http://schemas.openxmlformats.org/officeDocument/2006/relationships/image" Target="NULL"/><Relationship Id="rId2" Type="http://schemas.openxmlformats.org/officeDocument/2006/relationships/image" Target="../media/image20.png"/><Relationship Id="rId20" Type="http://schemas.openxmlformats.org/officeDocument/2006/relationships/image" Target="../media/image46.svg"/><Relationship Id="rId1" Type="http://schemas.openxmlformats.org/officeDocument/2006/relationships/slideLayout" Target="../slideLayouts/slideLayout7.xml"/><Relationship Id="rId11" Type="http://schemas.openxmlformats.org/officeDocument/2006/relationships/image" Target="../media/image66.svg"/><Relationship Id="rId15" Type="http://schemas.openxmlformats.org/officeDocument/2006/relationships/image" Target="NULL"/><Relationship Id="rId19" Type="http://schemas.openxmlformats.org/officeDocument/2006/relationships/image" Target="../media/image6.png"/></Relationships>
</file>

<file path=ppt/slides/_rels/slide17.xml.rels><?xml version="1.0" encoding="UTF-8" standalone="yes"?>
<Relationships xmlns="http://schemas.openxmlformats.org/package/2006/relationships"><Relationship Id="rId13" Type="http://schemas.openxmlformats.org/officeDocument/2006/relationships/image" Target="../media/image35.png"/><Relationship Id="rId12" Type="http://schemas.openxmlformats.org/officeDocument/2006/relationships/image" Target="../media/image34.png"/><Relationship Id="rId17" Type="http://schemas.openxmlformats.org/officeDocument/2006/relationships/image" Target="../media/image1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66.svg"/><Relationship Id="rId5" Type="http://schemas.openxmlformats.org/officeDocument/2006/relationships/image" Target="../media/image60.svg"/></Relationships>
</file>

<file path=ppt/slides/_rels/slide18.xml.rels><?xml version="1.0" encoding="UTF-8" standalone="yes"?>
<Relationships xmlns="http://schemas.openxmlformats.org/package/2006/relationships"><Relationship Id="rId12" Type="http://schemas.openxmlformats.org/officeDocument/2006/relationships/image" Target="../media/image3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66.svg"/><Relationship Id="rId5" Type="http://schemas.openxmlformats.org/officeDocument/2006/relationships/image" Target="../media/image60.svg"/></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7" Type="http://schemas.openxmlformats.org/officeDocument/2006/relationships/image" Target="../media/image62.svg"/><Relationship Id="rId2" Type="http://schemas.openxmlformats.org/officeDocument/2006/relationships/image" Target="../media/image22.png"/><Relationship Id="rId1" Type="http://schemas.openxmlformats.org/officeDocument/2006/relationships/slideLayout" Target="../slideLayouts/slideLayout7.xml"/><Relationship Id="rId10" Type="http://schemas.openxmlformats.org/officeDocument/2006/relationships/image" Target="../media/image37.png"/><Relationship Id="rId9" Type="http://schemas.openxmlformats.org/officeDocument/2006/relationships/image" Target="../media/image64.sv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slide" Target="slide1.xml"/><Relationship Id="rId5" Type="http://schemas.openxmlformats.org/officeDocument/2006/relationships/image" Target="../media/image8.gif"/><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7" Type="http://schemas.openxmlformats.org/officeDocument/2006/relationships/image" Target="../media/image5.sv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60.svg"/><Relationship Id="rId9" Type="http://schemas.openxmlformats.org/officeDocument/2006/relationships/image" Target="../media/image21.png"/></Relationships>
</file>

<file path=ppt/slides/_rels/slide21.xml.rels><?xml version="1.0" encoding="UTF-8" standalone="yes"?>
<Relationships xmlns="http://schemas.openxmlformats.org/package/2006/relationships"><Relationship Id="rId7" Type="http://schemas.openxmlformats.org/officeDocument/2006/relationships/image" Target="../media/image5.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39.png"/><Relationship Id="rId5" Type="http://schemas.openxmlformats.org/officeDocument/2006/relationships/image" Target="../media/image60.svg"/><Relationship Id="rId10" Type="http://schemas.openxmlformats.org/officeDocument/2006/relationships/image" Target="../media/image31.png"/><Relationship Id="rId9" Type="http://schemas.openxmlformats.org/officeDocument/2006/relationships/image" Target="../media/image64.svg"/></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7" Type="http://schemas.openxmlformats.org/officeDocument/2006/relationships/image" Target="../media/image62.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66.svg"/><Relationship Id="rId5" Type="http://schemas.openxmlformats.org/officeDocument/2006/relationships/image" Target="../media/image60.svg"/><Relationship Id="rId10" Type="http://schemas.openxmlformats.org/officeDocument/2006/relationships/image" Target="../media/image20.png"/><Relationship Id="rId9" Type="http://schemas.openxmlformats.org/officeDocument/2006/relationships/image" Target="../media/image64.svg"/></Relationships>
</file>

<file path=ppt/slides/_rels/slide23.xml.rels><?xml version="1.0" encoding="UTF-8" standalone="yes"?>
<Relationships xmlns="http://schemas.openxmlformats.org/package/2006/relationships"><Relationship Id="rId12" Type="http://schemas.openxmlformats.org/officeDocument/2006/relationships/image" Target="../media/image40.png"/><Relationship Id="rId2" Type="http://schemas.openxmlformats.org/officeDocument/2006/relationships/image" Target="../media/image20.png"/><Relationship Id="rId1" Type="http://schemas.openxmlformats.org/officeDocument/2006/relationships/slideLayout" Target="../slideLayouts/slideLayout7.xml"/><Relationship Id="rId11" Type="http://schemas.openxmlformats.org/officeDocument/2006/relationships/image" Target="../media/image66.svg"/></Relationships>
</file>

<file path=ppt/slides/_rels/slide24.xml.rels><?xml version="1.0" encoding="UTF-8" standalone="yes"?>
<Relationships xmlns="http://schemas.openxmlformats.org/package/2006/relationships"><Relationship Id="rId18" Type="http://schemas.openxmlformats.org/officeDocument/2006/relationships/image" Target="../media/image41.png"/><Relationship Id="rId12" Type="http://schemas.openxmlformats.org/officeDocument/2006/relationships/image" Target="../media/image32.png"/><Relationship Id="rId17" Type="http://schemas.openxmlformats.org/officeDocument/2006/relationships/image" Target="NULL"/><Relationship Id="rId33" Type="http://schemas.openxmlformats.org/officeDocument/2006/relationships/image" Target="../media/image32.svg"/><Relationship Id="rId2" Type="http://schemas.openxmlformats.org/officeDocument/2006/relationships/image" Target="../media/image20.png"/><Relationship Id="rId1" Type="http://schemas.openxmlformats.org/officeDocument/2006/relationships/slideLayout" Target="../slideLayouts/slideLayout7.xml"/><Relationship Id="rId11" Type="http://schemas.openxmlformats.org/officeDocument/2006/relationships/image" Target="../media/image66.svg"/><Relationship Id="rId19" Type="http://schemas.openxmlformats.org/officeDocument/2006/relationships/image" Target="../media/image42.png"/></Relationships>
</file>

<file path=ppt/slides/_rels/slide25.xml.rels><?xml version="1.0" encoding="UTF-8" standalone="yes"?>
<Relationships xmlns="http://schemas.openxmlformats.org/package/2006/relationships"><Relationship Id="rId18" Type="http://schemas.openxmlformats.org/officeDocument/2006/relationships/image" Target="../media/image43.png"/><Relationship Id="rId17" Type="http://schemas.openxmlformats.org/officeDocument/2006/relationships/image" Target="NULL"/><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43.png"/><Relationship Id="rId7" Type="http://schemas.openxmlformats.org/officeDocument/2006/relationships/image" Target="../media/image62.svg"/><Relationship Id="rId12" Type="http://schemas.openxmlformats.org/officeDocument/2006/relationships/image" Target="../media/image44.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66.svg"/><Relationship Id="rId5" Type="http://schemas.openxmlformats.org/officeDocument/2006/relationships/image" Target="../media/image60.svg"/><Relationship Id="rId10" Type="http://schemas.openxmlformats.org/officeDocument/2006/relationships/image" Target="../media/image20.png"/><Relationship Id="rId9" Type="http://schemas.openxmlformats.org/officeDocument/2006/relationships/image" Target="../media/image64.svg"/></Relationships>
</file>

<file path=ppt/slides/_rels/slide27.xml.rels><?xml version="1.0" encoding="UTF-8" standalone="yes"?>
<Relationships xmlns="http://schemas.openxmlformats.org/package/2006/relationships"><Relationship Id="rId18" Type="http://schemas.openxmlformats.org/officeDocument/2006/relationships/image" Target="../media/image45.png"/><Relationship Id="rId12" Type="http://schemas.openxmlformats.org/officeDocument/2006/relationships/image" Target="../media/image32.png"/><Relationship Id="rId17" Type="http://schemas.openxmlformats.org/officeDocument/2006/relationships/image" Target="NULL"/><Relationship Id="rId2" Type="http://schemas.openxmlformats.org/officeDocument/2006/relationships/image" Target="../media/image20.png"/><Relationship Id="rId1" Type="http://schemas.openxmlformats.org/officeDocument/2006/relationships/slideLayout" Target="../slideLayouts/slideLayout7.xml"/><Relationship Id="rId11" Type="http://schemas.openxmlformats.org/officeDocument/2006/relationships/image" Target="../media/image66.svg"/></Relationships>
</file>

<file path=ppt/slides/_rels/slide28.xml.rels><?xml version="1.0" encoding="UTF-8" standalone="yes"?>
<Relationships xmlns="http://schemas.openxmlformats.org/package/2006/relationships"><Relationship Id="rId7" Type="http://schemas.openxmlformats.org/officeDocument/2006/relationships/image" Target="../media/image5.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46.png"/><Relationship Id="rId5" Type="http://schemas.openxmlformats.org/officeDocument/2006/relationships/image" Target="../media/image60.svg"/><Relationship Id="rId10" Type="http://schemas.openxmlformats.org/officeDocument/2006/relationships/image" Target="../media/image31.png"/><Relationship Id="rId9" Type="http://schemas.openxmlformats.org/officeDocument/2006/relationships/image" Target="../media/image64.svg"/></Relationships>
</file>

<file path=ppt/slides/_rels/slide29.xml.rels><?xml version="1.0" encoding="UTF-8" standalone="yes"?>
<Relationships xmlns="http://schemas.openxmlformats.org/package/2006/relationships"><Relationship Id="rId18" Type="http://schemas.openxmlformats.org/officeDocument/2006/relationships/image" Target="../media/image47.png"/><Relationship Id="rId12" Type="http://schemas.openxmlformats.org/officeDocument/2006/relationships/image" Target="../media/image32.png"/><Relationship Id="rId17" Type="http://schemas.openxmlformats.org/officeDocument/2006/relationships/image" Target="NULL"/><Relationship Id="rId2" Type="http://schemas.openxmlformats.org/officeDocument/2006/relationships/image" Target="../media/image20.png"/><Relationship Id="rId1" Type="http://schemas.openxmlformats.org/officeDocument/2006/relationships/slideLayout" Target="../slideLayouts/slideLayout7.xml"/><Relationship Id="rId11" Type="http://schemas.openxmlformats.org/officeDocument/2006/relationships/image" Target="../media/image66.svg"/></Relationships>
</file>

<file path=ppt/slides/_rels/slide3.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notesSlide" Target="../notesSlides/notesSlide2.xml"/><Relationship Id="rId7" Type="http://schemas.openxmlformats.org/officeDocument/2006/relationships/image" Target="../media/image10.gif"/><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8.gif"/><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20.png"/><Relationship Id="rId7" Type="http://schemas.openxmlformats.org/officeDocument/2006/relationships/image" Target="../media/image62.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66.svg"/><Relationship Id="rId5" Type="http://schemas.openxmlformats.org/officeDocument/2006/relationships/image" Target="../media/image60.svg"/></Relationships>
</file>

<file path=ppt/slides/_rels/slide31.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12.svg"/><Relationship Id="rId7" Type="http://schemas.openxmlformats.org/officeDocument/2006/relationships/image" Target="../media/image72.svg"/><Relationship Id="rId12" Type="http://schemas.openxmlformats.org/officeDocument/2006/relationships/image" Target="../media/image1.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76.svg"/><Relationship Id="rId5" Type="http://schemas.openxmlformats.org/officeDocument/2006/relationships/image" Target="../media/image70.svg"/><Relationship Id="rId10" Type="http://schemas.openxmlformats.org/officeDocument/2006/relationships/image" Target="../media/image51.png"/><Relationship Id="rId9" Type="http://schemas.openxmlformats.org/officeDocument/2006/relationships/image" Target="../media/image74.svg"/><Relationship Id="rId14" Type="http://schemas.openxmlformats.org/officeDocument/2006/relationships/image" Target="../media/image52.png"/></Relationships>
</file>

<file path=ppt/slides/_rels/slide32.xml.rels><?xml version="1.0" encoding="UTF-8" standalone="yes"?>
<Relationships xmlns="http://schemas.openxmlformats.org/package/2006/relationships"><Relationship Id="rId8" Type="http://schemas.openxmlformats.org/officeDocument/2006/relationships/image" Target="../media/image55.png"/><Relationship Id="rId7" Type="http://schemas.openxmlformats.org/officeDocument/2006/relationships/image" Target="../media/image6.sv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6.png"/><Relationship Id="rId9" Type="http://schemas.openxmlformats.org/officeDocument/2006/relationships/image" Target="../media/image8.svg"/></Relationships>
</file>

<file path=ppt/slides/_rels/slide33.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104.svg"/><Relationship Id="rId7" Type="http://schemas.openxmlformats.org/officeDocument/2006/relationships/image" Target="../media/image108.sv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112.svg"/><Relationship Id="rId5" Type="http://schemas.openxmlformats.org/officeDocument/2006/relationships/image" Target="../media/image106.svg"/><Relationship Id="rId10" Type="http://schemas.openxmlformats.org/officeDocument/2006/relationships/image" Target="../media/image61.png"/><Relationship Id="rId4" Type="http://schemas.openxmlformats.org/officeDocument/2006/relationships/image" Target="../media/image58.png"/><Relationship Id="rId9" Type="http://schemas.openxmlformats.org/officeDocument/2006/relationships/image" Target="../media/image110.svg"/></Relationships>
</file>

<file path=ppt/slides/_rels/slide4.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notesSlide" Target="../notesSlides/notesSlide3.xml"/><Relationship Id="rId7" Type="http://schemas.openxmlformats.org/officeDocument/2006/relationships/image" Target="../media/image10.gif"/><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8.gif"/><Relationship Id="rId5" Type="http://schemas.openxmlformats.org/officeDocument/2006/relationships/audio" Target="../media/audio2.wav"/><Relationship Id="rId10" Type="http://schemas.openxmlformats.org/officeDocument/2006/relationships/image" Target="../media/image9.png"/><Relationship Id="rId4" Type="http://schemas.openxmlformats.org/officeDocument/2006/relationships/audio" Target="../media/audio1.wav"/><Relationship Id="rId9" Type="http://schemas.openxmlformats.org/officeDocument/2006/relationships/slide" Target="slide22.xml"/></Relationships>
</file>

<file path=ppt/slides/_rels/slide5.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notesSlide" Target="../notesSlides/notesSlide4.xml"/><Relationship Id="rId7" Type="http://schemas.openxmlformats.org/officeDocument/2006/relationships/image" Target="../media/image10.gif"/><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8.gif"/><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notesSlide" Target="../notesSlides/notesSlide5.xml"/><Relationship Id="rId7" Type="http://schemas.openxmlformats.org/officeDocument/2006/relationships/image" Target="../media/image10.gif"/><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8.gif"/><Relationship Id="rId5" Type="http://schemas.openxmlformats.org/officeDocument/2006/relationships/audio" Target="../media/audio2.wav"/><Relationship Id="rId10" Type="http://schemas.openxmlformats.org/officeDocument/2006/relationships/image" Target="../media/image9.png"/><Relationship Id="rId4" Type="http://schemas.openxmlformats.org/officeDocument/2006/relationships/audio" Target="../media/audio1.wav"/><Relationship Id="rId9" Type="http://schemas.openxmlformats.org/officeDocument/2006/relationships/slide" Target="slide31.xml"/></Relationships>
</file>

<file path=ppt/slides/_rels/slide7.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notesSlide" Target="../notesSlides/notesSlide6.xml"/><Relationship Id="rId7" Type="http://schemas.openxmlformats.org/officeDocument/2006/relationships/image" Target="../media/image10.gif"/><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8.gif"/><Relationship Id="rId5" Type="http://schemas.openxmlformats.org/officeDocument/2006/relationships/audio" Target="../media/audio2.wav"/><Relationship Id="rId10" Type="http://schemas.openxmlformats.org/officeDocument/2006/relationships/image" Target="../media/image9.png"/><Relationship Id="rId4" Type="http://schemas.openxmlformats.org/officeDocument/2006/relationships/audio" Target="../media/audio1.wav"/><Relationship Id="rId9" Type="http://schemas.openxmlformats.org/officeDocument/2006/relationships/slide" Target="slide22.xml"/></Relationships>
</file>

<file path=ppt/slides/_rels/slide8.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notesSlide" Target="../notesSlides/notesSlide7.xml"/><Relationship Id="rId7" Type="http://schemas.openxmlformats.org/officeDocument/2006/relationships/image" Target="../media/image10.gif"/><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8.gif"/><Relationship Id="rId5" Type="http://schemas.openxmlformats.org/officeDocument/2006/relationships/audio" Target="../media/audio2.wav"/><Relationship Id="rId10" Type="http://schemas.openxmlformats.org/officeDocument/2006/relationships/image" Target="../media/image9.png"/><Relationship Id="rId4" Type="http://schemas.openxmlformats.org/officeDocument/2006/relationships/audio" Target="../media/audio1.wav"/><Relationship Id="rId9" Type="http://schemas.openxmlformats.org/officeDocument/2006/relationships/slide" Target="slide31.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8.xml"/><Relationship Id="rId7" Type="http://schemas.openxmlformats.org/officeDocument/2006/relationships/image" Target="../media/image12.png"/><Relationship Id="rId12"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8.gif"/><Relationship Id="rId11" Type="http://schemas.openxmlformats.org/officeDocument/2006/relationships/slide" Target="slide31.xml"/><Relationship Id="rId5" Type="http://schemas.openxmlformats.org/officeDocument/2006/relationships/audio" Target="../media/audio2.wav"/><Relationship Id="rId10" Type="http://schemas.openxmlformats.org/officeDocument/2006/relationships/image" Target="../media/image11.gif"/><Relationship Id="rId4" Type="http://schemas.openxmlformats.org/officeDocument/2006/relationships/audio" Target="../media/audio1.wav"/><Relationship Id="rId9"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591800" y="6083678"/>
            <a:ext cx="2579260" cy="148659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4706599" y="3585486"/>
            <a:ext cx="3581400" cy="681581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5410200" y="6826974"/>
            <a:ext cx="2861364" cy="2135293"/>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5400000">
            <a:off x="13993153" y="-353353"/>
            <a:ext cx="4140858" cy="4847564"/>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5400000" flipH="1" flipV="1">
            <a:off x="353353" y="5792789"/>
            <a:ext cx="4140858" cy="4847564"/>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164045" y="7969620"/>
            <a:ext cx="2519474" cy="1378839"/>
          </a:xfrm>
          <a:prstGeom prst="rect">
            <a:avLst/>
          </a:prstGeom>
        </p:spPr>
      </p:pic>
      <p:sp>
        <p:nvSpPr>
          <p:cNvPr id="11" name="TextBox 10"/>
          <p:cNvSpPr txBox="1"/>
          <p:nvPr/>
        </p:nvSpPr>
        <p:spPr>
          <a:xfrm>
            <a:off x="1434390" y="2247900"/>
            <a:ext cx="13674347" cy="3785652"/>
          </a:xfrm>
          <a:prstGeom prst="rect">
            <a:avLst/>
          </a:prstGeom>
          <a:noFill/>
        </p:spPr>
        <p:txBody>
          <a:bodyPr wrap="square" rtlCol="0">
            <a:spAutoFit/>
          </a:bodyPr>
          <a:lstStyle/>
          <a:p>
            <a:pPr algn="ctr">
              <a:lnSpc>
                <a:spcPct val="150000"/>
              </a:lnSpc>
            </a:pPr>
            <a:r>
              <a:rPr lang="en-US" sz="8000" b="1" dirty="0" smtClean="0">
                <a:latin typeface="Arial" panose="020B0604020202020204" pitchFamily="34" charset="0"/>
                <a:cs typeface="Arial" panose="020B0604020202020204" pitchFamily="34" charset="0"/>
              </a:rPr>
              <a:t>CHÀO MỪNG CÁC EM ĐẾN VỚI BÀI GIẢNG HÔM NAY.</a:t>
            </a:r>
            <a:endParaRPr lang="en-US" sz="8000" b="1" dirty="0">
              <a:latin typeface="Arial" panose="020B0604020202020204" pitchFamily="34" charset="0"/>
              <a:cs typeface="Arial" panose="020B0604020202020204" pitchFamily="34" charset="0"/>
            </a:endParaRPr>
          </a:p>
        </p:txBody>
      </p:sp>
      <p:pic>
        <p:nvPicPr>
          <p:cNvPr id="12"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56647" y="-106197"/>
            <a:ext cx="2997648" cy="27953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303308" y="7997886"/>
            <a:ext cx="2965642" cy="2270064"/>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4476121" y="-1092874"/>
            <a:ext cx="6067399" cy="4114800"/>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088178" y="6909316"/>
            <a:ext cx="6067399" cy="4114800"/>
          </a:xfrm>
          <a:prstGeom prst="rect">
            <a:avLst/>
          </a:prstGeom>
        </p:spPr>
      </p:pic>
      <p:sp>
        <p:nvSpPr>
          <p:cNvPr id="13" name="Rectangle 12"/>
          <p:cNvSpPr/>
          <p:nvPr/>
        </p:nvSpPr>
        <p:spPr>
          <a:xfrm>
            <a:off x="3042377" y="2763304"/>
            <a:ext cx="11892823" cy="4250587"/>
          </a:xfrm>
          <a:prstGeom prst="rect">
            <a:avLst/>
          </a:prstGeom>
        </p:spPr>
        <p:txBody>
          <a:bodyPr wrap="square">
            <a:spAutoFit/>
          </a:bodyPr>
          <a:lstStyle/>
          <a:p>
            <a:pPr algn="ctr">
              <a:lnSpc>
                <a:spcPct val="150000"/>
              </a:lnSpc>
            </a:pPr>
            <a:r>
              <a:rPr lang="en-US" sz="9600" b="1" dirty="0" smtClean="0">
                <a:solidFill>
                  <a:schemeClr val="tx2"/>
                </a:solidFill>
                <a:latin typeface="Arial" panose="020B0604020202020204" pitchFamily="34" charset="0"/>
                <a:cs typeface="Arial" panose="020B0604020202020204" pitchFamily="34" charset="0"/>
              </a:rPr>
              <a:t>ĐẠI LƯỢNG TỈ LỆ TRONG ĐỜI SỐNG</a:t>
            </a:r>
            <a:endParaRPr lang="en-US" sz="9600" b="1" dirty="0">
              <a:solidFill>
                <a:schemeClr val="tx2"/>
              </a:solidFill>
              <a:latin typeface="Arial" panose="020B0604020202020204" pitchFamily="34" charset="0"/>
              <a:cs typeface="Arial" panose="020B0604020202020204" pitchFamily="34" charset="0"/>
            </a:endParaRPr>
          </a:p>
        </p:txBody>
      </p:sp>
      <p:pic>
        <p:nvPicPr>
          <p:cNvPr id="6"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56647" y="-106197"/>
            <a:ext cx="2997648" cy="2795307"/>
          </a:xfrm>
          <a:prstGeom prst="rect">
            <a:avLst/>
          </a:prstGeom>
        </p:spPr>
      </p:pic>
    </p:spTree>
    <p:extLst>
      <p:ext uri="{BB962C8B-B14F-4D97-AF65-F5344CB8AC3E}">
        <p14:creationId xmlns:p14="http://schemas.microsoft.com/office/powerpoint/2010/main" val="37337110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43200" y="4185858"/>
            <a:ext cx="5375592" cy="35484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622632" y="4185858"/>
            <a:ext cx="5388768" cy="35484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257800" y="3373849"/>
            <a:ext cx="550690" cy="81201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192000" y="3453897"/>
            <a:ext cx="577879" cy="775203"/>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1339493" y="2355845"/>
            <a:ext cx="2725649" cy="3269668"/>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flipH="1">
            <a:off x="14243389" y="4421508"/>
            <a:ext cx="2356837" cy="4836792"/>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421807" y="-788314"/>
            <a:ext cx="3426782" cy="3546476"/>
          </a:xfrm>
          <a:prstGeom prst="rect">
            <a:avLst/>
          </a:prstGeom>
        </p:spPr>
      </p:pic>
      <p:sp>
        <p:nvSpPr>
          <p:cNvPr id="14" name="TextBox 13"/>
          <p:cNvSpPr txBox="1"/>
          <p:nvPr/>
        </p:nvSpPr>
        <p:spPr>
          <a:xfrm>
            <a:off x="4419600" y="1475482"/>
            <a:ext cx="9288908" cy="1077218"/>
          </a:xfrm>
          <a:prstGeom prst="rect">
            <a:avLst/>
          </a:prstGeom>
          <a:noFill/>
        </p:spPr>
        <p:txBody>
          <a:bodyPr wrap="square" rtlCol="0">
            <a:spAutoFit/>
          </a:bodyPr>
          <a:lstStyle/>
          <a:p>
            <a:pPr algn="ctr"/>
            <a:r>
              <a:rPr lang="en-US" sz="6400" b="1" dirty="0" smtClean="0">
                <a:solidFill>
                  <a:schemeClr val="accent6">
                    <a:lumMod val="75000"/>
                  </a:schemeClr>
                </a:solidFill>
                <a:latin typeface="Arial" panose="020B0604020202020204" pitchFamily="34" charset="0"/>
                <a:cs typeface="Arial" panose="020B0604020202020204" pitchFamily="34" charset="0"/>
              </a:rPr>
              <a:t>NỘI DUNG BÀI HỌC</a:t>
            </a:r>
            <a:endParaRPr lang="en-US" sz="6400" b="1" dirty="0">
              <a:solidFill>
                <a:schemeClr val="accent6">
                  <a:lumMod val="75000"/>
                </a:schemeClr>
              </a:solidFill>
              <a:latin typeface="Arial" panose="020B0604020202020204" pitchFamily="34" charset="0"/>
              <a:cs typeface="Arial" panose="020B0604020202020204" pitchFamily="34" charset="0"/>
            </a:endParaRPr>
          </a:p>
        </p:txBody>
      </p:sp>
      <p:sp>
        <p:nvSpPr>
          <p:cNvPr id="16" name="Rectangle 15"/>
          <p:cNvSpPr/>
          <p:nvPr/>
        </p:nvSpPr>
        <p:spPr>
          <a:xfrm>
            <a:off x="2971800" y="5025262"/>
            <a:ext cx="5026804" cy="2123658"/>
          </a:xfrm>
          <a:prstGeom prst="rect">
            <a:avLst/>
          </a:prstGeom>
        </p:spPr>
        <p:txBody>
          <a:bodyPr wrap="square">
            <a:spAutoFit/>
          </a:bodyPr>
          <a:lstStyle/>
          <a:p>
            <a:pPr algn="ctr">
              <a:lnSpc>
                <a:spcPct val="150000"/>
              </a:lnSpc>
              <a:spcBef>
                <a:spcPts val="300"/>
              </a:spcBef>
              <a:spcAft>
                <a:spcPts val="300"/>
              </a:spcAft>
            </a:pPr>
            <a:r>
              <a:rPr lang="en-US"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Chuyển đổi đơn vị đo lường</a:t>
            </a:r>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8" name="Rectangle 17"/>
          <p:cNvSpPr/>
          <p:nvPr/>
        </p:nvSpPr>
        <p:spPr>
          <a:xfrm>
            <a:off x="9851232" y="4847799"/>
            <a:ext cx="5007768" cy="2123658"/>
          </a:xfrm>
          <a:prstGeom prst="rect">
            <a:avLst/>
          </a:prstGeom>
        </p:spPr>
        <p:txBody>
          <a:bodyPr wrap="square">
            <a:spAutoFit/>
          </a:bodyPr>
          <a:lstStyle/>
          <a:p>
            <a:pPr algn="ctr">
              <a:lnSpc>
                <a:spcPct val="150000"/>
              </a:lnSpc>
            </a:pPr>
            <a:r>
              <a:rPr lang="en-US" sz="4400" dirty="0" smtClean="0">
                <a:solidFill>
                  <a:srgbClr val="000000"/>
                </a:solidFill>
                <a:latin typeface="Arial" panose="020B0604020202020204" pitchFamily="34" charset="0"/>
                <a:cs typeface="Arial" panose="020B0604020202020204" pitchFamily="34" charset="0"/>
              </a:rPr>
              <a:t>Đại lượng tỉ lệ trong tài chính</a:t>
            </a:r>
            <a:endParaRPr lang="en-US" sz="4400"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4" grpId="0"/>
      <p:bldP spid="16"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85800" y="594082"/>
            <a:ext cx="16992600" cy="9218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576602">
            <a:off x="16106288" y="7734063"/>
            <a:ext cx="1989893" cy="280266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6514" y="-9523"/>
            <a:ext cx="2961932" cy="4619624"/>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737603">
            <a:off x="13932094" y="-1463317"/>
            <a:ext cx="6067399" cy="411480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6200" y="8108901"/>
            <a:ext cx="2067774" cy="2139999"/>
          </a:xfrm>
          <a:prstGeom prst="rect">
            <a:avLst/>
          </a:prstGeom>
        </p:spPr>
      </p:pic>
      <p:sp>
        <p:nvSpPr>
          <p:cNvPr id="7" name="Rectangle 6"/>
          <p:cNvSpPr/>
          <p:nvPr/>
        </p:nvSpPr>
        <p:spPr>
          <a:xfrm>
            <a:off x="4782685" y="1028700"/>
            <a:ext cx="9180719" cy="1200329"/>
          </a:xfrm>
          <a:prstGeom prst="rect">
            <a:avLst/>
          </a:prstGeom>
        </p:spPr>
        <p:txBody>
          <a:bodyPr wrap="none">
            <a:spAutoFit/>
          </a:bodyPr>
          <a:lstStyle/>
          <a:p>
            <a:pPr algn="ctr">
              <a:lnSpc>
                <a:spcPct val="150000"/>
              </a:lnSpc>
              <a:spcBef>
                <a:spcPts val="600"/>
              </a:spcBef>
              <a:spcAft>
                <a:spcPts val="0"/>
              </a:spcAft>
            </a:pPr>
            <a:r>
              <a:rPr lang="en-US" sz="4800" b="1" dirty="0">
                <a:solidFill>
                  <a:schemeClr val="accent6">
                    <a:lumMod val="75000"/>
                  </a:schemeClr>
                </a:solidFill>
                <a:latin typeface="Arial" panose="020B0604020202020204" pitchFamily="34" charset="0"/>
                <a:ea typeface="Times New Roman" panose="02020603050405020304" pitchFamily="18" charset="0"/>
                <a:cs typeface="Arial" panose="020B0604020202020204" pitchFamily="34" charset="0"/>
              </a:rPr>
              <a:t>1</a:t>
            </a:r>
            <a:r>
              <a:rPr lang="en-US" sz="4800" b="1" dirty="0" smtClean="0">
                <a:solidFill>
                  <a:schemeClr val="accent6">
                    <a:lumMod val="75000"/>
                  </a:schemeClr>
                </a:solidFill>
                <a:latin typeface="Arial" panose="020B0604020202020204" pitchFamily="34" charset="0"/>
                <a:ea typeface="Times New Roman" panose="02020603050405020304" pitchFamily="18" charset="0"/>
                <a:cs typeface="Arial" panose="020B0604020202020204" pitchFamily="34" charset="0"/>
              </a:rPr>
              <a:t>. Chuyển đổi đơn vị đo lường</a:t>
            </a:r>
            <a:endParaRPr lang="en-US" sz="4800"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2133600" y="2545259"/>
            <a:ext cx="8698215" cy="769441"/>
          </a:xfrm>
          <a:prstGeom prst="rect">
            <a:avLst/>
          </a:prstGeom>
        </p:spPr>
        <p:txBody>
          <a:bodyPr wrap="none">
            <a:spAutoFit/>
          </a:bodyPr>
          <a:lstStyle/>
          <a:p>
            <a:pPr marL="571500" indent="-571500">
              <a:buFont typeface="Wingdings" pitchFamily="2" charset="2"/>
              <a:buChar char="v"/>
            </a:pPr>
            <a:r>
              <a:rPr lang="nl-NL" sz="4400" dirty="0" smtClean="0">
                <a:solidFill>
                  <a:srgbClr val="0070C0"/>
                </a:solidFill>
              </a:rPr>
              <a:t>Chuyển đổi đơn vị đo chiều dài:</a:t>
            </a:r>
            <a:endParaRPr lang="en-US" sz="4400" dirty="0">
              <a:solidFill>
                <a:srgbClr val="0070C0"/>
              </a:solidFill>
            </a:endParaRPr>
          </a:p>
        </p:txBody>
      </p:sp>
      <p:sp>
        <p:nvSpPr>
          <p:cNvPr id="8" name="Rectangle 7"/>
          <p:cNvSpPr/>
          <p:nvPr/>
        </p:nvSpPr>
        <p:spPr>
          <a:xfrm>
            <a:off x="1752600" y="3549789"/>
            <a:ext cx="9067800" cy="5632311"/>
          </a:xfrm>
          <a:prstGeom prst="rect">
            <a:avLst/>
          </a:prstGeom>
        </p:spPr>
        <p:txBody>
          <a:bodyPr wrap="square">
            <a:spAutoFit/>
          </a:bodyPr>
          <a:lstStyle/>
          <a:p>
            <a:pPr marL="571500" indent="-571500" algn="just">
              <a:lnSpc>
                <a:spcPct val="150000"/>
              </a:lnSpc>
              <a:buFont typeface="Arial" pitchFamily="34" charset="0"/>
              <a:buChar char="•"/>
            </a:pPr>
            <a:r>
              <a:rPr lang="en-US" sz="4000" b="1" dirty="0" smtClean="0"/>
              <a:t>Inch</a:t>
            </a:r>
            <a:r>
              <a:rPr lang="en-US" sz="4000" dirty="0" smtClean="0"/>
              <a:t> </a:t>
            </a:r>
            <a:r>
              <a:rPr lang="en-US" sz="4000" dirty="0"/>
              <a:t>viết tắt là in, là đơn vị đo chiều dài phổ biến ở Mỹ, Anh và một số nước khác:</a:t>
            </a:r>
          </a:p>
          <a:p>
            <a:pPr algn="ctr">
              <a:lnSpc>
                <a:spcPct val="150000"/>
              </a:lnSpc>
            </a:pPr>
            <a:r>
              <a:rPr lang="en-US" sz="4000" dirty="0"/>
              <a:t>1inch = 2,54 cm</a:t>
            </a:r>
          </a:p>
          <a:p>
            <a:pPr marL="571500" indent="-571500" algn="just">
              <a:lnSpc>
                <a:spcPct val="150000"/>
              </a:lnSpc>
              <a:buFont typeface="Arial" pitchFamily="34" charset="0"/>
              <a:buChar char="•"/>
            </a:pPr>
            <a:r>
              <a:rPr lang="en-US" sz="4000" dirty="0" smtClean="0"/>
              <a:t>Người </a:t>
            </a:r>
            <a:r>
              <a:rPr lang="en-US" sz="4000" dirty="0"/>
              <a:t>ta còn dùng các đơn vị đo độ dài khác như </a:t>
            </a:r>
            <a:r>
              <a:rPr lang="en-US" sz="4000" b="1" dirty="0"/>
              <a:t>foot</a:t>
            </a:r>
            <a:r>
              <a:rPr lang="en-US" sz="4000" dirty="0"/>
              <a:t>, </a:t>
            </a:r>
            <a:r>
              <a:rPr lang="en-US" sz="4000" b="1" dirty="0"/>
              <a:t>yard</a:t>
            </a:r>
            <a:r>
              <a:rPr lang="en-US" sz="4000" dirty="0"/>
              <a:t>, </a:t>
            </a:r>
            <a:r>
              <a:rPr lang="en-US" sz="4000" b="1" dirty="0"/>
              <a:t>mile</a:t>
            </a:r>
            <a:r>
              <a:rPr lang="en-US" sz="4000" dirty="0"/>
              <a:t>, </a:t>
            </a:r>
            <a:r>
              <a:rPr lang="en-US" sz="4000" b="1" dirty="0"/>
              <a:t>hải lí</a:t>
            </a:r>
            <a:r>
              <a:rPr lang="en-US" sz="4000" dirty="0"/>
              <a:t>: </a:t>
            </a:r>
          </a:p>
        </p:txBody>
      </p:sp>
      <p:sp>
        <p:nvSpPr>
          <p:cNvPr id="11" name="Rectangle 10"/>
          <p:cNvSpPr/>
          <p:nvPr/>
        </p:nvSpPr>
        <p:spPr>
          <a:xfrm>
            <a:off x="11201400" y="3941951"/>
            <a:ext cx="5928908" cy="4478149"/>
          </a:xfrm>
          <a:prstGeom prst="rect">
            <a:avLst/>
          </a:prstGeom>
          <a:solidFill>
            <a:schemeClr val="accent6">
              <a:lumMod val="40000"/>
              <a:lumOff val="60000"/>
            </a:schemeClr>
          </a:solidFill>
        </p:spPr>
        <p:txBody>
          <a:bodyPr wrap="square">
            <a:spAutoFit/>
          </a:bodyPr>
          <a:lstStyle/>
          <a:p>
            <a:pPr algn="ctr">
              <a:lnSpc>
                <a:spcPct val="150000"/>
              </a:lnSpc>
            </a:pPr>
            <a:r>
              <a:rPr lang="en-US" sz="3800" dirty="0"/>
              <a:t>1 in = 2,54 cm;</a:t>
            </a:r>
          </a:p>
          <a:p>
            <a:pPr algn="ctr">
              <a:lnSpc>
                <a:spcPct val="150000"/>
              </a:lnSpc>
            </a:pPr>
            <a:r>
              <a:rPr lang="en-US" sz="3800" dirty="0"/>
              <a:t>1 foot (ft) = 12 in</a:t>
            </a:r>
          </a:p>
          <a:p>
            <a:pPr algn="ctr">
              <a:lnSpc>
                <a:spcPct val="150000"/>
              </a:lnSpc>
            </a:pPr>
            <a:r>
              <a:rPr lang="en-US" sz="3800" dirty="0"/>
              <a:t>1 yard (yd) = 3ft</a:t>
            </a:r>
          </a:p>
          <a:p>
            <a:pPr algn="ctr">
              <a:lnSpc>
                <a:spcPct val="150000"/>
              </a:lnSpc>
            </a:pPr>
            <a:r>
              <a:rPr lang="en-US" sz="3800" dirty="0"/>
              <a:t>1 mile (mi) = 1760 yd</a:t>
            </a:r>
          </a:p>
          <a:p>
            <a:pPr algn="ctr">
              <a:lnSpc>
                <a:spcPct val="150000"/>
              </a:lnSpc>
            </a:pPr>
            <a:r>
              <a:rPr lang="en-US" sz="3800" dirty="0"/>
              <a:t>1 hải lí (nmi/NM) = 1852 m</a:t>
            </a:r>
          </a:p>
        </p:txBody>
      </p:sp>
    </p:spTree>
    <p:extLst>
      <p:ext uri="{BB962C8B-B14F-4D97-AF65-F5344CB8AC3E}">
        <p14:creationId xmlns:p14="http://schemas.microsoft.com/office/powerpoint/2010/main" val="132773956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wipe(down)">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Effect transition="in" filter="wipe(down)">
                                      <p:cBhvr>
                                        <p:cTn id="23" dur="500"/>
                                        <p:tgtEl>
                                          <p:spTgt spid="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wipe(down)">
                                      <p:cBhvr>
                                        <p:cTn id="28" dur="500"/>
                                        <p:tgtEl>
                                          <p:spTgt spid="8">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bg/>
                                          </p:spTgt>
                                        </p:tgtEl>
                                        <p:attrNameLst>
                                          <p:attrName>style.visibility</p:attrName>
                                        </p:attrNameLst>
                                      </p:cBhvr>
                                      <p:to>
                                        <p:strVal val="visible"/>
                                      </p:to>
                                    </p:set>
                                    <p:animEffect transition="in" filter="barn(inVertical)">
                                      <p:cBhvr>
                                        <p:cTn id="33" dur="500"/>
                                        <p:tgtEl>
                                          <p:spTgt spid="11">
                                            <p:bg/>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1">
                                            <p:txEl>
                                              <p:pRg st="0" end="0"/>
                                            </p:txEl>
                                          </p:spTgt>
                                        </p:tgtEl>
                                        <p:attrNameLst>
                                          <p:attrName>style.visibility</p:attrName>
                                        </p:attrNameLst>
                                      </p:cBhvr>
                                      <p:to>
                                        <p:strVal val="visible"/>
                                      </p:to>
                                    </p:set>
                                    <p:animEffect transition="in" filter="barn(inVertical)">
                                      <p:cBhvr>
                                        <p:cTn id="38" dur="500"/>
                                        <p:tgtEl>
                                          <p:spTgt spid="11">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1">
                                            <p:txEl>
                                              <p:pRg st="1" end="1"/>
                                            </p:txEl>
                                          </p:spTgt>
                                        </p:tgtEl>
                                        <p:attrNameLst>
                                          <p:attrName>style.visibility</p:attrName>
                                        </p:attrNameLst>
                                      </p:cBhvr>
                                      <p:to>
                                        <p:strVal val="visible"/>
                                      </p:to>
                                    </p:set>
                                    <p:animEffect transition="in" filter="barn(inVertical)">
                                      <p:cBhvr>
                                        <p:cTn id="43" dur="500"/>
                                        <p:tgtEl>
                                          <p:spTgt spid="11">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1">
                                            <p:txEl>
                                              <p:pRg st="2" end="2"/>
                                            </p:txEl>
                                          </p:spTgt>
                                        </p:tgtEl>
                                        <p:attrNameLst>
                                          <p:attrName>style.visibility</p:attrName>
                                        </p:attrNameLst>
                                      </p:cBhvr>
                                      <p:to>
                                        <p:strVal val="visible"/>
                                      </p:to>
                                    </p:set>
                                    <p:animEffect transition="in" filter="barn(inVertical)">
                                      <p:cBhvr>
                                        <p:cTn id="48" dur="500"/>
                                        <p:tgtEl>
                                          <p:spTgt spid="11">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1">
                                            <p:txEl>
                                              <p:pRg st="3" end="3"/>
                                            </p:txEl>
                                          </p:spTgt>
                                        </p:tgtEl>
                                        <p:attrNameLst>
                                          <p:attrName>style.visibility</p:attrName>
                                        </p:attrNameLst>
                                      </p:cBhvr>
                                      <p:to>
                                        <p:strVal val="visible"/>
                                      </p:to>
                                    </p:set>
                                    <p:animEffect transition="in" filter="barn(inVertical)">
                                      <p:cBhvr>
                                        <p:cTn id="53" dur="500"/>
                                        <p:tgtEl>
                                          <p:spTgt spid="11">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1">
                                            <p:txEl>
                                              <p:pRg st="4" end="4"/>
                                            </p:txEl>
                                          </p:spTgt>
                                        </p:tgtEl>
                                        <p:attrNameLst>
                                          <p:attrName>style.visibility</p:attrName>
                                        </p:attrNameLst>
                                      </p:cBhvr>
                                      <p:to>
                                        <p:strVal val="visible"/>
                                      </p:to>
                                    </p:set>
                                    <p:animEffect transition="in" filter="barn(inVertical)">
                                      <p:cBhvr>
                                        <p:cTn id="58"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8" grpId="0" build="p"/>
      <p:bldP spid="11"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37485" y="495300"/>
            <a:ext cx="15773400" cy="9208158"/>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576602">
            <a:off x="16142513" y="7357277"/>
            <a:ext cx="2590991" cy="3649283"/>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737603">
            <a:off x="15329775" y="-1590563"/>
            <a:ext cx="5396278" cy="3659658"/>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0" y="76200"/>
            <a:ext cx="1583007" cy="1638300"/>
          </a:xfrm>
          <a:prstGeom prst="rect">
            <a:avLst/>
          </a:prstGeom>
        </p:spPr>
      </p:pic>
      <p:sp>
        <p:nvSpPr>
          <p:cNvPr id="2" name="Rectangle 1"/>
          <p:cNvSpPr/>
          <p:nvPr/>
        </p:nvSpPr>
        <p:spPr>
          <a:xfrm>
            <a:off x="1823285" y="758062"/>
            <a:ext cx="14401800" cy="3013838"/>
          </a:xfrm>
          <a:prstGeom prst="rect">
            <a:avLst/>
          </a:prstGeom>
        </p:spPr>
        <p:txBody>
          <a:bodyPr wrap="square">
            <a:spAutoFit/>
          </a:bodyPr>
          <a:lstStyle/>
          <a:p>
            <a:pPr algn="just">
              <a:lnSpc>
                <a:spcPct val="150000"/>
              </a:lnSpc>
            </a:pPr>
            <a:r>
              <a:rPr lang="en-US" sz="4400" b="1" dirty="0">
                <a:solidFill>
                  <a:srgbClr val="FF0000"/>
                </a:solidFill>
              </a:rPr>
              <a:t>HĐ1. </a:t>
            </a:r>
            <a:r>
              <a:rPr lang="en-US" sz="4400" dirty="0"/>
              <a:t>Tượng Nữ thần Tự do ở Mĩ cao 151 ft 1 in (không kể bệ tượng). </a:t>
            </a:r>
            <a:r>
              <a:rPr lang="en-US" sz="4400" dirty="0" smtClean="0"/>
              <a:t>Hãy </a:t>
            </a:r>
            <a:r>
              <a:rPr lang="en-US" sz="4400" dirty="0"/>
              <a:t>tính chiều cao của tượng Nữ thần Tự do theo đơn vị mét (làm tròn đến hàng đơn vị).</a:t>
            </a:r>
          </a:p>
        </p:txBody>
      </p:sp>
      <p:pic>
        <p:nvPicPr>
          <p:cNvPr id="10"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2286000" y="4252972"/>
            <a:ext cx="3329167" cy="5391363"/>
          </a:xfrm>
          <a:prstGeom prst="rect">
            <a:avLst/>
          </a:prstGeom>
        </p:spPr>
      </p:pic>
      <p:pic>
        <p:nvPicPr>
          <p:cNvPr id="1026" name="Picture 2" descr="C:\Users\ADMINI~1\AppData\Local\Temp\Rar$DIa0.790\HĐ1.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592614" y="3950617"/>
            <a:ext cx="8839200" cy="5693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1376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arn(inVertical)">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025126" y="-1357723"/>
            <a:ext cx="6067399" cy="41148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flipV="1">
            <a:off x="-2438400" y="7061130"/>
            <a:ext cx="8066719" cy="5470702"/>
          </a:xfrm>
          <a:prstGeom prst="rect">
            <a:avLst/>
          </a:prstGeom>
        </p:spPr>
      </p:pic>
      <p:pic>
        <p:nvPicPr>
          <p:cNvPr id="4" name="Picture 4"/>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714320" y="763395"/>
            <a:ext cx="16840200" cy="9033086"/>
          </a:xfrm>
          <a:prstGeom prst="rect">
            <a:avLst/>
          </a:prstGeom>
          <a:ln>
            <a:solidFill>
              <a:schemeClr val="accent6">
                <a:lumMod val="40000"/>
                <a:lumOff val="60000"/>
              </a:schemeClr>
            </a:solidFill>
          </a:ln>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14320" y="-29095"/>
            <a:ext cx="1509599" cy="2786172"/>
          </a:xfrm>
          <a:prstGeom prst="rect">
            <a:avLst/>
          </a:prstGeom>
        </p:spPr>
      </p:pic>
      <p:pic>
        <p:nvPicPr>
          <p:cNvPr id="6" name="Picture 6"/>
          <p:cNvPicPr>
            <a:picLocks noChangeAspect="1"/>
          </p:cNvPicPr>
          <p:nvPr/>
        </p:nvPicPr>
        <p:blipFill>
          <a:blip r:embed="rId11">
            <a:extLst>
              <a:ext uri="{BEBA8EAE-BF5A-486C-A8C5-ECC9F3942E4B}">
                <a14:imgProps xmlns:a14="http://schemas.microsoft.com/office/drawing/2010/main">
                  <a14:imgLayer r:embed="rId12">
                    <a14:imgEffect>
                      <a14:saturation sat="40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3697161" y="6221791"/>
            <a:ext cx="5042135" cy="4290398"/>
          </a:xfrm>
          <a:prstGeom prst="rect">
            <a:avLst/>
          </a:prstGeom>
        </p:spPr>
      </p:pic>
      <p:sp>
        <p:nvSpPr>
          <p:cNvPr id="5" name="Rectangle 4"/>
          <p:cNvSpPr/>
          <p:nvPr/>
        </p:nvSpPr>
        <p:spPr>
          <a:xfrm>
            <a:off x="2223919" y="1363991"/>
            <a:ext cx="13994309" cy="2862322"/>
          </a:xfrm>
          <a:prstGeom prst="rect">
            <a:avLst/>
          </a:prstGeom>
        </p:spPr>
        <p:txBody>
          <a:bodyPr wrap="square">
            <a:spAutoFit/>
          </a:bodyPr>
          <a:lstStyle/>
          <a:p>
            <a:pPr algn="just">
              <a:lnSpc>
                <a:spcPct val="150000"/>
              </a:lnSpc>
            </a:pPr>
            <a:r>
              <a:rPr lang="en-US" sz="4000" dirty="0">
                <a:solidFill>
                  <a:schemeClr val="bg1"/>
                </a:solidFill>
              </a:rPr>
              <a:t>Công trình nghệ thuật được làm bằng đồng đặt ở đảo Liberty thuộc thành phố NewYork, là quà tặng của Pháp dành cho Hoa Kỳ để thắt chặt mối quan hệ ngoại giao giữa hai nước…</a:t>
            </a:r>
          </a:p>
        </p:txBody>
      </p:sp>
      <mc:AlternateContent xmlns:mc="http://schemas.openxmlformats.org/markup-compatibility/2006" xmlns:a14="http://schemas.microsoft.com/office/drawing/2010/main">
        <mc:Choice Requires="a14">
          <p:sp>
            <p:nvSpPr>
              <p:cNvPr id="9" name="Rectangle 8"/>
              <p:cNvSpPr/>
              <p:nvPr/>
            </p:nvSpPr>
            <p:spPr>
              <a:xfrm>
                <a:off x="3038420" y="4244519"/>
                <a:ext cx="12192000" cy="4708981"/>
              </a:xfrm>
              <a:prstGeom prst="rect">
                <a:avLst/>
              </a:prstGeom>
            </p:spPr>
            <p:txBody>
              <a:bodyPr wrap="square">
                <a:spAutoFit/>
              </a:bodyPr>
              <a:lstStyle/>
              <a:p>
                <a:pPr algn="ctr">
                  <a:lnSpc>
                    <a:spcPct val="150000"/>
                  </a:lnSpc>
                </a:pPr>
                <a:r>
                  <a:rPr lang="nl-NL" sz="4000" b="1" dirty="0" smtClean="0">
                    <a:solidFill>
                      <a:srgbClr val="FF0000"/>
                    </a:solidFill>
                  </a:rPr>
                  <a:t>Giải:</a:t>
                </a:r>
                <a:endParaRPr lang="en-US" sz="4000" b="1" dirty="0">
                  <a:solidFill>
                    <a:srgbClr val="FF0000"/>
                  </a:solidFill>
                </a:endParaRPr>
              </a:p>
              <a:p>
                <a:pPr algn="ctr">
                  <a:lnSpc>
                    <a:spcPct val="150000"/>
                  </a:lnSpc>
                </a:pPr>
                <a:r>
                  <a:rPr lang="nl-NL" sz="4000" dirty="0">
                    <a:solidFill>
                      <a:srgbClr val="FFFF00"/>
                    </a:solidFill>
                  </a:rPr>
                  <a:t>Chiều cao của tượng Nữ thần Tự do theo đơn vị mét (làm tròn đến hàng đơn vị) là:</a:t>
                </a:r>
                <a:endParaRPr lang="en-US" sz="4000" dirty="0">
                  <a:solidFill>
                    <a:srgbClr val="FFFF00"/>
                  </a:solidFill>
                </a:endParaRPr>
              </a:p>
              <a:p>
                <a:pPr algn="ctr">
                  <a:lnSpc>
                    <a:spcPct val="150000"/>
                  </a:lnSpc>
                </a:pPr>
                <a:r>
                  <a:rPr lang="nl-NL" sz="4000" dirty="0">
                    <a:solidFill>
                      <a:srgbClr val="FFFF00"/>
                    </a:solidFill>
                  </a:rPr>
                  <a:t>151 ft 1 in = 151.12 + 1 = 1813 in </a:t>
                </a:r>
                <a:r>
                  <a:rPr lang="nl-NL" sz="4000" dirty="0" smtClean="0">
                    <a:solidFill>
                      <a:srgbClr val="FFFF00"/>
                    </a:solidFill>
                  </a:rPr>
                  <a:t>= </a:t>
                </a:r>
                <a:r>
                  <a:rPr lang="nl-NL" sz="4000" dirty="0">
                    <a:solidFill>
                      <a:srgbClr val="FFFF00"/>
                    </a:solidFill>
                  </a:rPr>
                  <a:t>4605,02 (cm) </a:t>
                </a:r>
                <a:endParaRPr lang="nl-NL" sz="4000" dirty="0" smtClean="0">
                  <a:solidFill>
                    <a:srgbClr val="FFFF00"/>
                  </a:solidFill>
                </a:endParaRPr>
              </a:p>
              <a:p>
                <a:pPr algn="ctr">
                  <a:lnSpc>
                    <a:spcPct val="150000"/>
                  </a:lnSpc>
                </a:pPr>
                <a:r>
                  <a:rPr lang="nl-NL" sz="4000" dirty="0" smtClean="0">
                    <a:solidFill>
                      <a:srgbClr val="FFFF00"/>
                    </a:solidFill>
                  </a:rPr>
                  <a:t>= </a:t>
                </a:r>
                <a:r>
                  <a:rPr lang="nl-NL" sz="4000" dirty="0">
                    <a:solidFill>
                      <a:srgbClr val="FFFF00"/>
                    </a:solidFill>
                  </a:rPr>
                  <a:t>46,0502 (m) </a:t>
                </a:r>
                <a14:m>
                  <m:oMath xmlns:m="http://schemas.openxmlformats.org/officeDocument/2006/math">
                    <m:r>
                      <a:rPr lang="nl-NL" sz="4000">
                        <a:solidFill>
                          <a:srgbClr val="FFFF00"/>
                        </a:solidFill>
                        <a:latin typeface="Cambria Math"/>
                      </a:rPr>
                      <m:t>≈</m:t>
                    </m:r>
                  </m:oMath>
                </a14:m>
                <a:r>
                  <a:rPr lang="nl-NL" sz="4000" dirty="0">
                    <a:solidFill>
                      <a:srgbClr val="FFFF00"/>
                    </a:solidFill>
                  </a:rPr>
                  <a:t>  46 (m)</a:t>
                </a:r>
                <a:endParaRPr lang="en-US" sz="4000" dirty="0">
                  <a:solidFill>
                    <a:srgbClr val="FFFF00"/>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3038420" y="4244519"/>
                <a:ext cx="12192000" cy="4708981"/>
              </a:xfrm>
              <a:prstGeom prst="rect">
                <a:avLst/>
              </a:prstGeom>
              <a:blipFill rotWithShape="1">
                <a:blip r:embed="rId20"/>
                <a:stretch>
                  <a:fillRect l="-1350" r="-2500" b="-2199"/>
                </a:stretch>
              </a:blipFill>
            </p:spPr>
            <p:txBody>
              <a:bodyPr/>
              <a:lstStyle/>
              <a:p>
                <a:r>
                  <a:rPr lang="en-US">
                    <a:noFill/>
                  </a:rPr>
                  <a:t> </a:t>
                </a:r>
              </a:p>
            </p:txBody>
          </p:sp>
        </mc:Fallback>
      </mc:AlternateContent>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additive="base">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 calcmode="lin" valueType="num">
                                      <p:cBhvr additive="base">
                                        <p:cTn id="18"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 calcmode="lin" valueType="num">
                                      <p:cBhvr additive="base">
                                        <p:cTn id="24"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 calcmode="lin" valueType="num">
                                      <p:cBhvr additive="base">
                                        <p:cTn id="30"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00400" y="2257209"/>
            <a:ext cx="11963400" cy="5629491"/>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b="1" dirty="0" smtClean="0">
                <a:solidFill>
                  <a:srgbClr val="FF0000"/>
                </a:solidFill>
              </a:rPr>
              <a:t>Lưu ý:</a:t>
            </a:r>
          </a:p>
          <a:p>
            <a:pPr algn="just">
              <a:lnSpc>
                <a:spcPct val="150000"/>
              </a:lnSpc>
            </a:pPr>
            <a:r>
              <a:rPr lang="nl-NL" sz="4400" b="1" dirty="0" smtClean="0">
                <a:solidFill>
                  <a:schemeClr val="tx1"/>
                </a:solidFill>
              </a:rPr>
              <a:t>Pound</a:t>
            </a:r>
            <a:r>
              <a:rPr lang="nl-NL" sz="4400" dirty="0" smtClean="0">
                <a:solidFill>
                  <a:schemeClr val="tx1"/>
                </a:solidFill>
              </a:rPr>
              <a:t> </a:t>
            </a:r>
            <a:r>
              <a:rPr lang="nl-NL" sz="4400" dirty="0">
                <a:solidFill>
                  <a:schemeClr val="tx1"/>
                </a:solidFill>
              </a:rPr>
              <a:t>hay </a:t>
            </a:r>
            <a:r>
              <a:rPr lang="nl-NL" sz="4400" b="1" dirty="0">
                <a:solidFill>
                  <a:schemeClr val="tx1"/>
                </a:solidFill>
              </a:rPr>
              <a:t>cân Anh</a:t>
            </a:r>
            <a:r>
              <a:rPr lang="nl-NL" sz="4400" dirty="0">
                <a:solidFill>
                  <a:schemeClr val="tx1"/>
                </a:solidFill>
              </a:rPr>
              <a:t>, viết tắt là Ib, là một đơn vị đo khối lượng truyền thống của Anh, Mỹ và một số quốc gia khác.</a:t>
            </a:r>
            <a:endParaRPr lang="en-US" sz="4400" dirty="0">
              <a:solidFill>
                <a:schemeClr val="tx1"/>
              </a:solidFill>
            </a:endParaRPr>
          </a:p>
          <a:p>
            <a:pPr algn="ctr">
              <a:lnSpc>
                <a:spcPct val="150000"/>
              </a:lnSpc>
            </a:pPr>
            <a:r>
              <a:rPr lang="nl-NL" sz="4400" b="1" dirty="0">
                <a:solidFill>
                  <a:schemeClr val="tx1"/>
                </a:solidFill>
              </a:rPr>
              <a:t>1 pound (Ib)= 0,45359237 kg = 16 ounce</a:t>
            </a:r>
            <a:endParaRPr lang="en-US" sz="4400" dirty="0">
              <a:solidFill>
                <a:schemeClr val="tx1"/>
              </a:solidFill>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576602">
            <a:off x="14411529" y="6015009"/>
            <a:ext cx="2983813" cy="4202553"/>
          </a:xfrm>
          <a:prstGeom prst="rect">
            <a:avLst/>
          </a:prstGeom>
        </p:spPr>
      </p:pic>
      <p:pic>
        <p:nvPicPr>
          <p:cNvPr id="9"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69823" y="6255011"/>
            <a:ext cx="3927423" cy="4527289"/>
          </a:xfrm>
          <a:prstGeom prst="rect">
            <a:avLst/>
          </a:prstGeom>
        </p:spPr>
      </p:pic>
      <p:pic>
        <p:nvPicPr>
          <p:cNvPr id="10"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67032" y="266700"/>
            <a:ext cx="3190335" cy="2974988"/>
          </a:xfrm>
          <a:prstGeom prst="rect">
            <a:avLst/>
          </a:prstGeom>
        </p:spPr>
      </p:pic>
    </p:spTree>
    <p:extLst>
      <p:ext uri="{BB962C8B-B14F-4D97-AF65-F5344CB8AC3E}">
        <p14:creationId xmlns:p14="http://schemas.microsoft.com/office/powerpoint/2010/main" val="12034235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33401" y="495300"/>
            <a:ext cx="17297399" cy="9208158"/>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2774" y="8267700"/>
            <a:ext cx="2067774" cy="2139999"/>
          </a:xfrm>
          <a:prstGeom prst="rect">
            <a:avLst/>
          </a:prstGeom>
        </p:spPr>
      </p:pic>
      <p:pic>
        <p:nvPicPr>
          <p:cNvPr id="1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6748019" y="-48346"/>
            <a:ext cx="1690473" cy="1866988"/>
          </a:xfrm>
          <a:prstGeom prst="rect">
            <a:avLst/>
          </a:prstGeom>
        </p:spPr>
      </p:pic>
      <p:pic>
        <p:nvPicPr>
          <p:cNvPr id="7" name="Picture 8"/>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6174124" y="6972300"/>
            <a:ext cx="2096623" cy="3391596"/>
          </a:xfrm>
          <a:prstGeom prst="rect">
            <a:avLst/>
          </a:prstGeom>
        </p:spPr>
      </p:pic>
      <p:pic>
        <p:nvPicPr>
          <p:cNvPr id="9" name="Picture 8"/>
          <p:cNvPicPr>
            <a:picLocks noChangeAspect="1"/>
          </p:cNvPicPr>
          <p:nvPr/>
        </p:nvPicPr>
        <p:blipFill>
          <a:blip r:embed="rId19">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56647" y="-106197"/>
            <a:ext cx="2524501" cy="2354097"/>
          </a:xfrm>
          <a:prstGeom prst="rect">
            <a:avLst/>
          </a:prstGeom>
        </p:spPr>
      </p:pic>
      <p:sp>
        <p:nvSpPr>
          <p:cNvPr id="4" name="Rectangle 3"/>
          <p:cNvSpPr/>
          <p:nvPr/>
        </p:nvSpPr>
        <p:spPr>
          <a:xfrm>
            <a:off x="2304243" y="859324"/>
            <a:ext cx="14078757" cy="1998176"/>
          </a:xfrm>
          <a:prstGeom prst="rect">
            <a:avLst/>
          </a:prstGeom>
        </p:spPr>
        <p:txBody>
          <a:bodyPr wrap="square">
            <a:spAutoFit/>
          </a:bodyPr>
          <a:lstStyle/>
          <a:p>
            <a:pPr algn="ctr">
              <a:lnSpc>
                <a:spcPct val="150000"/>
              </a:lnSpc>
            </a:pPr>
            <a:r>
              <a:rPr lang="en-US" sz="4400" b="1" dirty="0">
                <a:solidFill>
                  <a:srgbClr val="FF0000"/>
                </a:solidFill>
              </a:rPr>
              <a:t>HĐ2. </a:t>
            </a:r>
            <a:r>
              <a:rPr lang="en-US" sz="4400" dirty="0"/>
              <a:t>Dưới đây là một số thông tin về khối lượng của tượng Nữ thần tự do.</a:t>
            </a:r>
          </a:p>
        </p:txBody>
      </p:sp>
      <p:graphicFrame>
        <p:nvGraphicFramePr>
          <p:cNvPr id="2" name="Table 1"/>
          <p:cNvGraphicFramePr>
            <a:graphicFrameLocks noGrp="1"/>
          </p:cNvGraphicFramePr>
          <p:nvPr>
            <p:extLst>
              <p:ext uri="{D42A27DB-BD31-4B8C-83A1-F6EECF244321}">
                <p14:modId xmlns:p14="http://schemas.microsoft.com/office/powerpoint/2010/main" val="4070763454"/>
              </p:ext>
            </p:extLst>
          </p:nvPr>
        </p:nvGraphicFramePr>
        <p:xfrm>
          <a:off x="1600200" y="3152389"/>
          <a:ext cx="15177397" cy="3893979"/>
        </p:xfrm>
        <a:graphic>
          <a:graphicData uri="http://schemas.openxmlformats.org/drawingml/2006/table">
            <a:tbl>
              <a:tblPr firstRow="1" firstCol="1" bandRow="1">
                <a:tableStyleId>{F5AB1C69-6EDB-4FF4-983F-18BD219EF322}</a:tableStyleId>
              </a:tblPr>
              <a:tblGrid>
                <a:gridCol w="10910197"/>
                <a:gridCol w="4267200"/>
              </a:tblGrid>
              <a:tr h="1297993">
                <a:tc>
                  <a:txBody>
                    <a:bodyPr/>
                    <a:lstStyle/>
                    <a:p>
                      <a:pPr marL="0" marR="0" algn="just">
                        <a:lnSpc>
                          <a:spcPct val="150000"/>
                        </a:lnSpc>
                        <a:spcBef>
                          <a:spcPts val="600"/>
                        </a:spcBef>
                        <a:spcAft>
                          <a:spcPts val="600"/>
                        </a:spcAft>
                      </a:pPr>
                      <a:r>
                        <a:rPr lang="en-US" sz="4400" b="0" dirty="0">
                          <a:solidFill>
                            <a:schemeClr val="tx1"/>
                          </a:solidFill>
                          <a:effectLst/>
                        </a:rPr>
                        <a:t>Khối lượng đồng dùng trong bức tượng</a:t>
                      </a:r>
                      <a:endParaRPr lang="en-US" sz="4400" b="0" dirty="0">
                        <a:solidFill>
                          <a:schemeClr val="tx1"/>
                        </a:solidFill>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400" b="0" dirty="0">
                          <a:solidFill>
                            <a:schemeClr val="tx1"/>
                          </a:solidFill>
                          <a:effectLst/>
                        </a:rPr>
                        <a:t>60 000 Ib</a:t>
                      </a:r>
                      <a:endParaRPr lang="en-US" sz="4400" b="0" dirty="0">
                        <a:solidFill>
                          <a:schemeClr val="tx1"/>
                        </a:solidFill>
                        <a:effectLst/>
                        <a:latin typeface="Arial"/>
                        <a:ea typeface="Calibri"/>
                        <a:cs typeface="Times New Roman"/>
                      </a:endParaRPr>
                    </a:p>
                  </a:txBody>
                  <a:tcPr marL="68580" marR="68580" marT="0" marB="0" anchor="ctr"/>
                </a:tc>
              </a:tr>
              <a:tr h="1297993">
                <a:tc>
                  <a:txBody>
                    <a:bodyPr/>
                    <a:lstStyle/>
                    <a:p>
                      <a:pPr marL="0" marR="0" algn="just">
                        <a:lnSpc>
                          <a:spcPct val="150000"/>
                        </a:lnSpc>
                        <a:spcBef>
                          <a:spcPts val="600"/>
                        </a:spcBef>
                        <a:spcAft>
                          <a:spcPts val="600"/>
                        </a:spcAft>
                      </a:pPr>
                      <a:r>
                        <a:rPr lang="en-US" sz="4400" b="0">
                          <a:solidFill>
                            <a:schemeClr val="tx1"/>
                          </a:solidFill>
                          <a:effectLst/>
                        </a:rPr>
                        <a:t>Khối lượng thép dùng trong bức tượng</a:t>
                      </a:r>
                      <a:endParaRPr lang="en-US" sz="4400" b="0">
                        <a:solidFill>
                          <a:schemeClr val="tx1"/>
                        </a:solidFill>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400" b="0" dirty="0">
                          <a:solidFill>
                            <a:schemeClr val="tx1"/>
                          </a:solidFill>
                          <a:effectLst/>
                        </a:rPr>
                        <a:t>250 000 Ib</a:t>
                      </a:r>
                      <a:endParaRPr lang="en-US" sz="4400" b="0" dirty="0">
                        <a:solidFill>
                          <a:schemeClr val="tx1"/>
                        </a:solidFill>
                        <a:effectLst/>
                        <a:latin typeface="Arial"/>
                        <a:ea typeface="Calibri"/>
                        <a:cs typeface="Times New Roman"/>
                      </a:endParaRPr>
                    </a:p>
                  </a:txBody>
                  <a:tcPr marL="68580" marR="68580" marT="0" marB="0" anchor="ctr"/>
                </a:tc>
              </a:tr>
              <a:tr h="1297993">
                <a:tc>
                  <a:txBody>
                    <a:bodyPr/>
                    <a:lstStyle/>
                    <a:p>
                      <a:pPr marL="0" marR="0" algn="just">
                        <a:lnSpc>
                          <a:spcPct val="150000"/>
                        </a:lnSpc>
                        <a:spcBef>
                          <a:spcPts val="600"/>
                        </a:spcBef>
                        <a:spcAft>
                          <a:spcPts val="600"/>
                        </a:spcAft>
                      </a:pPr>
                      <a:r>
                        <a:rPr lang="en-US" sz="4400" b="0">
                          <a:solidFill>
                            <a:schemeClr val="tx1"/>
                          </a:solidFill>
                          <a:effectLst/>
                        </a:rPr>
                        <a:t>Tổng khối lượng bức tượng</a:t>
                      </a:r>
                      <a:endParaRPr lang="en-US" sz="4400" b="0">
                        <a:solidFill>
                          <a:schemeClr val="tx1"/>
                        </a:solidFill>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400" b="0" dirty="0">
                          <a:solidFill>
                            <a:schemeClr val="tx1"/>
                          </a:solidFill>
                          <a:effectLst/>
                        </a:rPr>
                        <a:t>450 000 Ib</a:t>
                      </a:r>
                      <a:endParaRPr lang="en-US" sz="4400" b="0" dirty="0">
                        <a:solidFill>
                          <a:schemeClr val="tx1"/>
                        </a:solidFill>
                        <a:effectLst/>
                        <a:latin typeface="Arial"/>
                        <a:ea typeface="Calibri"/>
                        <a:cs typeface="Times New Roman"/>
                      </a:endParaRPr>
                    </a:p>
                  </a:txBody>
                  <a:tcPr marL="68580" marR="68580" marT="0" marB="0" anchor="ctr"/>
                </a:tc>
              </a:tr>
            </a:tbl>
          </a:graphicData>
        </a:graphic>
      </p:graphicFrame>
      <p:sp>
        <p:nvSpPr>
          <p:cNvPr id="5" name="Rectangle 4"/>
          <p:cNvSpPr/>
          <p:nvPr/>
        </p:nvSpPr>
        <p:spPr>
          <a:xfrm>
            <a:off x="2165302" y="7429500"/>
            <a:ext cx="14033596" cy="1998176"/>
          </a:xfrm>
          <a:prstGeom prst="rect">
            <a:avLst/>
          </a:prstGeom>
        </p:spPr>
        <p:txBody>
          <a:bodyPr wrap="square">
            <a:spAutoFit/>
          </a:bodyPr>
          <a:lstStyle/>
          <a:p>
            <a:pPr algn="ctr">
              <a:lnSpc>
                <a:spcPct val="150000"/>
              </a:lnSpc>
            </a:pPr>
            <a:r>
              <a:rPr lang="en-US" sz="4400" dirty="0"/>
              <a:t>Hãy đổi các thông tin khối lượng trên sang đơn vị tấn (làm tròn đến chữ số thập phân thứ hai).</a:t>
            </a:r>
          </a:p>
        </p:txBody>
      </p:sp>
    </p:spTree>
    <p:extLst>
      <p:ext uri="{BB962C8B-B14F-4D97-AF65-F5344CB8AC3E}">
        <p14:creationId xmlns:p14="http://schemas.microsoft.com/office/powerpoint/2010/main" val="13470324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038600" y="1333500"/>
            <a:ext cx="12301113" cy="6781800"/>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576602">
            <a:off x="14346626" y="6671839"/>
            <a:ext cx="2590991" cy="364928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262539" y="0"/>
            <a:ext cx="2067774" cy="2139999"/>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4071513" y="1409700"/>
                <a:ext cx="12072518" cy="6555641"/>
              </a:xfrm>
              <a:prstGeom prst="rect">
                <a:avLst/>
              </a:prstGeom>
            </p:spPr>
            <p:txBody>
              <a:bodyPr wrap="square">
                <a:spAutoFit/>
              </a:bodyPr>
              <a:lstStyle/>
              <a:p>
                <a:pPr algn="ctr">
                  <a:lnSpc>
                    <a:spcPct val="150000"/>
                  </a:lnSpc>
                </a:pPr>
                <a:r>
                  <a:rPr lang="en-US" sz="4000" b="1" dirty="0">
                    <a:solidFill>
                      <a:srgbClr val="FF0000"/>
                    </a:solidFill>
                  </a:rPr>
                  <a:t>Giải:</a:t>
                </a:r>
              </a:p>
              <a:p>
                <a:pPr marL="571500" indent="-571500" algn="ctr">
                  <a:lnSpc>
                    <a:spcPct val="150000"/>
                  </a:lnSpc>
                  <a:buFont typeface="Arial" pitchFamily="34" charset="0"/>
                  <a:buChar char="•"/>
                </a:pPr>
                <a:r>
                  <a:rPr lang="nl-NL" sz="4000" dirty="0" smtClean="0"/>
                  <a:t>Khối </a:t>
                </a:r>
                <a:r>
                  <a:rPr lang="nl-NL" sz="4000" dirty="0"/>
                  <a:t>lượng đồng dùng trong bức tượng theo đơn vị tấn (làm tròn đến chữ số thập phân thứ hai) là:</a:t>
                </a:r>
                <a:endParaRPr lang="en-US" sz="4000" dirty="0"/>
              </a:p>
              <a:p>
                <a:pPr algn="ctr">
                  <a:lnSpc>
                    <a:spcPct val="150000"/>
                  </a:lnSpc>
                </a:pPr>
                <a:r>
                  <a:rPr lang="nl-NL" sz="4000" dirty="0"/>
                  <a:t>60 000 Ib = 60 000. 0,45359237 </a:t>
                </a:r>
                <a:endParaRPr lang="nl-NL" sz="4000" dirty="0" smtClean="0"/>
              </a:p>
              <a:p>
                <a:pPr algn="ctr">
                  <a:lnSpc>
                    <a:spcPct val="150000"/>
                  </a:lnSpc>
                </a:pPr>
                <a:r>
                  <a:rPr lang="nl-NL" sz="4000" dirty="0"/>
                  <a:t> </a:t>
                </a:r>
                <a:r>
                  <a:rPr lang="nl-NL" sz="4000" dirty="0" smtClean="0"/>
                  <a:t>           = </a:t>
                </a:r>
                <a:r>
                  <a:rPr lang="nl-NL" sz="4000" dirty="0"/>
                  <a:t>27 215, 5422 (kg)</a:t>
                </a:r>
                <a:endParaRPr lang="en-US" sz="4000" dirty="0"/>
              </a:p>
              <a:p>
                <a:pPr algn="ctr">
                  <a:lnSpc>
                    <a:spcPct val="150000"/>
                  </a:lnSpc>
                </a:pPr>
                <a:r>
                  <a:rPr lang="nl-NL" sz="4000" dirty="0"/>
                  <a:t> </a:t>
                </a:r>
                <a:r>
                  <a:rPr lang="nl-NL" sz="4000" dirty="0" smtClean="0"/>
                  <a:t>          = </a:t>
                </a:r>
                <a:r>
                  <a:rPr lang="nl-NL" sz="4000" dirty="0"/>
                  <a:t>27,2155422 (tấn) </a:t>
                </a:r>
                <a:endParaRPr lang="en-US" sz="4000" dirty="0"/>
              </a:p>
              <a:p>
                <a:pPr algn="ctr">
                  <a:lnSpc>
                    <a:spcPct val="150000"/>
                  </a:lnSpc>
                </a:pPr>
                <a14:m>
                  <m:oMath xmlns:m="http://schemas.openxmlformats.org/officeDocument/2006/math">
                    <m:r>
                      <a:rPr lang="nl-NL" sz="4000">
                        <a:latin typeface="Cambria Math"/>
                      </a:rPr>
                      <m:t>≈</m:t>
                    </m:r>
                  </m:oMath>
                </a14:m>
                <a:r>
                  <a:rPr lang="nl-NL" sz="4000" dirty="0" smtClean="0"/>
                  <a:t> </a:t>
                </a:r>
                <a:r>
                  <a:rPr lang="nl-NL" sz="4000" dirty="0"/>
                  <a:t>27,22 (tấn</a:t>
                </a:r>
                <a:r>
                  <a:rPr lang="nl-NL" sz="4000" dirty="0" smtClean="0"/>
                  <a:t>)</a:t>
                </a:r>
                <a:endParaRPr lang="en-US" sz="4000" dirty="0"/>
              </a:p>
            </p:txBody>
          </p:sp>
        </mc:Choice>
        <mc:Fallback xmlns="">
          <p:sp>
            <p:nvSpPr>
              <p:cNvPr id="2" name="Rectangle 1"/>
              <p:cNvSpPr>
                <a:spLocks noRot="1" noChangeAspect="1" noMove="1" noResize="1" noEditPoints="1" noAdjustHandles="1" noChangeArrowheads="1" noChangeShapeType="1" noTextEdit="1"/>
              </p:cNvSpPr>
              <p:nvPr/>
            </p:nvSpPr>
            <p:spPr>
              <a:xfrm>
                <a:off x="4071513" y="1409700"/>
                <a:ext cx="12072518" cy="6555641"/>
              </a:xfrm>
              <a:prstGeom prst="rect">
                <a:avLst/>
              </a:prstGeom>
              <a:blipFill rotWithShape="1">
                <a:blip r:embed="rId12"/>
                <a:stretch>
                  <a:fillRect l="-556" r="-1919" b="-1301"/>
                </a:stretch>
              </a:blipFill>
            </p:spPr>
            <p:txBody>
              <a:bodyPr/>
              <a:lstStyle/>
              <a:p>
                <a:r>
                  <a:rPr lang="en-US">
                    <a:noFill/>
                  </a:rPr>
                  <a:t> </a:t>
                </a:r>
              </a:p>
            </p:txBody>
          </p:sp>
        </mc:Fallback>
      </mc:AlternateContent>
      <p:pic>
        <p:nvPicPr>
          <p:cNvPr id="8" name="Picture 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457200" y="3442706"/>
            <a:ext cx="7772400" cy="6811449"/>
          </a:xfrm>
          <a:prstGeom prst="rect">
            <a:avLst/>
          </a:prstGeom>
        </p:spPr>
      </p:pic>
    </p:spTree>
    <p:extLst>
      <p:ext uri="{BB962C8B-B14F-4D97-AF65-F5344CB8AC3E}">
        <p14:creationId xmlns:p14="http://schemas.microsoft.com/office/powerpoint/2010/main" val="258803662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90600" y="804599"/>
            <a:ext cx="16220222" cy="8758501"/>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576602">
            <a:off x="15609112" y="7138098"/>
            <a:ext cx="2590991" cy="364928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0" y="8222666"/>
            <a:ext cx="2067774" cy="2139999"/>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828796" y="1075032"/>
                <a:ext cx="14630400" cy="8217634"/>
              </a:xfrm>
              <a:prstGeom prst="rect">
                <a:avLst/>
              </a:prstGeom>
            </p:spPr>
            <p:txBody>
              <a:bodyPr wrap="square">
                <a:spAutoFit/>
              </a:bodyPr>
              <a:lstStyle/>
              <a:p>
                <a:pPr marL="571500" indent="-571500">
                  <a:lnSpc>
                    <a:spcPct val="150000"/>
                  </a:lnSpc>
                  <a:buFont typeface="Arial" pitchFamily="34" charset="0"/>
                  <a:buChar char="•"/>
                </a:pPr>
                <a:r>
                  <a:rPr lang="nl-NL" sz="4400" dirty="0" smtClean="0"/>
                  <a:t>Khối </a:t>
                </a:r>
                <a:r>
                  <a:rPr lang="nl-NL" sz="4400" dirty="0"/>
                  <a:t>lượng thép dùng trong bức tượng theo đơn vị tấn (làm tròn đến chữ số thập phân thứ hai) là:</a:t>
                </a:r>
                <a:endParaRPr lang="en-US" sz="4400" dirty="0"/>
              </a:p>
              <a:p>
                <a:pPr algn="ctr">
                  <a:lnSpc>
                    <a:spcPct val="150000"/>
                  </a:lnSpc>
                </a:pPr>
                <a:r>
                  <a:rPr lang="nl-NL" sz="4400" dirty="0"/>
                  <a:t>250 000 Ib = 250 000. 0,45359237 </a:t>
                </a:r>
                <a:r>
                  <a:rPr lang="nl-NL" sz="4400" dirty="0" smtClean="0"/>
                  <a:t>= </a:t>
                </a:r>
                <a:r>
                  <a:rPr lang="nl-NL" sz="4400" dirty="0"/>
                  <a:t>113 398, 0925 (kg</a:t>
                </a:r>
                <a:r>
                  <a:rPr lang="nl-NL" sz="4400" dirty="0" smtClean="0"/>
                  <a:t>)</a:t>
                </a:r>
                <a:endParaRPr lang="en-US" sz="4400" dirty="0" smtClean="0"/>
              </a:p>
              <a:p>
                <a:pPr algn="ctr">
                  <a:lnSpc>
                    <a:spcPct val="150000"/>
                  </a:lnSpc>
                </a:pPr>
                <a:r>
                  <a:rPr lang="nl-NL" sz="4400" dirty="0" smtClean="0"/>
                  <a:t>  = </a:t>
                </a:r>
                <a:r>
                  <a:rPr lang="nl-NL" sz="4400" dirty="0"/>
                  <a:t>113,3980925 (tấn) </a:t>
                </a:r>
                <a14:m>
                  <m:oMath xmlns:m="http://schemas.openxmlformats.org/officeDocument/2006/math">
                    <m:r>
                      <a:rPr lang="nl-NL" sz="4400">
                        <a:latin typeface="Cambria Math"/>
                      </a:rPr>
                      <m:t>≈</m:t>
                    </m:r>
                  </m:oMath>
                </a14:m>
                <a:r>
                  <a:rPr lang="nl-NL" sz="4400" dirty="0"/>
                  <a:t> 113,40 (tấn)</a:t>
                </a:r>
                <a:endParaRPr lang="en-US" sz="4400" dirty="0"/>
              </a:p>
              <a:p>
                <a:pPr marL="571500" indent="-571500">
                  <a:lnSpc>
                    <a:spcPct val="150000"/>
                  </a:lnSpc>
                  <a:buFont typeface="Arial" pitchFamily="34" charset="0"/>
                  <a:buChar char="•"/>
                </a:pPr>
                <a:r>
                  <a:rPr lang="nl-NL" sz="4400" dirty="0" smtClean="0"/>
                  <a:t>Tổng </a:t>
                </a:r>
                <a:r>
                  <a:rPr lang="nl-NL" sz="4400" dirty="0"/>
                  <a:t>khối lượng bức tượng theo đơn vị tấn (làm tròn đến chữ số thập phân thứ hai) là:</a:t>
                </a:r>
                <a:endParaRPr lang="en-US" sz="4400" dirty="0"/>
              </a:p>
              <a:p>
                <a:pPr algn="ctr">
                  <a:lnSpc>
                    <a:spcPct val="150000"/>
                  </a:lnSpc>
                </a:pPr>
                <a:r>
                  <a:rPr lang="nl-NL" sz="4400" dirty="0"/>
                  <a:t>450 000 Ib = 450 000. 0,45359237 = 204 116,5665 (kg)</a:t>
                </a:r>
                <a:endParaRPr lang="en-US" sz="4400" dirty="0"/>
              </a:p>
              <a:p>
                <a:pPr algn="ctr">
                  <a:lnSpc>
                    <a:spcPct val="150000"/>
                  </a:lnSpc>
                </a:pPr>
                <a:r>
                  <a:rPr lang="nl-NL" sz="4400" dirty="0"/>
                  <a:t> </a:t>
                </a:r>
                <a:r>
                  <a:rPr lang="nl-NL" sz="4400" dirty="0" smtClean="0"/>
                  <a:t>   = </a:t>
                </a:r>
                <a:r>
                  <a:rPr lang="nl-NL" sz="4400" dirty="0"/>
                  <a:t>204,1165665 (tấn) </a:t>
                </a:r>
                <a14:m>
                  <m:oMath xmlns:m="http://schemas.openxmlformats.org/officeDocument/2006/math">
                    <m:r>
                      <a:rPr lang="nl-NL" sz="4400">
                        <a:latin typeface="Cambria Math"/>
                      </a:rPr>
                      <m:t>≈</m:t>
                    </m:r>
                  </m:oMath>
                </a14:m>
                <a:r>
                  <a:rPr lang="nl-NL" sz="4400" dirty="0"/>
                  <a:t> 204,12 (tấn)</a:t>
                </a:r>
                <a:endParaRPr lang="en-US" sz="4400" dirty="0"/>
              </a:p>
            </p:txBody>
          </p:sp>
        </mc:Choice>
        <mc:Fallback xmlns="">
          <p:sp>
            <p:nvSpPr>
              <p:cNvPr id="2" name="Rectangle 1"/>
              <p:cNvSpPr>
                <a:spLocks noRot="1" noChangeAspect="1" noMove="1" noResize="1" noEditPoints="1" noAdjustHandles="1" noChangeArrowheads="1" noChangeShapeType="1" noTextEdit="1"/>
              </p:cNvSpPr>
              <p:nvPr/>
            </p:nvSpPr>
            <p:spPr>
              <a:xfrm>
                <a:off x="1828796" y="1075032"/>
                <a:ext cx="14630400" cy="8217634"/>
              </a:xfrm>
              <a:prstGeom prst="rect">
                <a:avLst/>
              </a:prstGeom>
              <a:blipFill rotWithShape="1">
                <a:blip r:embed="rId12"/>
                <a:stretch>
                  <a:fillRect l="-1500" r="-250" b="-1039"/>
                </a:stretch>
              </a:blipFill>
            </p:spPr>
            <p:txBody>
              <a:bodyPr/>
              <a:lstStyle/>
              <a:p>
                <a:r>
                  <a:rPr lang="en-US">
                    <a:noFill/>
                  </a:rPr>
                  <a:t> </a:t>
                </a:r>
              </a:p>
            </p:txBody>
          </p:sp>
        </mc:Fallback>
      </mc:AlternateContent>
    </p:spTree>
    <p:extLst>
      <p:ext uri="{BB962C8B-B14F-4D97-AF65-F5344CB8AC3E}">
        <p14:creationId xmlns:p14="http://schemas.microsoft.com/office/powerpoint/2010/main" val="38542917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81000" y="248143"/>
            <a:ext cx="17602200" cy="9772157"/>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71887" y="-114300"/>
            <a:ext cx="2721626" cy="457200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737603">
            <a:off x="14617894" y="-1667228"/>
            <a:ext cx="6067399" cy="4114800"/>
          </a:xfrm>
          <a:prstGeom prst="rect">
            <a:avLst/>
          </a:prstGeom>
        </p:spPr>
      </p:pic>
      <p:sp>
        <p:nvSpPr>
          <p:cNvPr id="2" name="Rectangle 1"/>
          <p:cNvSpPr/>
          <p:nvPr/>
        </p:nvSpPr>
        <p:spPr>
          <a:xfrm>
            <a:off x="4474712" y="654903"/>
            <a:ext cx="9496510" cy="830997"/>
          </a:xfrm>
          <a:prstGeom prst="rect">
            <a:avLst/>
          </a:prstGeom>
        </p:spPr>
        <p:txBody>
          <a:bodyPr wrap="none">
            <a:spAutoFit/>
          </a:bodyPr>
          <a:lstStyle/>
          <a:p>
            <a:pPr algn="ctr"/>
            <a:r>
              <a:rPr lang="en-US" sz="4800" b="1" dirty="0">
                <a:solidFill>
                  <a:schemeClr val="accent6">
                    <a:lumMod val="75000"/>
                  </a:schemeClr>
                </a:solidFill>
              </a:rPr>
              <a:t>2. </a:t>
            </a:r>
            <a:r>
              <a:rPr lang="en-US" sz="4800" b="1" dirty="0" smtClean="0">
                <a:solidFill>
                  <a:schemeClr val="accent6">
                    <a:lumMod val="75000"/>
                  </a:schemeClr>
                </a:solidFill>
              </a:rPr>
              <a:t>Đại lượng tỉ lệ trong tài chính</a:t>
            </a:r>
            <a:endParaRPr lang="en-US" sz="4800" dirty="0">
              <a:solidFill>
                <a:schemeClr val="accent6">
                  <a:lumMod val="75000"/>
                </a:schemeClr>
              </a:solidFill>
            </a:endParaRPr>
          </a:p>
        </p:txBody>
      </p:sp>
      <p:sp>
        <p:nvSpPr>
          <p:cNvPr id="9" name="Rectangle 8"/>
          <p:cNvSpPr/>
          <p:nvPr/>
        </p:nvSpPr>
        <p:spPr>
          <a:xfrm>
            <a:off x="1966300" y="1546979"/>
            <a:ext cx="14513333" cy="3139321"/>
          </a:xfrm>
          <a:prstGeom prst="rect">
            <a:avLst/>
          </a:prstGeom>
        </p:spPr>
        <p:txBody>
          <a:bodyPr wrap="square">
            <a:spAutoFit/>
          </a:bodyPr>
          <a:lstStyle/>
          <a:p>
            <a:pPr algn="just">
              <a:lnSpc>
                <a:spcPct val="150000"/>
              </a:lnSpc>
            </a:pPr>
            <a:r>
              <a:rPr lang="nl-NL" sz="4400" b="1" dirty="0">
                <a:solidFill>
                  <a:srgbClr val="FF0000"/>
                </a:solidFill>
              </a:rPr>
              <a:t>HĐ3. </a:t>
            </a:r>
            <a:r>
              <a:rPr lang="en-US" sz="4400" dirty="0"/>
              <a:t>Thực hành tính toán việc tăng, giảm theo giá trị phần trăm của một mặt hàng</a:t>
            </a:r>
            <a:r>
              <a:rPr lang="en-US" sz="4400" dirty="0" smtClean="0"/>
              <a:t>. </a:t>
            </a:r>
            <a:r>
              <a:rPr lang="nl-NL" sz="4400" dirty="0"/>
              <a:t>Trong đợt khuyến mại, một cửa hàng quần áo giảm giá 15% tất cả các sản phẩm</a:t>
            </a:r>
            <a:r>
              <a:rPr lang="nl-NL" sz="4400" dirty="0" smtClean="0"/>
              <a:t>.</a:t>
            </a:r>
            <a:endParaRPr lang="en-US" sz="4400" dirty="0"/>
          </a:p>
        </p:txBody>
      </p:sp>
      <p:pic>
        <p:nvPicPr>
          <p:cNvPr id="3074" name="Picture 2" descr="C:\Users\ADMINI~1\AppData\Local\Temp\Rar$DIa0.091\HĐ3.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44200" y="4777621"/>
            <a:ext cx="6428117" cy="516647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295400" y="4819263"/>
            <a:ext cx="9144000" cy="4820037"/>
          </a:xfrm>
          <a:prstGeom prst="rect">
            <a:avLst/>
          </a:prstGeom>
        </p:spPr>
        <p:txBody>
          <a:bodyPr>
            <a:spAutoFit/>
          </a:bodyPr>
          <a:lstStyle/>
          <a:p>
            <a:pPr algn="just">
              <a:lnSpc>
                <a:spcPct val="150000"/>
              </a:lnSpc>
            </a:pPr>
            <a:r>
              <a:rPr lang="nl-NL" sz="4200" dirty="0"/>
              <a:t>a) Viết công thức tính giá mới của một mặt hàng theo giá cũ.</a:t>
            </a:r>
            <a:endParaRPr lang="en-US" sz="4200" dirty="0"/>
          </a:p>
          <a:p>
            <a:pPr algn="just">
              <a:lnSpc>
                <a:spcPct val="150000"/>
              </a:lnSpc>
            </a:pPr>
            <a:r>
              <a:rPr lang="nl-NL" sz="4200" dirty="0"/>
              <a:t>b) Nếu một chiếc áo phông có giá niêm yết là 300 nghìn đồng thì giá của nó sau khi giảm là bao nhiêu?</a:t>
            </a:r>
            <a:endParaRPr lang="en-US" sz="4200" dirty="0"/>
          </a:p>
        </p:txBody>
      </p:sp>
    </p:spTree>
    <p:extLst>
      <p:ext uri="{BB962C8B-B14F-4D97-AF65-F5344CB8AC3E}">
        <p14:creationId xmlns:p14="http://schemas.microsoft.com/office/powerpoint/2010/main" val="41399215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down)">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barn(inVertical)">
                                      <p:cBhvr>
                                        <p:cTn id="2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Shape 28">
            <a:extLst>
              <a:ext uri="{FF2B5EF4-FFF2-40B4-BE49-F238E27FC236}">
                <a16:creationId xmlns="" xmlns:a16="http://schemas.microsoft.com/office/drawing/2014/main" id="{FF7A8465-62C7-4E58-BD7F-54D7574DC760}"/>
              </a:ext>
            </a:extLst>
          </p:cNvPr>
          <p:cNvSpPr/>
          <p:nvPr/>
        </p:nvSpPr>
        <p:spPr>
          <a:xfrm>
            <a:off x="-17297399" y="8559479"/>
            <a:ext cx="38299162" cy="1727522"/>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defTabSz="1371600"/>
            <a:endParaRPr lang="en-US" dirty="0">
              <a:solidFill>
                <a:prstClr val="white"/>
              </a:solidFill>
              <a:latin typeface="Calibri" panose="020F0502020204030204"/>
            </a:endParaRPr>
          </a:p>
        </p:txBody>
      </p:sp>
      <p:pic>
        <p:nvPicPr>
          <p:cNvPr id="1026" name="Picture 2" descr="Cartoon Hot Air Balloon Sticker">
            <a:extLst>
              <a:ext uri="{FF2B5EF4-FFF2-40B4-BE49-F238E27FC236}">
                <a16:creationId xmlns="" xmlns:a16="http://schemas.microsoft.com/office/drawing/2014/main" id="{1FA7B94A-BD10-4F79-93AF-534D3CA25C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61459">
            <a:off x="35690" y="3175901"/>
            <a:ext cx="2461652" cy="32909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loud Blanco Sticker">
            <a:extLst>
              <a:ext uri="{FF2B5EF4-FFF2-40B4-BE49-F238E27FC236}">
                <a16:creationId xmlns="" xmlns:a16="http://schemas.microsoft.com/office/drawing/2014/main" id="{486489A6-3260-4DE2-87FC-123786E8B44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221087" y="127804"/>
            <a:ext cx="2312870" cy="148409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 xmlns:a16="http://schemas.microsoft.com/office/drawing/2014/main" id="{D5493E98-E20B-41CE-8034-6B613E02508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499922" y="166868"/>
            <a:ext cx="3608408" cy="231539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 xmlns:a16="http://schemas.microsoft.com/office/drawing/2014/main" id="{9BBBC41B-3243-4905-8F16-8AD8050E2910}"/>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107331" y="166868"/>
            <a:ext cx="3104910" cy="199231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 xmlns:a16="http://schemas.microsoft.com/office/drawing/2014/main" id="{6B0F5BBE-8E87-43D7-8AEB-FBEAD705A9C0}"/>
              </a:ext>
            </a:extLst>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54469" y="486197"/>
            <a:ext cx="1811174" cy="116217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 xmlns:a16="http://schemas.microsoft.com/office/drawing/2014/main" id="{E3522A6D-4209-4F8C-B155-EF0D1B8729E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076184" y="-194250"/>
            <a:ext cx="2366984" cy="151881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artoon Hot Air Balloon Sticker">
            <a:extLst>
              <a:ext uri="{FF2B5EF4-FFF2-40B4-BE49-F238E27FC236}">
                <a16:creationId xmlns="" xmlns:a16="http://schemas.microsoft.com/office/drawing/2014/main" id="{4B52CF60-AB66-4A33-B3DC-C1BB7F9106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08275">
            <a:off x="1760340" y="102800"/>
            <a:ext cx="3751744" cy="50157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A1DD0CF0-A84F-482B-97DE-EFF6E79DFD96}"/>
              </a:ext>
            </a:extLst>
          </p:cNvPr>
          <p:cNvSpPr txBox="1"/>
          <p:nvPr/>
        </p:nvSpPr>
        <p:spPr>
          <a:xfrm>
            <a:off x="5714383" y="3539720"/>
            <a:ext cx="12229314" cy="1938992"/>
          </a:xfrm>
          <a:prstGeom prst="rect">
            <a:avLst/>
          </a:prstGeom>
          <a:noFill/>
        </p:spPr>
        <p:txBody>
          <a:bodyPr wrap="square" lIns="91440" tIns="45720" rIns="91440" bIns="45720" rtlCol="0">
            <a:spAutoFit/>
          </a:bodyPr>
          <a:lstStyle/>
          <a:p>
            <a:pPr algn="ctr" defTabSz="1371600"/>
            <a:r>
              <a:rPr lang="en-US" sz="12000" b="1" dirty="0">
                <a:solidFill>
                  <a:srgbClr val="EF5374"/>
                </a:solidFill>
                <a:latin typeface="Arial" panose="020B0604020202020204" pitchFamily="34" charset="0"/>
                <a:cs typeface="Arial" panose="020B0604020202020204" pitchFamily="34" charset="0"/>
              </a:rPr>
              <a:t>KHINH KHÍ CẦU</a:t>
            </a:r>
          </a:p>
        </p:txBody>
      </p:sp>
      <p:sp>
        <p:nvSpPr>
          <p:cNvPr id="19" name="Oval 18">
            <a:extLst>
              <a:ext uri="{FF2B5EF4-FFF2-40B4-BE49-F238E27FC236}">
                <a16:creationId xmlns="" xmlns:a16="http://schemas.microsoft.com/office/drawing/2014/main" id="{B961B581-9A8B-4646-9241-5D714C639EB3}"/>
              </a:ext>
            </a:extLst>
          </p:cNvPr>
          <p:cNvSpPr/>
          <p:nvPr/>
        </p:nvSpPr>
        <p:spPr>
          <a:xfrm>
            <a:off x="3115990" y="8712896"/>
            <a:ext cx="1407240" cy="140724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1</a:t>
            </a:r>
            <a:endParaRPr lang="en-US" sz="6600" dirty="0">
              <a:solidFill>
                <a:prstClr val="white"/>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 xmlns:a16="http://schemas.microsoft.com/office/drawing/2014/main" id="{C2920F32-4D29-4F82-8647-4B5805AD16D2}"/>
              </a:ext>
            </a:extLst>
          </p:cNvPr>
          <p:cNvSpPr/>
          <p:nvPr/>
        </p:nvSpPr>
        <p:spPr>
          <a:xfrm>
            <a:off x="5403336" y="8712896"/>
            <a:ext cx="1407240" cy="140724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2</a:t>
            </a:r>
            <a:endParaRPr lang="en-US" sz="6600" dirty="0">
              <a:solidFill>
                <a:prstClr val="white"/>
              </a:solidFill>
              <a:latin typeface="Arial" panose="020B0604020202020204" pitchFamily="34" charset="0"/>
              <a:cs typeface="Arial" panose="020B0604020202020204" pitchFamily="34" charset="0"/>
            </a:endParaRPr>
          </a:p>
        </p:txBody>
      </p:sp>
      <p:sp>
        <p:nvSpPr>
          <p:cNvPr id="21" name="Oval 20">
            <a:extLst>
              <a:ext uri="{FF2B5EF4-FFF2-40B4-BE49-F238E27FC236}">
                <a16:creationId xmlns="" xmlns:a16="http://schemas.microsoft.com/office/drawing/2014/main" id="{357F6E98-2D72-4FFE-9986-8ADF3D71029D}"/>
              </a:ext>
            </a:extLst>
          </p:cNvPr>
          <p:cNvSpPr/>
          <p:nvPr/>
        </p:nvSpPr>
        <p:spPr>
          <a:xfrm>
            <a:off x="7343852" y="8714834"/>
            <a:ext cx="1407240" cy="140724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3</a:t>
            </a:r>
            <a:endParaRPr lang="en-US" sz="6600" dirty="0">
              <a:solidFill>
                <a:prstClr val="white"/>
              </a:solidFill>
              <a:latin typeface="Arial" panose="020B0604020202020204" pitchFamily="34" charset="0"/>
              <a:cs typeface="Arial" panose="020B0604020202020204" pitchFamily="34" charset="0"/>
            </a:endParaRPr>
          </a:p>
        </p:txBody>
      </p:sp>
      <p:sp>
        <p:nvSpPr>
          <p:cNvPr id="22" name="Oval 21">
            <a:extLst>
              <a:ext uri="{FF2B5EF4-FFF2-40B4-BE49-F238E27FC236}">
                <a16:creationId xmlns="" xmlns:a16="http://schemas.microsoft.com/office/drawing/2014/main" id="{C92615F7-A192-407F-8FAB-496E0BD7367B}"/>
              </a:ext>
            </a:extLst>
          </p:cNvPr>
          <p:cNvSpPr/>
          <p:nvPr/>
        </p:nvSpPr>
        <p:spPr>
          <a:xfrm>
            <a:off x="9586446" y="8712896"/>
            <a:ext cx="1407240" cy="140724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4</a:t>
            </a:r>
            <a:endParaRPr lang="en-US" sz="6600" dirty="0">
              <a:solidFill>
                <a:prstClr val="white"/>
              </a:solidFill>
              <a:latin typeface="Arial" panose="020B0604020202020204" pitchFamily="34" charset="0"/>
              <a:cs typeface="Arial" panose="020B0604020202020204" pitchFamily="34" charset="0"/>
            </a:endParaRPr>
          </a:p>
        </p:txBody>
      </p:sp>
      <p:sp>
        <p:nvSpPr>
          <p:cNvPr id="23" name="Oval 22">
            <a:extLst>
              <a:ext uri="{FF2B5EF4-FFF2-40B4-BE49-F238E27FC236}">
                <a16:creationId xmlns="" xmlns:a16="http://schemas.microsoft.com/office/drawing/2014/main" id="{28ED415A-A47F-406A-9F84-811ED4D2A809}"/>
              </a:ext>
            </a:extLst>
          </p:cNvPr>
          <p:cNvSpPr/>
          <p:nvPr/>
        </p:nvSpPr>
        <p:spPr>
          <a:xfrm>
            <a:off x="11829040" y="8712896"/>
            <a:ext cx="1407240" cy="140724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5</a:t>
            </a:r>
            <a:endParaRPr lang="en-US" sz="6600" dirty="0">
              <a:solidFill>
                <a:prstClr val="white"/>
              </a:solidFill>
              <a:latin typeface="Arial" panose="020B0604020202020204" pitchFamily="34" charset="0"/>
              <a:cs typeface="Arial" panose="020B0604020202020204" pitchFamily="34" charset="0"/>
            </a:endParaRPr>
          </a:p>
        </p:txBody>
      </p:sp>
      <p:pic>
        <p:nvPicPr>
          <p:cNvPr id="2" name="Picture 1">
            <a:hlinkClick r:id="rId6" action="ppaction://hlinksldjump"/>
            <a:extLst>
              <a:ext uri="{FF2B5EF4-FFF2-40B4-BE49-F238E27FC236}">
                <a16:creationId xmlns="" xmlns:a16="http://schemas.microsoft.com/office/drawing/2014/main" id="{15C6ED19-7680-7BE5-F6DE-26E4198A3AA5}"/>
              </a:ext>
            </a:extLst>
          </p:cNvPr>
          <p:cNvPicPr>
            <a:picLocks noChangeAspect="1"/>
          </p:cNvPicPr>
          <p:nvPr/>
        </p:nvPicPr>
        <p:blipFill>
          <a:blip r:embed="rId7"/>
          <a:stretch>
            <a:fillRect/>
          </a:stretch>
        </p:blipFill>
        <p:spPr>
          <a:xfrm>
            <a:off x="608109" y="8152836"/>
            <a:ext cx="1627774" cy="1527180"/>
          </a:xfrm>
          <a:prstGeom prst="rect">
            <a:avLst/>
          </a:prstGeom>
        </p:spPr>
      </p:pic>
      <p:sp>
        <p:nvSpPr>
          <p:cNvPr id="17" name="Oval 16">
            <a:extLst>
              <a:ext uri="{FF2B5EF4-FFF2-40B4-BE49-F238E27FC236}">
                <a16:creationId xmlns="" xmlns:a16="http://schemas.microsoft.com/office/drawing/2014/main" id="{28ED415A-A47F-406A-9F84-811ED4D2A809}"/>
              </a:ext>
            </a:extLst>
          </p:cNvPr>
          <p:cNvSpPr/>
          <p:nvPr/>
        </p:nvSpPr>
        <p:spPr>
          <a:xfrm>
            <a:off x="13944600" y="8712896"/>
            <a:ext cx="1407240" cy="140724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6</a:t>
            </a:r>
            <a:endParaRPr lang="en-US" sz="6600" dirty="0">
              <a:solidFill>
                <a:prstClr val="white"/>
              </a:solidFill>
              <a:latin typeface="Arial" panose="020B0604020202020204" pitchFamily="34" charset="0"/>
              <a:cs typeface="Arial" panose="020B0604020202020204" pitchFamily="34" charset="0"/>
            </a:endParaRPr>
          </a:p>
        </p:txBody>
      </p:sp>
      <p:sp>
        <p:nvSpPr>
          <p:cNvPr id="18" name="Oval 17">
            <a:extLst>
              <a:ext uri="{FF2B5EF4-FFF2-40B4-BE49-F238E27FC236}">
                <a16:creationId xmlns="" xmlns:a16="http://schemas.microsoft.com/office/drawing/2014/main" id="{28ED415A-A47F-406A-9F84-811ED4D2A809}"/>
              </a:ext>
            </a:extLst>
          </p:cNvPr>
          <p:cNvSpPr/>
          <p:nvPr/>
        </p:nvSpPr>
        <p:spPr>
          <a:xfrm>
            <a:off x="16132492" y="8706039"/>
            <a:ext cx="1407240" cy="140724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7</a:t>
            </a:r>
            <a:endParaRPr lang="en-US" sz="6600" dirty="0">
              <a:solidFill>
                <a:prstClr val="white"/>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214259956"/>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64414" y="2341076"/>
            <a:ext cx="3569588" cy="4114800"/>
          </a:xfrm>
          <a:prstGeom prst="rect">
            <a:avLst/>
          </a:prstGeom>
        </p:spPr>
      </p:pic>
      <p:sp>
        <p:nvSpPr>
          <p:cNvPr id="2" name="Rectangle 1"/>
          <p:cNvSpPr/>
          <p:nvPr/>
        </p:nvSpPr>
        <p:spPr>
          <a:xfrm>
            <a:off x="1571740" y="647700"/>
            <a:ext cx="15373119" cy="1998176"/>
          </a:xfrm>
          <a:prstGeom prst="rect">
            <a:avLst/>
          </a:prstGeom>
        </p:spPr>
        <p:txBody>
          <a:bodyPr wrap="none">
            <a:spAutoFit/>
          </a:bodyPr>
          <a:lstStyle/>
          <a:p>
            <a:pPr algn="ctr">
              <a:lnSpc>
                <a:spcPct val="150000"/>
              </a:lnSpc>
            </a:pPr>
            <a:r>
              <a:rPr lang="nl-NL" sz="4400" b="1" dirty="0" smtClean="0">
                <a:solidFill>
                  <a:srgbClr val="FF0000"/>
                </a:solidFill>
              </a:rPr>
              <a:t>Gợi ý:</a:t>
            </a:r>
          </a:p>
          <a:p>
            <a:pPr algn="ctr">
              <a:lnSpc>
                <a:spcPct val="150000"/>
              </a:lnSpc>
            </a:pPr>
            <a:r>
              <a:rPr lang="nl-NL" sz="4400" dirty="0" smtClean="0"/>
              <a:t>Giảm </a:t>
            </a:r>
            <a:r>
              <a:rPr lang="nl-NL" sz="4400" dirty="0"/>
              <a:t>giá 15% nghĩa là giá mới sẽ bằng bao nhiêu % giá cũ?</a:t>
            </a:r>
            <a:endParaRPr lang="en-US" sz="4400" dirty="0"/>
          </a:p>
        </p:txBody>
      </p:sp>
      <mc:AlternateContent xmlns:mc="http://schemas.openxmlformats.org/markup-compatibility/2006" xmlns:a14="http://schemas.microsoft.com/office/drawing/2010/main">
        <mc:Choice Requires="a14">
          <p:sp>
            <p:nvSpPr>
              <p:cNvPr id="4" name="Rectangle 3"/>
              <p:cNvSpPr/>
              <p:nvPr/>
            </p:nvSpPr>
            <p:spPr>
              <a:xfrm>
                <a:off x="3276600" y="3947765"/>
                <a:ext cx="13563600" cy="5632311"/>
              </a:xfrm>
              <a:prstGeom prst="rect">
                <a:avLst/>
              </a:prstGeom>
              <a:solidFill>
                <a:schemeClr val="bg1"/>
              </a:solidFill>
            </p:spPr>
            <p:txBody>
              <a:bodyPr wrap="square">
                <a:spAutoFit/>
              </a:bodyPr>
              <a:lstStyle/>
              <a:p>
                <a:pPr algn="ctr">
                  <a:lnSpc>
                    <a:spcPct val="150000"/>
                  </a:lnSpc>
                </a:pPr>
                <a:r>
                  <a:rPr lang="nl-NL" sz="4000" b="1" dirty="0">
                    <a:solidFill>
                      <a:srgbClr val="FF0000"/>
                    </a:solidFill>
                  </a:rPr>
                  <a:t>Giải:</a:t>
                </a:r>
                <a:endParaRPr lang="en-US" sz="4000" b="1" dirty="0">
                  <a:solidFill>
                    <a:srgbClr val="FF0000"/>
                  </a:solidFill>
                </a:endParaRPr>
              </a:p>
              <a:p>
                <a:pPr algn="just">
                  <a:lnSpc>
                    <a:spcPct val="150000"/>
                  </a:lnSpc>
                </a:pPr>
                <a:r>
                  <a:rPr lang="nl-NL" sz="4000" dirty="0"/>
                  <a:t>a) Giảm giá 15% nghĩa là giá mới sẽ bằng 85% giá cũ. </a:t>
                </a:r>
                <a:endParaRPr lang="en-US" sz="4000" dirty="0"/>
              </a:p>
              <a:p>
                <a:pPr algn="just">
                  <a:lnSpc>
                    <a:spcPct val="150000"/>
                  </a:lnSpc>
                </a:pPr>
                <a14:m>
                  <m:oMath xmlns:m="http://schemas.openxmlformats.org/officeDocument/2006/math">
                    <m:r>
                      <a:rPr lang="nl-NL" sz="4000" i="1">
                        <a:latin typeface="Cambria Math"/>
                      </a:rPr>
                      <m:t>⇒</m:t>
                    </m:r>
                  </m:oMath>
                </a14:m>
                <a:r>
                  <a:rPr lang="nl-NL" sz="4000" dirty="0"/>
                  <a:t> Công thức tính giá mới của một mặt hàng theo giá cũ là: </a:t>
                </a:r>
                <a:endParaRPr lang="en-US" sz="4000" dirty="0"/>
              </a:p>
              <a:p>
                <a:pPr algn="just">
                  <a:lnSpc>
                    <a:spcPct val="150000"/>
                  </a:lnSpc>
                </a:pPr>
                <a:r>
                  <a:rPr lang="nl-NL" sz="4000" dirty="0"/>
                  <a:t>Giá mới = 0,85. Giá cũ</a:t>
                </a:r>
                <a:endParaRPr lang="en-US" sz="4000" dirty="0"/>
              </a:p>
              <a:p>
                <a:pPr algn="just">
                  <a:lnSpc>
                    <a:spcPct val="150000"/>
                  </a:lnSpc>
                </a:pPr>
                <a:r>
                  <a:rPr lang="nl-NL" sz="4000" dirty="0"/>
                  <a:t>b) Giá của chiếc áo phông sau khi giảm là:</a:t>
                </a:r>
                <a:endParaRPr lang="en-US" sz="4000" dirty="0"/>
              </a:p>
              <a:p>
                <a:pPr algn="ctr">
                  <a:lnSpc>
                    <a:spcPct val="150000"/>
                  </a:lnSpc>
                </a:pPr>
                <a:r>
                  <a:rPr lang="nl-NL" sz="4000" dirty="0"/>
                  <a:t>0,85 . 300 000 = 255 000 (đồng)</a:t>
                </a:r>
                <a:endParaRPr lang="en-US" sz="4000" dirty="0"/>
              </a:p>
            </p:txBody>
          </p:sp>
        </mc:Choice>
        <mc:Fallback xmlns="">
          <p:sp>
            <p:nvSpPr>
              <p:cNvPr id="4" name="Rectangle 3"/>
              <p:cNvSpPr>
                <a:spLocks noRot="1" noChangeAspect="1" noMove="1" noResize="1" noEditPoints="1" noAdjustHandles="1" noChangeArrowheads="1" noChangeShapeType="1" noTextEdit="1"/>
              </p:cNvSpPr>
              <p:nvPr/>
            </p:nvSpPr>
            <p:spPr>
              <a:xfrm>
                <a:off x="3276600" y="3947765"/>
                <a:ext cx="13563600" cy="5632311"/>
              </a:xfrm>
              <a:prstGeom prst="rect">
                <a:avLst/>
              </a:prstGeom>
              <a:blipFill rotWithShape="1">
                <a:blip r:embed="rId8"/>
                <a:stretch>
                  <a:fillRect l="-1618" r="-854" b="-1732"/>
                </a:stretch>
              </a:blipFill>
            </p:spPr>
            <p:txBody>
              <a:bodyPr/>
              <a:lstStyle/>
              <a:p>
                <a:r>
                  <a:rPr lang="en-US">
                    <a:noFill/>
                  </a:rPr>
                  <a:t> </a:t>
                </a:r>
              </a:p>
            </p:txBody>
          </p:sp>
        </mc:Fallback>
      </mc:AlternateContent>
      <p:pic>
        <p:nvPicPr>
          <p:cNvPr id="3" name="Picture 3"/>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576602">
            <a:off x="15194748" y="7417558"/>
            <a:ext cx="1970999" cy="2776055"/>
          </a:xfrm>
          <a:prstGeom prst="rect">
            <a:avLst/>
          </a:prstGeom>
        </p:spPr>
      </p:pic>
    </p:spTree>
    <p:extLst>
      <p:ext uri="{BB962C8B-B14F-4D97-AF65-F5344CB8AC3E}">
        <p14:creationId xmlns:p14="http://schemas.microsoft.com/office/powerpoint/2010/main" val="39186649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additive="base">
                                        <p:cTn id="1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4">
                                            <p:bg/>
                                          </p:spTgt>
                                        </p:tgtEl>
                                        <p:attrNameLst>
                                          <p:attrName>style.visibility</p:attrName>
                                        </p:attrNameLst>
                                      </p:cBhvr>
                                      <p:to>
                                        <p:strVal val="visible"/>
                                      </p:to>
                                    </p:set>
                                    <p:animEffect transition="in" filter="wipe(up)">
                                      <p:cBhvr>
                                        <p:cTn id="23" dur="500"/>
                                        <p:tgtEl>
                                          <p:spTgt spid="4">
                                            <p:bg/>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wipe(up)">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wipe(up)">
                                      <p:cBhvr>
                                        <p:cTn id="33" dur="500"/>
                                        <p:tgtEl>
                                          <p:spTgt spid="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wipe(up)">
                                      <p:cBhvr>
                                        <p:cTn id="38" dur="500"/>
                                        <p:tgtEl>
                                          <p:spTgt spid="4">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Effect transition="in" filter="wipe(up)">
                                      <p:cBhvr>
                                        <p:cTn id="43" dur="500"/>
                                        <p:tgtEl>
                                          <p:spTgt spid="4">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Effect transition="in" filter="wipe(up)">
                                      <p:cBhvr>
                                        <p:cTn id="48" dur="500"/>
                                        <p:tgtEl>
                                          <p:spTgt spid="4">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4">
                                            <p:txEl>
                                              <p:pRg st="5" end="5"/>
                                            </p:txEl>
                                          </p:spTgt>
                                        </p:tgtEl>
                                        <p:attrNameLst>
                                          <p:attrName>style.visibility</p:attrName>
                                        </p:attrNameLst>
                                      </p:cBhvr>
                                      <p:to>
                                        <p:strVal val="visible"/>
                                      </p:to>
                                    </p:set>
                                    <p:animEffect transition="in" filter="wipe(up)">
                                      <p:cBhvr>
                                        <p:cTn id="53"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14600" y="800100"/>
            <a:ext cx="13487400" cy="8736018"/>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576602">
            <a:off x="14617037" y="6808131"/>
            <a:ext cx="2769926" cy="390130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737603">
            <a:off x="14389295" y="-1077918"/>
            <a:ext cx="6067399" cy="4114800"/>
          </a:xfrm>
          <a:prstGeom prst="rect">
            <a:avLst/>
          </a:prstGeom>
        </p:spPr>
      </p:pic>
      <p:pic>
        <p:nvPicPr>
          <p:cNvPr id="9" name="Picture 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533400" y="5414363"/>
            <a:ext cx="4722788" cy="5444137"/>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3810000" y="2109971"/>
                <a:ext cx="11143480" cy="7072129"/>
              </a:xfrm>
              <a:prstGeom prst="rect">
                <a:avLst/>
              </a:prstGeom>
            </p:spPr>
            <p:txBody>
              <a:bodyPr wrap="square">
                <a:spAutoFit/>
              </a:bodyPr>
              <a:lstStyle/>
              <a:p>
                <a:pPr marL="571500" lvl="0" indent="-571500" algn="just">
                  <a:lnSpc>
                    <a:spcPct val="150000"/>
                  </a:lnSpc>
                  <a:buFont typeface="Arial" pitchFamily="34" charset="0"/>
                  <a:buChar char="•"/>
                </a:pPr>
                <a:r>
                  <a:rPr lang="nl-NL" sz="4400" dirty="0"/>
                  <a:t>Là quy tắc tính nhẩm dùng để ước lượng tính khoảng thời gian cần thiết để số vốn đầu tư ban đầu có thể tăng lên gấp đôi dựa vào mức lãi suất hằng năm cố định. </a:t>
                </a:r>
                <a:endParaRPr lang="en-US" sz="4400" dirty="0"/>
              </a:p>
              <a:p>
                <a:pPr marL="571500" lvl="0" indent="-571500" algn="just">
                  <a:lnSpc>
                    <a:spcPct val="150000"/>
                  </a:lnSpc>
                  <a:buFont typeface="Arial" pitchFamily="34" charset="0"/>
                  <a:buChar char="•"/>
                </a:pPr>
                <a:r>
                  <a:rPr lang="nl-NL" sz="4400" dirty="0"/>
                  <a:t>Công thức: </a:t>
                </a:r>
                <a:endParaRPr lang="en-US" sz="4400" dirty="0"/>
              </a:p>
              <a:p>
                <a:pPr algn="just">
                  <a:lnSpc>
                    <a:spcPct val="150000"/>
                  </a:lnSpc>
                </a:pPr>
                <a14:m>
                  <m:oMathPara xmlns:m="http://schemas.openxmlformats.org/officeDocument/2006/math">
                    <m:oMathParaPr>
                      <m:jc m:val="centerGroup"/>
                    </m:oMathParaPr>
                    <m:oMath xmlns:m="http://schemas.openxmlformats.org/officeDocument/2006/math">
                      <m:r>
                        <a:rPr lang="nl-NL" sz="4400" b="1" i="0">
                          <a:latin typeface="Cambria Math"/>
                        </a:rPr>
                        <m:t>𝐭</m:t>
                      </m:r>
                      <m:r>
                        <a:rPr lang="nl-NL" sz="4400" b="1" i="0">
                          <a:latin typeface="Cambria Math"/>
                        </a:rPr>
                        <m:t>=</m:t>
                      </m:r>
                      <m:f>
                        <m:fPr>
                          <m:ctrlPr>
                            <a:rPr lang="en-US" sz="4400" b="1" i="1">
                              <a:latin typeface="Cambria Math"/>
                            </a:rPr>
                          </m:ctrlPr>
                        </m:fPr>
                        <m:num>
                          <m:r>
                            <a:rPr lang="nl-NL" sz="4400" b="1" i="0">
                              <a:latin typeface="Cambria Math"/>
                            </a:rPr>
                            <m:t>𝟕𝟐</m:t>
                          </m:r>
                        </m:num>
                        <m:den>
                          <m:r>
                            <a:rPr lang="nl-NL" sz="4400" b="1" i="0">
                              <a:latin typeface="Cambria Math"/>
                            </a:rPr>
                            <m:t>𝐫</m:t>
                          </m:r>
                        </m:den>
                      </m:f>
                    </m:oMath>
                  </m:oMathPara>
                </a14:m>
                <a:endParaRPr lang="en-US" sz="4400" dirty="0"/>
              </a:p>
            </p:txBody>
          </p:sp>
        </mc:Choice>
        <mc:Fallback xmlns="">
          <p:sp>
            <p:nvSpPr>
              <p:cNvPr id="2" name="Rectangle 1"/>
              <p:cNvSpPr>
                <a:spLocks noRot="1" noChangeAspect="1" noMove="1" noResize="1" noEditPoints="1" noAdjustHandles="1" noChangeArrowheads="1" noChangeShapeType="1" noTextEdit="1"/>
              </p:cNvSpPr>
              <p:nvPr/>
            </p:nvSpPr>
            <p:spPr>
              <a:xfrm>
                <a:off x="3810000" y="2109971"/>
                <a:ext cx="11143480" cy="7072129"/>
              </a:xfrm>
              <a:prstGeom prst="rect">
                <a:avLst/>
              </a:prstGeom>
              <a:blipFill rotWithShape="1">
                <a:blip r:embed="rId11"/>
                <a:stretch>
                  <a:fillRect l="-1969" r="-2188"/>
                </a:stretch>
              </a:blipFill>
            </p:spPr>
            <p:txBody>
              <a:bodyPr/>
              <a:lstStyle/>
              <a:p>
                <a:r>
                  <a:rPr lang="en-US">
                    <a:noFill/>
                  </a:rPr>
                  <a:t> </a:t>
                </a:r>
              </a:p>
            </p:txBody>
          </p:sp>
        </mc:Fallback>
      </mc:AlternateContent>
      <p:sp>
        <p:nvSpPr>
          <p:cNvPr id="4" name="Rectangle 3"/>
          <p:cNvSpPr/>
          <p:nvPr/>
        </p:nvSpPr>
        <p:spPr>
          <a:xfrm>
            <a:off x="7503106" y="1188303"/>
            <a:ext cx="3509294" cy="830997"/>
          </a:xfrm>
          <a:prstGeom prst="rect">
            <a:avLst/>
          </a:prstGeom>
        </p:spPr>
        <p:txBody>
          <a:bodyPr wrap="none">
            <a:spAutoFit/>
          </a:bodyPr>
          <a:lstStyle/>
          <a:p>
            <a:r>
              <a:rPr lang="en-US" sz="4800" b="1" dirty="0" smtClean="0">
                <a:solidFill>
                  <a:srgbClr val="FF0000"/>
                </a:solidFill>
              </a:rPr>
              <a:t>Quy tắc 72:</a:t>
            </a:r>
            <a:endParaRPr lang="en-US" sz="4800" dirty="0">
              <a:solidFill>
                <a:srgbClr val="FF0000"/>
              </a:solidFill>
            </a:endParaRPr>
          </a:p>
        </p:txBody>
      </p:sp>
    </p:spTree>
    <p:extLst>
      <p:ext uri="{BB962C8B-B14F-4D97-AF65-F5344CB8AC3E}">
        <p14:creationId xmlns:p14="http://schemas.microsoft.com/office/powerpoint/2010/main" val="41214884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barn(inVertical)">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inVertical)">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barn(inVertical)">
                                      <p:cBhvr>
                                        <p:cTn id="20" dur="500"/>
                                        <p:tgtEl>
                                          <p:spTgt spid="2">
                                            <p:txEl>
                                              <p:pRg st="2" end="2"/>
                                            </p:tx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90801" y="1028699"/>
            <a:ext cx="14097000" cy="8143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576602">
            <a:off x="14769533" y="6829898"/>
            <a:ext cx="2587356" cy="3644164"/>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76200" y="120256"/>
            <a:ext cx="3193087" cy="498014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737603">
            <a:off x="14837914" y="-427919"/>
            <a:ext cx="4715533" cy="3197989"/>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258946" y="8102114"/>
            <a:ext cx="2067774" cy="2139999"/>
          </a:xfrm>
          <a:prstGeom prst="rect">
            <a:avLst/>
          </a:prstGeom>
        </p:spPr>
      </p:pic>
      <p:sp>
        <p:nvSpPr>
          <p:cNvPr id="12" name="Rectangle 11"/>
          <p:cNvSpPr/>
          <p:nvPr/>
        </p:nvSpPr>
        <p:spPr>
          <a:xfrm>
            <a:off x="3089897" y="1360920"/>
            <a:ext cx="13216904" cy="7478970"/>
          </a:xfrm>
          <a:prstGeom prst="rect">
            <a:avLst/>
          </a:prstGeom>
        </p:spPr>
        <p:txBody>
          <a:bodyPr wrap="square">
            <a:spAutoFit/>
          </a:bodyPr>
          <a:lstStyle/>
          <a:p>
            <a:pPr algn="just">
              <a:lnSpc>
                <a:spcPct val="150000"/>
              </a:lnSpc>
            </a:pPr>
            <a:r>
              <a:rPr lang="nl-NL" sz="4000" dirty="0"/>
              <a:t>Trong đó: </a:t>
            </a:r>
            <a:endParaRPr lang="en-US" sz="4000" dirty="0"/>
          </a:p>
          <a:p>
            <a:pPr algn="just">
              <a:lnSpc>
                <a:spcPct val="150000"/>
              </a:lnSpc>
            </a:pPr>
            <a:r>
              <a:rPr lang="nl-NL" sz="4000" dirty="0" smtClean="0"/>
              <a:t>+ t </a:t>
            </a:r>
            <a:r>
              <a:rPr lang="nl-NL" sz="4000" dirty="0"/>
              <a:t>là </a:t>
            </a:r>
            <a:r>
              <a:rPr lang="nl-NL" sz="4000" i="1" dirty="0"/>
              <a:t>thời gian tính bằng năm</a:t>
            </a:r>
            <a:r>
              <a:rPr lang="nl-NL" sz="4000" dirty="0"/>
              <a:t>.</a:t>
            </a:r>
            <a:endParaRPr lang="en-US" sz="4000" dirty="0"/>
          </a:p>
          <a:p>
            <a:pPr algn="just">
              <a:lnSpc>
                <a:spcPct val="150000"/>
              </a:lnSpc>
            </a:pPr>
            <a:r>
              <a:rPr lang="nl-NL" sz="4000" dirty="0"/>
              <a:t>+ r% </a:t>
            </a:r>
            <a:r>
              <a:rPr lang="nl-NL" sz="4000" i="1" dirty="0"/>
              <a:t>mỗi năm là lãi suất kép</a:t>
            </a:r>
            <a:r>
              <a:rPr lang="nl-NL" sz="4000" dirty="0"/>
              <a:t> (cứ sau mỗi năm số tiền lãi của năm đó lại được cộng vào số tiền gốc cũ để được số tiền gốc mới, dùng để tính lãi cho năm tiếp theo).</a:t>
            </a:r>
            <a:endParaRPr lang="en-US" sz="4000" dirty="0"/>
          </a:p>
          <a:p>
            <a:pPr marL="571500" lvl="0" indent="-571500" algn="just">
              <a:lnSpc>
                <a:spcPct val="150000"/>
              </a:lnSpc>
              <a:buFont typeface="Arial" pitchFamily="34" charset="0"/>
              <a:buChar char="•"/>
            </a:pPr>
            <a:r>
              <a:rPr lang="nl-NL" sz="4000" b="1" dirty="0" smtClean="0">
                <a:solidFill>
                  <a:srgbClr val="FF0000"/>
                </a:solidFill>
              </a:rPr>
              <a:t>Lưu ý: </a:t>
            </a:r>
            <a:r>
              <a:rPr lang="nl-NL" sz="4000" dirty="0" smtClean="0"/>
              <a:t>bản </a:t>
            </a:r>
            <a:r>
              <a:rPr lang="nl-NL" sz="4000" dirty="0"/>
              <a:t>chất ở đây lãi suất kép r và thời gian t để khoản đầu tư tăng gấp đôi là hai đại lượng tỉ lệ nghịch với hệ số tỉ lệ 72. </a:t>
            </a:r>
            <a:endParaRPr lang="en-US" sz="4000" dirty="0"/>
          </a:p>
        </p:txBody>
      </p:sp>
    </p:spTree>
    <p:extLst>
      <p:ext uri="{BB962C8B-B14F-4D97-AF65-F5344CB8AC3E}">
        <p14:creationId xmlns:p14="http://schemas.microsoft.com/office/powerpoint/2010/main" val="41751723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randombar(horizontal)">
                                      <p:cBhvr>
                                        <p:cTn id="2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80997" y="304800"/>
            <a:ext cx="17525999" cy="9715500"/>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883" y="86568"/>
            <a:ext cx="2067774" cy="2139999"/>
          </a:xfrm>
          <a:prstGeom prst="rect">
            <a:avLst/>
          </a:prstGeom>
        </p:spPr>
      </p:pic>
      <p:sp>
        <p:nvSpPr>
          <p:cNvPr id="11" name="Rectangle 10"/>
          <p:cNvSpPr/>
          <p:nvPr/>
        </p:nvSpPr>
        <p:spPr>
          <a:xfrm>
            <a:off x="3745800" y="716459"/>
            <a:ext cx="10796392" cy="769441"/>
          </a:xfrm>
          <a:prstGeom prst="rect">
            <a:avLst/>
          </a:prstGeom>
        </p:spPr>
        <p:txBody>
          <a:bodyPr wrap="square">
            <a:spAutoFit/>
          </a:bodyPr>
          <a:lstStyle/>
          <a:p>
            <a:pPr algn="ctr"/>
            <a:r>
              <a:rPr lang="nl-NL" sz="4400" b="1" dirty="0">
                <a:solidFill>
                  <a:srgbClr val="FF0000"/>
                </a:solidFill>
              </a:rPr>
              <a:t>HĐ4. </a:t>
            </a:r>
            <a:r>
              <a:rPr lang="nl-NL" sz="4400" dirty="0"/>
              <a:t>Quy tắc 72 trong tài chính</a:t>
            </a:r>
            <a:endParaRPr lang="en-US" sz="4400" dirty="0"/>
          </a:p>
        </p:txBody>
      </p:sp>
      <p:sp>
        <p:nvSpPr>
          <p:cNvPr id="2" name="Rectangle 1"/>
          <p:cNvSpPr/>
          <p:nvPr/>
        </p:nvSpPr>
        <p:spPr>
          <a:xfrm>
            <a:off x="1445791" y="1485900"/>
            <a:ext cx="15396409" cy="4708981"/>
          </a:xfrm>
          <a:prstGeom prst="rect">
            <a:avLst/>
          </a:prstGeom>
        </p:spPr>
        <p:txBody>
          <a:bodyPr wrap="square">
            <a:spAutoFit/>
          </a:bodyPr>
          <a:lstStyle/>
          <a:p>
            <a:pPr algn="just">
              <a:lnSpc>
                <a:spcPct val="150000"/>
              </a:lnSpc>
            </a:pPr>
            <a:r>
              <a:rPr lang="nl-NL" sz="4000" dirty="0"/>
              <a:t>a) Một khoản đầu tư sẽ tăng gấp đôi trong bao lâu nếu lãi suất kép là 6% mỗi năm?</a:t>
            </a:r>
            <a:endParaRPr lang="en-US" sz="4000" dirty="0"/>
          </a:p>
          <a:p>
            <a:pPr algn="just">
              <a:lnSpc>
                <a:spcPct val="150000"/>
              </a:lnSpc>
            </a:pPr>
            <a:r>
              <a:rPr lang="nl-NL" sz="4000" dirty="0"/>
              <a:t> b) Bác Nam có 100 triệu đồng và bác muốn đầu tư để tăng gấp đôi số tiền của mình sau 5 năm. Hỏi lãi suất kép cho khoản đầu tư đó phải là bao nhiêu?</a:t>
            </a:r>
            <a:endParaRPr lang="en-US" sz="4000" dirty="0"/>
          </a:p>
        </p:txBody>
      </p:sp>
      <p:pic>
        <p:nvPicPr>
          <p:cNvPr id="4098" name="Picture 2" descr="C:\Users\ADMINI~1\AppData\Local\Temp\Rar$DIa0.817\HĐ4.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61234" y="5391150"/>
            <a:ext cx="9035855" cy="455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5087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wipe(down)">
                                      <p:cBhvr>
                                        <p:cTn id="2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458676" y="952500"/>
            <a:ext cx="10467362" cy="8577153"/>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65904" y="8243620"/>
            <a:ext cx="1920518" cy="1987599"/>
          </a:xfrm>
          <a:prstGeom prst="rect">
            <a:avLst/>
          </a:prstGeom>
        </p:spPr>
      </p:pic>
      <p:pic>
        <p:nvPicPr>
          <p:cNvPr id="1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430930" y="342900"/>
            <a:ext cx="2055492" cy="2270121"/>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3096238" y="1126305"/>
                <a:ext cx="9372600" cy="8055795"/>
              </a:xfrm>
              <a:prstGeom prst="rect">
                <a:avLst/>
              </a:prstGeom>
            </p:spPr>
            <p:txBody>
              <a:bodyPr wrap="square">
                <a:spAutoFit/>
              </a:bodyPr>
              <a:lstStyle/>
              <a:p>
                <a:pPr algn="ctr">
                  <a:lnSpc>
                    <a:spcPct val="150000"/>
                  </a:lnSpc>
                </a:pPr>
                <a:r>
                  <a:rPr lang="nl-NL" sz="4400" b="1" dirty="0">
                    <a:solidFill>
                      <a:srgbClr val="FF0000"/>
                    </a:solidFill>
                  </a:rPr>
                  <a:t>Giải:</a:t>
                </a:r>
                <a:endParaRPr lang="en-US" sz="4400" b="1" dirty="0">
                  <a:solidFill>
                    <a:srgbClr val="FF0000"/>
                  </a:solidFill>
                </a:endParaRPr>
              </a:p>
              <a:p>
                <a:pPr algn="ctr">
                  <a:lnSpc>
                    <a:spcPct val="150000"/>
                  </a:lnSpc>
                </a:pPr>
                <a:r>
                  <a:rPr lang="nl-NL" sz="4400" dirty="0"/>
                  <a:t>a) Theo Quy tắc 72, thời gian để một khoản đầu tư tăng gấp đôi là:</a:t>
                </a:r>
                <a:endParaRPr lang="en-US" sz="4400" dirty="0"/>
              </a:p>
              <a:p>
                <a:pPr algn="ctr">
                  <a:lnSpc>
                    <a:spcPct val="150000"/>
                  </a:lnSpc>
                </a:pPr>
                <a14:m>
                  <m:oMath xmlns:m="http://schemas.openxmlformats.org/officeDocument/2006/math">
                    <m:r>
                      <a:rPr lang="nl-NL" sz="4400" i="1">
                        <a:latin typeface="Cambria Math"/>
                      </a:rPr>
                      <m:t>𝑡</m:t>
                    </m:r>
                    <m:r>
                      <a:rPr lang="nl-NL" sz="4400" i="1">
                        <a:latin typeface="Cambria Math"/>
                      </a:rPr>
                      <m:t>=</m:t>
                    </m:r>
                    <m:f>
                      <m:fPr>
                        <m:ctrlPr>
                          <a:rPr lang="en-US" sz="4400" i="1">
                            <a:latin typeface="Cambria Math"/>
                          </a:rPr>
                        </m:ctrlPr>
                      </m:fPr>
                      <m:num>
                        <m:r>
                          <a:rPr lang="nl-NL" sz="4400" i="1">
                            <a:latin typeface="Cambria Math"/>
                          </a:rPr>
                          <m:t>72</m:t>
                        </m:r>
                      </m:num>
                      <m:den>
                        <m:r>
                          <a:rPr lang="nl-NL" sz="4400" i="1">
                            <a:latin typeface="Cambria Math"/>
                          </a:rPr>
                          <m:t>6</m:t>
                        </m:r>
                      </m:den>
                    </m:f>
                    <m:r>
                      <a:rPr lang="nl-NL" sz="4400" i="1">
                        <a:latin typeface="Cambria Math"/>
                      </a:rPr>
                      <m:t>=</m:t>
                    </m:r>
                    <m:r>
                      <a:rPr lang="nl-NL" sz="4400" i="1">
                        <a:latin typeface="Cambria Math"/>
                      </a:rPr>
                      <m:t>12</m:t>
                    </m:r>
                  </m:oMath>
                </a14:m>
                <a:r>
                  <a:rPr lang="nl-NL" sz="4400" dirty="0"/>
                  <a:t> (năm)</a:t>
                </a:r>
                <a:endParaRPr lang="en-US" sz="4400" dirty="0"/>
              </a:p>
              <a:p>
                <a:pPr algn="ctr">
                  <a:lnSpc>
                    <a:spcPct val="150000"/>
                  </a:lnSpc>
                </a:pPr>
                <a:r>
                  <a:rPr lang="nl-NL" sz="4400" dirty="0"/>
                  <a:t>b) Lãi suất kép cho khoản đầu tư của bác Nam phải là:</a:t>
                </a:r>
                <a:endParaRPr lang="en-US" sz="4400" dirty="0"/>
              </a:p>
              <a:p>
                <a:pPr algn="ctr">
                  <a:lnSpc>
                    <a:spcPct val="150000"/>
                  </a:lnSpc>
                </a:pPr>
                <a14:m>
                  <m:oMath xmlns:m="http://schemas.openxmlformats.org/officeDocument/2006/math">
                    <m:r>
                      <a:rPr lang="nl-NL" sz="4400" i="1">
                        <a:latin typeface="Cambria Math"/>
                      </a:rPr>
                      <m:t>𝑟</m:t>
                    </m:r>
                    <m:r>
                      <a:rPr lang="nl-NL" sz="4400" i="1">
                        <a:latin typeface="Cambria Math"/>
                      </a:rPr>
                      <m:t>=</m:t>
                    </m:r>
                    <m:f>
                      <m:fPr>
                        <m:ctrlPr>
                          <a:rPr lang="en-US" sz="4400" i="1">
                            <a:latin typeface="Cambria Math"/>
                          </a:rPr>
                        </m:ctrlPr>
                      </m:fPr>
                      <m:num>
                        <m:r>
                          <a:rPr lang="nl-NL" sz="4400" i="1">
                            <a:latin typeface="Cambria Math"/>
                          </a:rPr>
                          <m:t>72</m:t>
                        </m:r>
                      </m:num>
                      <m:den>
                        <m:r>
                          <a:rPr lang="nl-NL" sz="4400" i="1">
                            <a:latin typeface="Cambria Math"/>
                          </a:rPr>
                          <m:t>𝑡</m:t>
                        </m:r>
                      </m:den>
                    </m:f>
                    <m:r>
                      <a:rPr lang="nl-NL" sz="4400" i="1">
                        <a:latin typeface="Cambria Math"/>
                      </a:rPr>
                      <m:t>=</m:t>
                    </m:r>
                    <m:f>
                      <m:fPr>
                        <m:ctrlPr>
                          <a:rPr lang="en-US" sz="4400" i="1">
                            <a:latin typeface="Cambria Math"/>
                          </a:rPr>
                        </m:ctrlPr>
                      </m:fPr>
                      <m:num>
                        <m:r>
                          <a:rPr lang="nl-NL" sz="4400" i="1">
                            <a:latin typeface="Cambria Math"/>
                          </a:rPr>
                          <m:t>72</m:t>
                        </m:r>
                      </m:num>
                      <m:den>
                        <m:r>
                          <a:rPr lang="nl-NL" sz="4400" i="1">
                            <a:latin typeface="Cambria Math"/>
                          </a:rPr>
                          <m:t>5</m:t>
                        </m:r>
                      </m:den>
                    </m:f>
                    <m:r>
                      <a:rPr lang="nl-NL" sz="4400" i="1">
                        <a:latin typeface="Cambria Math"/>
                      </a:rPr>
                      <m:t>=</m:t>
                    </m:r>
                    <m:r>
                      <a:rPr lang="nl-NL" sz="4400" i="1">
                        <a:latin typeface="Cambria Math"/>
                      </a:rPr>
                      <m:t>14</m:t>
                    </m:r>
                    <m:r>
                      <a:rPr lang="nl-NL" sz="4400" i="1">
                        <a:latin typeface="Cambria Math"/>
                      </a:rPr>
                      <m:t>,</m:t>
                    </m:r>
                    <m:r>
                      <a:rPr lang="nl-NL" sz="4400" i="1">
                        <a:latin typeface="Cambria Math"/>
                      </a:rPr>
                      <m:t>4</m:t>
                    </m:r>
                    <m:r>
                      <a:rPr lang="nl-NL" sz="4400" i="1">
                        <a:latin typeface="Cambria Math"/>
                      </a:rPr>
                      <m:t>%</m:t>
                    </m:r>
                  </m:oMath>
                </a14:m>
                <a:r>
                  <a:rPr lang="nl-NL" sz="4400" dirty="0"/>
                  <a:t>  mỗi năm.</a:t>
                </a:r>
                <a:endParaRPr lang="en-US" sz="4400" dirty="0"/>
              </a:p>
            </p:txBody>
          </p:sp>
        </mc:Choice>
        <mc:Fallback xmlns="">
          <p:sp>
            <p:nvSpPr>
              <p:cNvPr id="2" name="Rectangle 1"/>
              <p:cNvSpPr>
                <a:spLocks noRot="1" noChangeAspect="1" noMove="1" noResize="1" noEditPoints="1" noAdjustHandles="1" noChangeArrowheads="1" noChangeShapeType="1" noTextEdit="1"/>
              </p:cNvSpPr>
              <p:nvPr/>
            </p:nvSpPr>
            <p:spPr>
              <a:xfrm>
                <a:off x="3096238" y="1126305"/>
                <a:ext cx="9372600" cy="8055795"/>
              </a:xfrm>
              <a:prstGeom prst="rect">
                <a:avLst/>
              </a:prstGeom>
              <a:blipFill rotWithShape="1">
                <a:blip r:embed="rId18"/>
                <a:stretch>
                  <a:fillRect l="-2342" r="-3904"/>
                </a:stretch>
              </a:blipFill>
            </p:spPr>
            <p:txBody>
              <a:bodyPr/>
              <a:lstStyle/>
              <a:p>
                <a:r>
                  <a:rPr lang="en-US">
                    <a:noFill/>
                  </a:rPr>
                  <a:t> </a:t>
                </a:r>
              </a:p>
            </p:txBody>
          </p:sp>
        </mc:Fallback>
      </mc:AlternateContent>
      <p:pic>
        <p:nvPicPr>
          <p:cNvPr id="7" name="Picture 17"/>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12926038" y="667182"/>
            <a:ext cx="4142762" cy="9027079"/>
          </a:xfrm>
          <a:prstGeom prst="rect">
            <a:avLst/>
          </a:prstGeom>
        </p:spPr>
      </p:pic>
    </p:spTree>
    <p:extLst>
      <p:ext uri="{BB962C8B-B14F-4D97-AF65-F5344CB8AC3E}">
        <p14:creationId xmlns:p14="http://schemas.microsoft.com/office/powerpoint/2010/main" val="15238416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 y="495300"/>
            <a:ext cx="17830800" cy="9208158"/>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08101" y="495300"/>
            <a:ext cx="4564071" cy="1387175"/>
          </a:xfrm>
          <a:prstGeom prst="rect">
            <a:avLst/>
          </a:prstGeom>
        </p:spPr>
        <p:txBody>
          <a:bodyPr wrap="none">
            <a:spAutoFit/>
          </a:bodyPr>
          <a:lstStyle/>
          <a:p>
            <a:pPr algn="ctr">
              <a:lnSpc>
                <a:spcPct val="150000"/>
              </a:lnSpc>
              <a:spcAft>
                <a:spcPts val="0"/>
              </a:spcAft>
            </a:pPr>
            <a:r>
              <a:rPr lang="en-US" sz="6400" b="1" dirty="0" smtClean="0">
                <a:solidFill>
                  <a:srgbClr val="0070C0"/>
                </a:solidFill>
                <a:latin typeface="Arial" panose="020B0604020202020204" pitchFamily="34" charset="0"/>
                <a:ea typeface="Calibri" panose="020F0502020204030204" pitchFamily="34" charset="0"/>
                <a:cs typeface="Arial" panose="020B0604020202020204" pitchFamily="34" charset="0"/>
              </a:rPr>
              <a:t>VẬN DỤNG</a:t>
            </a:r>
            <a:endParaRPr lang="en-US" sz="64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6542496" y="0"/>
            <a:ext cx="2055492" cy="2270121"/>
          </a:xfrm>
          <a:prstGeom prst="rect">
            <a:avLst/>
          </a:prstGeom>
        </p:spPr>
      </p:pic>
      <p:sp>
        <p:nvSpPr>
          <p:cNvPr id="2" name="Rectangle 1"/>
          <p:cNvSpPr/>
          <p:nvPr/>
        </p:nvSpPr>
        <p:spPr>
          <a:xfrm>
            <a:off x="533401" y="1955907"/>
            <a:ext cx="17297399" cy="901593"/>
          </a:xfrm>
          <a:prstGeom prst="rect">
            <a:avLst/>
          </a:prstGeom>
        </p:spPr>
        <p:txBody>
          <a:bodyPr wrap="square">
            <a:spAutoFit/>
          </a:bodyPr>
          <a:lstStyle/>
          <a:p>
            <a:pPr algn="ctr">
              <a:lnSpc>
                <a:spcPct val="150000"/>
              </a:lnSpc>
            </a:pPr>
            <a:r>
              <a:rPr lang="fr-FR" sz="4000" b="1" dirty="0">
                <a:solidFill>
                  <a:srgbClr val="FF0000"/>
                </a:solidFill>
              </a:rPr>
              <a:t>Vận dụng 1. </a:t>
            </a:r>
            <a:r>
              <a:rPr lang="en-US" sz="4000" dirty="0"/>
              <a:t>Dưới đây là một số thông số kĩ thuật của một dòng máy bay.</a:t>
            </a:r>
          </a:p>
        </p:txBody>
      </p:sp>
      <p:graphicFrame>
        <p:nvGraphicFramePr>
          <p:cNvPr id="3" name="Table 2"/>
          <p:cNvGraphicFramePr>
            <a:graphicFrameLocks noGrp="1"/>
          </p:cNvGraphicFramePr>
          <p:nvPr>
            <p:extLst>
              <p:ext uri="{D42A27DB-BD31-4B8C-83A1-F6EECF244321}">
                <p14:modId xmlns:p14="http://schemas.microsoft.com/office/powerpoint/2010/main" val="3486871122"/>
              </p:ext>
            </p:extLst>
          </p:nvPr>
        </p:nvGraphicFramePr>
        <p:xfrm>
          <a:off x="304800" y="3238500"/>
          <a:ext cx="11856498" cy="6400800"/>
        </p:xfrm>
        <a:graphic>
          <a:graphicData uri="http://schemas.openxmlformats.org/drawingml/2006/table">
            <a:tbl>
              <a:tblPr firstRow="1" firstCol="1" bandRow="1">
                <a:tableStyleId>{93296810-A885-4BE3-A3E7-6D5BEEA58F35}</a:tableStyleId>
              </a:tblPr>
              <a:tblGrid>
                <a:gridCol w="8077200"/>
                <a:gridCol w="3779298"/>
              </a:tblGrid>
              <a:tr h="0">
                <a:tc>
                  <a:txBody>
                    <a:bodyPr/>
                    <a:lstStyle/>
                    <a:p>
                      <a:pPr marL="0" marR="0" algn="just">
                        <a:lnSpc>
                          <a:spcPct val="150000"/>
                        </a:lnSpc>
                        <a:spcBef>
                          <a:spcPts val="600"/>
                        </a:spcBef>
                        <a:spcAft>
                          <a:spcPts val="600"/>
                        </a:spcAft>
                      </a:pPr>
                      <a:r>
                        <a:rPr lang="en-US" sz="4000" b="0" dirty="0">
                          <a:solidFill>
                            <a:schemeClr val="tx1"/>
                          </a:solidFill>
                          <a:effectLst/>
                        </a:rPr>
                        <a:t>Chiều dài</a:t>
                      </a:r>
                      <a:endParaRPr lang="en-US" sz="4000" b="0" dirty="0">
                        <a:solidFill>
                          <a:schemeClr val="tx1"/>
                        </a:solidFill>
                        <a:effectLst/>
                        <a:latin typeface="Arial"/>
                        <a:ea typeface="Calibri"/>
                        <a:cs typeface="Times New Roman"/>
                      </a:endParaRPr>
                    </a:p>
                  </a:txBody>
                  <a:tcPr marL="68580" marR="68580" marT="0" marB="0"/>
                </a:tc>
                <a:tc>
                  <a:txBody>
                    <a:bodyPr/>
                    <a:lstStyle/>
                    <a:p>
                      <a:pPr marL="0" marR="0" algn="ctr">
                        <a:lnSpc>
                          <a:spcPct val="150000"/>
                        </a:lnSpc>
                        <a:spcBef>
                          <a:spcPts val="600"/>
                        </a:spcBef>
                        <a:spcAft>
                          <a:spcPts val="600"/>
                        </a:spcAft>
                      </a:pPr>
                      <a:r>
                        <a:rPr lang="en-US" sz="4000" b="0">
                          <a:solidFill>
                            <a:schemeClr val="tx1"/>
                          </a:solidFill>
                          <a:effectLst/>
                        </a:rPr>
                        <a:t>206 ft 1 in</a:t>
                      </a:r>
                      <a:endParaRPr lang="en-US" sz="4000" b="0">
                        <a:solidFill>
                          <a:schemeClr val="tx1"/>
                        </a:solidFill>
                        <a:effectLst/>
                        <a:latin typeface="Arial"/>
                        <a:ea typeface="Calibri"/>
                        <a:cs typeface="Times New Roman"/>
                      </a:endParaRPr>
                    </a:p>
                  </a:txBody>
                  <a:tcPr marL="68580" marR="68580" marT="0" marB="0"/>
                </a:tc>
              </a:tr>
              <a:tr h="0">
                <a:tc>
                  <a:txBody>
                    <a:bodyPr/>
                    <a:lstStyle/>
                    <a:p>
                      <a:pPr marL="0" marR="0" algn="just">
                        <a:lnSpc>
                          <a:spcPct val="150000"/>
                        </a:lnSpc>
                        <a:spcBef>
                          <a:spcPts val="600"/>
                        </a:spcBef>
                        <a:spcAft>
                          <a:spcPts val="600"/>
                        </a:spcAft>
                      </a:pPr>
                      <a:r>
                        <a:rPr lang="en-US" sz="4000" b="0" dirty="0">
                          <a:solidFill>
                            <a:schemeClr val="tx1"/>
                          </a:solidFill>
                          <a:effectLst/>
                        </a:rPr>
                        <a:t>Sải cánh</a:t>
                      </a:r>
                      <a:endParaRPr lang="en-US" sz="4000" b="0" dirty="0">
                        <a:solidFill>
                          <a:schemeClr val="tx1"/>
                        </a:solidFill>
                        <a:effectLst/>
                        <a:latin typeface="Arial"/>
                        <a:ea typeface="Calibri"/>
                        <a:cs typeface="Times New Roman"/>
                      </a:endParaRPr>
                    </a:p>
                  </a:txBody>
                  <a:tcPr marL="68580" marR="68580" marT="0" marB="0"/>
                </a:tc>
                <a:tc>
                  <a:txBody>
                    <a:bodyPr/>
                    <a:lstStyle/>
                    <a:p>
                      <a:pPr marL="0" marR="0" algn="ctr">
                        <a:lnSpc>
                          <a:spcPct val="150000"/>
                        </a:lnSpc>
                        <a:spcBef>
                          <a:spcPts val="600"/>
                        </a:spcBef>
                        <a:spcAft>
                          <a:spcPts val="600"/>
                        </a:spcAft>
                      </a:pPr>
                      <a:r>
                        <a:rPr lang="en-US" sz="4000" b="0">
                          <a:solidFill>
                            <a:schemeClr val="tx1"/>
                          </a:solidFill>
                          <a:effectLst/>
                        </a:rPr>
                        <a:t>197 ft 3 in</a:t>
                      </a:r>
                      <a:endParaRPr lang="en-US" sz="4000" b="0">
                        <a:solidFill>
                          <a:schemeClr val="tx1"/>
                        </a:solidFill>
                        <a:effectLst/>
                        <a:latin typeface="Arial"/>
                        <a:ea typeface="Calibri"/>
                        <a:cs typeface="Times New Roman"/>
                      </a:endParaRPr>
                    </a:p>
                  </a:txBody>
                  <a:tcPr marL="68580" marR="68580" marT="0" marB="0"/>
                </a:tc>
              </a:tr>
              <a:tr h="0">
                <a:tc>
                  <a:txBody>
                    <a:bodyPr/>
                    <a:lstStyle/>
                    <a:p>
                      <a:pPr marL="0" marR="0" algn="just">
                        <a:lnSpc>
                          <a:spcPct val="150000"/>
                        </a:lnSpc>
                        <a:spcBef>
                          <a:spcPts val="600"/>
                        </a:spcBef>
                        <a:spcAft>
                          <a:spcPts val="600"/>
                        </a:spcAft>
                      </a:pPr>
                      <a:r>
                        <a:rPr lang="en-US" sz="4000" b="0">
                          <a:solidFill>
                            <a:schemeClr val="tx1"/>
                          </a:solidFill>
                          <a:effectLst/>
                        </a:rPr>
                        <a:t>Chiều cao</a:t>
                      </a:r>
                      <a:endParaRPr lang="en-US" sz="4000" b="0">
                        <a:solidFill>
                          <a:schemeClr val="tx1"/>
                        </a:solidFill>
                        <a:effectLst/>
                        <a:latin typeface="Arial"/>
                        <a:ea typeface="Calibri"/>
                        <a:cs typeface="Times New Roman"/>
                      </a:endParaRPr>
                    </a:p>
                  </a:txBody>
                  <a:tcPr marL="68580" marR="68580" marT="0" marB="0"/>
                </a:tc>
                <a:tc>
                  <a:txBody>
                    <a:bodyPr/>
                    <a:lstStyle/>
                    <a:p>
                      <a:pPr marL="0" marR="0" algn="ctr">
                        <a:lnSpc>
                          <a:spcPct val="150000"/>
                        </a:lnSpc>
                        <a:spcBef>
                          <a:spcPts val="600"/>
                        </a:spcBef>
                        <a:spcAft>
                          <a:spcPts val="600"/>
                        </a:spcAft>
                      </a:pPr>
                      <a:r>
                        <a:rPr lang="en-US" sz="4000" b="0">
                          <a:solidFill>
                            <a:schemeClr val="tx1"/>
                          </a:solidFill>
                          <a:effectLst/>
                        </a:rPr>
                        <a:t>55 ft 10 in</a:t>
                      </a:r>
                      <a:endParaRPr lang="en-US" sz="4000" b="0">
                        <a:solidFill>
                          <a:schemeClr val="tx1"/>
                        </a:solidFill>
                        <a:effectLst/>
                        <a:latin typeface="Arial"/>
                        <a:ea typeface="Calibri"/>
                        <a:cs typeface="Times New Roman"/>
                      </a:endParaRPr>
                    </a:p>
                  </a:txBody>
                  <a:tcPr marL="68580" marR="68580" marT="0" marB="0"/>
                </a:tc>
              </a:tr>
              <a:tr h="0">
                <a:tc>
                  <a:txBody>
                    <a:bodyPr/>
                    <a:lstStyle/>
                    <a:p>
                      <a:pPr marL="0" marR="0" algn="just">
                        <a:lnSpc>
                          <a:spcPct val="150000"/>
                        </a:lnSpc>
                        <a:spcBef>
                          <a:spcPts val="600"/>
                        </a:spcBef>
                        <a:spcAft>
                          <a:spcPts val="600"/>
                        </a:spcAft>
                      </a:pPr>
                      <a:r>
                        <a:rPr lang="en-US" sz="4000" b="0">
                          <a:solidFill>
                            <a:schemeClr val="tx1"/>
                          </a:solidFill>
                          <a:effectLst/>
                        </a:rPr>
                        <a:t>Khối lượng rỗng</a:t>
                      </a:r>
                      <a:endParaRPr lang="en-US" sz="4000" b="0">
                        <a:solidFill>
                          <a:schemeClr val="tx1"/>
                        </a:solidFill>
                        <a:effectLst/>
                        <a:latin typeface="Arial"/>
                        <a:ea typeface="Calibri"/>
                        <a:cs typeface="Times New Roman"/>
                      </a:endParaRPr>
                    </a:p>
                  </a:txBody>
                  <a:tcPr marL="68580" marR="68580" marT="0" marB="0"/>
                </a:tc>
                <a:tc>
                  <a:txBody>
                    <a:bodyPr/>
                    <a:lstStyle/>
                    <a:p>
                      <a:pPr marL="0" marR="0" algn="ctr">
                        <a:lnSpc>
                          <a:spcPct val="150000"/>
                        </a:lnSpc>
                        <a:spcBef>
                          <a:spcPts val="600"/>
                        </a:spcBef>
                        <a:spcAft>
                          <a:spcPts val="600"/>
                        </a:spcAft>
                      </a:pPr>
                      <a:r>
                        <a:rPr lang="en-US" sz="4000" b="0">
                          <a:solidFill>
                            <a:schemeClr val="tx1"/>
                          </a:solidFill>
                          <a:effectLst/>
                        </a:rPr>
                        <a:t>284 000 Ib</a:t>
                      </a:r>
                      <a:endParaRPr lang="en-US" sz="4000" b="0">
                        <a:solidFill>
                          <a:schemeClr val="tx1"/>
                        </a:solidFill>
                        <a:effectLst/>
                        <a:latin typeface="Arial"/>
                        <a:ea typeface="Calibri"/>
                        <a:cs typeface="Times New Roman"/>
                      </a:endParaRPr>
                    </a:p>
                  </a:txBody>
                  <a:tcPr marL="68580" marR="68580" marT="0" marB="0"/>
                </a:tc>
              </a:tr>
              <a:tr h="0">
                <a:tc>
                  <a:txBody>
                    <a:bodyPr/>
                    <a:lstStyle/>
                    <a:p>
                      <a:pPr marL="0" marR="0" algn="just">
                        <a:lnSpc>
                          <a:spcPct val="150000"/>
                        </a:lnSpc>
                        <a:spcBef>
                          <a:spcPts val="600"/>
                        </a:spcBef>
                        <a:spcAft>
                          <a:spcPts val="600"/>
                        </a:spcAft>
                      </a:pPr>
                      <a:r>
                        <a:rPr lang="en-US" sz="4000" b="0">
                          <a:solidFill>
                            <a:schemeClr val="tx1"/>
                          </a:solidFill>
                          <a:effectLst/>
                        </a:rPr>
                        <a:t>Khối lượng cất cánh tối đa</a:t>
                      </a:r>
                      <a:endParaRPr lang="en-US" sz="4000" b="0">
                        <a:solidFill>
                          <a:schemeClr val="tx1"/>
                        </a:solidFill>
                        <a:effectLst/>
                        <a:latin typeface="Arial"/>
                        <a:ea typeface="Calibri"/>
                        <a:cs typeface="Times New Roman"/>
                      </a:endParaRPr>
                    </a:p>
                  </a:txBody>
                  <a:tcPr marL="68580" marR="68580" marT="0" marB="0"/>
                </a:tc>
                <a:tc>
                  <a:txBody>
                    <a:bodyPr/>
                    <a:lstStyle/>
                    <a:p>
                      <a:pPr marL="0" marR="0" algn="ctr">
                        <a:lnSpc>
                          <a:spcPct val="150000"/>
                        </a:lnSpc>
                        <a:spcBef>
                          <a:spcPts val="600"/>
                        </a:spcBef>
                        <a:spcAft>
                          <a:spcPts val="600"/>
                        </a:spcAft>
                      </a:pPr>
                      <a:r>
                        <a:rPr lang="en-US" sz="4000" b="0">
                          <a:solidFill>
                            <a:schemeClr val="tx1"/>
                          </a:solidFill>
                          <a:effectLst/>
                        </a:rPr>
                        <a:t>560 000 Ib</a:t>
                      </a:r>
                      <a:endParaRPr lang="en-US" sz="4000" b="0">
                        <a:solidFill>
                          <a:schemeClr val="tx1"/>
                        </a:solidFill>
                        <a:effectLst/>
                        <a:latin typeface="Arial"/>
                        <a:ea typeface="Calibri"/>
                        <a:cs typeface="Times New Roman"/>
                      </a:endParaRPr>
                    </a:p>
                  </a:txBody>
                  <a:tcPr marL="68580" marR="68580" marT="0" marB="0"/>
                </a:tc>
              </a:tr>
              <a:tr h="0">
                <a:tc>
                  <a:txBody>
                    <a:bodyPr/>
                    <a:lstStyle/>
                    <a:p>
                      <a:pPr marL="0" marR="0" algn="just">
                        <a:lnSpc>
                          <a:spcPct val="150000"/>
                        </a:lnSpc>
                        <a:spcBef>
                          <a:spcPts val="600"/>
                        </a:spcBef>
                        <a:spcAft>
                          <a:spcPts val="600"/>
                        </a:spcAft>
                      </a:pPr>
                      <a:r>
                        <a:rPr lang="en-US" sz="4000" b="0">
                          <a:solidFill>
                            <a:schemeClr val="tx1"/>
                          </a:solidFill>
                          <a:effectLst/>
                        </a:rPr>
                        <a:t>Tầm bay với cấu hình bình thường</a:t>
                      </a:r>
                      <a:endParaRPr lang="en-US" sz="4000" b="0">
                        <a:solidFill>
                          <a:schemeClr val="tx1"/>
                        </a:solidFill>
                        <a:effectLst/>
                        <a:latin typeface="Arial"/>
                        <a:ea typeface="Calibri"/>
                        <a:cs typeface="Times New Roman"/>
                      </a:endParaRPr>
                    </a:p>
                  </a:txBody>
                  <a:tcPr marL="68580" marR="68580" marT="0" marB="0"/>
                </a:tc>
                <a:tc>
                  <a:txBody>
                    <a:bodyPr/>
                    <a:lstStyle/>
                    <a:p>
                      <a:pPr marL="0" marR="0" algn="ctr">
                        <a:lnSpc>
                          <a:spcPct val="150000"/>
                        </a:lnSpc>
                        <a:spcBef>
                          <a:spcPts val="600"/>
                        </a:spcBef>
                        <a:spcAft>
                          <a:spcPts val="600"/>
                        </a:spcAft>
                      </a:pPr>
                      <a:r>
                        <a:rPr lang="en-US" sz="4000" b="0">
                          <a:solidFill>
                            <a:schemeClr val="tx1"/>
                          </a:solidFill>
                          <a:effectLst/>
                        </a:rPr>
                        <a:t>7 635 nmi</a:t>
                      </a:r>
                      <a:endParaRPr lang="en-US" sz="4000" b="0">
                        <a:solidFill>
                          <a:schemeClr val="tx1"/>
                        </a:solidFill>
                        <a:effectLst/>
                        <a:latin typeface="Arial"/>
                        <a:ea typeface="Calibri"/>
                        <a:cs typeface="Times New Roman"/>
                      </a:endParaRPr>
                    </a:p>
                  </a:txBody>
                  <a:tcPr marL="68580" marR="68580" marT="0" marB="0"/>
                </a:tc>
              </a:tr>
              <a:tr h="0">
                <a:tc>
                  <a:txBody>
                    <a:bodyPr/>
                    <a:lstStyle/>
                    <a:p>
                      <a:pPr marL="0" marR="0" algn="just">
                        <a:lnSpc>
                          <a:spcPct val="150000"/>
                        </a:lnSpc>
                        <a:spcBef>
                          <a:spcPts val="600"/>
                        </a:spcBef>
                        <a:spcAft>
                          <a:spcPts val="600"/>
                        </a:spcAft>
                      </a:pPr>
                      <a:r>
                        <a:rPr lang="en-US" sz="4000" b="0">
                          <a:solidFill>
                            <a:schemeClr val="tx1"/>
                          </a:solidFill>
                          <a:effectLst/>
                        </a:rPr>
                        <a:t>Độ cao bay vận hành</a:t>
                      </a:r>
                      <a:endParaRPr lang="en-US" sz="4000" b="0">
                        <a:solidFill>
                          <a:schemeClr val="tx1"/>
                        </a:solidFill>
                        <a:effectLst/>
                        <a:latin typeface="Arial"/>
                        <a:ea typeface="Calibri"/>
                        <a:cs typeface="Times New Roman"/>
                      </a:endParaRPr>
                    </a:p>
                  </a:txBody>
                  <a:tcPr marL="68580" marR="68580" marT="0" marB="0"/>
                </a:tc>
                <a:tc>
                  <a:txBody>
                    <a:bodyPr/>
                    <a:lstStyle/>
                    <a:p>
                      <a:pPr marL="0" marR="0" algn="ctr">
                        <a:lnSpc>
                          <a:spcPct val="150000"/>
                        </a:lnSpc>
                        <a:spcBef>
                          <a:spcPts val="600"/>
                        </a:spcBef>
                        <a:spcAft>
                          <a:spcPts val="600"/>
                        </a:spcAft>
                      </a:pPr>
                      <a:r>
                        <a:rPr lang="en-US" sz="4000" b="0" dirty="0">
                          <a:solidFill>
                            <a:schemeClr val="tx1"/>
                          </a:solidFill>
                          <a:effectLst/>
                        </a:rPr>
                        <a:t>43 000 ft</a:t>
                      </a:r>
                      <a:endParaRPr lang="en-US" sz="4000" b="0" dirty="0">
                        <a:solidFill>
                          <a:schemeClr val="tx1"/>
                        </a:solidFill>
                        <a:effectLst/>
                        <a:latin typeface="Arial"/>
                        <a:ea typeface="Calibri"/>
                        <a:cs typeface="Times New Roman"/>
                      </a:endParaRPr>
                    </a:p>
                  </a:txBody>
                  <a:tcPr marL="68580" marR="68580" marT="0" marB="0"/>
                </a:tc>
              </a:tr>
            </a:tbl>
          </a:graphicData>
        </a:graphic>
      </p:graphicFrame>
      <p:pic>
        <p:nvPicPr>
          <p:cNvPr id="5121" name="Picture 1" descr="C:\Users\ADMINI~1\AppData\Local\Temp\Rar$DIa0.111\Vận dụng 1.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304987" y="3771900"/>
            <a:ext cx="5562599"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75297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121"/>
                                        </p:tgtEl>
                                        <p:attrNameLst>
                                          <p:attrName>style.visibility</p:attrName>
                                        </p:attrNameLst>
                                      </p:cBhvr>
                                      <p:to>
                                        <p:strVal val="visible"/>
                                      </p:to>
                                    </p:set>
                                    <p:anim calcmode="lin" valueType="num">
                                      <p:cBhvr>
                                        <p:cTn id="23" dur="500" fill="hold"/>
                                        <p:tgtEl>
                                          <p:spTgt spid="5121"/>
                                        </p:tgtEl>
                                        <p:attrNameLst>
                                          <p:attrName>ppt_w</p:attrName>
                                        </p:attrNameLst>
                                      </p:cBhvr>
                                      <p:tavLst>
                                        <p:tav tm="0">
                                          <p:val>
                                            <p:fltVal val="0"/>
                                          </p:val>
                                        </p:tav>
                                        <p:tav tm="100000">
                                          <p:val>
                                            <p:strVal val="#ppt_w"/>
                                          </p:val>
                                        </p:tav>
                                      </p:tavLst>
                                    </p:anim>
                                    <p:anim calcmode="lin" valueType="num">
                                      <p:cBhvr>
                                        <p:cTn id="24" dur="500" fill="hold"/>
                                        <p:tgtEl>
                                          <p:spTgt spid="5121"/>
                                        </p:tgtEl>
                                        <p:attrNameLst>
                                          <p:attrName>ppt_h</p:attrName>
                                        </p:attrNameLst>
                                      </p:cBhvr>
                                      <p:tavLst>
                                        <p:tav tm="0">
                                          <p:val>
                                            <p:fltVal val="0"/>
                                          </p:val>
                                        </p:tav>
                                        <p:tav tm="100000">
                                          <p:val>
                                            <p:strVal val="#ppt_h"/>
                                          </p:val>
                                        </p:tav>
                                      </p:tavLst>
                                    </p:anim>
                                    <p:animEffect transition="in" filter="fade">
                                      <p:cBhvr>
                                        <p:cTn id="25" dur="500"/>
                                        <p:tgtEl>
                                          <p:spTgt spid="5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48558" y="551957"/>
            <a:ext cx="16464716" cy="9220200"/>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576602">
            <a:off x="16142513" y="7357277"/>
            <a:ext cx="2590991" cy="364928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0" y="38100"/>
            <a:ext cx="2721626" cy="457200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737603">
            <a:off x="14617894" y="-1667228"/>
            <a:ext cx="6067399" cy="411480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271887" y="8267700"/>
            <a:ext cx="2067774" cy="2139999"/>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1905000" y="916067"/>
                <a:ext cx="9377026" cy="8494633"/>
              </a:xfrm>
              <a:prstGeom prst="rect">
                <a:avLst/>
              </a:prstGeom>
            </p:spPr>
            <p:txBody>
              <a:bodyPr wrap="square">
                <a:spAutoFit/>
              </a:bodyPr>
              <a:lstStyle/>
              <a:p>
                <a:pPr algn="ctr">
                  <a:lnSpc>
                    <a:spcPct val="150000"/>
                  </a:lnSpc>
                </a:pPr>
                <a:r>
                  <a:rPr lang="en-US" sz="4400" b="1" dirty="0">
                    <a:solidFill>
                      <a:srgbClr val="FF0000"/>
                    </a:solidFill>
                  </a:rPr>
                  <a:t>Giải:</a:t>
                </a:r>
              </a:p>
              <a:p>
                <a:pPr algn="ctr">
                  <a:lnSpc>
                    <a:spcPct val="150000"/>
                  </a:lnSpc>
                </a:pPr>
                <a:r>
                  <a:rPr lang="en-US" sz="4000" dirty="0"/>
                  <a:t> </a:t>
                </a:r>
                <a:r>
                  <a:rPr lang="nl-NL" sz="4000" dirty="0" smtClean="0"/>
                  <a:t>Chiều </a:t>
                </a:r>
                <a:r>
                  <a:rPr lang="nl-NL" sz="4000" dirty="0"/>
                  <a:t>dài máy bay theo đơn vị mét </a:t>
                </a:r>
                <a:endParaRPr lang="nl-NL" sz="4000" dirty="0" smtClean="0"/>
              </a:p>
              <a:p>
                <a:pPr algn="ctr">
                  <a:lnSpc>
                    <a:spcPct val="150000"/>
                  </a:lnSpc>
                </a:pPr>
                <a:r>
                  <a:rPr lang="nl-NL" sz="4000" dirty="0" smtClean="0"/>
                  <a:t>(</a:t>
                </a:r>
                <a:r>
                  <a:rPr lang="nl-NL" sz="4000" dirty="0"/>
                  <a:t>làm tròn đến hàng đơn vị) là:</a:t>
                </a:r>
                <a:endParaRPr lang="en-US" sz="4000" dirty="0"/>
              </a:p>
              <a:p>
                <a:pPr algn="ctr">
                  <a:lnSpc>
                    <a:spcPct val="150000"/>
                  </a:lnSpc>
                </a:pPr>
                <a:r>
                  <a:rPr lang="nl-NL" sz="4000" dirty="0"/>
                  <a:t>206 ft 1 in  = 206.12 + 1 = 2 473 in</a:t>
                </a:r>
                <a:endParaRPr lang="en-US" sz="4000" dirty="0"/>
              </a:p>
              <a:p>
                <a:pPr algn="ctr">
                  <a:lnSpc>
                    <a:spcPct val="150000"/>
                  </a:lnSpc>
                </a:pPr>
                <a:r>
                  <a:rPr lang="nl-NL" sz="4000" dirty="0"/>
                  <a:t>= 2 473 . 2,54 = 6 281,42 cm </a:t>
                </a:r>
                <a14:m>
                  <m:oMath xmlns:m="http://schemas.openxmlformats.org/officeDocument/2006/math">
                    <m:r>
                      <a:rPr lang="nl-NL" sz="4000" i="0">
                        <a:latin typeface="Cambria Math"/>
                      </a:rPr>
                      <m:t>≈</m:t>
                    </m:r>
                  </m:oMath>
                </a14:m>
                <a:r>
                  <a:rPr lang="nl-NL" sz="4000" dirty="0"/>
                  <a:t> 63 m.</a:t>
                </a:r>
                <a:endParaRPr lang="en-US" sz="4000" dirty="0"/>
              </a:p>
              <a:p>
                <a:pPr algn="ctr">
                  <a:lnSpc>
                    <a:spcPct val="150000"/>
                  </a:lnSpc>
                </a:pPr>
                <a:r>
                  <a:rPr lang="nl-NL" sz="4000" dirty="0"/>
                  <a:t>Sải cánh của máy bay theo đơn vị mét (làm tròn đến hàng đơn vị) là:</a:t>
                </a:r>
                <a:endParaRPr lang="en-US" sz="4000" dirty="0"/>
              </a:p>
              <a:p>
                <a:pPr algn="ctr">
                  <a:lnSpc>
                    <a:spcPct val="150000"/>
                  </a:lnSpc>
                </a:pPr>
                <a:r>
                  <a:rPr lang="nl-NL" sz="4000" dirty="0"/>
                  <a:t>197 ft 3 in = 197.12 + 3 = 2 367 in</a:t>
                </a:r>
                <a:endParaRPr lang="en-US" sz="4000" dirty="0"/>
              </a:p>
              <a:p>
                <a:pPr algn="ctr">
                  <a:lnSpc>
                    <a:spcPct val="150000"/>
                  </a:lnSpc>
                </a:pPr>
                <a:r>
                  <a:rPr lang="nl-NL" sz="4000" dirty="0"/>
                  <a:t>= 2 367 . 2,54 = 6 012,18 cm </a:t>
                </a:r>
                <a14:m>
                  <m:oMath xmlns:m="http://schemas.openxmlformats.org/officeDocument/2006/math">
                    <m:r>
                      <a:rPr lang="nl-NL" sz="4000" i="0">
                        <a:latin typeface="Cambria Math"/>
                      </a:rPr>
                      <m:t>≈</m:t>
                    </m:r>
                  </m:oMath>
                </a14:m>
                <a:r>
                  <a:rPr lang="nl-NL" sz="4000" dirty="0"/>
                  <a:t> 60 m</a:t>
                </a:r>
                <a:r>
                  <a:rPr lang="nl-NL" sz="4000" dirty="0" smtClean="0"/>
                  <a:t>.</a:t>
                </a:r>
                <a:endParaRPr lang="en-US" sz="4000" dirty="0"/>
              </a:p>
            </p:txBody>
          </p:sp>
        </mc:Choice>
        <mc:Fallback xmlns="">
          <p:sp>
            <p:nvSpPr>
              <p:cNvPr id="8" name="Rectangle 7"/>
              <p:cNvSpPr>
                <a:spLocks noRot="1" noChangeAspect="1" noMove="1" noResize="1" noEditPoints="1" noAdjustHandles="1" noChangeArrowheads="1" noChangeShapeType="1" noTextEdit="1"/>
              </p:cNvSpPr>
              <p:nvPr/>
            </p:nvSpPr>
            <p:spPr>
              <a:xfrm>
                <a:off x="1905000" y="916067"/>
                <a:ext cx="9377026" cy="8494633"/>
              </a:xfrm>
              <a:prstGeom prst="rect">
                <a:avLst/>
              </a:prstGeom>
              <a:blipFill rotWithShape="1">
                <a:blip r:embed="rId12"/>
                <a:stretch>
                  <a:fillRect r="-910" b="-789"/>
                </a:stretch>
              </a:blipFill>
            </p:spPr>
            <p:txBody>
              <a:bodyPr/>
              <a:lstStyle/>
              <a:p>
                <a:r>
                  <a:rPr lang="en-US">
                    <a:noFill/>
                  </a:rPr>
                  <a:t> </a:t>
                </a:r>
              </a:p>
            </p:txBody>
          </p:sp>
        </mc:Fallback>
      </mc:AlternateContent>
      <p:pic>
        <p:nvPicPr>
          <p:cNvPr id="9" name="Picture 1" descr="C:\Users\ADMINI~1\AppData\Local\Temp\Rar$DIa0.111\Vận dụng 1.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353800" y="2647457"/>
            <a:ext cx="5907074"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2109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 calcmode="lin" valueType="num">
                                      <p:cBhvr additive="base">
                                        <p:cTn id="4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 calcmode="lin" valueType="num">
                                      <p:cBhvr additive="base">
                                        <p:cTn id="49"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819400" y="887372"/>
            <a:ext cx="12573000" cy="8523328"/>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48631" y="7962900"/>
            <a:ext cx="1920518" cy="1987599"/>
          </a:xfrm>
          <a:prstGeom prst="rect">
            <a:avLst/>
          </a:prstGeom>
        </p:spPr>
      </p:pic>
      <p:pic>
        <p:nvPicPr>
          <p:cNvPr id="1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4487004" y="342900"/>
            <a:ext cx="2055492" cy="2270121"/>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3562350" y="1135060"/>
                <a:ext cx="11163300" cy="8217634"/>
              </a:xfrm>
              <a:prstGeom prst="rect">
                <a:avLst/>
              </a:prstGeom>
            </p:spPr>
            <p:txBody>
              <a:bodyPr wrap="square">
                <a:spAutoFit/>
              </a:bodyPr>
              <a:lstStyle/>
              <a:p>
                <a:pPr algn="ctr">
                  <a:lnSpc>
                    <a:spcPct val="150000"/>
                  </a:lnSpc>
                </a:pPr>
                <a:r>
                  <a:rPr lang="nl-NL" sz="4400" dirty="0"/>
                  <a:t>Chiều cao của máy bay theo đơn vị mét (làm tròn đến hàng đơn vị) là:</a:t>
                </a:r>
                <a:endParaRPr lang="en-US" sz="4400" dirty="0"/>
              </a:p>
              <a:p>
                <a:pPr algn="ctr">
                  <a:lnSpc>
                    <a:spcPct val="150000"/>
                  </a:lnSpc>
                </a:pPr>
                <a:r>
                  <a:rPr lang="nl-NL" sz="4400" dirty="0"/>
                  <a:t>55 ft 10 in = 55.12 + 10 = 670 in</a:t>
                </a:r>
                <a:endParaRPr lang="en-US" sz="4400" dirty="0"/>
              </a:p>
              <a:p>
                <a:pPr algn="ctr">
                  <a:lnSpc>
                    <a:spcPct val="150000"/>
                  </a:lnSpc>
                </a:pPr>
                <a:r>
                  <a:rPr lang="nl-NL" sz="4400" dirty="0"/>
                  <a:t>= 670 . 2,54 = 1 701,8 cm </a:t>
                </a:r>
                <a14:m>
                  <m:oMath xmlns:m="http://schemas.openxmlformats.org/officeDocument/2006/math">
                    <m:r>
                      <a:rPr lang="nl-NL" sz="4400" i="0">
                        <a:latin typeface="Cambria Math"/>
                      </a:rPr>
                      <m:t>≈</m:t>
                    </m:r>
                  </m:oMath>
                </a14:m>
                <a:r>
                  <a:rPr lang="nl-NL" sz="4400" dirty="0"/>
                  <a:t> 17 m.</a:t>
                </a:r>
                <a:endParaRPr lang="en-US" sz="4400" dirty="0"/>
              </a:p>
              <a:p>
                <a:pPr algn="ctr">
                  <a:lnSpc>
                    <a:spcPct val="150000"/>
                  </a:lnSpc>
                </a:pPr>
                <a:r>
                  <a:rPr lang="nl-NL" sz="4400" dirty="0"/>
                  <a:t>Khối lượng rỗng của máy bay theo đơn vị kilogam (làm tròn đến hàng đơn vị) là: </a:t>
                </a:r>
                <a:endParaRPr lang="en-US" sz="4400" dirty="0"/>
              </a:p>
              <a:p>
                <a:pPr algn="ctr">
                  <a:lnSpc>
                    <a:spcPct val="150000"/>
                  </a:lnSpc>
                </a:pPr>
                <a:r>
                  <a:rPr lang="nl-NL" sz="4400" dirty="0"/>
                  <a:t>284 000 Ib = 284 000. 0,45359237</a:t>
                </a:r>
                <a:endParaRPr lang="en-US" sz="4400" dirty="0"/>
              </a:p>
              <a:p>
                <a:pPr algn="ctr">
                  <a:lnSpc>
                    <a:spcPct val="150000"/>
                  </a:lnSpc>
                </a:pPr>
                <a:r>
                  <a:rPr lang="nl-NL" sz="4400" dirty="0"/>
                  <a:t>= 254 011,7272 kg </a:t>
                </a:r>
                <a14:m>
                  <m:oMath xmlns:m="http://schemas.openxmlformats.org/officeDocument/2006/math">
                    <m:r>
                      <a:rPr lang="nl-NL" sz="4400" i="0">
                        <a:latin typeface="Cambria Math"/>
                      </a:rPr>
                      <m:t>≈</m:t>
                    </m:r>
                  </m:oMath>
                </a14:m>
                <a:r>
                  <a:rPr lang="nl-NL" sz="4400" dirty="0"/>
                  <a:t> 254 012 kg</a:t>
                </a:r>
                <a:endParaRPr lang="en-US" sz="4400" dirty="0"/>
              </a:p>
            </p:txBody>
          </p:sp>
        </mc:Choice>
        <mc:Fallback xmlns="">
          <p:sp>
            <p:nvSpPr>
              <p:cNvPr id="3" name="Rectangle 2"/>
              <p:cNvSpPr>
                <a:spLocks noRot="1" noChangeAspect="1" noMove="1" noResize="1" noEditPoints="1" noAdjustHandles="1" noChangeArrowheads="1" noChangeShapeType="1" noTextEdit="1"/>
              </p:cNvSpPr>
              <p:nvPr/>
            </p:nvSpPr>
            <p:spPr>
              <a:xfrm>
                <a:off x="3562350" y="1135060"/>
                <a:ext cx="11163300" cy="8217634"/>
              </a:xfrm>
              <a:prstGeom prst="rect">
                <a:avLst/>
              </a:prstGeom>
              <a:blipFill rotWithShape="1">
                <a:blip r:embed="rId18"/>
                <a:stretch>
                  <a:fillRect r="-600" b="-1039"/>
                </a:stretch>
              </a:blipFill>
            </p:spPr>
            <p:txBody>
              <a:bodyPr/>
              <a:lstStyle/>
              <a:p>
                <a:r>
                  <a:rPr lang="en-US">
                    <a:noFill/>
                  </a:rPr>
                  <a:t> </a:t>
                </a:r>
              </a:p>
            </p:txBody>
          </p:sp>
        </mc:Fallback>
      </mc:AlternateContent>
    </p:spTree>
    <p:extLst>
      <p:ext uri="{BB962C8B-B14F-4D97-AF65-F5344CB8AC3E}">
        <p14:creationId xmlns:p14="http://schemas.microsoft.com/office/powerpoint/2010/main" val="24899648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95401" y="876300"/>
            <a:ext cx="15697200" cy="8704217"/>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576602">
            <a:off x="15830617" y="7700628"/>
            <a:ext cx="2323968" cy="3273195"/>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737603">
            <a:off x="15519479" y="-956205"/>
            <a:ext cx="5001925" cy="3392215"/>
          </a:xfrm>
          <a:prstGeom prst="rect">
            <a:avLst/>
          </a:prstGeom>
        </p:spPr>
      </p:pic>
      <p:pic>
        <p:nvPicPr>
          <p:cNvPr id="9" name="Picture 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533400" y="5414363"/>
            <a:ext cx="4722788" cy="5444137"/>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3810000" y="1104900"/>
                <a:ext cx="12039600" cy="8217634"/>
              </a:xfrm>
              <a:prstGeom prst="rect">
                <a:avLst/>
              </a:prstGeom>
            </p:spPr>
            <p:txBody>
              <a:bodyPr wrap="square">
                <a:spAutoFit/>
              </a:bodyPr>
              <a:lstStyle/>
              <a:p>
                <a:pPr algn="ctr">
                  <a:lnSpc>
                    <a:spcPct val="150000"/>
                  </a:lnSpc>
                </a:pPr>
                <a:r>
                  <a:rPr lang="nl-NL" sz="4400" dirty="0"/>
                  <a:t>Tầm bay với cấu hình bình thường theo đv kilomet (làm tròn đến hàng đơn vị)  là: </a:t>
                </a:r>
                <a:endParaRPr lang="en-US" sz="4400" dirty="0"/>
              </a:p>
              <a:p>
                <a:pPr algn="ctr">
                  <a:lnSpc>
                    <a:spcPct val="150000"/>
                  </a:lnSpc>
                </a:pPr>
                <a:r>
                  <a:rPr lang="nl-NL" sz="4400" dirty="0"/>
                  <a:t>7 635 nmi = 7 635 .1 852 </a:t>
                </a:r>
                <a:r>
                  <a:rPr lang="nl-NL" sz="4400" dirty="0" smtClean="0"/>
                  <a:t>= </a:t>
                </a:r>
                <a:r>
                  <a:rPr lang="nl-NL" sz="4400" dirty="0"/>
                  <a:t>14  140 020 m </a:t>
                </a:r>
                <a:endParaRPr lang="nl-NL" sz="4400" dirty="0" smtClean="0"/>
              </a:p>
              <a:p>
                <a:pPr algn="ctr">
                  <a:lnSpc>
                    <a:spcPct val="150000"/>
                  </a:lnSpc>
                </a:pPr>
                <a14:m>
                  <m:oMath xmlns:m="http://schemas.openxmlformats.org/officeDocument/2006/math">
                    <m:r>
                      <a:rPr lang="nl-NL" sz="4400" i="0">
                        <a:latin typeface="Cambria Math"/>
                      </a:rPr>
                      <m:t>≈</m:t>
                    </m:r>
                  </m:oMath>
                </a14:m>
                <a:r>
                  <a:rPr lang="nl-NL" sz="4400" dirty="0"/>
                  <a:t> 14 140 km</a:t>
                </a:r>
                <a:endParaRPr lang="en-US" sz="4400" dirty="0"/>
              </a:p>
              <a:p>
                <a:pPr algn="ctr">
                  <a:lnSpc>
                    <a:spcPct val="150000"/>
                  </a:lnSpc>
                </a:pPr>
                <a:r>
                  <a:rPr lang="nl-NL" sz="4400" dirty="0"/>
                  <a:t>Độ cao bay vận hành theo đơn vị mét (làm tròn đến hàng đơn vị) là:</a:t>
                </a:r>
                <a:endParaRPr lang="en-US" sz="4400" dirty="0"/>
              </a:p>
              <a:p>
                <a:pPr algn="ctr">
                  <a:lnSpc>
                    <a:spcPct val="150000"/>
                  </a:lnSpc>
                </a:pPr>
                <a:r>
                  <a:rPr lang="nl-NL" sz="4400" dirty="0"/>
                  <a:t>43 000 ft = 43 000 .12 = 516 000 in </a:t>
                </a:r>
                <a:endParaRPr lang="en-US" sz="4400" dirty="0"/>
              </a:p>
              <a:p>
                <a:pPr algn="ctr">
                  <a:lnSpc>
                    <a:spcPct val="150000"/>
                  </a:lnSpc>
                </a:pPr>
                <a:r>
                  <a:rPr lang="nl-NL" sz="4400" dirty="0"/>
                  <a:t>= 516 000 . 2,54 = 1 310 640 cm </a:t>
                </a:r>
                <a14:m>
                  <m:oMath xmlns:m="http://schemas.openxmlformats.org/officeDocument/2006/math">
                    <m:r>
                      <a:rPr lang="nl-NL" sz="4400" i="0">
                        <a:latin typeface="Cambria Math"/>
                      </a:rPr>
                      <m:t>≈</m:t>
                    </m:r>
                  </m:oMath>
                </a14:m>
                <a:r>
                  <a:rPr lang="nl-NL" sz="4400" dirty="0"/>
                  <a:t> 13 106 m.</a:t>
                </a:r>
                <a:endParaRPr lang="en-US" sz="4400" dirty="0"/>
              </a:p>
            </p:txBody>
          </p:sp>
        </mc:Choice>
        <mc:Fallback xmlns="">
          <p:sp>
            <p:nvSpPr>
              <p:cNvPr id="6" name="Rectangle 5"/>
              <p:cNvSpPr>
                <a:spLocks noRot="1" noChangeAspect="1" noMove="1" noResize="1" noEditPoints="1" noAdjustHandles="1" noChangeArrowheads="1" noChangeShapeType="1" noTextEdit="1"/>
              </p:cNvSpPr>
              <p:nvPr/>
            </p:nvSpPr>
            <p:spPr>
              <a:xfrm>
                <a:off x="3810000" y="1104900"/>
                <a:ext cx="12039600" cy="8217634"/>
              </a:xfrm>
              <a:prstGeom prst="rect">
                <a:avLst/>
              </a:prstGeom>
              <a:blipFill rotWithShape="1">
                <a:blip r:embed="rId11"/>
                <a:stretch>
                  <a:fillRect l="-1316" r="-2633" b="-1039"/>
                </a:stretch>
              </a:blipFill>
            </p:spPr>
            <p:txBody>
              <a:bodyPr/>
              <a:lstStyle/>
              <a:p>
                <a:r>
                  <a:rPr lang="en-US">
                    <a:noFill/>
                  </a:rPr>
                  <a:t> </a:t>
                </a:r>
              </a:p>
            </p:txBody>
          </p:sp>
        </mc:Fallback>
      </mc:AlternateContent>
    </p:spTree>
    <p:extLst>
      <p:ext uri="{BB962C8B-B14F-4D97-AF65-F5344CB8AC3E}">
        <p14:creationId xmlns:p14="http://schemas.microsoft.com/office/powerpoint/2010/main" val="24029130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down)">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33401" y="495300"/>
            <a:ext cx="17297399" cy="9208158"/>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271887" y="8420100"/>
            <a:ext cx="1920518" cy="1987599"/>
          </a:xfrm>
          <a:prstGeom prst="rect">
            <a:avLst/>
          </a:prstGeom>
        </p:spPr>
      </p:pic>
      <p:pic>
        <p:nvPicPr>
          <p:cNvPr id="1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6907594" y="1"/>
            <a:ext cx="1690394" cy="1866900"/>
          </a:xfrm>
          <a:prstGeom prst="rect">
            <a:avLst/>
          </a:prstGeom>
        </p:spPr>
      </p:pic>
      <p:sp>
        <p:nvSpPr>
          <p:cNvPr id="2" name="Rectangle 1"/>
          <p:cNvSpPr/>
          <p:nvPr/>
        </p:nvSpPr>
        <p:spPr>
          <a:xfrm>
            <a:off x="843456" y="952500"/>
            <a:ext cx="16530144" cy="5632311"/>
          </a:xfrm>
          <a:prstGeom prst="rect">
            <a:avLst/>
          </a:prstGeom>
        </p:spPr>
        <p:txBody>
          <a:bodyPr wrap="square">
            <a:spAutoFit/>
          </a:bodyPr>
          <a:lstStyle/>
          <a:p>
            <a:pPr algn="just">
              <a:lnSpc>
                <a:spcPct val="150000"/>
              </a:lnSpc>
            </a:pPr>
            <a:r>
              <a:rPr lang="fr-FR" sz="4000" b="1" dirty="0">
                <a:solidFill>
                  <a:srgbClr val="FF0000"/>
                </a:solidFill>
              </a:rPr>
              <a:t>Vận dụng 2. </a:t>
            </a:r>
            <a:r>
              <a:rPr lang="fr-FR" sz="4000" dirty="0"/>
              <a:t>Lãi suất kì hạn 12 tháng của một ngân hàng là 5,6% năm.</a:t>
            </a:r>
            <a:endParaRPr lang="en-US" sz="4000" dirty="0"/>
          </a:p>
          <a:p>
            <a:pPr algn="just">
              <a:lnSpc>
                <a:spcPct val="150000"/>
              </a:lnSpc>
            </a:pPr>
            <a:r>
              <a:rPr lang="fr-FR" sz="4000" dirty="0"/>
              <a:t>a) Viết công thức tính số tiền lãi thu được sau một năm theo số tiền gửi. </a:t>
            </a:r>
            <a:endParaRPr lang="en-US" sz="4000" dirty="0"/>
          </a:p>
          <a:p>
            <a:pPr algn="just">
              <a:lnSpc>
                <a:spcPct val="150000"/>
              </a:lnSpc>
            </a:pPr>
            <a:r>
              <a:rPr lang="fr-FR" sz="4000" dirty="0"/>
              <a:t>b) Bác Hà gửi 120 triệu đồng với kì hạn 12 tháng ở ngân hàng đó. Hỏi sau một năm bác Hà nhận được bao nhiêu tiền cả gốc lẫn lãi?</a:t>
            </a:r>
            <a:endParaRPr lang="en-US" sz="4000" dirty="0"/>
          </a:p>
          <a:p>
            <a:pPr algn="just">
              <a:lnSpc>
                <a:spcPct val="150000"/>
              </a:lnSpc>
            </a:pPr>
            <a:r>
              <a:rPr lang="fr-FR" sz="4000" dirty="0"/>
              <a:t>c) Giả sử lãi suất không thay đổi, hãy dùng Quy tắc 72 ước lượng số năm cần gửi tiết kiệm để số tiền gửi của bác Hà tăng gấp đôi.</a:t>
            </a:r>
            <a:endParaRPr lang="en-US" sz="4000" dirty="0"/>
          </a:p>
        </p:txBody>
      </p:sp>
      <p:pic>
        <p:nvPicPr>
          <p:cNvPr id="7" name="Picture 16">
            <a:extLst>
              <a:ext uri="{FF2B5EF4-FFF2-40B4-BE49-F238E27FC236}">
                <a16:creationId xmlns="" xmlns:a16="http://schemas.microsoft.com/office/drawing/2014/main" id="{1462FF9F-EAF8-4B39-9FBB-966BAE687A24}"/>
              </a:ext>
            </a:extLst>
          </p:cNvPr>
          <p:cNvPicPr>
            <a:picLocks noChangeAspect="1"/>
          </p:cNvPicPr>
          <p:nvPr/>
        </p:nvPicPr>
        <p:blipFill>
          <a:blip r:embed="rId18"/>
          <a:srcRect/>
          <a:stretch>
            <a:fillRect/>
          </a:stretch>
        </p:blipFill>
        <p:spPr>
          <a:xfrm>
            <a:off x="7546428" y="6773495"/>
            <a:ext cx="3124200" cy="2960179"/>
          </a:xfrm>
          <a:prstGeom prst="rect">
            <a:avLst/>
          </a:prstGeom>
        </p:spPr>
      </p:pic>
    </p:spTree>
    <p:extLst>
      <p:ext uri="{BB962C8B-B14F-4D97-AF65-F5344CB8AC3E}">
        <p14:creationId xmlns:p14="http://schemas.microsoft.com/office/powerpoint/2010/main" val="30936664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loud Blanco Sticker">
            <a:extLst>
              <a:ext uri="{FF2B5EF4-FFF2-40B4-BE49-F238E27FC236}">
                <a16:creationId xmlns="" xmlns:a16="http://schemas.microsoft.com/office/drawing/2014/main" id="{486489A6-3260-4DE2-87FC-123786E8B442}"/>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6258" y="-51416"/>
            <a:ext cx="1888476" cy="12117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 xmlns:a16="http://schemas.microsoft.com/office/drawing/2014/main" id="{D5493E98-E20B-41CE-8034-6B613E025084}"/>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8677" y="-247878"/>
            <a:ext cx="1382586" cy="8871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 xmlns:a16="http://schemas.microsoft.com/office/drawing/2014/main" id="{9BBBC41B-3243-4905-8F16-8AD8050E291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55106" y="-210846"/>
            <a:ext cx="2580252" cy="16556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 xmlns:a16="http://schemas.microsoft.com/office/drawing/2014/main" id="{6B0F5BBE-8E87-43D7-8AEB-FBEAD705A9C0}"/>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33569" y="170139"/>
            <a:ext cx="1811174" cy="116217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 xmlns:a16="http://schemas.microsoft.com/office/drawing/2014/main" id="{E3522A6D-4209-4F8C-B155-EF0D1B8729E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565642" y="-273484"/>
            <a:ext cx="2366984" cy="15188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mc="http://schemas.openxmlformats.org/markup-compatibility/2006" xmlns:a14="http://schemas.microsoft.com/office/drawing/2010/main" xmlns="" xmlns:a16="http://schemas.microsoft.com/office/drawing/2014/main" id="{A1DD0CF0-A84F-482B-97DE-EFF6E79DFD96}"/>
              </a:ext>
            </a:extLst>
          </p:cNvPr>
          <p:cNvSpPr txBox="1"/>
          <p:nvPr/>
        </p:nvSpPr>
        <p:spPr>
          <a:xfrm>
            <a:off x="1553980" y="622637"/>
            <a:ext cx="15074121" cy="1015663"/>
          </a:xfrm>
          <a:prstGeom prst="rect">
            <a:avLst/>
          </a:prstGeom>
          <a:solidFill>
            <a:srgbClr val="8BD9E1"/>
          </a:solidFill>
        </p:spPr>
        <p:txBody>
          <a:bodyPr wrap="square" lIns="91440" tIns="45720" rIns="91440" bIns="45720" rtlCol="0">
            <a:spAutoFit/>
          </a:bodyPr>
          <a:lstStyle/>
          <a:p>
            <a:pPr algn="ctr">
              <a:lnSpc>
                <a:spcPct val="150000"/>
              </a:lnSpc>
            </a:pPr>
            <a:r>
              <a:rPr lang="en-US" sz="4000" b="1" dirty="0"/>
              <a:t>Câu 1.</a:t>
            </a:r>
            <a:r>
              <a:rPr lang="en-US" sz="4000" dirty="0"/>
              <a:t> Làm tròn số 60,996 đến hàng đơn vị ta được:</a:t>
            </a:r>
          </a:p>
        </p:txBody>
      </p:sp>
      <p:sp>
        <p:nvSpPr>
          <p:cNvPr id="4" name="A. Đáp án đúng">
            <a:extLst>
              <a:ext uri="{FF2B5EF4-FFF2-40B4-BE49-F238E27FC236}">
                <a16:creationId xmlns="" xmlns:a16="http://schemas.microsoft.com/office/drawing/2014/main" id="{C7D0E9B2-90BA-4B02-B8F1-BA2C37DF853D}"/>
              </a:ext>
            </a:extLst>
          </p:cNvPr>
          <p:cNvSpPr/>
          <p:nvPr/>
        </p:nvSpPr>
        <p:spPr>
          <a:xfrm>
            <a:off x="2844633" y="3663491"/>
            <a:ext cx="12682478" cy="1275104"/>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4000" dirty="0">
                <a:solidFill>
                  <a:schemeClr val="tx1"/>
                </a:solidFill>
              </a:rPr>
              <a:t>B. 61</a:t>
            </a:r>
          </a:p>
        </p:txBody>
      </p:sp>
      <p:sp>
        <p:nvSpPr>
          <p:cNvPr id="37" name="B. Đáp án sai">
            <a:extLst>
              <a:ext uri="{FF2B5EF4-FFF2-40B4-BE49-F238E27FC236}">
                <a16:creationId xmlns="" xmlns:a16="http://schemas.microsoft.com/office/drawing/2014/main" id="{16A526F5-1C4F-469D-9F73-F9C2082BA7DE}"/>
              </a:ext>
            </a:extLst>
          </p:cNvPr>
          <p:cNvSpPr/>
          <p:nvPr/>
        </p:nvSpPr>
        <p:spPr>
          <a:xfrm>
            <a:off x="2801712" y="2019300"/>
            <a:ext cx="12657338" cy="1275104"/>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4000" dirty="0">
                <a:solidFill>
                  <a:schemeClr val="tx1"/>
                </a:solidFill>
              </a:rPr>
              <a:t>A. 60</a:t>
            </a:r>
          </a:p>
        </p:txBody>
      </p:sp>
      <p:sp>
        <p:nvSpPr>
          <p:cNvPr id="38" name="C. Đáp án sai">
            <a:extLst>
              <a:ext uri="{FF2B5EF4-FFF2-40B4-BE49-F238E27FC236}">
                <a16:creationId xmlns="" xmlns:a16="http://schemas.microsoft.com/office/drawing/2014/main" id="{D48A2C34-20CA-48ED-88FF-01E54E465E18}"/>
              </a:ext>
            </a:extLst>
          </p:cNvPr>
          <p:cNvSpPr/>
          <p:nvPr/>
        </p:nvSpPr>
        <p:spPr>
          <a:xfrm>
            <a:off x="2877912" y="5295900"/>
            <a:ext cx="12657338" cy="1275104"/>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4000" dirty="0">
                <a:solidFill>
                  <a:schemeClr val="tx1"/>
                </a:solidFill>
              </a:rPr>
              <a:t>C. 60,9</a:t>
            </a:r>
          </a:p>
        </p:txBody>
      </p:sp>
      <p:pic>
        <p:nvPicPr>
          <p:cNvPr id="29" name="Picture 4" descr="Happy Japan Sticker by nanamin">
            <a:extLst>
              <a:ext uri="{FF2B5EF4-FFF2-40B4-BE49-F238E27FC236}">
                <a16:creationId xmlns="" xmlns:a16="http://schemas.microsoft.com/office/drawing/2014/main" id="{4C34DD77-1ADF-47AD-96F8-6151128F9E09}"/>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2673" y="3771900"/>
            <a:ext cx="1650527" cy="139960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Arrow Yes Sticker by asinastra">
            <a:extLst>
              <a:ext uri="{FF2B5EF4-FFF2-40B4-BE49-F238E27FC236}">
                <a16:creationId xmlns="" xmlns:a16="http://schemas.microsoft.com/office/drawing/2014/main"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792828" y="5480878"/>
            <a:ext cx="1245592" cy="105362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Arrow Yes Sticker by asinastra">
            <a:extLst>
              <a:ext uri="{FF2B5EF4-FFF2-40B4-BE49-F238E27FC236}">
                <a16:creationId xmlns="" xmlns:a16="http://schemas.microsoft.com/office/drawing/2014/main" id="{39869474-61E4-4CEC-92B4-86FB1B0081EB}"/>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773400" y="2171700"/>
            <a:ext cx="1245592" cy="1053628"/>
          </a:xfrm>
          <a:prstGeom prst="rect">
            <a:avLst/>
          </a:prstGeom>
          <a:noFill/>
          <a:extLst>
            <a:ext uri="{909E8E84-426E-40DD-AFC4-6F175D3DCCD1}">
              <a14:hiddenFill xmlns:a14="http://schemas.microsoft.com/office/drawing/2010/main">
                <a:solidFill>
                  <a:srgbClr val="FFFFFF"/>
                </a:solidFill>
              </a14:hiddenFill>
            </a:ext>
          </a:extLst>
        </p:spPr>
      </p:pic>
      <p:sp>
        <p:nvSpPr>
          <p:cNvPr id="26" name="Freeform: Shape 25">
            <a:extLst>
              <a:ext uri="{FF2B5EF4-FFF2-40B4-BE49-F238E27FC236}">
                <a16:creationId xmlns="" xmlns:a16="http://schemas.microsoft.com/office/drawing/2014/main" id="{7AEE7C92-65C0-CF22-C221-136BD7AE117B}"/>
              </a:ext>
            </a:extLst>
          </p:cNvPr>
          <p:cNvSpPr/>
          <p:nvPr/>
        </p:nvSpPr>
        <p:spPr>
          <a:xfrm>
            <a:off x="-15082177" y="8580417"/>
            <a:ext cx="38299162" cy="1727522"/>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defTabSz="1371600"/>
            <a:endParaRPr lang="en-US" dirty="0">
              <a:solidFill>
                <a:prstClr val="white"/>
              </a:solidFill>
              <a:latin typeface="Calibri" panose="020F0502020204030204"/>
            </a:endParaRPr>
          </a:p>
        </p:txBody>
      </p:sp>
      <p:grpSp>
        <p:nvGrpSpPr>
          <p:cNvPr id="28" name="Group 27">
            <a:extLst>
              <a:ext uri="{FF2B5EF4-FFF2-40B4-BE49-F238E27FC236}">
                <a16:creationId xmlns="" xmlns:a16="http://schemas.microsoft.com/office/drawing/2014/main" id="{E980915C-5B93-687F-563E-DCF2A295A7FD}"/>
              </a:ext>
            </a:extLst>
          </p:cNvPr>
          <p:cNvGrpSpPr/>
          <p:nvPr/>
        </p:nvGrpSpPr>
        <p:grpSpPr>
          <a:xfrm>
            <a:off x="598850" y="8496300"/>
            <a:ext cx="12597052" cy="1700145"/>
            <a:chOff x="639227" y="8131987"/>
            <a:chExt cx="12597052" cy="2108086"/>
          </a:xfrm>
        </p:grpSpPr>
        <p:sp>
          <p:nvSpPr>
            <p:cNvPr id="30" name="Oval 29">
              <a:extLst>
                <a:ext uri="{FF2B5EF4-FFF2-40B4-BE49-F238E27FC236}">
                  <a16:creationId xmlns="" xmlns:a16="http://schemas.microsoft.com/office/drawing/2014/main" id="{654ECAB5-D121-E086-E12E-618FA5F3B71C}"/>
                </a:ext>
              </a:extLst>
            </p:cNvPr>
            <p:cNvSpPr/>
            <p:nvPr/>
          </p:nvSpPr>
          <p:spPr>
            <a:xfrm>
              <a:off x="2869055" y="8131987"/>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1</a:t>
              </a:r>
              <a:endParaRPr lang="en-US" sz="6600" dirty="0">
                <a:solidFill>
                  <a:prstClr val="white"/>
                </a:solidFill>
                <a:latin typeface="Arial" panose="020B0604020202020204" pitchFamily="34" charset="0"/>
                <a:cs typeface="Arial" panose="020B0604020202020204" pitchFamily="34" charset="0"/>
              </a:endParaRPr>
            </a:p>
          </p:txBody>
        </p:sp>
        <p:sp>
          <p:nvSpPr>
            <p:cNvPr id="31" name="Oval 30">
              <a:hlinkClick r:id="" action="ppaction://noaction"/>
              <a:extLst>
                <a:ext uri="{FF2B5EF4-FFF2-40B4-BE49-F238E27FC236}">
                  <a16:creationId xmlns="" xmlns:a16="http://schemas.microsoft.com/office/drawing/2014/main" id="{7F425F58-BDC0-DC2F-6C4A-7855636E1980}"/>
                </a:ext>
              </a:extLst>
            </p:cNvPr>
            <p:cNvSpPr/>
            <p:nvPr/>
          </p:nvSpPr>
          <p:spPr>
            <a:xfrm>
              <a:off x="5101256"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a:solidFill>
                    <a:srgbClr val="E5D4B5"/>
                  </a:solidFill>
                  <a:latin typeface="Arial" panose="020B0604020202020204" pitchFamily="34" charset="0"/>
                  <a:cs typeface="Arial" panose="020B0604020202020204" pitchFamily="34" charset="0"/>
                </a:rPr>
                <a:t>2</a:t>
              </a:r>
              <a:endParaRPr lang="en-US" sz="6600" dirty="0">
                <a:solidFill>
                  <a:prstClr val="white"/>
                </a:solidFill>
                <a:latin typeface="Arial" panose="020B0604020202020204" pitchFamily="34" charset="0"/>
                <a:cs typeface="Arial" panose="020B0604020202020204" pitchFamily="34" charset="0"/>
              </a:endParaRPr>
            </a:p>
          </p:txBody>
        </p:sp>
        <p:sp>
          <p:nvSpPr>
            <p:cNvPr id="32" name="Oval 31">
              <a:extLst>
                <a:ext uri="{FF2B5EF4-FFF2-40B4-BE49-F238E27FC236}">
                  <a16:creationId xmlns="" xmlns:a16="http://schemas.microsoft.com/office/drawing/2014/main" id="{DAB32957-B758-FF79-35C0-F180CC80C711}"/>
                </a:ext>
              </a:extLst>
            </p:cNvPr>
            <p:cNvSpPr/>
            <p:nvPr/>
          </p:nvSpPr>
          <p:spPr>
            <a:xfrm>
              <a:off x="7343851" y="871483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3</a:t>
              </a:r>
              <a:endParaRPr lang="en-US" sz="6600" dirty="0">
                <a:solidFill>
                  <a:prstClr val="white"/>
                </a:solidFill>
                <a:latin typeface="Arial" panose="020B0604020202020204" pitchFamily="34" charset="0"/>
                <a:cs typeface="Arial" panose="020B0604020202020204" pitchFamily="34" charset="0"/>
              </a:endParaRPr>
            </a:p>
          </p:txBody>
        </p:sp>
        <p:sp>
          <p:nvSpPr>
            <p:cNvPr id="33" name="Oval 32">
              <a:extLst>
                <a:ext uri="{FF2B5EF4-FFF2-40B4-BE49-F238E27FC236}">
                  <a16:creationId xmlns="" xmlns:a16="http://schemas.microsoft.com/office/drawing/2014/main" id="{5CA6F182-4ED1-640E-1860-A6BC64985FCA}"/>
                </a:ext>
              </a:extLst>
            </p:cNvPr>
            <p:cNvSpPr/>
            <p:nvPr/>
          </p:nvSpPr>
          <p:spPr>
            <a:xfrm>
              <a:off x="9586445"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4</a:t>
              </a:r>
              <a:endParaRPr lang="en-US" sz="6600" dirty="0">
                <a:solidFill>
                  <a:prstClr val="white"/>
                </a:solidFill>
                <a:latin typeface="Arial" panose="020B0604020202020204" pitchFamily="34" charset="0"/>
                <a:cs typeface="Arial" panose="020B0604020202020204" pitchFamily="34" charset="0"/>
              </a:endParaRPr>
            </a:p>
          </p:txBody>
        </p:sp>
        <p:sp>
          <p:nvSpPr>
            <p:cNvPr id="34" name="Oval 33">
              <a:extLst>
                <a:ext uri="{FF2B5EF4-FFF2-40B4-BE49-F238E27FC236}">
                  <a16:creationId xmlns="" xmlns:a16="http://schemas.microsoft.com/office/drawing/2014/main" id="{3D0A96AB-C18B-EBF2-4785-993D68434E28}"/>
                </a:ext>
              </a:extLst>
            </p:cNvPr>
            <p:cNvSpPr/>
            <p:nvPr/>
          </p:nvSpPr>
          <p:spPr>
            <a:xfrm>
              <a:off x="11829040"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5</a:t>
              </a:r>
              <a:endParaRPr lang="en-US" sz="6600" dirty="0">
                <a:solidFill>
                  <a:prstClr val="white"/>
                </a:solidFill>
                <a:latin typeface="Arial" panose="020B0604020202020204" pitchFamily="34" charset="0"/>
                <a:cs typeface="Arial" panose="020B0604020202020204" pitchFamily="34" charset="0"/>
              </a:endParaRPr>
            </a:p>
          </p:txBody>
        </p:sp>
        <p:pic>
          <p:nvPicPr>
            <p:cNvPr id="46" name="Picture 45">
              <a:extLst>
                <a:ext uri="{FF2B5EF4-FFF2-40B4-BE49-F238E27FC236}">
                  <a16:creationId xmlns="" xmlns:a16="http://schemas.microsoft.com/office/drawing/2014/main" id="{434FE3AA-1E6A-B029-9C9F-CAA069DDA847}"/>
                </a:ext>
              </a:extLst>
            </p:cNvPr>
            <p:cNvPicPr>
              <a:picLocks noChangeAspect="1"/>
            </p:cNvPicPr>
            <p:nvPr/>
          </p:nvPicPr>
          <p:blipFill>
            <a:blip r:embed="rId9"/>
            <a:stretch>
              <a:fillRect/>
            </a:stretch>
          </p:blipFill>
          <p:spPr>
            <a:xfrm>
              <a:off x="639227" y="8712893"/>
              <a:ext cx="1627773" cy="1527180"/>
            </a:xfrm>
            <a:prstGeom prst="rect">
              <a:avLst/>
            </a:prstGeom>
          </p:spPr>
        </p:pic>
      </p:grpSp>
      <p:sp>
        <p:nvSpPr>
          <p:cNvPr id="22" name="C. Đáp án sai">
            <a:extLst>
              <a:ext uri="{FF2B5EF4-FFF2-40B4-BE49-F238E27FC236}">
                <a16:creationId xmlns="" xmlns:a16="http://schemas.microsoft.com/office/drawing/2014/main" id="{D48A2C34-20CA-48ED-88FF-01E54E465E18}"/>
              </a:ext>
            </a:extLst>
          </p:cNvPr>
          <p:cNvSpPr/>
          <p:nvPr/>
        </p:nvSpPr>
        <p:spPr>
          <a:xfrm>
            <a:off x="2963662" y="6875804"/>
            <a:ext cx="12657338" cy="1275104"/>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dirty="0">
                <a:solidFill>
                  <a:schemeClr val="tx1"/>
                </a:solidFill>
              </a:rPr>
              <a:t>D. </a:t>
            </a:r>
            <a:r>
              <a:rPr lang="en-US" sz="4000" dirty="0" smtClean="0">
                <a:solidFill>
                  <a:schemeClr val="tx1"/>
                </a:solidFill>
              </a:rPr>
              <a:t>61,9</a:t>
            </a:r>
            <a:endParaRPr lang="en-US" sz="4000" dirty="0">
              <a:solidFill>
                <a:schemeClr val="tx1"/>
              </a:solidFill>
            </a:endParaRPr>
          </a:p>
        </p:txBody>
      </p:sp>
      <p:pic>
        <p:nvPicPr>
          <p:cNvPr id="23" name="Picture 2" descr="Arrow Yes Sticker by asinastra">
            <a:extLst>
              <a:ext uri="{FF2B5EF4-FFF2-40B4-BE49-F238E27FC236}">
                <a16:creationId xmlns="" xmlns:a16="http://schemas.microsoft.com/office/drawing/2014/main"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876896" y="6908026"/>
            <a:ext cx="1245592" cy="124252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625771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00"/>
                                        <p:tgtEl>
                                          <p:spTgt spid="3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7"/>
                  </p:tgtEl>
                </p:cond>
              </p:nextCondLst>
            </p:seq>
            <p:seq concurrent="1" nextAc="seek">
              <p:cTn id="29" restart="whenNotActive" fill="hold" evtFilter="cancelBubble" nodeType="interactiveSeq">
                <p:stCondLst>
                  <p:cond evt="onClick" delay="0">
                    <p:tgtEl>
                      <p:spTgt spid="38"/>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8"/>
                  </p:tgtEl>
                </p:cond>
              </p:nextCondLst>
            </p:seq>
            <p:seq concurrent="1" nextAc="seek">
              <p:cTn id="34" restart="whenNotActive" fill="hold" evtFilter="cancelBubble" nodeType="interactiveSeq">
                <p:stCondLst>
                  <p:cond evt="onClick" delay="0">
                    <p:tgtEl>
                      <p:spTgt spid="4"/>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5" name="y2mate.com - Correct answer sound effect  No copyright.wav"/>
                                        </p:tgtEl>
                                      </p:cMediaNode>
                                    </p:audio>
                                  </p:subTnLst>
                                </p:cTn>
                              </p:par>
                            </p:childTnLst>
                          </p:cTn>
                        </p:par>
                      </p:childTnLst>
                    </p:cTn>
                  </p:par>
                </p:childTnLst>
              </p:cTn>
              <p:nextCondLst>
                <p:cond evt="onClick" delay="0">
                  <p:tgtEl>
                    <p:spTgt spid="4"/>
                  </p:tgtEl>
                </p:cond>
              </p:nextCondLst>
            </p:seq>
            <p:seq concurrent="1" nextAc="seek">
              <p:cTn id="39" restart="whenNotActive" fill="hold" evtFilter="cancelBubble" nodeType="interactiveSeq">
                <p:stCondLst>
                  <p:cond evt="onClick" delay="0">
                    <p:tgtEl>
                      <p:spTgt spid="22"/>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2"/>
                  </p:tgtEl>
                </p:cond>
              </p:nextCondLst>
            </p:seq>
          </p:childTnLst>
        </p:cTn>
      </p:par>
    </p:tnLst>
    <p:bldLst>
      <p:bldP spid="7" grpId="0" animBg="1"/>
      <p:bldP spid="4" grpId="0" animBg="1"/>
      <p:bldP spid="37" grpId="0" animBg="1"/>
      <p:bldP spid="38"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37485" y="495300"/>
            <a:ext cx="16023502" cy="9208158"/>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576602">
            <a:off x="15456712" y="7128679"/>
            <a:ext cx="2590991" cy="364928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4808" y="222370"/>
            <a:ext cx="2903192" cy="4877009"/>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4636" y="8173059"/>
            <a:ext cx="2067774" cy="2139999"/>
          </a:xfrm>
          <a:prstGeom prst="rect">
            <a:avLst/>
          </a:prstGeom>
        </p:spPr>
      </p:pic>
      <p:sp>
        <p:nvSpPr>
          <p:cNvPr id="2" name="Rectangle 1"/>
          <p:cNvSpPr/>
          <p:nvPr/>
        </p:nvSpPr>
        <p:spPr>
          <a:xfrm>
            <a:off x="2025870" y="1498393"/>
            <a:ext cx="14477999" cy="7201972"/>
          </a:xfrm>
          <a:prstGeom prst="rect">
            <a:avLst/>
          </a:prstGeom>
        </p:spPr>
        <p:txBody>
          <a:bodyPr wrap="square">
            <a:spAutoFit/>
          </a:bodyPr>
          <a:lstStyle/>
          <a:p>
            <a:pPr algn="ctr">
              <a:lnSpc>
                <a:spcPct val="150000"/>
              </a:lnSpc>
            </a:pPr>
            <a:r>
              <a:rPr lang="en-US" sz="4400" b="1" dirty="0">
                <a:solidFill>
                  <a:srgbClr val="FF0000"/>
                </a:solidFill>
              </a:rPr>
              <a:t>Giải</a:t>
            </a:r>
          </a:p>
          <a:p>
            <a:pPr algn="ctr">
              <a:lnSpc>
                <a:spcPct val="150000"/>
              </a:lnSpc>
            </a:pPr>
            <a:r>
              <a:rPr lang="nl-NL" sz="4400" dirty="0"/>
              <a:t>a) </a:t>
            </a:r>
            <a:r>
              <a:rPr lang="nl-NL" sz="4400" dirty="0" smtClean="0"/>
              <a:t>Công </a:t>
            </a:r>
            <a:r>
              <a:rPr lang="nl-NL" sz="4400" dirty="0"/>
              <a:t>thức tính số tiền lãi sau một năm:</a:t>
            </a:r>
            <a:endParaRPr lang="en-US" sz="4400" dirty="0"/>
          </a:p>
          <a:p>
            <a:pPr algn="ctr">
              <a:lnSpc>
                <a:spcPct val="150000"/>
              </a:lnSpc>
            </a:pPr>
            <a:r>
              <a:rPr lang="nl-NL" sz="4400" dirty="0"/>
              <a:t>Số tiền lãi = 0,056 . Số tiền gốc</a:t>
            </a:r>
            <a:endParaRPr lang="en-US" sz="4400" dirty="0"/>
          </a:p>
          <a:p>
            <a:pPr algn="ctr">
              <a:lnSpc>
                <a:spcPct val="150000"/>
              </a:lnSpc>
            </a:pPr>
            <a:r>
              <a:rPr lang="nl-NL" sz="4400" dirty="0" smtClean="0"/>
              <a:t>b) Số </a:t>
            </a:r>
            <a:r>
              <a:rPr lang="nl-NL" sz="4400" dirty="0"/>
              <a:t>tiền lãi bác Hà nhận được sau một năm là:</a:t>
            </a:r>
            <a:endParaRPr lang="en-US" sz="4400" dirty="0"/>
          </a:p>
          <a:p>
            <a:pPr algn="ctr">
              <a:lnSpc>
                <a:spcPct val="150000"/>
              </a:lnSpc>
            </a:pPr>
            <a:r>
              <a:rPr lang="nl-NL" sz="4400" dirty="0"/>
              <a:t>0,056 . 120 = 6,72 (triệu đồng)</a:t>
            </a:r>
            <a:endParaRPr lang="en-US" sz="4400" dirty="0"/>
          </a:p>
          <a:p>
            <a:pPr algn="ctr">
              <a:lnSpc>
                <a:spcPct val="150000"/>
              </a:lnSpc>
            </a:pPr>
            <a:r>
              <a:rPr lang="nl-NL" sz="4400" dirty="0"/>
              <a:t>Số tiền cả gốc lẫn lãi bác Hà nhận được sau một năm là:</a:t>
            </a:r>
            <a:endParaRPr lang="en-US" sz="4400" dirty="0"/>
          </a:p>
          <a:p>
            <a:pPr algn="ctr">
              <a:lnSpc>
                <a:spcPct val="150000"/>
              </a:lnSpc>
            </a:pPr>
            <a:r>
              <a:rPr lang="nl-NL" sz="4400" dirty="0"/>
              <a:t>120 + 6,72 = 126,72 (triệu đồng)</a:t>
            </a:r>
            <a:endParaRPr lang="en-US" sz="4400" dirty="0"/>
          </a:p>
        </p:txBody>
      </p:sp>
    </p:spTree>
    <p:extLst>
      <p:ext uri="{BB962C8B-B14F-4D97-AF65-F5344CB8AC3E}">
        <p14:creationId xmlns:p14="http://schemas.microsoft.com/office/powerpoint/2010/main" val="10723974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2057400" y="1028699"/>
            <a:ext cx="14754671" cy="82296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4400" b="1" dirty="0">
              <a:solidFill>
                <a:schemeClr val="tx1"/>
              </a:solidFill>
              <a:latin typeface="Arial" panose="020B0604020202020204" pitchFamily="34" charset="0"/>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6199" y="5157925"/>
            <a:ext cx="4952999" cy="505408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563614">
            <a:off x="632639" y="510626"/>
            <a:ext cx="4059135" cy="2752832"/>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96419">
            <a:off x="14323894" y="718562"/>
            <a:ext cx="3492045" cy="1777768"/>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468408">
            <a:off x="4710684" y="119278"/>
            <a:ext cx="1646879" cy="1818843"/>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232811" y="8136198"/>
            <a:ext cx="2579260" cy="1486592"/>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3906037" y="2306279"/>
                <a:ext cx="11057395" cy="5674439"/>
              </a:xfrm>
              <a:prstGeom prst="rect">
                <a:avLst/>
              </a:prstGeom>
            </p:spPr>
            <p:txBody>
              <a:bodyPr wrap="square">
                <a:spAutoFit/>
              </a:bodyPr>
              <a:lstStyle/>
              <a:p>
                <a:pPr algn="ctr">
                  <a:lnSpc>
                    <a:spcPct val="150000"/>
                  </a:lnSpc>
                </a:pPr>
                <a:r>
                  <a:rPr lang="nl-NL" sz="4400" dirty="0" smtClean="0"/>
                  <a:t>c)</a:t>
                </a:r>
                <a:r>
                  <a:rPr lang="en-US" sz="4400" dirty="0"/>
                  <a:t> </a:t>
                </a:r>
                <a:r>
                  <a:rPr lang="nl-NL" sz="4400" dirty="0" smtClean="0"/>
                  <a:t>Theo </a:t>
                </a:r>
                <a:r>
                  <a:rPr lang="nl-NL" sz="4400" dirty="0"/>
                  <a:t>Quy tắc 72, số năm cần gửi tiết kiệm để số tiền của bác Hà tăng gấp đôi là:</a:t>
                </a:r>
                <a:endParaRPr lang="en-US" sz="4400" dirty="0"/>
              </a:p>
              <a:p>
                <a:pPr algn="ctr">
                  <a:lnSpc>
                    <a:spcPct val="150000"/>
                  </a:lnSpc>
                </a:pPr>
                <a14:m>
                  <m:oMath xmlns:m="http://schemas.openxmlformats.org/officeDocument/2006/math">
                    <m:r>
                      <a:rPr lang="nl-NL" sz="4400" i="1">
                        <a:latin typeface="Cambria Math"/>
                      </a:rPr>
                      <m:t>𝑡</m:t>
                    </m:r>
                    <m:r>
                      <a:rPr lang="nl-NL" sz="4400" i="1">
                        <a:latin typeface="Cambria Math"/>
                      </a:rPr>
                      <m:t>=</m:t>
                    </m:r>
                    <m:f>
                      <m:fPr>
                        <m:ctrlPr>
                          <a:rPr lang="en-US" sz="4400" i="1">
                            <a:latin typeface="Cambria Math"/>
                          </a:rPr>
                        </m:ctrlPr>
                      </m:fPr>
                      <m:num>
                        <m:r>
                          <a:rPr lang="nl-NL" sz="4400" i="1">
                            <a:latin typeface="Cambria Math"/>
                          </a:rPr>
                          <m:t>72</m:t>
                        </m:r>
                      </m:num>
                      <m:den>
                        <m:r>
                          <a:rPr lang="nl-NL" sz="4400" i="1">
                            <a:latin typeface="Cambria Math"/>
                          </a:rPr>
                          <m:t>𝑟</m:t>
                        </m:r>
                      </m:den>
                    </m:f>
                    <m:r>
                      <a:rPr lang="nl-NL" sz="4400" i="1">
                        <a:latin typeface="Cambria Math"/>
                      </a:rPr>
                      <m:t>=</m:t>
                    </m:r>
                    <m:f>
                      <m:fPr>
                        <m:ctrlPr>
                          <a:rPr lang="en-US" sz="4400" i="1">
                            <a:latin typeface="Cambria Math"/>
                          </a:rPr>
                        </m:ctrlPr>
                      </m:fPr>
                      <m:num>
                        <m:r>
                          <a:rPr lang="nl-NL" sz="4400" i="1">
                            <a:latin typeface="Cambria Math"/>
                          </a:rPr>
                          <m:t>72</m:t>
                        </m:r>
                      </m:num>
                      <m:den>
                        <m:r>
                          <a:rPr lang="nl-NL" sz="4400" i="1">
                            <a:latin typeface="Cambria Math"/>
                          </a:rPr>
                          <m:t>5</m:t>
                        </m:r>
                        <m:r>
                          <a:rPr lang="nl-NL" sz="4400" i="1">
                            <a:latin typeface="Cambria Math"/>
                          </a:rPr>
                          <m:t>,</m:t>
                        </m:r>
                        <m:r>
                          <a:rPr lang="nl-NL" sz="4400" i="1">
                            <a:latin typeface="Cambria Math"/>
                          </a:rPr>
                          <m:t>6</m:t>
                        </m:r>
                      </m:den>
                    </m:f>
                    <m:r>
                      <a:rPr lang="nl-NL" sz="4400" i="1">
                        <a:latin typeface="Cambria Math"/>
                      </a:rPr>
                      <m:t>≈</m:t>
                    </m:r>
                    <m:r>
                      <a:rPr lang="nl-NL" sz="4400" i="1">
                        <a:latin typeface="Cambria Math"/>
                      </a:rPr>
                      <m:t>12</m:t>
                    </m:r>
                    <m:r>
                      <a:rPr lang="nl-NL" sz="4400" i="1">
                        <a:latin typeface="Cambria Math"/>
                      </a:rPr>
                      <m:t>,</m:t>
                    </m:r>
                    <m:r>
                      <a:rPr lang="nl-NL" sz="4400" i="1">
                        <a:latin typeface="Cambria Math"/>
                      </a:rPr>
                      <m:t>9</m:t>
                    </m:r>
                  </m:oMath>
                </a14:m>
                <a:r>
                  <a:rPr lang="nl-NL" sz="4400" dirty="0"/>
                  <a:t> (năm)</a:t>
                </a:r>
                <a:endParaRPr lang="en-US" sz="4400" dirty="0"/>
              </a:p>
              <a:p>
                <a:pPr algn="ctr">
                  <a:lnSpc>
                    <a:spcPct val="150000"/>
                  </a:lnSpc>
                </a:pPr>
                <a:r>
                  <a:rPr lang="nl-NL" sz="4400" i="1" dirty="0">
                    <a:solidFill>
                      <a:srgbClr val="FF0000"/>
                    </a:solidFill>
                  </a:rPr>
                  <a:t>Vậy sau khi gửi tiết kiệm 13 năm thì số tiền của bác Hà tăng gấp đôi.</a:t>
                </a:r>
                <a:endParaRPr lang="en-US" sz="4400" i="1" dirty="0">
                  <a:solidFill>
                    <a:srgbClr val="FF0000"/>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3906037" y="2306279"/>
                <a:ext cx="11057395" cy="5674439"/>
              </a:xfrm>
              <a:prstGeom prst="rect">
                <a:avLst/>
              </a:prstGeom>
              <a:blipFill rotWithShape="1">
                <a:blip r:embed="rId14"/>
                <a:stretch>
                  <a:fillRect l="-1599" r="-2701" b="-1933"/>
                </a:stretch>
              </a:blipFill>
            </p:spPr>
            <p:txBody>
              <a:bodyPr/>
              <a:lstStyle/>
              <a:p>
                <a:r>
                  <a:rPr lang="en-US">
                    <a:noFill/>
                  </a:rPr>
                  <a:t> </a:t>
                </a:r>
              </a:p>
            </p:txBody>
          </p:sp>
        </mc:Fallback>
      </mc:AlternateContent>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46397" y="4686300"/>
            <a:ext cx="2518068" cy="565280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933970">
            <a:off x="16274934" y="7634079"/>
            <a:ext cx="2579629" cy="3031615"/>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780252">
            <a:off x="16420327" y="-166143"/>
            <a:ext cx="1589836" cy="2758391"/>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0" y="0"/>
            <a:ext cx="2050864" cy="1530457"/>
          </a:xfrm>
          <a:prstGeom prst="rect">
            <a:avLst/>
          </a:prstGeom>
        </p:spPr>
      </p:pic>
      <p:sp>
        <p:nvSpPr>
          <p:cNvPr id="92" name="Google Shape;3579;p53"/>
          <p:cNvSpPr txBox="1">
            <a:spLocks/>
          </p:cNvSpPr>
          <p:nvPr/>
        </p:nvSpPr>
        <p:spPr>
          <a:xfrm>
            <a:off x="4420169" y="1213053"/>
            <a:ext cx="9183387" cy="94783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vi-VN" sz="6200" b="1" dirty="0">
                <a:latin typeface="Arial" panose="020B0604020202020204" pitchFamily="34" charset="0"/>
                <a:cs typeface="Arial" panose="020B0604020202020204" pitchFamily="34" charset="0"/>
              </a:rPr>
              <a:t>HƯỚNG DẪN VỀ NHÀ</a:t>
            </a:r>
          </a:p>
        </p:txBody>
      </p:sp>
      <p:sp>
        <p:nvSpPr>
          <p:cNvPr id="93" name="Google Shape;3586;p53"/>
          <p:cNvSpPr/>
          <p:nvPr/>
        </p:nvSpPr>
        <p:spPr>
          <a:xfrm>
            <a:off x="2957641" y="4809687"/>
            <a:ext cx="1813418" cy="1716278"/>
          </a:xfrm>
          <a:prstGeom prst="rect">
            <a:avLst/>
          </a:prstGeom>
          <a:solidFill>
            <a:srgbClr val="F287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94" name="Google Shape;3587;p53"/>
          <p:cNvSpPr/>
          <p:nvPr/>
        </p:nvSpPr>
        <p:spPr>
          <a:xfrm>
            <a:off x="7834441" y="4809687"/>
            <a:ext cx="1905000" cy="1699994"/>
          </a:xfrm>
          <a:prstGeom prst="rect">
            <a:avLst/>
          </a:prstGeom>
          <a:solidFill>
            <a:srgbClr val="F287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95" name="Google Shape;3588;p53"/>
          <p:cNvSpPr/>
          <p:nvPr/>
        </p:nvSpPr>
        <p:spPr>
          <a:xfrm>
            <a:off x="12802823" y="4809687"/>
            <a:ext cx="1965818" cy="1699994"/>
          </a:xfrm>
          <a:prstGeom prst="rect">
            <a:avLst/>
          </a:prstGeom>
          <a:solidFill>
            <a:srgbClr val="F287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96" name="Google Shape;3592;p53"/>
          <p:cNvSpPr txBox="1">
            <a:spLocks/>
          </p:cNvSpPr>
          <p:nvPr/>
        </p:nvSpPr>
        <p:spPr>
          <a:xfrm>
            <a:off x="3345724" y="2597621"/>
            <a:ext cx="1002817" cy="774227"/>
          </a:xfrm>
          <a:prstGeom prst="rect">
            <a:avLst/>
          </a:prstGeom>
          <a:solidFill>
            <a:schemeClr val="accent2"/>
          </a:solidFill>
          <a:ln>
            <a:noFill/>
          </a:ln>
        </p:spPr>
        <p:txBody>
          <a:bodyPr spcFirstLastPara="1" vert="horz" wrap="square" lIns="91425" tIns="91425" rIns="91425" bIns="91425"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b="1" dirty="0">
                <a:latin typeface="Arial" panose="020B0604020202020204" pitchFamily="34" charset="0"/>
                <a:cs typeface="Arial" panose="020B0604020202020204" pitchFamily="34" charset="0"/>
              </a:rPr>
              <a:t>1</a:t>
            </a:r>
          </a:p>
        </p:txBody>
      </p:sp>
      <p:cxnSp>
        <p:nvCxnSpPr>
          <p:cNvPr id="97" name="Google Shape;3593;p53"/>
          <p:cNvCxnSpPr>
            <a:stCxn id="96" idx="2"/>
            <a:endCxn id="93" idx="0"/>
          </p:cNvCxnSpPr>
          <p:nvPr/>
        </p:nvCxnSpPr>
        <p:spPr>
          <a:xfrm>
            <a:off x="3847133" y="3371848"/>
            <a:ext cx="17217" cy="1437839"/>
          </a:xfrm>
          <a:prstGeom prst="straightConnector1">
            <a:avLst/>
          </a:prstGeom>
          <a:noFill/>
          <a:ln w="9525" cap="flat" cmpd="sng">
            <a:solidFill>
              <a:schemeClr val="dk1"/>
            </a:solidFill>
            <a:prstDash val="solid"/>
            <a:round/>
            <a:headEnd type="none" w="med" len="med"/>
            <a:tailEnd type="none" w="med" len="med"/>
          </a:ln>
        </p:spPr>
      </p:cxnSp>
      <p:sp>
        <p:nvSpPr>
          <p:cNvPr id="98" name="Google Shape;3594;p53"/>
          <p:cNvSpPr txBox="1">
            <a:spLocks/>
          </p:cNvSpPr>
          <p:nvPr/>
        </p:nvSpPr>
        <p:spPr>
          <a:xfrm>
            <a:off x="8305046" y="2595167"/>
            <a:ext cx="978111" cy="774227"/>
          </a:xfrm>
          <a:prstGeom prst="rect">
            <a:avLst/>
          </a:prstGeom>
          <a:solidFill>
            <a:schemeClr val="accent2"/>
          </a:solidFill>
          <a:ln>
            <a:noFill/>
          </a:ln>
        </p:spPr>
        <p:txBody>
          <a:bodyPr spcFirstLastPara="1" vert="horz" wrap="square" lIns="91425" tIns="91425" rIns="91425" bIns="91425"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b="1" dirty="0">
                <a:latin typeface="Arial" panose="020B0604020202020204" pitchFamily="34" charset="0"/>
                <a:cs typeface="Arial" panose="020B0604020202020204" pitchFamily="34" charset="0"/>
              </a:rPr>
              <a:t>2</a:t>
            </a:r>
          </a:p>
        </p:txBody>
      </p:sp>
      <p:cxnSp>
        <p:nvCxnSpPr>
          <p:cNvPr id="99" name="Google Shape;3595;p53"/>
          <p:cNvCxnSpPr>
            <a:stCxn id="98" idx="2"/>
            <a:endCxn id="94" idx="0"/>
          </p:cNvCxnSpPr>
          <p:nvPr/>
        </p:nvCxnSpPr>
        <p:spPr>
          <a:xfrm flipH="1">
            <a:off x="8786941" y="3369394"/>
            <a:ext cx="7161" cy="1440293"/>
          </a:xfrm>
          <a:prstGeom prst="straightConnector1">
            <a:avLst/>
          </a:prstGeom>
          <a:noFill/>
          <a:ln w="9525" cap="flat" cmpd="sng">
            <a:solidFill>
              <a:schemeClr val="dk1"/>
            </a:solidFill>
            <a:prstDash val="solid"/>
            <a:round/>
            <a:headEnd type="none" w="med" len="med"/>
            <a:tailEnd type="none" w="med" len="med"/>
          </a:ln>
        </p:spPr>
      </p:cxnSp>
      <p:sp>
        <p:nvSpPr>
          <p:cNvPr id="100" name="Google Shape;3596;p53"/>
          <p:cNvSpPr txBox="1">
            <a:spLocks/>
          </p:cNvSpPr>
          <p:nvPr/>
        </p:nvSpPr>
        <p:spPr>
          <a:xfrm>
            <a:off x="13352412" y="2647049"/>
            <a:ext cx="825169" cy="724799"/>
          </a:xfrm>
          <a:prstGeom prst="rect">
            <a:avLst/>
          </a:prstGeom>
          <a:solidFill>
            <a:schemeClr val="accent2"/>
          </a:solidFill>
          <a:ln>
            <a:noFill/>
          </a:ln>
        </p:spPr>
        <p:txBody>
          <a:bodyPr spcFirstLastPara="1" vert="horz" wrap="square" lIns="91425" tIns="91425" rIns="91425" bIns="91425"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b="1" dirty="0">
                <a:latin typeface="Arial" panose="020B0604020202020204" pitchFamily="34" charset="0"/>
                <a:cs typeface="Arial" panose="020B0604020202020204" pitchFamily="34" charset="0"/>
              </a:rPr>
              <a:t>3</a:t>
            </a:r>
          </a:p>
        </p:txBody>
      </p:sp>
      <p:cxnSp>
        <p:nvCxnSpPr>
          <p:cNvPr id="101" name="Google Shape;3597;p53"/>
          <p:cNvCxnSpPr>
            <a:stCxn id="100" idx="2"/>
            <a:endCxn id="95" idx="0"/>
          </p:cNvCxnSpPr>
          <p:nvPr/>
        </p:nvCxnSpPr>
        <p:spPr>
          <a:xfrm>
            <a:off x="13764997" y="3371848"/>
            <a:ext cx="20735" cy="1437839"/>
          </a:xfrm>
          <a:prstGeom prst="straightConnector1">
            <a:avLst/>
          </a:prstGeom>
          <a:noFill/>
          <a:ln w="9525" cap="flat" cmpd="sng">
            <a:solidFill>
              <a:schemeClr val="dk1"/>
            </a:solidFill>
            <a:prstDash val="solid"/>
            <a:round/>
            <a:headEnd type="none" w="med" len="med"/>
            <a:tailEnd type="none" w="med" len="med"/>
          </a:ln>
        </p:spPr>
      </p:cxnSp>
      <p:cxnSp>
        <p:nvCxnSpPr>
          <p:cNvPr id="102" name="Google Shape;3600;p53"/>
          <p:cNvCxnSpPr>
            <a:stCxn id="93" idx="3"/>
            <a:endCxn id="94" idx="1"/>
          </p:cNvCxnSpPr>
          <p:nvPr/>
        </p:nvCxnSpPr>
        <p:spPr>
          <a:xfrm flipV="1">
            <a:off x="4771059" y="5659684"/>
            <a:ext cx="3063382" cy="8142"/>
          </a:xfrm>
          <a:prstGeom prst="straightConnector1">
            <a:avLst/>
          </a:prstGeom>
          <a:noFill/>
          <a:ln w="9525" cap="flat" cmpd="sng">
            <a:solidFill>
              <a:schemeClr val="dk1"/>
            </a:solidFill>
            <a:prstDash val="solid"/>
            <a:round/>
            <a:headEnd type="none" w="med" len="med"/>
            <a:tailEnd type="none" w="med" len="med"/>
          </a:ln>
        </p:spPr>
      </p:cxnSp>
      <p:cxnSp>
        <p:nvCxnSpPr>
          <p:cNvPr id="103" name="Google Shape;3601;p53"/>
          <p:cNvCxnSpPr>
            <a:stCxn id="94" idx="3"/>
            <a:endCxn id="95" idx="1"/>
          </p:cNvCxnSpPr>
          <p:nvPr/>
        </p:nvCxnSpPr>
        <p:spPr>
          <a:xfrm>
            <a:off x="9739441" y="5659684"/>
            <a:ext cx="3063382" cy="0"/>
          </a:xfrm>
          <a:prstGeom prst="straightConnector1">
            <a:avLst/>
          </a:prstGeom>
          <a:noFill/>
          <a:ln w="9525" cap="flat" cmpd="sng">
            <a:solidFill>
              <a:schemeClr val="dk1"/>
            </a:solidFill>
            <a:prstDash val="solid"/>
            <a:round/>
            <a:headEnd type="none" w="med" len="med"/>
            <a:tailEnd type="none" w="med" len="med"/>
          </a:ln>
        </p:spPr>
      </p:cxnSp>
      <p:grpSp>
        <p:nvGrpSpPr>
          <p:cNvPr id="104" name="Google Shape;3603;p53"/>
          <p:cNvGrpSpPr/>
          <p:nvPr/>
        </p:nvGrpSpPr>
        <p:grpSpPr>
          <a:xfrm>
            <a:off x="8015262" y="5069454"/>
            <a:ext cx="1602286" cy="1124763"/>
            <a:chOff x="5464800" y="2634600"/>
            <a:chExt cx="446425" cy="397650"/>
          </a:xfrm>
        </p:grpSpPr>
        <p:sp>
          <p:nvSpPr>
            <p:cNvPr id="105" name="Google Shape;3604;p53"/>
            <p:cNvSpPr/>
            <p:nvPr/>
          </p:nvSpPr>
          <p:spPr>
            <a:xfrm>
              <a:off x="5538875" y="2937900"/>
              <a:ext cx="57650" cy="44350"/>
            </a:xfrm>
            <a:custGeom>
              <a:avLst/>
              <a:gdLst/>
              <a:ahLst/>
              <a:cxnLst/>
              <a:rect l="l" t="t" r="r" b="b"/>
              <a:pathLst>
                <a:path w="2306" h="1774" extrusionOk="0">
                  <a:moveTo>
                    <a:pt x="1900" y="0"/>
                  </a:moveTo>
                  <a:lnTo>
                    <a:pt x="533" y="101"/>
                  </a:lnTo>
                  <a:lnTo>
                    <a:pt x="1" y="1039"/>
                  </a:lnTo>
                  <a:lnTo>
                    <a:pt x="1" y="1140"/>
                  </a:lnTo>
                  <a:lnTo>
                    <a:pt x="26" y="1241"/>
                  </a:lnTo>
                  <a:lnTo>
                    <a:pt x="77" y="1317"/>
                  </a:lnTo>
                  <a:lnTo>
                    <a:pt x="127" y="1393"/>
                  </a:lnTo>
                  <a:lnTo>
                    <a:pt x="254" y="1520"/>
                  </a:lnTo>
                  <a:lnTo>
                    <a:pt x="406" y="1621"/>
                  </a:lnTo>
                  <a:lnTo>
                    <a:pt x="583" y="1672"/>
                  </a:lnTo>
                  <a:lnTo>
                    <a:pt x="786" y="1722"/>
                  </a:lnTo>
                  <a:lnTo>
                    <a:pt x="963" y="1748"/>
                  </a:lnTo>
                  <a:lnTo>
                    <a:pt x="1141" y="1773"/>
                  </a:lnTo>
                  <a:lnTo>
                    <a:pt x="1318" y="1748"/>
                  </a:lnTo>
                  <a:lnTo>
                    <a:pt x="1495" y="1722"/>
                  </a:lnTo>
                  <a:lnTo>
                    <a:pt x="1698" y="1672"/>
                  </a:lnTo>
                  <a:lnTo>
                    <a:pt x="1900" y="1596"/>
                  </a:lnTo>
                  <a:lnTo>
                    <a:pt x="2078" y="1494"/>
                  </a:lnTo>
                  <a:lnTo>
                    <a:pt x="2204" y="1368"/>
                  </a:lnTo>
                  <a:lnTo>
                    <a:pt x="2255" y="1292"/>
                  </a:lnTo>
                  <a:lnTo>
                    <a:pt x="2306" y="1216"/>
                  </a:lnTo>
                  <a:lnTo>
                    <a:pt x="2306" y="1140"/>
                  </a:lnTo>
                  <a:lnTo>
                    <a:pt x="2306" y="1039"/>
                  </a:lnTo>
                  <a:lnTo>
                    <a:pt x="2280" y="709"/>
                  </a:lnTo>
                  <a:lnTo>
                    <a:pt x="1900" y="0"/>
                  </a:lnTo>
                  <a:close/>
                </a:path>
              </a:pathLst>
            </a:custGeom>
            <a:solidFill>
              <a:srgbClr val="F2BB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06" name="Google Shape;3605;p53"/>
            <p:cNvSpPr/>
            <p:nvPr/>
          </p:nvSpPr>
          <p:spPr>
            <a:xfrm>
              <a:off x="5529375" y="2963850"/>
              <a:ext cx="77925" cy="62075"/>
            </a:xfrm>
            <a:custGeom>
              <a:avLst/>
              <a:gdLst/>
              <a:ahLst/>
              <a:cxnLst/>
              <a:rect l="l" t="t" r="r" b="b"/>
              <a:pathLst>
                <a:path w="3117" h="2483" extrusionOk="0">
                  <a:moveTo>
                    <a:pt x="381" y="1"/>
                  </a:moveTo>
                  <a:lnTo>
                    <a:pt x="178" y="51"/>
                  </a:lnTo>
                  <a:lnTo>
                    <a:pt x="1" y="1571"/>
                  </a:lnTo>
                  <a:lnTo>
                    <a:pt x="178" y="2483"/>
                  </a:lnTo>
                  <a:lnTo>
                    <a:pt x="2888" y="2483"/>
                  </a:lnTo>
                  <a:lnTo>
                    <a:pt x="3116" y="1242"/>
                  </a:lnTo>
                  <a:lnTo>
                    <a:pt x="2888" y="51"/>
                  </a:lnTo>
                  <a:lnTo>
                    <a:pt x="2686" y="1"/>
                  </a:lnTo>
                  <a:lnTo>
                    <a:pt x="2432" y="178"/>
                  </a:lnTo>
                  <a:lnTo>
                    <a:pt x="2154" y="305"/>
                  </a:lnTo>
                  <a:lnTo>
                    <a:pt x="1850" y="406"/>
                  </a:lnTo>
                  <a:lnTo>
                    <a:pt x="1546" y="431"/>
                  </a:lnTo>
                  <a:lnTo>
                    <a:pt x="1217" y="406"/>
                  </a:lnTo>
                  <a:lnTo>
                    <a:pt x="938" y="305"/>
                  </a:lnTo>
                  <a:lnTo>
                    <a:pt x="634" y="178"/>
                  </a:lnTo>
                  <a:lnTo>
                    <a:pt x="381" y="1"/>
                  </a:lnTo>
                  <a:close/>
                </a:path>
              </a:pathLst>
            </a:custGeom>
            <a:solidFill>
              <a:srgbClr val="F5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07" name="Google Shape;3606;p53"/>
            <p:cNvSpPr/>
            <p:nvPr/>
          </p:nvSpPr>
          <p:spPr>
            <a:xfrm>
              <a:off x="5478725" y="2969550"/>
              <a:ext cx="55125" cy="56375"/>
            </a:xfrm>
            <a:custGeom>
              <a:avLst/>
              <a:gdLst/>
              <a:ahLst/>
              <a:cxnLst/>
              <a:rect l="l" t="t" r="r" b="b"/>
              <a:pathLst>
                <a:path w="2205" h="2255" extrusionOk="0">
                  <a:moveTo>
                    <a:pt x="2103" y="1"/>
                  </a:moveTo>
                  <a:lnTo>
                    <a:pt x="938" y="304"/>
                  </a:lnTo>
                  <a:lnTo>
                    <a:pt x="760" y="355"/>
                  </a:lnTo>
                  <a:lnTo>
                    <a:pt x="609" y="431"/>
                  </a:lnTo>
                  <a:lnTo>
                    <a:pt x="482" y="507"/>
                  </a:lnTo>
                  <a:lnTo>
                    <a:pt x="381" y="608"/>
                  </a:lnTo>
                  <a:lnTo>
                    <a:pt x="305" y="710"/>
                  </a:lnTo>
                  <a:lnTo>
                    <a:pt x="229" y="862"/>
                  </a:lnTo>
                  <a:lnTo>
                    <a:pt x="178" y="1014"/>
                  </a:lnTo>
                  <a:lnTo>
                    <a:pt x="127" y="1191"/>
                  </a:lnTo>
                  <a:lnTo>
                    <a:pt x="51" y="1723"/>
                  </a:lnTo>
                  <a:lnTo>
                    <a:pt x="1" y="1875"/>
                  </a:lnTo>
                  <a:lnTo>
                    <a:pt x="1" y="1976"/>
                  </a:lnTo>
                  <a:lnTo>
                    <a:pt x="1" y="2027"/>
                  </a:lnTo>
                  <a:lnTo>
                    <a:pt x="26" y="2052"/>
                  </a:lnTo>
                  <a:lnTo>
                    <a:pt x="77" y="2077"/>
                  </a:lnTo>
                  <a:lnTo>
                    <a:pt x="153" y="2077"/>
                  </a:lnTo>
                  <a:lnTo>
                    <a:pt x="203" y="2255"/>
                  </a:lnTo>
                  <a:lnTo>
                    <a:pt x="2204" y="2255"/>
                  </a:lnTo>
                  <a:lnTo>
                    <a:pt x="2204" y="330"/>
                  </a:lnTo>
                  <a:lnTo>
                    <a:pt x="21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08" name="Google Shape;3607;p53"/>
            <p:cNvSpPr/>
            <p:nvPr/>
          </p:nvSpPr>
          <p:spPr>
            <a:xfrm>
              <a:off x="5529375" y="2963850"/>
              <a:ext cx="20300" cy="13950"/>
            </a:xfrm>
            <a:custGeom>
              <a:avLst/>
              <a:gdLst/>
              <a:ahLst/>
              <a:cxnLst/>
              <a:rect l="l" t="t" r="r" b="b"/>
              <a:pathLst>
                <a:path w="812" h="558" extrusionOk="0">
                  <a:moveTo>
                    <a:pt x="381" y="1"/>
                  </a:moveTo>
                  <a:lnTo>
                    <a:pt x="178" y="51"/>
                  </a:lnTo>
                  <a:lnTo>
                    <a:pt x="1" y="330"/>
                  </a:lnTo>
                  <a:lnTo>
                    <a:pt x="178" y="558"/>
                  </a:lnTo>
                  <a:lnTo>
                    <a:pt x="355" y="507"/>
                  </a:lnTo>
                  <a:lnTo>
                    <a:pt x="533" y="482"/>
                  </a:lnTo>
                  <a:lnTo>
                    <a:pt x="710" y="406"/>
                  </a:lnTo>
                  <a:lnTo>
                    <a:pt x="761" y="355"/>
                  </a:lnTo>
                  <a:lnTo>
                    <a:pt x="811" y="279"/>
                  </a:lnTo>
                  <a:lnTo>
                    <a:pt x="659" y="1"/>
                  </a:lnTo>
                  <a:close/>
                </a:path>
              </a:pathLst>
            </a:custGeom>
            <a:solidFill>
              <a:srgbClr val="F5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09" name="Google Shape;3608;p53"/>
            <p:cNvSpPr/>
            <p:nvPr/>
          </p:nvSpPr>
          <p:spPr>
            <a:xfrm>
              <a:off x="5601575" y="2965125"/>
              <a:ext cx="62700" cy="60800"/>
            </a:xfrm>
            <a:custGeom>
              <a:avLst/>
              <a:gdLst/>
              <a:ahLst/>
              <a:cxnLst/>
              <a:rect l="l" t="t" r="r" b="b"/>
              <a:pathLst>
                <a:path w="2508" h="2432" extrusionOk="0">
                  <a:moveTo>
                    <a:pt x="0" y="0"/>
                  </a:moveTo>
                  <a:lnTo>
                    <a:pt x="0" y="2432"/>
                  </a:lnTo>
                  <a:lnTo>
                    <a:pt x="2508" y="2432"/>
                  </a:lnTo>
                  <a:lnTo>
                    <a:pt x="2330" y="1469"/>
                  </a:lnTo>
                  <a:lnTo>
                    <a:pt x="2280" y="1292"/>
                  </a:lnTo>
                  <a:lnTo>
                    <a:pt x="2229" y="1115"/>
                  </a:lnTo>
                  <a:lnTo>
                    <a:pt x="2128" y="937"/>
                  </a:lnTo>
                  <a:lnTo>
                    <a:pt x="2027" y="811"/>
                  </a:lnTo>
                  <a:lnTo>
                    <a:pt x="1875" y="659"/>
                  </a:lnTo>
                  <a:lnTo>
                    <a:pt x="1723" y="557"/>
                  </a:lnTo>
                  <a:lnTo>
                    <a:pt x="1571" y="456"/>
                  </a:lnTo>
                  <a:lnTo>
                    <a:pt x="1393" y="405"/>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0" name="Google Shape;3609;p53"/>
            <p:cNvSpPr/>
            <p:nvPr/>
          </p:nvSpPr>
          <p:spPr>
            <a:xfrm>
              <a:off x="5711125" y="2644100"/>
              <a:ext cx="105125" cy="107650"/>
            </a:xfrm>
            <a:custGeom>
              <a:avLst/>
              <a:gdLst/>
              <a:ahLst/>
              <a:cxnLst/>
              <a:rect l="l" t="t" r="r" b="b"/>
              <a:pathLst>
                <a:path w="4205" h="4306" extrusionOk="0">
                  <a:moveTo>
                    <a:pt x="228" y="0"/>
                  </a:moveTo>
                  <a:lnTo>
                    <a:pt x="152" y="25"/>
                  </a:lnTo>
                  <a:lnTo>
                    <a:pt x="101" y="76"/>
                  </a:lnTo>
                  <a:lnTo>
                    <a:pt x="51" y="177"/>
                  </a:lnTo>
                  <a:lnTo>
                    <a:pt x="25" y="279"/>
                  </a:lnTo>
                  <a:lnTo>
                    <a:pt x="0" y="507"/>
                  </a:lnTo>
                  <a:lnTo>
                    <a:pt x="0" y="709"/>
                  </a:lnTo>
                  <a:lnTo>
                    <a:pt x="25" y="3014"/>
                  </a:lnTo>
                  <a:lnTo>
                    <a:pt x="51" y="3115"/>
                  </a:lnTo>
                  <a:lnTo>
                    <a:pt x="76" y="3191"/>
                  </a:lnTo>
                  <a:lnTo>
                    <a:pt x="101" y="3242"/>
                  </a:lnTo>
                  <a:lnTo>
                    <a:pt x="152" y="3318"/>
                  </a:lnTo>
                  <a:lnTo>
                    <a:pt x="228" y="3369"/>
                  </a:lnTo>
                  <a:lnTo>
                    <a:pt x="279" y="3394"/>
                  </a:lnTo>
                  <a:lnTo>
                    <a:pt x="355" y="3419"/>
                  </a:lnTo>
                  <a:lnTo>
                    <a:pt x="456" y="3445"/>
                  </a:lnTo>
                  <a:lnTo>
                    <a:pt x="1748" y="3470"/>
                  </a:lnTo>
                  <a:lnTo>
                    <a:pt x="1824" y="3495"/>
                  </a:lnTo>
                  <a:lnTo>
                    <a:pt x="1900" y="3521"/>
                  </a:lnTo>
                  <a:lnTo>
                    <a:pt x="2786" y="4280"/>
                  </a:lnTo>
                  <a:lnTo>
                    <a:pt x="2862" y="4306"/>
                  </a:lnTo>
                  <a:lnTo>
                    <a:pt x="2913" y="4280"/>
                  </a:lnTo>
                  <a:lnTo>
                    <a:pt x="2989" y="4230"/>
                  </a:lnTo>
                  <a:lnTo>
                    <a:pt x="2989" y="4154"/>
                  </a:lnTo>
                  <a:lnTo>
                    <a:pt x="3065" y="3799"/>
                  </a:lnTo>
                  <a:lnTo>
                    <a:pt x="3065" y="3698"/>
                  </a:lnTo>
                  <a:lnTo>
                    <a:pt x="3141" y="3597"/>
                  </a:lnTo>
                  <a:lnTo>
                    <a:pt x="3217" y="3546"/>
                  </a:lnTo>
                  <a:lnTo>
                    <a:pt x="3318" y="3521"/>
                  </a:lnTo>
                  <a:lnTo>
                    <a:pt x="3926" y="3521"/>
                  </a:lnTo>
                  <a:lnTo>
                    <a:pt x="4078" y="3470"/>
                  </a:lnTo>
                  <a:lnTo>
                    <a:pt x="4128" y="3445"/>
                  </a:lnTo>
                  <a:lnTo>
                    <a:pt x="4179" y="3394"/>
                  </a:lnTo>
                  <a:lnTo>
                    <a:pt x="4204" y="3318"/>
                  </a:lnTo>
                  <a:lnTo>
                    <a:pt x="4204" y="3242"/>
                  </a:lnTo>
                  <a:lnTo>
                    <a:pt x="4204" y="405"/>
                  </a:lnTo>
                  <a:lnTo>
                    <a:pt x="4204" y="329"/>
                  </a:lnTo>
                  <a:lnTo>
                    <a:pt x="4179" y="253"/>
                  </a:lnTo>
                  <a:lnTo>
                    <a:pt x="4128" y="177"/>
                  </a:lnTo>
                  <a:lnTo>
                    <a:pt x="4078" y="127"/>
                  </a:lnTo>
                  <a:lnTo>
                    <a:pt x="4027" y="76"/>
                  </a:lnTo>
                  <a:lnTo>
                    <a:pt x="3951" y="25"/>
                  </a:lnTo>
                  <a:lnTo>
                    <a:pt x="3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1" name="Google Shape;3610;p53"/>
            <p:cNvSpPr/>
            <p:nvPr/>
          </p:nvSpPr>
          <p:spPr>
            <a:xfrm>
              <a:off x="5562950" y="2644100"/>
              <a:ext cx="106400" cy="107650"/>
            </a:xfrm>
            <a:custGeom>
              <a:avLst/>
              <a:gdLst/>
              <a:ahLst/>
              <a:cxnLst/>
              <a:rect l="l" t="t" r="r" b="b"/>
              <a:pathLst>
                <a:path w="4256" h="4306" extrusionOk="0">
                  <a:moveTo>
                    <a:pt x="431" y="0"/>
                  </a:moveTo>
                  <a:lnTo>
                    <a:pt x="330" y="152"/>
                  </a:lnTo>
                  <a:lnTo>
                    <a:pt x="254" y="152"/>
                  </a:lnTo>
                  <a:lnTo>
                    <a:pt x="178" y="203"/>
                  </a:lnTo>
                  <a:lnTo>
                    <a:pt x="127" y="228"/>
                  </a:lnTo>
                  <a:lnTo>
                    <a:pt x="76" y="304"/>
                  </a:lnTo>
                  <a:lnTo>
                    <a:pt x="26" y="456"/>
                  </a:lnTo>
                  <a:lnTo>
                    <a:pt x="0" y="608"/>
                  </a:lnTo>
                  <a:lnTo>
                    <a:pt x="51" y="3141"/>
                  </a:lnTo>
                  <a:lnTo>
                    <a:pt x="76" y="3242"/>
                  </a:lnTo>
                  <a:lnTo>
                    <a:pt x="76" y="3318"/>
                  </a:lnTo>
                  <a:lnTo>
                    <a:pt x="127" y="3369"/>
                  </a:lnTo>
                  <a:lnTo>
                    <a:pt x="178" y="3445"/>
                  </a:lnTo>
                  <a:lnTo>
                    <a:pt x="228" y="3495"/>
                  </a:lnTo>
                  <a:lnTo>
                    <a:pt x="304" y="3521"/>
                  </a:lnTo>
                  <a:lnTo>
                    <a:pt x="380" y="3546"/>
                  </a:lnTo>
                  <a:lnTo>
                    <a:pt x="456" y="3571"/>
                  </a:lnTo>
                  <a:lnTo>
                    <a:pt x="912" y="3571"/>
                  </a:lnTo>
                  <a:lnTo>
                    <a:pt x="988" y="3647"/>
                  </a:lnTo>
                  <a:lnTo>
                    <a:pt x="1039" y="3723"/>
                  </a:lnTo>
                  <a:lnTo>
                    <a:pt x="1064" y="3825"/>
                  </a:lnTo>
                  <a:lnTo>
                    <a:pt x="963" y="4179"/>
                  </a:lnTo>
                  <a:lnTo>
                    <a:pt x="988" y="4255"/>
                  </a:lnTo>
                  <a:lnTo>
                    <a:pt x="1039" y="4306"/>
                  </a:lnTo>
                  <a:lnTo>
                    <a:pt x="1115" y="4306"/>
                  </a:lnTo>
                  <a:lnTo>
                    <a:pt x="1191" y="4280"/>
                  </a:lnTo>
                  <a:lnTo>
                    <a:pt x="2204" y="3571"/>
                  </a:lnTo>
                  <a:lnTo>
                    <a:pt x="2280" y="3546"/>
                  </a:lnTo>
                  <a:lnTo>
                    <a:pt x="2356" y="3521"/>
                  </a:lnTo>
                  <a:lnTo>
                    <a:pt x="3597" y="3546"/>
                  </a:lnTo>
                  <a:lnTo>
                    <a:pt x="3774" y="3521"/>
                  </a:lnTo>
                  <a:lnTo>
                    <a:pt x="3926" y="3495"/>
                  </a:lnTo>
                  <a:lnTo>
                    <a:pt x="4002" y="3445"/>
                  </a:lnTo>
                  <a:lnTo>
                    <a:pt x="4053" y="3419"/>
                  </a:lnTo>
                  <a:lnTo>
                    <a:pt x="4078" y="3343"/>
                  </a:lnTo>
                  <a:lnTo>
                    <a:pt x="4078" y="3267"/>
                  </a:lnTo>
                  <a:lnTo>
                    <a:pt x="4255" y="3115"/>
                  </a:lnTo>
                  <a:lnTo>
                    <a:pt x="4255" y="405"/>
                  </a:lnTo>
                  <a:lnTo>
                    <a:pt x="4255" y="329"/>
                  </a:lnTo>
                  <a:lnTo>
                    <a:pt x="4230" y="253"/>
                  </a:lnTo>
                  <a:lnTo>
                    <a:pt x="4179" y="177"/>
                  </a:lnTo>
                  <a:lnTo>
                    <a:pt x="4129" y="127"/>
                  </a:lnTo>
                  <a:lnTo>
                    <a:pt x="4078" y="76"/>
                  </a:lnTo>
                  <a:lnTo>
                    <a:pt x="4002" y="25"/>
                  </a:lnTo>
                  <a:lnTo>
                    <a:pt x="39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2" name="Google Shape;3611;p53"/>
            <p:cNvSpPr/>
            <p:nvPr/>
          </p:nvSpPr>
          <p:spPr>
            <a:xfrm>
              <a:off x="5720600" y="2783400"/>
              <a:ext cx="182400" cy="198850"/>
            </a:xfrm>
            <a:custGeom>
              <a:avLst/>
              <a:gdLst/>
              <a:ahLst/>
              <a:cxnLst/>
              <a:rect l="l" t="t" r="r" b="b"/>
              <a:pathLst>
                <a:path w="7296" h="7954" extrusionOk="0">
                  <a:moveTo>
                    <a:pt x="3800" y="0"/>
                  </a:moveTo>
                  <a:lnTo>
                    <a:pt x="3522" y="25"/>
                  </a:lnTo>
                  <a:lnTo>
                    <a:pt x="3319" y="51"/>
                  </a:lnTo>
                  <a:lnTo>
                    <a:pt x="3116" y="76"/>
                  </a:lnTo>
                  <a:lnTo>
                    <a:pt x="2939" y="127"/>
                  </a:lnTo>
                  <a:lnTo>
                    <a:pt x="2787" y="177"/>
                  </a:lnTo>
                  <a:lnTo>
                    <a:pt x="2610" y="253"/>
                  </a:lnTo>
                  <a:lnTo>
                    <a:pt x="2458" y="355"/>
                  </a:lnTo>
                  <a:lnTo>
                    <a:pt x="2179" y="557"/>
                  </a:lnTo>
                  <a:lnTo>
                    <a:pt x="2128" y="583"/>
                  </a:lnTo>
                  <a:lnTo>
                    <a:pt x="1951" y="608"/>
                  </a:lnTo>
                  <a:lnTo>
                    <a:pt x="1799" y="633"/>
                  </a:lnTo>
                  <a:lnTo>
                    <a:pt x="1647" y="659"/>
                  </a:lnTo>
                  <a:lnTo>
                    <a:pt x="1495" y="709"/>
                  </a:lnTo>
                  <a:lnTo>
                    <a:pt x="1369" y="785"/>
                  </a:lnTo>
                  <a:lnTo>
                    <a:pt x="1242" y="887"/>
                  </a:lnTo>
                  <a:lnTo>
                    <a:pt x="1141" y="963"/>
                  </a:lnTo>
                  <a:lnTo>
                    <a:pt x="1039" y="1089"/>
                  </a:lnTo>
                  <a:lnTo>
                    <a:pt x="938" y="1191"/>
                  </a:lnTo>
                  <a:lnTo>
                    <a:pt x="862" y="1317"/>
                  </a:lnTo>
                  <a:lnTo>
                    <a:pt x="811" y="1469"/>
                  </a:lnTo>
                  <a:lnTo>
                    <a:pt x="761" y="1596"/>
                  </a:lnTo>
                  <a:lnTo>
                    <a:pt x="710" y="1748"/>
                  </a:lnTo>
                  <a:lnTo>
                    <a:pt x="710" y="1900"/>
                  </a:lnTo>
                  <a:lnTo>
                    <a:pt x="710" y="2077"/>
                  </a:lnTo>
                  <a:lnTo>
                    <a:pt x="735" y="2229"/>
                  </a:lnTo>
                  <a:lnTo>
                    <a:pt x="735" y="2254"/>
                  </a:lnTo>
                  <a:lnTo>
                    <a:pt x="710" y="2280"/>
                  </a:lnTo>
                  <a:lnTo>
                    <a:pt x="583" y="2432"/>
                  </a:lnTo>
                  <a:lnTo>
                    <a:pt x="482" y="2558"/>
                  </a:lnTo>
                  <a:lnTo>
                    <a:pt x="406" y="2736"/>
                  </a:lnTo>
                  <a:lnTo>
                    <a:pt x="330" y="2888"/>
                  </a:lnTo>
                  <a:lnTo>
                    <a:pt x="280" y="3065"/>
                  </a:lnTo>
                  <a:lnTo>
                    <a:pt x="229" y="3242"/>
                  </a:lnTo>
                  <a:lnTo>
                    <a:pt x="204" y="3445"/>
                  </a:lnTo>
                  <a:lnTo>
                    <a:pt x="178" y="3647"/>
                  </a:lnTo>
                  <a:lnTo>
                    <a:pt x="204" y="3926"/>
                  </a:lnTo>
                  <a:lnTo>
                    <a:pt x="254" y="4179"/>
                  </a:lnTo>
                  <a:lnTo>
                    <a:pt x="330" y="4433"/>
                  </a:lnTo>
                  <a:lnTo>
                    <a:pt x="431" y="4660"/>
                  </a:lnTo>
                  <a:lnTo>
                    <a:pt x="457" y="4711"/>
                  </a:lnTo>
                  <a:lnTo>
                    <a:pt x="431" y="4736"/>
                  </a:lnTo>
                  <a:lnTo>
                    <a:pt x="305" y="4888"/>
                  </a:lnTo>
                  <a:lnTo>
                    <a:pt x="229" y="5040"/>
                  </a:lnTo>
                  <a:lnTo>
                    <a:pt x="153" y="5218"/>
                  </a:lnTo>
                  <a:lnTo>
                    <a:pt x="77" y="5420"/>
                  </a:lnTo>
                  <a:lnTo>
                    <a:pt x="52" y="5598"/>
                  </a:lnTo>
                  <a:lnTo>
                    <a:pt x="26" y="5800"/>
                  </a:lnTo>
                  <a:lnTo>
                    <a:pt x="1" y="6231"/>
                  </a:lnTo>
                  <a:lnTo>
                    <a:pt x="26" y="6433"/>
                  </a:lnTo>
                  <a:lnTo>
                    <a:pt x="77" y="6661"/>
                  </a:lnTo>
                  <a:lnTo>
                    <a:pt x="153" y="6915"/>
                  </a:lnTo>
                  <a:lnTo>
                    <a:pt x="254" y="7168"/>
                  </a:lnTo>
                  <a:lnTo>
                    <a:pt x="356" y="7396"/>
                  </a:lnTo>
                  <a:lnTo>
                    <a:pt x="482" y="7598"/>
                  </a:lnTo>
                  <a:lnTo>
                    <a:pt x="609" y="7801"/>
                  </a:lnTo>
                  <a:lnTo>
                    <a:pt x="735" y="7953"/>
                  </a:lnTo>
                  <a:lnTo>
                    <a:pt x="6637" y="7877"/>
                  </a:lnTo>
                  <a:lnTo>
                    <a:pt x="6738" y="7750"/>
                  </a:lnTo>
                  <a:lnTo>
                    <a:pt x="6839" y="7598"/>
                  </a:lnTo>
                  <a:lnTo>
                    <a:pt x="7017" y="7269"/>
                  </a:lnTo>
                  <a:lnTo>
                    <a:pt x="7169" y="6915"/>
                  </a:lnTo>
                  <a:lnTo>
                    <a:pt x="7245" y="6535"/>
                  </a:lnTo>
                  <a:lnTo>
                    <a:pt x="7295" y="6155"/>
                  </a:lnTo>
                  <a:lnTo>
                    <a:pt x="7295" y="5775"/>
                  </a:lnTo>
                  <a:lnTo>
                    <a:pt x="7270" y="5598"/>
                  </a:lnTo>
                  <a:lnTo>
                    <a:pt x="7219" y="5420"/>
                  </a:lnTo>
                  <a:lnTo>
                    <a:pt x="7169" y="5268"/>
                  </a:lnTo>
                  <a:lnTo>
                    <a:pt x="7093" y="5142"/>
                  </a:lnTo>
                  <a:lnTo>
                    <a:pt x="6966" y="4914"/>
                  </a:lnTo>
                  <a:lnTo>
                    <a:pt x="6789" y="4736"/>
                  </a:lnTo>
                  <a:lnTo>
                    <a:pt x="6789" y="4686"/>
                  </a:lnTo>
                  <a:lnTo>
                    <a:pt x="6789" y="4635"/>
                  </a:lnTo>
                  <a:lnTo>
                    <a:pt x="6890" y="4407"/>
                  </a:lnTo>
                  <a:lnTo>
                    <a:pt x="6966" y="4179"/>
                  </a:lnTo>
                  <a:lnTo>
                    <a:pt x="7017" y="3901"/>
                  </a:lnTo>
                  <a:lnTo>
                    <a:pt x="7042" y="3622"/>
                  </a:lnTo>
                  <a:lnTo>
                    <a:pt x="7042" y="3419"/>
                  </a:lnTo>
                  <a:lnTo>
                    <a:pt x="7017" y="3242"/>
                  </a:lnTo>
                  <a:lnTo>
                    <a:pt x="6966" y="3039"/>
                  </a:lnTo>
                  <a:lnTo>
                    <a:pt x="6890" y="2862"/>
                  </a:lnTo>
                  <a:lnTo>
                    <a:pt x="6814" y="2685"/>
                  </a:lnTo>
                  <a:lnTo>
                    <a:pt x="6738" y="2533"/>
                  </a:lnTo>
                  <a:lnTo>
                    <a:pt x="6637" y="2381"/>
                  </a:lnTo>
                  <a:lnTo>
                    <a:pt x="6510" y="2254"/>
                  </a:lnTo>
                  <a:lnTo>
                    <a:pt x="6485" y="2204"/>
                  </a:lnTo>
                  <a:lnTo>
                    <a:pt x="6485" y="2178"/>
                  </a:lnTo>
                  <a:lnTo>
                    <a:pt x="6510" y="1950"/>
                  </a:lnTo>
                  <a:lnTo>
                    <a:pt x="6510" y="1798"/>
                  </a:lnTo>
                  <a:lnTo>
                    <a:pt x="6485" y="1646"/>
                  </a:lnTo>
                  <a:lnTo>
                    <a:pt x="6384" y="1393"/>
                  </a:lnTo>
                  <a:lnTo>
                    <a:pt x="6257" y="1140"/>
                  </a:lnTo>
                  <a:lnTo>
                    <a:pt x="6080" y="937"/>
                  </a:lnTo>
                  <a:lnTo>
                    <a:pt x="5852" y="760"/>
                  </a:lnTo>
                  <a:lnTo>
                    <a:pt x="5624" y="633"/>
                  </a:lnTo>
                  <a:lnTo>
                    <a:pt x="5345" y="532"/>
                  </a:lnTo>
                  <a:lnTo>
                    <a:pt x="5041" y="507"/>
                  </a:lnTo>
                  <a:lnTo>
                    <a:pt x="4991" y="481"/>
                  </a:lnTo>
                  <a:lnTo>
                    <a:pt x="4788" y="329"/>
                  </a:lnTo>
                  <a:lnTo>
                    <a:pt x="4560" y="203"/>
                  </a:lnTo>
                  <a:lnTo>
                    <a:pt x="4307" y="76"/>
                  </a:lnTo>
                  <a:lnTo>
                    <a:pt x="40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3" name="Google Shape;3612;p53"/>
            <p:cNvSpPr/>
            <p:nvPr/>
          </p:nvSpPr>
          <p:spPr>
            <a:xfrm>
              <a:off x="5486950" y="2868875"/>
              <a:ext cx="161500" cy="33575"/>
            </a:xfrm>
            <a:custGeom>
              <a:avLst/>
              <a:gdLst/>
              <a:ahLst/>
              <a:cxnLst/>
              <a:rect l="l" t="t" r="r" b="b"/>
              <a:pathLst>
                <a:path w="6460" h="1343" extrusionOk="0">
                  <a:moveTo>
                    <a:pt x="583" y="0"/>
                  </a:moveTo>
                  <a:lnTo>
                    <a:pt x="457" y="26"/>
                  </a:lnTo>
                  <a:lnTo>
                    <a:pt x="355" y="51"/>
                  </a:lnTo>
                  <a:lnTo>
                    <a:pt x="254" y="102"/>
                  </a:lnTo>
                  <a:lnTo>
                    <a:pt x="178" y="178"/>
                  </a:lnTo>
                  <a:lnTo>
                    <a:pt x="102" y="254"/>
                  </a:lnTo>
                  <a:lnTo>
                    <a:pt x="52" y="355"/>
                  </a:lnTo>
                  <a:lnTo>
                    <a:pt x="26" y="456"/>
                  </a:lnTo>
                  <a:lnTo>
                    <a:pt x="1" y="558"/>
                  </a:lnTo>
                  <a:lnTo>
                    <a:pt x="26" y="710"/>
                  </a:lnTo>
                  <a:lnTo>
                    <a:pt x="77" y="862"/>
                  </a:lnTo>
                  <a:lnTo>
                    <a:pt x="153" y="988"/>
                  </a:lnTo>
                  <a:lnTo>
                    <a:pt x="229" y="1115"/>
                  </a:lnTo>
                  <a:lnTo>
                    <a:pt x="355" y="1216"/>
                  </a:lnTo>
                  <a:lnTo>
                    <a:pt x="482" y="1267"/>
                  </a:lnTo>
                  <a:lnTo>
                    <a:pt x="634" y="1317"/>
                  </a:lnTo>
                  <a:lnTo>
                    <a:pt x="786" y="1343"/>
                  </a:lnTo>
                  <a:lnTo>
                    <a:pt x="5674" y="1343"/>
                  </a:lnTo>
                  <a:lnTo>
                    <a:pt x="5826" y="1317"/>
                  </a:lnTo>
                  <a:lnTo>
                    <a:pt x="5978" y="1267"/>
                  </a:lnTo>
                  <a:lnTo>
                    <a:pt x="6105" y="1216"/>
                  </a:lnTo>
                  <a:lnTo>
                    <a:pt x="6232" y="1115"/>
                  </a:lnTo>
                  <a:lnTo>
                    <a:pt x="6333" y="988"/>
                  </a:lnTo>
                  <a:lnTo>
                    <a:pt x="6384" y="862"/>
                  </a:lnTo>
                  <a:lnTo>
                    <a:pt x="6434" y="710"/>
                  </a:lnTo>
                  <a:lnTo>
                    <a:pt x="6460" y="558"/>
                  </a:lnTo>
                  <a:lnTo>
                    <a:pt x="6434" y="456"/>
                  </a:lnTo>
                  <a:lnTo>
                    <a:pt x="6409" y="355"/>
                  </a:lnTo>
                  <a:lnTo>
                    <a:pt x="6358" y="254"/>
                  </a:lnTo>
                  <a:lnTo>
                    <a:pt x="6282" y="178"/>
                  </a:lnTo>
                  <a:lnTo>
                    <a:pt x="6206" y="102"/>
                  </a:lnTo>
                  <a:lnTo>
                    <a:pt x="6105" y="51"/>
                  </a:lnTo>
                  <a:lnTo>
                    <a:pt x="6004" y="26"/>
                  </a:lnTo>
                  <a:lnTo>
                    <a:pt x="5902" y="0"/>
                  </a:lnTo>
                  <a:close/>
                </a:path>
              </a:pathLst>
            </a:custGeom>
            <a:solidFill>
              <a:srgbClr val="F2BB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4" name="Google Shape;3613;p53"/>
            <p:cNvSpPr/>
            <p:nvPr/>
          </p:nvSpPr>
          <p:spPr>
            <a:xfrm>
              <a:off x="5509750" y="2806175"/>
              <a:ext cx="115900" cy="145675"/>
            </a:xfrm>
            <a:custGeom>
              <a:avLst/>
              <a:gdLst/>
              <a:ahLst/>
              <a:cxnLst/>
              <a:rect l="l" t="t" r="r" b="b"/>
              <a:pathLst>
                <a:path w="4636" h="5827" extrusionOk="0">
                  <a:moveTo>
                    <a:pt x="2306" y="1"/>
                  </a:moveTo>
                  <a:lnTo>
                    <a:pt x="2052" y="52"/>
                  </a:lnTo>
                  <a:lnTo>
                    <a:pt x="1799" y="102"/>
                  </a:lnTo>
                  <a:lnTo>
                    <a:pt x="1470" y="204"/>
                  </a:lnTo>
                  <a:lnTo>
                    <a:pt x="1140" y="330"/>
                  </a:lnTo>
                  <a:lnTo>
                    <a:pt x="811" y="508"/>
                  </a:lnTo>
                  <a:lnTo>
                    <a:pt x="685" y="609"/>
                  </a:lnTo>
                  <a:lnTo>
                    <a:pt x="558" y="710"/>
                  </a:lnTo>
                  <a:lnTo>
                    <a:pt x="431" y="837"/>
                  </a:lnTo>
                  <a:lnTo>
                    <a:pt x="355" y="963"/>
                  </a:lnTo>
                  <a:lnTo>
                    <a:pt x="203" y="1318"/>
                  </a:lnTo>
                  <a:lnTo>
                    <a:pt x="102" y="1723"/>
                  </a:lnTo>
                  <a:lnTo>
                    <a:pt x="26" y="2128"/>
                  </a:lnTo>
                  <a:lnTo>
                    <a:pt x="1" y="2610"/>
                  </a:lnTo>
                  <a:lnTo>
                    <a:pt x="1" y="3243"/>
                  </a:lnTo>
                  <a:lnTo>
                    <a:pt x="26" y="3496"/>
                  </a:lnTo>
                  <a:lnTo>
                    <a:pt x="51" y="3724"/>
                  </a:lnTo>
                  <a:lnTo>
                    <a:pt x="102" y="3952"/>
                  </a:lnTo>
                  <a:lnTo>
                    <a:pt x="178" y="4155"/>
                  </a:lnTo>
                  <a:lnTo>
                    <a:pt x="279" y="4357"/>
                  </a:lnTo>
                  <a:lnTo>
                    <a:pt x="431" y="4560"/>
                  </a:lnTo>
                  <a:lnTo>
                    <a:pt x="634" y="4813"/>
                  </a:lnTo>
                  <a:lnTo>
                    <a:pt x="862" y="5067"/>
                  </a:lnTo>
                  <a:lnTo>
                    <a:pt x="1090" y="5294"/>
                  </a:lnTo>
                  <a:lnTo>
                    <a:pt x="1343" y="5472"/>
                  </a:lnTo>
                  <a:lnTo>
                    <a:pt x="1571" y="5624"/>
                  </a:lnTo>
                  <a:lnTo>
                    <a:pt x="1824" y="5750"/>
                  </a:lnTo>
                  <a:lnTo>
                    <a:pt x="2078" y="5801"/>
                  </a:lnTo>
                  <a:lnTo>
                    <a:pt x="2331" y="5826"/>
                  </a:lnTo>
                  <a:lnTo>
                    <a:pt x="2559" y="5801"/>
                  </a:lnTo>
                  <a:lnTo>
                    <a:pt x="2812" y="5750"/>
                  </a:lnTo>
                  <a:lnTo>
                    <a:pt x="3065" y="5624"/>
                  </a:lnTo>
                  <a:lnTo>
                    <a:pt x="3319" y="5472"/>
                  </a:lnTo>
                  <a:lnTo>
                    <a:pt x="3547" y="5294"/>
                  </a:lnTo>
                  <a:lnTo>
                    <a:pt x="3775" y="5067"/>
                  </a:lnTo>
                  <a:lnTo>
                    <a:pt x="4003" y="4813"/>
                  </a:lnTo>
                  <a:lnTo>
                    <a:pt x="4230" y="4560"/>
                  </a:lnTo>
                  <a:lnTo>
                    <a:pt x="4357" y="4357"/>
                  </a:lnTo>
                  <a:lnTo>
                    <a:pt x="4458" y="4155"/>
                  </a:lnTo>
                  <a:lnTo>
                    <a:pt x="4534" y="3952"/>
                  </a:lnTo>
                  <a:lnTo>
                    <a:pt x="4585" y="3724"/>
                  </a:lnTo>
                  <a:lnTo>
                    <a:pt x="4610" y="3496"/>
                  </a:lnTo>
                  <a:lnTo>
                    <a:pt x="4636" y="3243"/>
                  </a:lnTo>
                  <a:lnTo>
                    <a:pt x="4636" y="2610"/>
                  </a:lnTo>
                  <a:lnTo>
                    <a:pt x="4610" y="2128"/>
                  </a:lnTo>
                  <a:lnTo>
                    <a:pt x="4560" y="1723"/>
                  </a:lnTo>
                  <a:lnTo>
                    <a:pt x="4433" y="1318"/>
                  </a:lnTo>
                  <a:lnTo>
                    <a:pt x="4281" y="963"/>
                  </a:lnTo>
                  <a:lnTo>
                    <a:pt x="4205" y="837"/>
                  </a:lnTo>
                  <a:lnTo>
                    <a:pt x="4079" y="710"/>
                  </a:lnTo>
                  <a:lnTo>
                    <a:pt x="3952" y="609"/>
                  </a:lnTo>
                  <a:lnTo>
                    <a:pt x="3825" y="508"/>
                  </a:lnTo>
                  <a:lnTo>
                    <a:pt x="3496" y="330"/>
                  </a:lnTo>
                  <a:lnTo>
                    <a:pt x="3141" y="204"/>
                  </a:lnTo>
                  <a:lnTo>
                    <a:pt x="2837" y="102"/>
                  </a:lnTo>
                  <a:lnTo>
                    <a:pt x="2559" y="52"/>
                  </a:lnTo>
                  <a:lnTo>
                    <a:pt x="2306" y="1"/>
                  </a:lnTo>
                  <a:close/>
                </a:path>
              </a:pathLst>
            </a:custGeom>
            <a:solidFill>
              <a:srgbClr val="F2BB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5" name="Google Shape;3614;p53"/>
            <p:cNvSpPr/>
            <p:nvPr/>
          </p:nvSpPr>
          <p:spPr>
            <a:xfrm>
              <a:off x="5718075" y="2970175"/>
              <a:ext cx="187450" cy="55750"/>
            </a:xfrm>
            <a:custGeom>
              <a:avLst/>
              <a:gdLst/>
              <a:ahLst/>
              <a:cxnLst/>
              <a:rect l="l" t="t" r="r" b="b"/>
              <a:pathLst>
                <a:path w="7498" h="2230" extrusionOk="0">
                  <a:moveTo>
                    <a:pt x="5699" y="1"/>
                  </a:moveTo>
                  <a:lnTo>
                    <a:pt x="5699" y="26"/>
                  </a:lnTo>
                  <a:lnTo>
                    <a:pt x="5041" y="229"/>
                  </a:lnTo>
                  <a:lnTo>
                    <a:pt x="4484" y="406"/>
                  </a:lnTo>
                  <a:lnTo>
                    <a:pt x="4002" y="533"/>
                  </a:lnTo>
                  <a:lnTo>
                    <a:pt x="3471" y="609"/>
                  </a:lnTo>
                  <a:lnTo>
                    <a:pt x="3217" y="659"/>
                  </a:lnTo>
                  <a:lnTo>
                    <a:pt x="2989" y="659"/>
                  </a:lnTo>
                  <a:lnTo>
                    <a:pt x="2761" y="634"/>
                  </a:lnTo>
                  <a:lnTo>
                    <a:pt x="2533" y="583"/>
                  </a:lnTo>
                  <a:lnTo>
                    <a:pt x="2305" y="457"/>
                  </a:lnTo>
                  <a:lnTo>
                    <a:pt x="2078" y="279"/>
                  </a:lnTo>
                  <a:lnTo>
                    <a:pt x="2002" y="254"/>
                  </a:lnTo>
                  <a:lnTo>
                    <a:pt x="1647" y="254"/>
                  </a:lnTo>
                  <a:lnTo>
                    <a:pt x="1596" y="229"/>
                  </a:lnTo>
                  <a:lnTo>
                    <a:pt x="1546" y="203"/>
                  </a:lnTo>
                  <a:lnTo>
                    <a:pt x="1520" y="178"/>
                  </a:lnTo>
                  <a:lnTo>
                    <a:pt x="1039" y="355"/>
                  </a:lnTo>
                  <a:lnTo>
                    <a:pt x="710" y="482"/>
                  </a:lnTo>
                  <a:lnTo>
                    <a:pt x="558" y="558"/>
                  </a:lnTo>
                  <a:lnTo>
                    <a:pt x="457" y="634"/>
                  </a:lnTo>
                  <a:lnTo>
                    <a:pt x="355" y="710"/>
                  </a:lnTo>
                  <a:lnTo>
                    <a:pt x="254" y="837"/>
                  </a:lnTo>
                  <a:lnTo>
                    <a:pt x="203" y="989"/>
                  </a:lnTo>
                  <a:lnTo>
                    <a:pt x="153" y="1166"/>
                  </a:lnTo>
                  <a:lnTo>
                    <a:pt x="77" y="1698"/>
                  </a:lnTo>
                  <a:lnTo>
                    <a:pt x="1" y="1926"/>
                  </a:lnTo>
                  <a:lnTo>
                    <a:pt x="26" y="1951"/>
                  </a:lnTo>
                  <a:lnTo>
                    <a:pt x="51" y="1951"/>
                  </a:lnTo>
                  <a:lnTo>
                    <a:pt x="153" y="1976"/>
                  </a:lnTo>
                  <a:lnTo>
                    <a:pt x="330" y="2230"/>
                  </a:lnTo>
                  <a:lnTo>
                    <a:pt x="7396" y="2230"/>
                  </a:lnTo>
                  <a:lnTo>
                    <a:pt x="7472" y="2204"/>
                  </a:lnTo>
                  <a:lnTo>
                    <a:pt x="7498" y="2179"/>
                  </a:lnTo>
                  <a:lnTo>
                    <a:pt x="7498" y="2154"/>
                  </a:lnTo>
                  <a:lnTo>
                    <a:pt x="7498" y="2103"/>
                  </a:lnTo>
                  <a:lnTo>
                    <a:pt x="7447" y="1976"/>
                  </a:lnTo>
                  <a:lnTo>
                    <a:pt x="7396" y="1799"/>
                  </a:lnTo>
                  <a:lnTo>
                    <a:pt x="7295" y="1267"/>
                  </a:lnTo>
                  <a:lnTo>
                    <a:pt x="7270" y="1090"/>
                  </a:lnTo>
                  <a:lnTo>
                    <a:pt x="7194" y="913"/>
                  </a:lnTo>
                  <a:lnTo>
                    <a:pt x="7092" y="735"/>
                  </a:lnTo>
                  <a:lnTo>
                    <a:pt x="6991" y="609"/>
                  </a:lnTo>
                  <a:lnTo>
                    <a:pt x="6864" y="457"/>
                  </a:lnTo>
                  <a:lnTo>
                    <a:pt x="6713" y="355"/>
                  </a:lnTo>
                  <a:lnTo>
                    <a:pt x="6535" y="254"/>
                  </a:lnTo>
                  <a:lnTo>
                    <a:pt x="6358" y="203"/>
                  </a:lnTo>
                  <a:lnTo>
                    <a:pt x="569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6" name="Google Shape;3615;p53"/>
            <p:cNvSpPr/>
            <p:nvPr/>
          </p:nvSpPr>
          <p:spPr>
            <a:xfrm>
              <a:off x="5756700" y="2932200"/>
              <a:ext cx="103875" cy="65225"/>
            </a:xfrm>
            <a:custGeom>
              <a:avLst/>
              <a:gdLst/>
              <a:ahLst/>
              <a:cxnLst/>
              <a:rect l="l" t="t" r="r" b="b"/>
              <a:pathLst>
                <a:path w="4155" h="2609" extrusionOk="0">
                  <a:moveTo>
                    <a:pt x="1318" y="0"/>
                  </a:moveTo>
                  <a:lnTo>
                    <a:pt x="1191" y="1317"/>
                  </a:lnTo>
                  <a:lnTo>
                    <a:pt x="1166" y="1368"/>
                  </a:lnTo>
                  <a:lnTo>
                    <a:pt x="1140" y="1419"/>
                  </a:lnTo>
                  <a:lnTo>
                    <a:pt x="1090" y="1444"/>
                  </a:lnTo>
                  <a:lnTo>
                    <a:pt x="1064" y="1469"/>
                  </a:lnTo>
                  <a:lnTo>
                    <a:pt x="1" y="1520"/>
                  </a:lnTo>
                  <a:lnTo>
                    <a:pt x="1" y="1545"/>
                  </a:lnTo>
                  <a:lnTo>
                    <a:pt x="203" y="1798"/>
                  </a:lnTo>
                  <a:lnTo>
                    <a:pt x="431" y="2001"/>
                  </a:lnTo>
                  <a:lnTo>
                    <a:pt x="684" y="2178"/>
                  </a:lnTo>
                  <a:lnTo>
                    <a:pt x="938" y="2330"/>
                  </a:lnTo>
                  <a:lnTo>
                    <a:pt x="1216" y="2457"/>
                  </a:lnTo>
                  <a:lnTo>
                    <a:pt x="1495" y="2533"/>
                  </a:lnTo>
                  <a:lnTo>
                    <a:pt x="1774" y="2584"/>
                  </a:lnTo>
                  <a:lnTo>
                    <a:pt x="2078" y="2609"/>
                  </a:lnTo>
                  <a:lnTo>
                    <a:pt x="2356" y="2584"/>
                  </a:lnTo>
                  <a:lnTo>
                    <a:pt x="2660" y="2533"/>
                  </a:lnTo>
                  <a:lnTo>
                    <a:pt x="2939" y="2457"/>
                  </a:lnTo>
                  <a:lnTo>
                    <a:pt x="3217" y="2330"/>
                  </a:lnTo>
                  <a:lnTo>
                    <a:pt x="3471" y="2178"/>
                  </a:lnTo>
                  <a:lnTo>
                    <a:pt x="3724" y="2001"/>
                  </a:lnTo>
                  <a:lnTo>
                    <a:pt x="3952" y="1798"/>
                  </a:lnTo>
                  <a:lnTo>
                    <a:pt x="4154" y="1545"/>
                  </a:lnTo>
                  <a:lnTo>
                    <a:pt x="4154" y="1520"/>
                  </a:lnTo>
                  <a:lnTo>
                    <a:pt x="3319" y="1292"/>
                  </a:lnTo>
                  <a:lnTo>
                    <a:pt x="3293" y="1267"/>
                  </a:lnTo>
                  <a:lnTo>
                    <a:pt x="3243" y="1241"/>
                  </a:lnTo>
                  <a:lnTo>
                    <a:pt x="3217" y="1191"/>
                  </a:lnTo>
                  <a:lnTo>
                    <a:pt x="3192" y="1140"/>
                  </a:lnTo>
                  <a:lnTo>
                    <a:pt x="3192" y="1013"/>
                  </a:lnTo>
                  <a:lnTo>
                    <a:pt x="2432" y="177"/>
                  </a:lnTo>
                  <a:lnTo>
                    <a:pt x="1318" y="0"/>
                  </a:lnTo>
                  <a:close/>
                </a:path>
              </a:pathLst>
            </a:custGeom>
            <a:solidFill>
              <a:srgbClr val="F2BB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7" name="Google Shape;3616;p53"/>
            <p:cNvSpPr/>
            <p:nvPr/>
          </p:nvSpPr>
          <p:spPr>
            <a:xfrm>
              <a:off x="5756700" y="2923950"/>
              <a:ext cx="79800" cy="58300"/>
            </a:xfrm>
            <a:custGeom>
              <a:avLst/>
              <a:gdLst/>
              <a:ahLst/>
              <a:cxnLst/>
              <a:rect l="l" t="t" r="r" b="b"/>
              <a:pathLst>
                <a:path w="3192" h="2332" extrusionOk="0">
                  <a:moveTo>
                    <a:pt x="3015" y="1"/>
                  </a:moveTo>
                  <a:lnTo>
                    <a:pt x="1064" y="153"/>
                  </a:lnTo>
                  <a:lnTo>
                    <a:pt x="938" y="1495"/>
                  </a:lnTo>
                  <a:lnTo>
                    <a:pt x="912" y="1546"/>
                  </a:lnTo>
                  <a:lnTo>
                    <a:pt x="887" y="1571"/>
                  </a:lnTo>
                  <a:lnTo>
                    <a:pt x="862" y="1622"/>
                  </a:lnTo>
                  <a:lnTo>
                    <a:pt x="811" y="1622"/>
                  </a:lnTo>
                  <a:lnTo>
                    <a:pt x="1" y="1850"/>
                  </a:lnTo>
                  <a:lnTo>
                    <a:pt x="1" y="1875"/>
                  </a:lnTo>
                  <a:lnTo>
                    <a:pt x="203" y="2128"/>
                  </a:lnTo>
                  <a:lnTo>
                    <a:pt x="406" y="2331"/>
                  </a:lnTo>
                  <a:lnTo>
                    <a:pt x="963" y="2179"/>
                  </a:lnTo>
                  <a:lnTo>
                    <a:pt x="1115" y="2103"/>
                  </a:lnTo>
                  <a:lnTo>
                    <a:pt x="1267" y="1976"/>
                  </a:lnTo>
                  <a:lnTo>
                    <a:pt x="1368" y="1850"/>
                  </a:lnTo>
                  <a:lnTo>
                    <a:pt x="1444" y="1673"/>
                  </a:lnTo>
                  <a:lnTo>
                    <a:pt x="1470" y="1647"/>
                  </a:lnTo>
                  <a:lnTo>
                    <a:pt x="1495" y="1622"/>
                  </a:lnTo>
                  <a:lnTo>
                    <a:pt x="1571" y="1622"/>
                  </a:lnTo>
                  <a:lnTo>
                    <a:pt x="1824" y="1673"/>
                  </a:lnTo>
                  <a:lnTo>
                    <a:pt x="2078" y="1673"/>
                  </a:lnTo>
                  <a:lnTo>
                    <a:pt x="2356" y="1647"/>
                  </a:lnTo>
                  <a:lnTo>
                    <a:pt x="2635" y="1597"/>
                  </a:lnTo>
                  <a:lnTo>
                    <a:pt x="2913" y="1495"/>
                  </a:lnTo>
                  <a:lnTo>
                    <a:pt x="3192" y="1343"/>
                  </a:lnTo>
                  <a:lnTo>
                    <a:pt x="3015" y="1"/>
                  </a:lnTo>
                  <a:close/>
                </a:path>
              </a:pathLst>
            </a:custGeom>
            <a:solidFill>
              <a:srgbClr val="F2BB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8" name="Google Shape;3617;p53"/>
            <p:cNvSpPr/>
            <p:nvPr/>
          </p:nvSpPr>
          <p:spPr>
            <a:xfrm>
              <a:off x="5750375" y="2831525"/>
              <a:ext cx="115900" cy="120325"/>
            </a:xfrm>
            <a:custGeom>
              <a:avLst/>
              <a:gdLst/>
              <a:ahLst/>
              <a:cxnLst/>
              <a:rect l="l" t="t" r="r" b="b"/>
              <a:pathLst>
                <a:path w="4636" h="4813" extrusionOk="0">
                  <a:moveTo>
                    <a:pt x="2710" y="0"/>
                  </a:moveTo>
                  <a:lnTo>
                    <a:pt x="2685" y="25"/>
                  </a:lnTo>
                  <a:lnTo>
                    <a:pt x="2533" y="177"/>
                  </a:lnTo>
                  <a:lnTo>
                    <a:pt x="2381" y="304"/>
                  </a:lnTo>
                  <a:lnTo>
                    <a:pt x="2204" y="405"/>
                  </a:lnTo>
                  <a:lnTo>
                    <a:pt x="2052" y="507"/>
                  </a:lnTo>
                  <a:lnTo>
                    <a:pt x="1697" y="659"/>
                  </a:lnTo>
                  <a:lnTo>
                    <a:pt x="1343" y="735"/>
                  </a:lnTo>
                  <a:lnTo>
                    <a:pt x="1013" y="785"/>
                  </a:lnTo>
                  <a:lnTo>
                    <a:pt x="710" y="811"/>
                  </a:lnTo>
                  <a:lnTo>
                    <a:pt x="304" y="836"/>
                  </a:lnTo>
                  <a:lnTo>
                    <a:pt x="228" y="861"/>
                  </a:lnTo>
                  <a:lnTo>
                    <a:pt x="178" y="912"/>
                  </a:lnTo>
                  <a:lnTo>
                    <a:pt x="152" y="988"/>
                  </a:lnTo>
                  <a:lnTo>
                    <a:pt x="102" y="1089"/>
                  </a:lnTo>
                  <a:lnTo>
                    <a:pt x="26" y="1165"/>
                  </a:lnTo>
                  <a:lnTo>
                    <a:pt x="0" y="1596"/>
                  </a:lnTo>
                  <a:lnTo>
                    <a:pt x="26" y="2229"/>
                  </a:lnTo>
                  <a:lnTo>
                    <a:pt x="26" y="2482"/>
                  </a:lnTo>
                  <a:lnTo>
                    <a:pt x="51" y="2710"/>
                  </a:lnTo>
                  <a:lnTo>
                    <a:pt x="127" y="2938"/>
                  </a:lnTo>
                  <a:lnTo>
                    <a:pt x="178" y="3141"/>
                  </a:lnTo>
                  <a:lnTo>
                    <a:pt x="279" y="3343"/>
                  </a:lnTo>
                  <a:lnTo>
                    <a:pt x="431" y="3546"/>
                  </a:lnTo>
                  <a:lnTo>
                    <a:pt x="634" y="3799"/>
                  </a:lnTo>
                  <a:lnTo>
                    <a:pt x="861" y="4053"/>
                  </a:lnTo>
                  <a:lnTo>
                    <a:pt x="1089" y="4280"/>
                  </a:lnTo>
                  <a:lnTo>
                    <a:pt x="1343" y="4458"/>
                  </a:lnTo>
                  <a:lnTo>
                    <a:pt x="1571" y="4610"/>
                  </a:lnTo>
                  <a:lnTo>
                    <a:pt x="1824" y="4736"/>
                  </a:lnTo>
                  <a:lnTo>
                    <a:pt x="2077" y="4787"/>
                  </a:lnTo>
                  <a:lnTo>
                    <a:pt x="2331" y="4812"/>
                  </a:lnTo>
                  <a:lnTo>
                    <a:pt x="2584" y="4787"/>
                  </a:lnTo>
                  <a:lnTo>
                    <a:pt x="2812" y="4736"/>
                  </a:lnTo>
                  <a:lnTo>
                    <a:pt x="3065" y="4610"/>
                  </a:lnTo>
                  <a:lnTo>
                    <a:pt x="3318" y="4458"/>
                  </a:lnTo>
                  <a:lnTo>
                    <a:pt x="3546" y="4280"/>
                  </a:lnTo>
                  <a:lnTo>
                    <a:pt x="3800" y="4053"/>
                  </a:lnTo>
                  <a:lnTo>
                    <a:pt x="4002" y="3799"/>
                  </a:lnTo>
                  <a:lnTo>
                    <a:pt x="4230" y="3546"/>
                  </a:lnTo>
                  <a:lnTo>
                    <a:pt x="4357" y="3343"/>
                  </a:lnTo>
                  <a:lnTo>
                    <a:pt x="4458" y="3141"/>
                  </a:lnTo>
                  <a:lnTo>
                    <a:pt x="4534" y="2938"/>
                  </a:lnTo>
                  <a:lnTo>
                    <a:pt x="4585" y="2710"/>
                  </a:lnTo>
                  <a:lnTo>
                    <a:pt x="4610" y="2482"/>
                  </a:lnTo>
                  <a:lnTo>
                    <a:pt x="4635" y="2229"/>
                  </a:lnTo>
                  <a:lnTo>
                    <a:pt x="4635" y="1596"/>
                  </a:lnTo>
                  <a:lnTo>
                    <a:pt x="4635" y="1140"/>
                  </a:lnTo>
                  <a:lnTo>
                    <a:pt x="4559" y="1064"/>
                  </a:lnTo>
                  <a:lnTo>
                    <a:pt x="4483" y="988"/>
                  </a:lnTo>
                  <a:lnTo>
                    <a:pt x="4458" y="887"/>
                  </a:lnTo>
                  <a:lnTo>
                    <a:pt x="4433" y="836"/>
                  </a:lnTo>
                  <a:lnTo>
                    <a:pt x="4382" y="811"/>
                  </a:lnTo>
                  <a:lnTo>
                    <a:pt x="4103" y="735"/>
                  </a:lnTo>
                  <a:lnTo>
                    <a:pt x="3673" y="583"/>
                  </a:lnTo>
                  <a:lnTo>
                    <a:pt x="3445" y="481"/>
                  </a:lnTo>
                  <a:lnTo>
                    <a:pt x="3217" y="355"/>
                  </a:lnTo>
                  <a:lnTo>
                    <a:pt x="3014" y="203"/>
                  </a:lnTo>
                  <a:lnTo>
                    <a:pt x="2837" y="51"/>
                  </a:lnTo>
                  <a:lnTo>
                    <a:pt x="2786" y="25"/>
                  </a:lnTo>
                  <a:lnTo>
                    <a:pt x="2761" y="0"/>
                  </a:lnTo>
                  <a:close/>
                </a:path>
              </a:pathLst>
            </a:custGeom>
            <a:solidFill>
              <a:srgbClr val="F2BB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9" name="Google Shape;3618;p53"/>
            <p:cNvSpPr/>
            <p:nvPr/>
          </p:nvSpPr>
          <p:spPr>
            <a:xfrm>
              <a:off x="5751000" y="2826450"/>
              <a:ext cx="115275" cy="34225"/>
            </a:xfrm>
            <a:custGeom>
              <a:avLst/>
              <a:gdLst/>
              <a:ahLst/>
              <a:cxnLst/>
              <a:rect l="l" t="t" r="r" b="b"/>
              <a:pathLst>
                <a:path w="4611" h="1369" extrusionOk="0">
                  <a:moveTo>
                    <a:pt x="2761" y="0"/>
                  </a:moveTo>
                  <a:lnTo>
                    <a:pt x="2736" y="26"/>
                  </a:lnTo>
                  <a:lnTo>
                    <a:pt x="2685" y="51"/>
                  </a:lnTo>
                  <a:lnTo>
                    <a:pt x="2533" y="178"/>
                  </a:lnTo>
                  <a:lnTo>
                    <a:pt x="2381" y="304"/>
                  </a:lnTo>
                  <a:lnTo>
                    <a:pt x="2204" y="431"/>
                  </a:lnTo>
                  <a:lnTo>
                    <a:pt x="2027" y="532"/>
                  </a:lnTo>
                  <a:lnTo>
                    <a:pt x="1647" y="684"/>
                  </a:lnTo>
                  <a:lnTo>
                    <a:pt x="1292" y="786"/>
                  </a:lnTo>
                  <a:lnTo>
                    <a:pt x="912" y="862"/>
                  </a:lnTo>
                  <a:lnTo>
                    <a:pt x="609" y="887"/>
                  </a:lnTo>
                  <a:lnTo>
                    <a:pt x="153" y="912"/>
                  </a:lnTo>
                  <a:lnTo>
                    <a:pt x="77" y="938"/>
                  </a:lnTo>
                  <a:lnTo>
                    <a:pt x="51" y="1014"/>
                  </a:lnTo>
                  <a:lnTo>
                    <a:pt x="1" y="1368"/>
                  </a:lnTo>
                  <a:lnTo>
                    <a:pt x="1" y="1368"/>
                  </a:lnTo>
                  <a:lnTo>
                    <a:pt x="431" y="1343"/>
                  </a:lnTo>
                  <a:lnTo>
                    <a:pt x="912" y="1292"/>
                  </a:lnTo>
                  <a:lnTo>
                    <a:pt x="1191" y="1242"/>
                  </a:lnTo>
                  <a:lnTo>
                    <a:pt x="1495" y="1166"/>
                  </a:lnTo>
                  <a:lnTo>
                    <a:pt x="1799" y="1064"/>
                  </a:lnTo>
                  <a:lnTo>
                    <a:pt x="2128" y="938"/>
                  </a:lnTo>
                  <a:lnTo>
                    <a:pt x="2407" y="786"/>
                  </a:lnTo>
                  <a:lnTo>
                    <a:pt x="2711" y="608"/>
                  </a:lnTo>
                  <a:lnTo>
                    <a:pt x="2761" y="583"/>
                  </a:lnTo>
                  <a:lnTo>
                    <a:pt x="2837" y="608"/>
                  </a:lnTo>
                  <a:lnTo>
                    <a:pt x="3167" y="811"/>
                  </a:lnTo>
                  <a:lnTo>
                    <a:pt x="3521" y="1014"/>
                  </a:lnTo>
                  <a:lnTo>
                    <a:pt x="3851" y="1140"/>
                  </a:lnTo>
                  <a:lnTo>
                    <a:pt x="4154" y="1242"/>
                  </a:lnTo>
                  <a:lnTo>
                    <a:pt x="4610" y="1343"/>
                  </a:lnTo>
                  <a:lnTo>
                    <a:pt x="4560" y="988"/>
                  </a:lnTo>
                  <a:lnTo>
                    <a:pt x="4509" y="938"/>
                  </a:lnTo>
                  <a:lnTo>
                    <a:pt x="4484" y="912"/>
                  </a:lnTo>
                  <a:lnTo>
                    <a:pt x="4180" y="811"/>
                  </a:lnTo>
                  <a:lnTo>
                    <a:pt x="3724" y="634"/>
                  </a:lnTo>
                  <a:lnTo>
                    <a:pt x="3471" y="507"/>
                  </a:lnTo>
                  <a:lnTo>
                    <a:pt x="3243" y="380"/>
                  </a:lnTo>
                  <a:lnTo>
                    <a:pt x="3015" y="228"/>
                  </a:lnTo>
                  <a:lnTo>
                    <a:pt x="2837" y="51"/>
                  </a:lnTo>
                  <a:lnTo>
                    <a:pt x="2812" y="26"/>
                  </a:lnTo>
                  <a:lnTo>
                    <a:pt x="2761" y="0"/>
                  </a:lnTo>
                  <a:close/>
                </a:path>
              </a:pathLst>
            </a:custGeom>
            <a:solidFill>
              <a:srgbClr val="F2BB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0" name="Google Shape;3619;p53"/>
            <p:cNvSpPr/>
            <p:nvPr/>
          </p:nvSpPr>
          <p:spPr>
            <a:xfrm>
              <a:off x="5464800" y="2794800"/>
              <a:ext cx="205800" cy="237450"/>
            </a:xfrm>
            <a:custGeom>
              <a:avLst/>
              <a:gdLst/>
              <a:ahLst/>
              <a:cxnLst/>
              <a:rect l="l" t="t" r="r" b="b"/>
              <a:pathLst>
                <a:path w="8232" h="9498" extrusionOk="0">
                  <a:moveTo>
                    <a:pt x="1545" y="3217"/>
                  </a:moveTo>
                  <a:lnTo>
                    <a:pt x="1545" y="3647"/>
                  </a:lnTo>
                  <a:lnTo>
                    <a:pt x="1571" y="4027"/>
                  </a:lnTo>
                  <a:lnTo>
                    <a:pt x="1495" y="4002"/>
                  </a:lnTo>
                  <a:lnTo>
                    <a:pt x="1393" y="3977"/>
                  </a:lnTo>
                  <a:lnTo>
                    <a:pt x="1267" y="3850"/>
                  </a:lnTo>
                  <a:lnTo>
                    <a:pt x="1191" y="3698"/>
                  </a:lnTo>
                  <a:lnTo>
                    <a:pt x="1166" y="3622"/>
                  </a:lnTo>
                  <a:lnTo>
                    <a:pt x="1166" y="3521"/>
                  </a:lnTo>
                  <a:lnTo>
                    <a:pt x="1191" y="3419"/>
                  </a:lnTo>
                  <a:lnTo>
                    <a:pt x="1241" y="3318"/>
                  </a:lnTo>
                  <a:lnTo>
                    <a:pt x="1343" y="3242"/>
                  </a:lnTo>
                  <a:lnTo>
                    <a:pt x="1469" y="3217"/>
                  </a:lnTo>
                  <a:close/>
                  <a:moveTo>
                    <a:pt x="6788" y="3217"/>
                  </a:moveTo>
                  <a:lnTo>
                    <a:pt x="6890" y="3242"/>
                  </a:lnTo>
                  <a:lnTo>
                    <a:pt x="6991" y="3318"/>
                  </a:lnTo>
                  <a:lnTo>
                    <a:pt x="7067" y="3419"/>
                  </a:lnTo>
                  <a:lnTo>
                    <a:pt x="7067" y="3521"/>
                  </a:lnTo>
                  <a:lnTo>
                    <a:pt x="7067" y="3622"/>
                  </a:lnTo>
                  <a:lnTo>
                    <a:pt x="7042" y="3698"/>
                  </a:lnTo>
                  <a:lnTo>
                    <a:pt x="6966" y="3850"/>
                  </a:lnTo>
                  <a:lnTo>
                    <a:pt x="6839" y="3977"/>
                  </a:lnTo>
                  <a:lnTo>
                    <a:pt x="6763" y="4002"/>
                  </a:lnTo>
                  <a:lnTo>
                    <a:pt x="6662" y="4027"/>
                  </a:lnTo>
                  <a:lnTo>
                    <a:pt x="6687" y="3647"/>
                  </a:lnTo>
                  <a:lnTo>
                    <a:pt x="6712" y="3217"/>
                  </a:lnTo>
                  <a:close/>
                  <a:moveTo>
                    <a:pt x="4965" y="6332"/>
                  </a:moveTo>
                  <a:lnTo>
                    <a:pt x="4990" y="6636"/>
                  </a:lnTo>
                  <a:lnTo>
                    <a:pt x="4787" y="6763"/>
                  </a:lnTo>
                  <a:lnTo>
                    <a:pt x="4585" y="6864"/>
                  </a:lnTo>
                  <a:lnTo>
                    <a:pt x="4357" y="6915"/>
                  </a:lnTo>
                  <a:lnTo>
                    <a:pt x="3901" y="6915"/>
                  </a:lnTo>
                  <a:lnTo>
                    <a:pt x="3673" y="6864"/>
                  </a:lnTo>
                  <a:lnTo>
                    <a:pt x="3445" y="6763"/>
                  </a:lnTo>
                  <a:lnTo>
                    <a:pt x="3242" y="6636"/>
                  </a:lnTo>
                  <a:lnTo>
                    <a:pt x="3268" y="6332"/>
                  </a:lnTo>
                  <a:lnTo>
                    <a:pt x="3496" y="6433"/>
                  </a:lnTo>
                  <a:lnTo>
                    <a:pt x="3698" y="6484"/>
                  </a:lnTo>
                  <a:lnTo>
                    <a:pt x="3901" y="6535"/>
                  </a:lnTo>
                  <a:lnTo>
                    <a:pt x="4129" y="6560"/>
                  </a:lnTo>
                  <a:lnTo>
                    <a:pt x="4332" y="6535"/>
                  </a:lnTo>
                  <a:lnTo>
                    <a:pt x="4534" y="6484"/>
                  </a:lnTo>
                  <a:lnTo>
                    <a:pt x="4737" y="6433"/>
                  </a:lnTo>
                  <a:lnTo>
                    <a:pt x="4965" y="6332"/>
                  </a:lnTo>
                  <a:close/>
                  <a:moveTo>
                    <a:pt x="4129" y="0"/>
                  </a:moveTo>
                  <a:lnTo>
                    <a:pt x="3825" y="25"/>
                  </a:lnTo>
                  <a:lnTo>
                    <a:pt x="3546" y="51"/>
                  </a:lnTo>
                  <a:lnTo>
                    <a:pt x="3293" y="127"/>
                  </a:lnTo>
                  <a:lnTo>
                    <a:pt x="3040" y="228"/>
                  </a:lnTo>
                  <a:lnTo>
                    <a:pt x="2812" y="355"/>
                  </a:lnTo>
                  <a:lnTo>
                    <a:pt x="2584" y="507"/>
                  </a:lnTo>
                  <a:lnTo>
                    <a:pt x="2381" y="659"/>
                  </a:lnTo>
                  <a:lnTo>
                    <a:pt x="2204" y="861"/>
                  </a:lnTo>
                  <a:lnTo>
                    <a:pt x="2077" y="1038"/>
                  </a:lnTo>
                  <a:lnTo>
                    <a:pt x="1951" y="1241"/>
                  </a:lnTo>
                  <a:lnTo>
                    <a:pt x="1849" y="1469"/>
                  </a:lnTo>
                  <a:lnTo>
                    <a:pt x="1748" y="1672"/>
                  </a:lnTo>
                  <a:lnTo>
                    <a:pt x="1672" y="1925"/>
                  </a:lnTo>
                  <a:lnTo>
                    <a:pt x="1621" y="2178"/>
                  </a:lnTo>
                  <a:lnTo>
                    <a:pt x="1571" y="2432"/>
                  </a:lnTo>
                  <a:lnTo>
                    <a:pt x="1545" y="2710"/>
                  </a:lnTo>
                  <a:lnTo>
                    <a:pt x="1292" y="2710"/>
                  </a:lnTo>
                  <a:lnTo>
                    <a:pt x="1140" y="2761"/>
                  </a:lnTo>
                  <a:lnTo>
                    <a:pt x="988" y="2837"/>
                  </a:lnTo>
                  <a:lnTo>
                    <a:pt x="887" y="2938"/>
                  </a:lnTo>
                  <a:lnTo>
                    <a:pt x="786" y="3065"/>
                  </a:lnTo>
                  <a:lnTo>
                    <a:pt x="710" y="3217"/>
                  </a:lnTo>
                  <a:lnTo>
                    <a:pt x="659" y="3369"/>
                  </a:lnTo>
                  <a:lnTo>
                    <a:pt x="634" y="3521"/>
                  </a:lnTo>
                  <a:lnTo>
                    <a:pt x="659" y="3723"/>
                  </a:lnTo>
                  <a:lnTo>
                    <a:pt x="710" y="3926"/>
                  </a:lnTo>
                  <a:lnTo>
                    <a:pt x="811" y="4103"/>
                  </a:lnTo>
                  <a:lnTo>
                    <a:pt x="938" y="4255"/>
                  </a:lnTo>
                  <a:lnTo>
                    <a:pt x="1090" y="4382"/>
                  </a:lnTo>
                  <a:lnTo>
                    <a:pt x="1267" y="4483"/>
                  </a:lnTo>
                  <a:lnTo>
                    <a:pt x="1469" y="4534"/>
                  </a:lnTo>
                  <a:lnTo>
                    <a:pt x="1672" y="4559"/>
                  </a:lnTo>
                  <a:lnTo>
                    <a:pt x="1824" y="4863"/>
                  </a:lnTo>
                  <a:lnTo>
                    <a:pt x="2001" y="5167"/>
                  </a:lnTo>
                  <a:lnTo>
                    <a:pt x="2204" y="5395"/>
                  </a:lnTo>
                  <a:lnTo>
                    <a:pt x="2381" y="5623"/>
                  </a:lnTo>
                  <a:lnTo>
                    <a:pt x="2584" y="5825"/>
                  </a:lnTo>
                  <a:lnTo>
                    <a:pt x="2787" y="6003"/>
                  </a:lnTo>
                  <a:lnTo>
                    <a:pt x="2711" y="6560"/>
                  </a:lnTo>
                  <a:lnTo>
                    <a:pt x="1292" y="6965"/>
                  </a:lnTo>
                  <a:lnTo>
                    <a:pt x="1090" y="7041"/>
                  </a:lnTo>
                  <a:lnTo>
                    <a:pt x="887" y="7142"/>
                  </a:lnTo>
                  <a:lnTo>
                    <a:pt x="710" y="7294"/>
                  </a:lnTo>
                  <a:lnTo>
                    <a:pt x="558" y="7446"/>
                  </a:lnTo>
                  <a:lnTo>
                    <a:pt x="431" y="7624"/>
                  </a:lnTo>
                  <a:lnTo>
                    <a:pt x="304" y="7801"/>
                  </a:lnTo>
                  <a:lnTo>
                    <a:pt x="228" y="8004"/>
                  </a:lnTo>
                  <a:lnTo>
                    <a:pt x="178" y="8232"/>
                  </a:lnTo>
                  <a:lnTo>
                    <a:pt x="0" y="9194"/>
                  </a:lnTo>
                  <a:lnTo>
                    <a:pt x="0" y="9295"/>
                  </a:lnTo>
                  <a:lnTo>
                    <a:pt x="51" y="9397"/>
                  </a:lnTo>
                  <a:lnTo>
                    <a:pt x="127" y="9447"/>
                  </a:lnTo>
                  <a:lnTo>
                    <a:pt x="228" y="9498"/>
                  </a:lnTo>
                  <a:lnTo>
                    <a:pt x="304" y="9498"/>
                  </a:lnTo>
                  <a:lnTo>
                    <a:pt x="406" y="9447"/>
                  </a:lnTo>
                  <a:lnTo>
                    <a:pt x="482" y="9397"/>
                  </a:lnTo>
                  <a:lnTo>
                    <a:pt x="532" y="9270"/>
                  </a:lnTo>
                  <a:lnTo>
                    <a:pt x="684" y="8333"/>
                  </a:lnTo>
                  <a:lnTo>
                    <a:pt x="735" y="8181"/>
                  </a:lnTo>
                  <a:lnTo>
                    <a:pt x="786" y="8029"/>
                  </a:lnTo>
                  <a:lnTo>
                    <a:pt x="862" y="7902"/>
                  </a:lnTo>
                  <a:lnTo>
                    <a:pt x="938" y="7776"/>
                  </a:lnTo>
                  <a:lnTo>
                    <a:pt x="1064" y="7674"/>
                  </a:lnTo>
                  <a:lnTo>
                    <a:pt x="1166" y="7598"/>
                  </a:lnTo>
                  <a:lnTo>
                    <a:pt x="1292" y="7522"/>
                  </a:lnTo>
                  <a:lnTo>
                    <a:pt x="1444" y="7472"/>
                  </a:lnTo>
                  <a:lnTo>
                    <a:pt x="2508" y="7168"/>
                  </a:lnTo>
                  <a:lnTo>
                    <a:pt x="2508" y="9245"/>
                  </a:lnTo>
                  <a:lnTo>
                    <a:pt x="2533" y="9346"/>
                  </a:lnTo>
                  <a:lnTo>
                    <a:pt x="2584" y="9422"/>
                  </a:lnTo>
                  <a:lnTo>
                    <a:pt x="2660" y="9473"/>
                  </a:lnTo>
                  <a:lnTo>
                    <a:pt x="2761" y="9498"/>
                  </a:lnTo>
                  <a:lnTo>
                    <a:pt x="2862" y="9473"/>
                  </a:lnTo>
                  <a:lnTo>
                    <a:pt x="2964" y="9422"/>
                  </a:lnTo>
                  <a:lnTo>
                    <a:pt x="3014" y="9346"/>
                  </a:lnTo>
                  <a:lnTo>
                    <a:pt x="3040" y="9245"/>
                  </a:lnTo>
                  <a:lnTo>
                    <a:pt x="3040" y="7142"/>
                  </a:lnTo>
                  <a:lnTo>
                    <a:pt x="3293" y="7269"/>
                  </a:lnTo>
                  <a:lnTo>
                    <a:pt x="3546" y="7370"/>
                  </a:lnTo>
                  <a:lnTo>
                    <a:pt x="3825" y="7421"/>
                  </a:lnTo>
                  <a:lnTo>
                    <a:pt x="4129" y="7446"/>
                  </a:lnTo>
                  <a:lnTo>
                    <a:pt x="4407" y="7421"/>
                  </a:lnTo>
                  <a:lnTo>
                    <a:pt x="4686" y="7370"/>
                  </a:lnTo>
                  <a:lnTo>
                    <a:pt x="4939" y="7269"/>
                  </a:lnTo>
                  <a:lnTo>
                    <a:pt x="5218" y="7142"/>
                  </a:lnTo>
                  <a:lnTo>
                    <a:pt x="5218" y="9245"/>
                  </a:lnTo>
                  <a:lnTo>
                    <a:pt x="5218" y="9346"/>
                  </a:lnTo>
                  <a:lnTo>
                    <a:pt x="5294" y="9422"/>
                  </a:lnTo>
                  <a:lnTo>
                    <a:pt x="5370" y="9473"/>
                  </a:lnTo>
                  <a:lnTo>
                    <a:pt x="5471" y="9498"/>
                  </a:lnTo>
                  <a:lnTo>
                    <a:pt x="5573" y="9473"/>
                  </a:lnTo>
                  <a:lnTo>
                    <a:pt x="5649" y="9422"/>
                  </a:lnTo>
                  <a:lnTo>
                    <a:pt x="5699" y="9346"/>
                  </a:lnTo>
                  <a:lnTo>
                    <a:pt x="5725" y="9245"/>
                  </a:lnTo>
                  <a:lnTo>
                    <a:pt x="5725" y="7168"/>
                  </a:lnTo>
                  <a:lnTo>
                    <a:pt x="6788" y="7472"/>
                  </a:lnTo>
                  <a:lnTo>
                    <a:pt x="6940" y="7522"/>
                  </a:lnTo>
                  <a:lnTo>
                    <a:pt x="7067" y="7598"/>
                  </a:lnTo>
                  <a:lnTo>
                    <a:pt x="7194" y="7674"/>
                  </a:lnTo>
                  <a:lnTo>
                    <a:pt x="7295" y="7776"/>
                  </a:lnTo>
                  <a:lnTo>
                    <a:pt x="7371" y="7902"/>
                  </a:lnTo>
                  <a:lnTo>
                    <a:pt x="7447" y="8029"/>
                  </a:lnTo>
                  <a:lnTo>
                    <a:pt x="7523" y="8181"/>
                  </a:lnTo>
                  <a:lnTo>
                    <a:pt x="7548" y="8333"/>
                  </a:lnTo>
                  <a:lnTo>
                    <a:pt x="7725" y="9270"/>
                  </a:lnTo>
                  <a:lnTo>
                    <a:pt x="7751" y="9371"/>
                  </a:lnTo>
                  <a:lnTo>
                    <a:pt x="7801" y="9447"/>
                  </a:lnTo>
                  <a:lnTo>
                    <a:pt x="7877" y="9473"/>
                  </a:lnTo>
                  <a:lnTo>
                    <a:pt x="7979" y="9498"/>
                  </a:lnTo>
                  <a:lnTo>
                    <a:pt x="8080" y="9473"/>
                  </a:lnTo>
                  <a:lnTo>
                    <a:pt x="8156" y="9422"/>
                  </a:lnTo>
                  <a:lnTo>
                    <a:pt x="8207" y="9321"/>
                  </a:lnTo>
                  <a:lnTo>
                    <a:pt x="8232" y="9194"/>
                  </a:lnTo>
                  <a:lnTo>
                    <a:pt x="8055" y="8232"/>
                  </a:lnTo>
                  <a:lnTo>
                    <a:pt x="8004" y="8004"/>
                  </a:lnTo>
                  <a:lnTo>
                    <a:pt x="7928" y="7801"/>
                  </a:lnTo>
                  <a:lnTo>
                    <a:pt x="7827" y="7624"/>
                  </a:lnTo>
                  <a:lnTo>
                    <a:pt x="7675" y="7446"/>
                  </a:lnTo>
                  <a:lnTo>
                    <a:pt x="7523" y="7294"/>
                  </a:lnTo>
                  <a:lnTo>
                    <a:pt x="7346" y="7142"/>
                  </a:lnTo>
                  <a:lnTo>
                    <a:pt x="7143" y="7041"/>
                  </a:lnTo>
                  <a:lnTo>
                    <a:pt x="6940" y="6965"/>
                  </a:lnTo>
                  <a:lnTo>
                    <a:pt x="5522" y="6560"/>
                  </a:lnTo>
                  <a:lnTo>
                    <a:pt x="5446" y="6003"/>
                  </a:lnTo>
                  <a:lnTo>
                    <a:pt x="5649" y="5825"/>
                  </a:lnTo>
                  <a:lnTo>
                    <a:pt x="5851" y="5623"/>
                  </a:lnTo>
                  <a:lnTo>
                    <a:pt x="6054" y="5395"/>
                  </a:lnTo>
                  <a:lnTo>
                    <a:pt x="6231" y="5167"/>
                  </a:lnTo>
                  <a:lnTo>
                    <a:pt x="6434" y="4863"/>
                  </a:lnTo>
                  <a:lnTo>
                    <a:pt x="6560" y="4559"/>
                  </a:lnTo>
                  <a:lnTo>
                    <a:pt x="6763" y="4534"/>
                  </a:lnTo>
                  <a:lnTo>
                    <a:pt x="6940" y="4483"/>
                  </a:lnTo>
                  <a:lnTo>
                    <a:pt x="7143" y="4382"/>
                  </a:lnTo>
                  <a:lnTo>
                    <a:pt x="7295" y="4255"/>
                  </a:lnTo>
                  <a:lnTo>
                    <a:pt x="7422" y="4103"/>
                  </a:lnTo>
                  <a:lnTo>
                    <a:pt x="7523" y="3926"/>
                  </a:lnTo>
                  <a:lnTo>
                    <a:pt x="7573" y="3723"/>
                  </a:lnTo>
                  <a:lnTo>
                    <a:pt x="7599" y="3521"/>
                  </a:lnTo>
                  <a:lnTo>
                    <a:pt x="7573" y="3369"/>
                  </a:lnTo>
                  <a:lnTo>
                    <a:pt x="7548" y="3217"/>
                  </a:lnTo>
                  <a:lnTo>
                    <a:pt x="7472" y="3065"/>
                  </a:lnTo>
                  <a:lnTo>
                    <a:pt x="7371" y="2938"/>
                  </a:lnTo>
                  <a:lnTo>
                    <a:pt x="7244" y="2837"/>
                  </a:lnTo>
                  <a:lnTo>
                    <a:pt x="7092" y="2761"/>
                  </a:lnTo>
                  <a:lnTo>
                    <a:pt x="6940" y="2710"/>
                  </a:lnTo>
                  <a:lnTo>
                    <a:pt x="6687" y="2710"/>
                  </a:lnTo>
                  <a:lnTo>
                    <a:pt x="6662" y="2381"/>
                  </a:lnTo>
                  <a:lnTo>
                    <a:pt x="6586" y="2052"/>
                  </a:lnTo>
                  <a:lnTo>
                    <a:pt x="6510" y="1773"/>
                  </a:lnTo>
                  <a:lnTo>
                    <a:pt x="6408" y="1494"/>
                  </a:lnTo>
                  <a:lnTo>
                    <a:pt x="6358" y="1393"/>
                  </a:lnTo>
                  <a:lnTo>
                    <a:pt x="6256" y="1342"/>
                  </a:lnTo>
                  <a:lnTo>
                    <a:pt x="6054" y="1342"/>
                  </a:lnTo>
                  <a:lnTo>
                    <a:pt x="5978" y="1418"/>
                  </a:lnTo>
                  <a:lnTo>
                    <a:pt x="5927" y="1494"/>
                  </a:lnTo>
                  <a:lnTo>
                    <a:pt x="5902" y="1596"/>
                  </a:lnTo>
                  <a:lnTo>
                    <a:pt x="5927" y="1697"/>
                  </a:lnTo>
                  <a:lnTo>
                    <a:pt x="6028" y="2001"/>
                  </a:lnTo>
                  <a:lnTo>
                    <a:pt x="6104" y="2330"/>
                  </a:lnTo>
                  <a:lnTo>
                    <a:pt x="6155" y="2685"/>
                  </a:lnTo>
                  <a:lnTo>
                    <a:pt x="6180" y="3065"/>
                  </a:lnTo>
                  <a:lnTo>
                    <a:pt x="6180" y="3673"/>
                  </a:lnTo>
                  <a:lnTo>
                    <a:pt x="6155" y="3926"/>
                  </a:lnTo>
                  <a:lnTo>
                    <a:pt x="6130" y="4128"/>
                  </a:lnTo>
                  <a:lnTo>
                    <a:pt x="6079" y="4331"/>
                  </a:lnTo>
                  <a:lnTo>
                    <a:pt x="6003" y="4508"/>
                  </a:lnTo>
                  <a:lnTo>
                    <a:pt x="5927" y="4660"/>
                  </a:lnTo>
                  <a:lnTo>
                    <a:pt x="5801" y="4838"/>
                  </a:lnTo>
                  <a:lnTo>
                    <a:pt x="5598" y="5116"/>
                  </a:lnTo>
                  <a:lnTo>
                    <a:pt x="5395" y="5344"/>
                  </a:lnTo>
                  <a:lnTo>
                    <a:pt x="5167" y="5547"/>
                  </a:lnTo>
                  <a:lnTo>
                    <a:pt x="4965" y="5724"/>
                  </a:lnTo>
                  <a:lnTo>
                    <a:pt x="4737" y="5851"/>
                  </a:lnTo>
                  <a:lnTo>
                    <a:pt x="4534" y="5952"/>
                  </a:lnTo>
                  <a:lnTo>
                    <a:pt x="4332" y="6003"/>
                  </a:lnTo>
                  <a:lnTo>
                    <a:pt x="4129" y="6028"/>
                  </a:lnTo>
                  <a:lnTo>
                    <a:pt x="3926" y="6003"/>
                  </a:lnTo>
                  <a:lnTo>
                    <a:pt x="3698" y="5952"/>
                  </a:lnTo>
                  <a:lnTo>
                    <a:pt x="3496" y="5851"/>
                  </a:lnTo>
                  <a:lnTo>
                    <a:pt x="3268" y="5724"/>
                  </a:lnTo>
                  <a:lnTo>
                    <a:pt x="3065" y="5547"/>
                  </a:lnTo>
                  <a:lnTo>
                    <a:pt x="2837" y="5344"/>
                  </a:lnTo>
                  <a:lnTo>
                    <a:pt x="2635" y="5116"/>
                  </a:lnTo>
                  <a:lnTo>
                    <a:pt x="2432" y="4838"/>
                  </a:lnTo>
                  <a:lnTo>
                    <a:pt x="2305" y="4660"/>
                  </a:lnTo>
                  <a:lnTo>
                    <a:pt x="2229" y="4508"/>
                  </a:lnTo>
                  <a:lnTo>
                    <a:pt x="2153" y="4331"/>
                  </a:lnTo>
                  <a:lnTo>
                    <a:pt x="2103" y="4128"/>
                  </a:lnTo>
                  <a:lnTo>
                    <a:pt x="2077" y="3926"/>
                  </a:lnTo>
                  <a:lnTo>
                    <a:pt x="2077" y="3673"/>
                  </a:lnTo>
                  <a:lnTo>
                    <a:pt x="2052" y="3065"/>
                  </a:lnTo>
                  <a:lnTo>
                    <a:pt x="2077" y="2761"/>
                  </a:lnTo>
                  <a:lnTo>
                    <a:pt x="2103" y="2508"/>
                  </a:lnTo>
                  <a:lnTo>
                    <a:pt x="2128" y="2229"/>
                  </a:lnTo>
                  <a:lnTo>
                    <a:pt x="2204" y="2001"/>
                  </a:lnTo>
                  <a:lnTo>
                    <a:pt x="2280" y="1773"/>
                  </a:lnTo>
                  <a:lnTo>
                    <a:pt x="2381" y="1570"/>
                  </a:lnTo>
                  <a:lnTo>
                    <a:pt x="2483" y="1368"/>
                  </a:lnTo>
                  <a:lnTo>
                    <a:pt x="2609" y="1190"/>
                  </a:lnTo>
                  <a:lnTo>
                    <a:pt x="2736" y="1038"/>
                  </a:lnTo>
                  <a:lnTo>
                    <a:pt x="2888" y="912"/>
                  </a:lnTo>
                  <a:lnTo>
                    <a:pt x="3065" y="785"/>
                  </a:lnTo>
                  <a:lnTo>
                    <a:pt x="3242" y="709"/>
                  </a:lnTo>
                  <a:lnTo>
                    <a:pt x="3445" y="633"/>
                  </a:lnTo>
                  <a:lnTo>
                    <a:pt x="3648" y="583"/>
                  </a:lnTo>
                  <a:lnTo>
                    <a:pt x="3876" y="532"/>
                  </a:lnTo>
                  <a:lnTo>
                    <a:pt x="4129" y="532"/>
                  </a:lnTo>
                  <a:lnTo>
                    <a:pt x="4433" y="557"/>
                  </a:lnTo>
                  <a:lnTo>
                    <a:pt x="4711" y="608"/>
                  </a:lnTo>
                  <a:lnTo>
                    <a:pt x="4965" y="709"/>
                  </a:lnTo>
                  <a:lnTo>
                    <a:pt x="5218" y="836"/>
                  </a:lnTo>
                  <a:lnTo>
                    <a:pt x="5319" y="861"/>
                  </a:lnTo>
                  <a:lnTo>
                    <a:pt x="5421" y="861"/>
                  </a:lnTo>
                  <a:lnTo>
                    <a:pt x="5497" y="836"/>
                  </a:lnTo>
                  <a:lnTo>
                    <a:pt x="5573" y="760"/>
                  </a:lnTo>
                  <a:lnTo>
                    <a:pt x="5623" y="659"/>
                  </a:lnTo>
                  <a:lnTo>
                    <a:pt x="5623" y="557"/>
                  </a:lnTo>
                  <a:lnTo>
                    <a:pt x="5573" y="456"/>
                  </a:lnTo>
                  <a:lnTo>
                    <a:pt x="5497" y="380"/>
                  </a:lnTo>
                  <a:lnTo>
                    <a:pt x="5193" y="228"/>
                  </a:lnTo>
                  <a:lnTo>
                    <a:pt x="4863" y="101"/>
                  </a:lnTo>
                  <a:lnTo>
                    <a:pt x="4509" y="25"/>
                  </a:lnTo>
                  <a:lnTo>
                    <a:pt x="412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1" name="Google Shape;3620;p53"/>
            <p:cNvSpPr/>
            <p:nvPr/>
          </p:nvSpPr>
          <p:spPr>
            <a:xfrm>
              <a:off x="5585100" y="2860000"/>
              <a:ext cx="13325" cy="22200"/>
            </a:xfrm>
            <a:custGeom>
              <a:avLst/>
              <a:gdLst/>
              <a:ahLst/>
              <a:cxnLst/>
              <a:rect l="l" t="t" r="r" b="b"/>
              <a:pathLst>
                <a:path w="533" h="888" extrusionOk="0">
                  <a:moveTo>
                    <a:pt x="254" y="1"/>
                  </a:moveTo>
                  <a:lnTo>
                    <a:pt x="153" y="26"/>
                  </a:lnTo>
                  <a:lnTo>
                    <a:pt x="77" y="77"/>
                  </a:lnTo>
                  <a:lnTo>
                    <a:pt x="26" y="153"/>
                  </a:lnTo>
                  <a:lnTo>
                    <a:pt x="1" y="254"/>
                  </a:lnTo>
                  <a:lnTo>
                    <a:pt x="1" y="609"/>
                  </a:lnTo>
                  <a:lnTo>
                    <a:pt x="26" y="735"/>
                  </a:lnTo>
                  <a:lnTo>
                    <a:pt x="77" y="811"/>
                  </a:lnTo>
                  <a:lnTo>
                    <a:pt x="153" y="862"/>
                  </a:lnTo>
                  <a:lnTo>
                    <a:pt x="254" y="887"/>
                  </a:lnTo>
                  <a:lnTo>
                    <a:pt x="355" y="862"/>
                  </a:lnTo>
                  <a:lnTo>
                    <a:pt x="457" y="811"/>
                  </a:lnTo>
                  <a:lnTo>
                    <a:pt x="507" y="735"/>
                  </a:lnTo>
                  <a:lnTo>
                    <a:pt x="533" y="609"/>
                  </a:lnTo>
                  <a:lnTo>
                    <a:pt x="533" y="254"/>
                  </a:lnTo>
                  <a:lnTo>
                    <a:pt x="507" y="153"/>
                  </a:lnTo>
                  <a:lnTo>
                    <a:pt x="457" y="77"/>
                  </a:lnTo>
                  <a:lnTo>
                    <a:pt x="355" y="26"/>
                  </a:lnTo>
                  <a:lnTo>
                    <a:pt x="25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2" name="Google Shape;3621;p53"/>
            <p:cNvSpPr/>
            <p:nvPr/>
          </p:nvSpPr>
          <p:spPr>
            <a:xfrm>
              <a:off x="5537625" y="2860000"/>
              <a:ext cx="12675" cy="22200"/>
            </a:xfrm>
            <a:custGeom>
              <a:avLst/>
              <a:gdLst/>
              <a:ahLst/>
              <a:cxnLst/>
              <a:rect l="l" t="t" r="r" b="b"/>
              <a:pathLst>
                <a:path w="507" h="888" extrusionOk="0">
                  <a:moveTo>
                    <a:pt x="253" y="1"/>
                  </a:moveTo>
                  <a:lnTo>
                    <a:pt x="152" y="26"/>
                  </a:lnTo>
                  <a:lnTo>
                    <a:pt x="76" y="77"/>
                  </a:lnTo>
                  <a:lnTo>
                    <a:pt x="0" y="153"/>
                  </a:lnTo>
                  <a:lnTo>
                    <a:pt x="0" y="254"/>
                  </a:lnTo>
                  <a:lnTo>
                    <a:pt x="0" y="609"/>
                  </a:lnTo>
                  <a:lnTo>
                    <a:pt x="0" y="735"/>
                  </a:lnTo>
                  <a:lnTo>
                    <a:pt x="76" y="811"/>
                  </a:lnTo>
                  <a:lnTo>
                    <a:pt x="152" y="862"/>
                  </a:lnTo>
                  <a:lnTo>
                    <a:pt x="253" y="887"/>
                  </a:lnTo>
                  <a:lnTo>
                    <a:pt x="355" y="862"/>
                  </a:lnTo>
                  <a:lnTo>
                    <a:pt x="431" y="811"/>
                  </a:lnTo>
                  <a:lnTo>
                    <a:pt x="481" y="735"/>
                  </a:lnTo>
                  <a:lnTo>
                    <a:pt x="507" y="609"/>
                  </a:lnTo>
                  <a:lnTo>
                    <a:pt x="507" y="254"/>
                  </a:lnTo>
                  <a:lnTo>
                    <a:pt x="481" y="153"/>
                  </a:lnTo>
                  <a:lnTo>
                    <a:pt x="431" y="77"/>
                  </a:lnTo>
                  <a:lnTo>
                    <a:pt x="355" y="26"/>
                  </a:lnTo>
                  <a:lnTo>
                    <a:pt x="25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3" name="Google Shape;3622;p53"/>
            <p:cNvSpPr/>
            <p:nvPr/>
          </p:nvSpPr>
          <p:spPr>
            <a:xfrm>
              <a:off x="5705425" y="2775150"/>
              <a:ext cx="205800" cy="257100"/>
            </a:xfrm>
            <a:custGeom>
              <a:avLst/>
              <a:gdLst/>
              <a:ahLst/>
              <a:cxnLst/>
              <a:rect l="l" t="t" r="r" b="b"/>
              <a:pathLst>
                <a:path w="8232" h="10284" extrusionOk="0">
                  <a:moveTo>
                    <a:pt x="4584" y="2382"/>
                  </a:moveTo>
                  <a:lnTo>
                    <a:pt x="4762" y="2534"/>
                  </a:lnTo>
                  <a:lnTo>
                    <a:pt x="4964" y="2686"/>
                  </a:lnTo>
                  <a:lnTo>
                    <a:pt x="5192" y="2812"/>
                  </a:lnTo>
                  <a:lnTo>
                    <a:pt x="5395" y="2914"/>
                  </a:lnTo>
                  <a:lnTo>
                    <a:pt x="5800" y="3066"/>
                  </a:lnTo>
                  <a:lnTo>
                    <a:pt x="6129" y="3192"/>
                  </a:lnTo>
                  <a:lnTo>
                    <a:pt x="6180" y="3496"/>
                  </a:lnTo>
                  <a:lnTo>
                    <a:pt x="6180" y="3851"/>
                  </a:lnTo>
                  <a:lnTo>
                    <a:pt x="6180" y="4459"/>
                  </a:lnTo>
                  <a:lnTo>
                    <a:pt x="6155" y="4712"/>
                  </a:lnTo>
                  <a:lnTo>
                    <a:pt x="6129" y="4914"/>
                  </a:lnTo>
                  <a:lnTo>
                    <a:pt x="6079" y="5117"/>
                  </a:lnTo>
                  <a:lnTo>
                    <a:pt x="6028" y="5294"/>
                  </a:lnTo>
                  <a:lnTo>
                    <a:pt x="5927" y="5446"/>
                  </a:lnTo>
                  <a:lnTo>
                    <a:pt x="5800" y="5624"/>
                  </a:lnTo>
                  <a:lnTo>
                    <a:pt x="5598" y="5902"/>
                  </a:lnTo>
                  <a:lnTo>
                    <a:pt x="5395" y="6130"/>
                  </a:lnTo>
                  <a:lnTo>
                    <a:pt x="5192" y="6333"/>
                  </a:lnTo>
                  <a:lnTo>
                    <a:pt x="4964" y="6510"/>
                  </a:lnTo>
                  <a:lnTo>
                    <a:pt x="4736" y="6637"/>
                  </a:lnTo>
                  <a:lnTo>
                    <a:pt x="4534" y="6738"/>
                  </a:lnTo>
                  <a:lnTo>
                    <a:pt x="4331" y="6789"/>
                  </a:lnTo>
                  <a:lnTo>
                    <a:pt x="4129" y="6814"/>
                  </a:lnTo>
                  <a:lnTo>
                    <a:pt x="3926" y="6789"/>
                  </a:lnTo>
                  <a:lnTo>
                    <a:pt x="3698" y="6738"/>
                  </a:lnTo>
                  <a:lnTo>
                    <a:pt x="3495" y="6637"/>
                  </a:lnTo>
                  <a:lnTo>
                    <a:pt x="3293" y="6510"/>
                  </a:lnTo>
                  <a:lnTo>
                    <a:pt x="3065" y="6333"/>
                  </a:lnTo>
                  <a:lnTo>
                    <a:pt x="2862" y="6130"/>
                  </a:lnTo>
                  <a:lnTo>
                    <a:pt x="2634" y="5902"/>
                  </a:lnTo>
                  <a:lnTo>
                    <a:pt x="2432" y="5624"/>
                  </a:lnTo>
                  <a:lnTo>
                    <a:pt x="2305" y="5446"/>
                  </a:lnTo>
                  <a:lnTo>
                    <a:pt x="2229" y="5294"/>
                  </a:lnTo>
                  <a:lnTo>
                    <a:pt x="2153" y="5117"/>
                  </a:lnTo>
                  <a:lnTo>
                    <a:pt x="2128" y="4914"/>
                  </a:lnTo>
                  <a:lnTo>
                    <a:pt x="2077" y="4712"/>
                  </a:lnTo>
                  <a:lnTo>
                    <a:pt x="2077" y="4459"/>
                  </a:lnTo>
                  <a:lnTo>
                    <a:pt x="2052" y="3851"/>
                  </a:lnTo>
                  <a:lnTo>
                    <a:pt x="2077" y="3521"/>
                  </a:lnTo>
                  <a:lnTo>
                    <a:pt x="2102" y="3243"/>
                  </a:lnTo>
                  <a:lnTo>
                    <a:pt x="2609" y="3192"/>
                  </a:lnTo>
                  <a:lnTo>
                    <a:pt x="2913" y="3142"/>
                  </a:lnTo>
                  <a:lnTo>
                    <a:pt x="3242" y="3066"/>
                  </a:lnTo>
                  <a:lnTo>
                    <a:pt x="3597" y="2964"/>
                  </a:lnTo>
                  <a:lnTo>
                    <a:pt x="3951" y="2812"/>
                  </a:lnTo>
                  <a:lnTo>
                    <a:pt x="4280" y="2635"/>
                  </a:lnTo>
                  <a:lnTo>
                    <a:pt x="4432" y="2508"/>
                  </a:lnTo>
                  <a:lnTo>
                    <a:pt x="4584" y="2382"/>
                  </a:lnTo>
                  <a:close/>
                  <a:moveTo>
                    <a:pt x="4154" y="1"/>
                  </a:moveTo>
                  <a:lnTo>
                    <a:pt x="3926" y="26"/>
                  </a:lnTo>
                  <a:lnTo>
                    <a:pt x="3723" y="52"/>
                  </a:lnTo>
                  <a:lnTo>
                    <a:pt x="3521" y="102"/>
                  </a:lnTo>
                  <a:lnTo>
                    <a:pt x="3318" y="153"/>
                  </a:lnTo>
                  <a:lnTo>
                    <a:pt x="3115" y="229"/>
                  </a:lnTo>
                  <a:lnTo>
                    <a:pt x="2938" y="330"/>
                  </a:lnTo>
                  <a:lnTo>
                    <a:pt x="2761" y="457"/>
                  </a:lnTo>
                  <a:lnTo>
                    <a:pt x="2584" y="583"/>
                  </a:lnTo>
                  <a:lnTo>
                    <a:pt x="2406" y="609"/>
                  </a:lnTo>
                  <a:lnTo>
                    <a:pt x="2229" y="634"/>
                  </a:lnTo>
                  <a:lnTo>
                    <a:pt x="2052" y="685"/>
                  </a:lnTo>
                  <a:lnTo>
                    <a:pt x="1900" y="761"/>
                  </a:lnTo>
                  <a:lnTo>
                    <a:pt x="1722" y="837"/>
                  </a:lnTo>
                  <a:lnTo>
                    <a:pt x="1596" y="938"/>
                  </a:lnTo>
                  <a:lnTo>
                    <a:pt x="1444" y="1065"/>
                  </a:lnTo>
                  <a:lnTo>
                    <a:pt x="1317" y="1191"/>
                  </a:lnTo>
                  <a:lnTo>
                    <a:pt x="1216" y="1343"/>
                  </a:lnTo>
                  <a:lnTo>
                    <a:pt x="1114" y="1495"/>
                  </a:lnTo>
                  <a:lnTo>
                    <a:pt x="1038" y="1647"/>
                  </a:lnTo>
                  <a:lnTo>
                    <a:pt x="988" y="1799"/>
                  </a:lnTo>
                  <a:lnTo>
                    <a:pt x="963" y="1951"/>
                  </a:lnTo>
                  <a:lnTo>
                    <a:pt x="937" y="2128"/>
                  </a:lnTo>
                  <a:lnTo>
                    <a:pt x="912" y="2306"/>
                  </a:lnTo>
                  <a:lnTo>
                    <a:pt x="937" y="2458"/>
                  </a:lnTo>
                  <a:lnTo>
                    <a:pt x="811" y="2610"/>
                  </a:lnTo>
                  <a:lnTo>
                    <a:pt x="709" y="2787"/>
                  </a:lnTo>
                  <a:lnTo>
                    <a:pt x="608" y="2964"/>
                  </a:lnTo>
                  <a:lnTo>
                    <a:pt x="532" y="3142"/>
                  </a:lnTo>
                  <a:lnTo>
                    <a:pt x="481" y="3344"/>
                  </a:lnTo>
                  <a:lnTo>
                    <a:pt x="431" y="3547"/>
                  </a:lnTo>
                  <a:lnTo>
                    <a:pt x="405" y="3749"/>
                  </a:lnTo>
                  <a:lnTo>
                    <a:pt x="380" y="3952"/>
                  </a:lnTo>
                  <a:lnTo>
                    <a:pt x="405" y="4231"/>
                  </a:lnTo>
                  <a:lnTo>
                    <a:pt x="456" y="4484"/>
                  </a:lnTo>
                  <a:lnTo>
                    <a:pt x="532" y="4737"/>
                  </a:lnTo>
                  <a:lnTo>
                    <a:pt x="608" y="4990"/>
                  </a:lnTo>
                  <a:lnTo>
                    <a:pt x="507" y="5142"/>
                  </a:lnTo>
                  <a:lnTo>
                    <a:pt x="380" y="5294"/>
                  </a:lnTo>
                  <a:lnTo>
                    <a:pt x="304" y="5472"/>
                  </a:lnTo>
                  <a:lnTo>
                    <a:pt x="228" y="5674"/>
                  </a:lnTo>
                  <a:lnTo>
                    <a:pt x="203" y="5776"/>
                  </a:lnTo>
                  <a:lnTo>
                    <a:pt x="228" y="5852"/>
                  </a:lnTo>
                  <a:lnTo>
                    <a:pt x="279" y="5953"/>
                  </a:lnTo>
                  <a:lnTo>
                    <a:pt x="380" y="6004"/>
                  </a:lnTo>
                  <a:lnTo>
                    <a:pt x="557" y="6004"/>
                  </a:lnTo>
                  <a:lnTo>
                    <a:pt x="659" y="5928"/>
                  </a:lnTo>
                  <a:lnTo>
                    <a:pt x="709" y="5852"/>
                  </a:lnTo>
                  <a:lnTo>
                    <a:pt x="785" y="5674"/>
                  </a:lnTo>
                  <a:lnTo>
                    <a:pt x="861" y="5522"/>
                  </a:lnTo>
                  <a:lnTo>
                    <a:pt x="963" y="5370"/>
                  </a:lnTo>
                  <a:lnTo>
                    <a:pt x="1089" y="5244"/>
                  </a:lnTo>
                  <a:lnTo>
                    <a:pt x="1140" y="5142"/>
                  </a:lnTo>
                  <a:lnTo>
                    <a:pt x="1165" y="5041"/>
                  </a:lnTo>
                  <a:lnTo>
                    <a:pt x="1165" y="4940"/>
                  </a:lnTo>
                  <a:lnTo>
                    <a:pt x="1140" y="4839"/>
                  </a:lnTo>
                  <a:lnTo>
                    <a:pt x="1038" y="4636"/>
                  </a:lnTo>
                  <a:lnTo>
                    <a:pt x="963" y="4433"/>
                  </a:lnTo>
                  <a:lnTo>
                    <a:pt x="937" y="4205"/>
                  </a:lnTo>
                  <a:lnTo>
                    <a:pt x="912" y="3952"/>
                  </a:lnTo>
                  <a:lnTo>
                    <a:pt x="912" y="3800"/>
                  </a:lnTo>
                  <a:lnTo>
                    <a:pt x="937" y="3623"/>
                  </a:lnTo>
                  <a:lnTo>
                    <a:pt x="988" y="3471"/>
                  </a:lnTo>
                  <a:lnTo>
                    <a:pt x="1038" y="3294"/>
                  </a:lnTo>
                  <a:lnTo>
                    <a:pt x="1089" y="3142"/>
                  </a:lnTo>
                  <a:lnTo>
                    <a:pt x="1190" y="3015"/>
                  </a:lnTo>
                  <a:lnTo>
                    <a:pt x="1266" y="2863"/>
                  </a:lnTo>
                  <a:lnTo>
                    <a:pt x="1368" y="2762"/>
                  </a:lnTo>
                  <a:lnTo>
                    <a:pt x="1418" y="2686"/>
                  </a:lnTo>
                  <a:lnTo>
                    <a:pt x="1444" y="2610"/>
                  </a:lnTo>
                  <a:lnTo>
                    <a:pt x="1469" y="2534"/>
                  </a:lnTo>
                  <a:lnTo>
                    <a:pt x="1469" y="2458"/>
                  </a:lnTo>
                  <a:lnTo>
                    <a:pt x="1444" y="2230"/>
                  </a:lnTo>
                  <a:lnTo>
                    <a:pt x="1494" y="1976"/>
                  </a:lnTo>
                  <a:lnTo>
                    <a:pt x="1570" y="1749"/>
                  </a:lnTo>
                  <a:lnTo>
                    <a:pt x="1722" y="1546"/>
                  </a:lnTo>
                  <a:lnTo>
                    <a:pt x="1925" y="1343"/>
                  </a:lnTo>
                  <a:lnTo>
                    <a:pt x="2153" y="1217"/>
                  </a:lnTo>
                  <a:lnTo>
                    <a:pt x="2381" y="1141"/>
                  </a:lnTo>
                  <a:lnTo>
                    <a:pt x="2533" y="1115"/>
                  </a:lnTo>
                  <a:lnTo>
                    <a:pt x="2659" y="1115"/>
                  </a:lnTo>
                  <a:lnTo>
                    <a:pt x="2786" y="1090"/>
                  </a:lnTo>
                  <a:lnTo>
                    <a:pt x="2887" y="1014"/>
                  </a:lnTo>
                  <a:lnTo>
                    <a:pt x="3014" y="913"/>
                  </a:lnTo>
                  <a:lnTo>
                    <a:pt x="3166" y="811"/>
                  </a:lnTo>
                  <a:lnTo>
                    <a:pt x="3318" y="735"/>
                  </a:lnTo>
                  <a:lnTo>
                    <a:pt x="3470" y="659"/>
                  </a:lnTo>
                  <a:lnTo>
                    <a:pt x="3622" y="609"/>
                  </a:lnTo>
                  <a:lnTo>
                    <a:pt x="3799" y="558"/>
                  </a:lnTo>
                  <a:lnTo>
                    <a:pt x="3977" y="533"/>
                  </a:lnTo>
                  <a:lnTo>
                    <a:pt x="4331" y="533"/>
                  </a:lnTo>
                  <a:lnTo>
                    <a:pt x="4508" y="558"/>
                  </a:lnTo>
                  <a:lnTo>
                    <a:pt x="4660" y="609"/>
                  </a:lnTo>
                  <a:lnTo>
                    <a:pt x="4838" y="659"/>
                  </a:lnTo>
                  <a:lnTo>
                    <a:pt x="4990" y="735"/>
                  </a:lnTo>
                  <a:lnTo>
                    <a:pt x="5142" y="811"/>
                  </a:lnTo>
                  <a:lnTo>
                    <a:pt x="5268" y="913"/>
                  </a:lnTo>
                  <a:lnTo>
                    <a:pt x="5420" y="1014"/>
                  </a:lnTo>
                  <a:lnTo>
                    <a:pt x="5522" y="1090"/>
                  </a:lnTo>
                  <a:lnTo>
                    <a:pt x="5648" y="1115"/>
                  </a:lnTo>
                  <a:lnTo>
                    <a:pt x="5876" y="1141"/>
                  </a:lnTo>
                  <a:lnTo>
                    <a:pt x="6104" y="1191"/>
                  </a:lnTo>
                  <a:lnTo>
                    <a:pt x="6332" y="1293"/>
                  </a:lnTo>
                  <a:lnTo>
                    <a:pt x="6509" y="1445"/>
                  </a:lnTo>
                  <a:lnTo>
                    <a:pt x="6661" y="1622"/>
                  </a:lnTo>
                  <a:lnTo>
                    <a:pt x="6763" y="1824"/>
                  </a:lnTo>
                  <a:lnTo>
                    <a:pt x="6839" y="2027"/>
                  </a:lnTo>
                  <a:lnTo>
                    <a:pt x="6864" y="2280"/>
                  </a:lnTo>
                  <a:lnTo>
                    <a:pt x="6839" y="2458"/>
                  </a:lnTo>
                  <a:lnTo>
                    <a:pt x="6839" y="2534"/>
                  </a:lnTo>
                  <a:lnTo>
                    <a:pt x="6839" y="2610"/>
                  </a:lnTo>
                  <a:lnTo>
                    <a:pt x="6889" y="2686"/>
                  </a:lnTo>
                  <a:lnTo>
                    <a:pt x="6940" y="2762"/>
                  </a:lnTo>
                  <a:lnTo>
                    <a:pt x="7041" y="2863"/>
                  </a:lnTo>
                  <a:lnTo>
                    <a:pt x="7117" y="3015"/>
                  </a:lnTo>
                  <a:lnTo>
                    <a:pt x="7193" y="3142"/>
                  </a:lnTo>
                  <a:lnTo>
                    <a:pt x="7269" y="3294"/>
                  </a:lnTo>
                  <a:lnTo>
                    <a:pt x="7320" y="3471"/>
                  </a:lnTo>
                  <a:lnTo>
                    <a:pt x="7345" y="3623"/>
                  </a:lnTo>
                  <a:lnTo>
                    <a:pt x="7370" y="3800"/>
                  </a:lnTo>
                  <a:lnTo>
                    <a:pt x="7396" y="3952"/>
                  </a:lnTo>
                  <a:lnTo>
                    <a:pt x="7370" y="4205"/>
                  </a:lnTo>
                  <a:lnTo>
                    <a:pt x="7320" y="4433"/>
                  </a:lnTo>
                  <a:lnTo>
                    <a:pt x="7269" y="4636"/>
                  </a:lnTo>
                  <a:lnTo>
                    <a:pt x="7168" y="4839"/>
                  </a:lnTo>
                  <a:lnTo>
                    <a:pt x="7143" y="4940"/>
                  </a:lnTo>
                  <a:lnTo>
                    <a:pt x="7117" y="5041"/>
                  </a:lnTo>
                  <a:lnTo>
                    <a:pt x="7168" y="5142"/>
                  </a:lnTo>
                  <a:lnTo>
                    <a:pt x="7219" y="5244"/>
                  </a:lnTo>
                  <a:lnTo>
                    <a:pt x="7345" y="5396"/>
                  </a:lnTo>
                  <a:lnTo>
                    <a:pt x="7472" y="5598"/>
                  </a:lnTo>
                  <a:lnTo>
                    <a:pt x="7573" y="5852"/>
                  </a:lnTo>
                  <a:lnTo>
                    <a:pt x="7649" y="6130"/>
                  </a:lnTo>
                  <a:lnTo>
                    <a:pt x="7674" y="6409"/>
                  </a:lnTo>
                  <a:lnTo>
                    <a:pt x="7649" y="6738"/>
                  </a:lnTo>
                  <a:lnTo>
                    <a:pt x="7573" y="7042"/>
                  </a:lnTo>
                  <a:lnTo>
                    <a:pt x="7472" y="7321"/>
                  </a:lnTo>
                  <a:lnTo>
                    <a:pt x="7345" y="7599"/>
                  </a:lnTo>
                  <a:lnTo>
                    <a:pt x="7168" y="7827"/>
                  </a:lnTo>
                  <a:lnTo>
                    <a:pt x="6940" y="7751"/>
                  </a:lnTo>
                  <a:lnTo>
                    <a:pt x="5522" y="7346"/>
                  </a:lnTo>
                  <a:lnTo>
                    <a:pt x="5446" y="6789"/>
                  </a:lnTo>
                  <a:lnTo>
                    <a:pt x="5648" y="6611"/>
                  </a:lnTo>
                  <a:lnTo>
                    <a:pt x="5851" y="6409"/>
                  </a:lnTo>
                  <a:lnTo>
                    <a:pt x="6053" y="6181"/>
                  </a:lnTo>
                  <a:lnTo>
                    <a:pt x="6231" y="5953"/>
                  </a:lnTo>
                  <a:lnTo>
                    <a:pt x="6383" y="5725"/>
                  </a:lnTo>
                  <a:lnTo>
                    <a:pt x="6509" y="5497"/>
                  </a:lnTo>
                  <a:lnTo>
                    <a:pt x="6585" y="5269"/>
                  </a:lnTo>
                  <a:lnTo>
                    <a:pt x="6636" y="5041"/>
                  </a:lnTo>
                  <a:lnTo>
                    <a:pt x="6687" y="4788"/>
                  </a:lnTo>
                  <a:lnTo>
                    <a:pt x="6687" y="4509"/>
                  </a:lnTo>
                  <a:lnTo>
                    <a:pt x="6712" y="3851"/>
                  </a:lnTo>
                  <a:lnTo>
                    <a:pt x="6687" y="3369"/>
                  </a:lnTo>
                  <a:lnTo>
                    <a:pt x="6611" y="2914"/>
                  </a:lnTo>
                  <a:lnTo>
                    <a:pt x="6585" y="2838"/>
                  </a:lnTo>
                  <a:lnTo>
                    <a:pt x="6535" y="2787"/>
                  </a:lnTo>
                  <a:lnTo>
                    <a:pt x="6484" y="2736"/>
                  </a:lnTo>
                  <a:lnTo>
                    <a:pt x="6433" y="2711"/>
                  </a:lnTo>
                  <a:lnTo>
                    <a:pt x="6079" y="2610"/>
                  </a:lnTo>
                  <a:lnTo>
                    <a:pt x="5598" y="2432"/>
                  </a:lnTo>
                  <a:lnTo>
                    <a:pt x="5344" y="2306"/>
                  </a:lnTo>
                  <a:lnTo>
                    <a:pt x="5142" y="2179"/>
                  </a:lnTo>
                  <a:lnTo>
                    <a:pt x="4939" y="2027"/>
                  </a:lnTo>
                  <a:lnTo>
                    <a:pt x="4812" y="1850"/>
                  </a:lnTo>
                  <a:lnTo>
                    <a:pt x="4787" y="1799"/>
                  </a:lnTo>
                  <a:lnTo>
                    <a:pt x="4736" y="1774"/>
                  </a:lnTo>
                  <a:lnTo>
                    <a:pt x="4660" y="1749"/>
                  </a:lnTo>
                  <a:lnTo>
                    <a:pt x="4610" y="1723"/>
                  </a:lnTo>
                  <a:lnTo>
                    <a:pt x="4534" y="1749"/>
                  </a:lnTo>
                  <a:lnTo>
                    <a:pt x="4483" y="1749"/>
                  </a:lnTo>
                  <a:lnTo>
                    <a:pt x="4432" y="1799"/>
                  </a:lnTo>
                  <a:lnTo>
                    <a:pt x="4382" y="1824"/>
                  </a:lnTo>
                  <a:lnTo>
                    <a:pt x="4230" y="2002"/>
                  </a:lnTo>
                  <a:lnTo>
                    <a:pt x="4078" y="2128"/>
                  </a:lnTo>
                  <a:lnTo>
                    <a:pt x="3901" y="2255"/>
                  </a:lnTo>
                  <a:lnTo>
                    <a:pt x="3698" y="2356"/>
                  </a:lnTo>
                  <a:lnTo>
                    <a:pt x="3495" y="2458"/>
                  </a:lnTo>
                  <a:lnTo>
                    <a:pt x="3293" y="2508"/>
                  </a:lnTo>
                  <a:lnTo>
                    <a:pt x="2887" y="2610"/>
                  </a:lnTo>
                  <a:lnTo>
                    <a:pt x="2508" y="2686"/>
                  </a:lnTo>
                  <a:lnTo>
                    <a:pt x="2204" y="2711"/>
                  </a:lnTo>
                  <a:lnTo>
                    <a:pt x="1900" y="2711"/>
                  </a:lnTo>
                  <a:lnTo>
                    <a:pt x="1798" y="2736"/>
                  </a:lnTo>
                  <a:lnTo>
                    <a:pt x="1722" y="2762"/>
                  </a:lnTo>
                  <a:lnTo>
                    <a:pt x="1672" y="2838"/>
                  </a:lnTo>
                  <a:lnTo>
                    <a:pt x="1621" y="2914"/>
                  </a:lnTo>
                  <a:lnTo>
                    <a:pt x="1570" y="3369"/>
                  </a:lnTo>
                  <a:lnTo>
                    <a:pt x="1545" y="3851"/>
                  </a:lnTo>
                  <a:lnTo>
                    <a:pt x="1545" y="4509"/>
                  </a:lnTo>
                  <a:lnTo>
                    <a:pt x="1570" y="4788"/>
                  </a:lnTo>
                  <a:lnTo>
                    <a:pt x="1596" y="5041"/>
                  </a:lnTo>
                  <a:lnTo>
                    <a:pt x="1672" y="5269"/>
                  </a:lnTo>
                  <a:lnTo>
                    <a:pt x="1748" y="5497"/>
                  </a:lnTo>
                  <a:lnTo>
                    <a:pt x="1849" y="5725"/>
                  </a:lnTo>
                  <a:lnTo>
                    <a:pt x="2001" y="5953"/>
                  </a:lnTo>
                  <a:lnTo>
                    <a:pt x="2204" y="6181"/>
                  </a:lnTo>
                  <a:lnTo>
                    <a:pt x="2381" y="6409"/>
                  </a:lnTo>
                  <a:lnTo>
                    <a:pt x="2584" y="6611"/>
                  </a:lnTo>
                  <a:lnTo>
                    <a:pt x="2786" y="6789"/>
                  </a:lnTo>
                  <a:lnTo>
                    <a:pt x="2735" y="7346"/>
                  </a:lnTo>
                  <a:lnTo>
                    <a:pt x="1317" y="7751"/>
                  </a:lnTo>
                  <a:lnTo>
                    <a:pt x="1089" y="7827"/>
                  </a:lnTo>
                  <a:lnTo>
                    <a:pt x="963" y="7625"/>
                  </a:lnTo>
                  <a:lnTo>
                    <a:pt x="836" y="7397"/>
                  </a:lnTo>
                  <a:lnTo>
                    <a:pt x="735" y="7169"/>
                  </a:lnTo>
                  <a:lnTo>
                    <a:pt x="633" y="6915"/>
                  </a:lnTo>
                  <a:lnTo>
                    <a:pt x="583" y="6814"/>
                  </a:lnTo>
                  <a:lnTo>
                    <a:pt x="507" y="6738"/>
                  </a:lnTo>
                  <a:lnTo>
                    <a:pt x="431" y="6713"/>
                  </a:lnTo>
                  <a:lnTo>
                    <a:pt x="329" y="6713"/>
                  </a:lnTo>
                  <a:lnTo>
                    <a:pt x="228" y="6763"/>
                  </a:lnTo>
                  <a:lnTo>
                    <a:pt x="152" y="6839"/>
                  </a:lnTo>
                  <a:lnTo>
                    <a:pt x="127" y="6941"/>
                  </a:lnTo>
                  <a:lnTo>
                    <a:pt x="127" y="7042"/>
                  </a:lnTo>
                  <a:lnTo>
                    <a:pt x="228" y="7321"/>
                  </a:lnTo>
                  <a:lnTo>
                    <a:pt x="355" y="7625"/>
                  </a:lnTo>
                  <a:lnTo>
                    <a:pt x="507" y="7878"/>
                  </a:lnTo>
                  <a:lnTo>
                    <a:pt x="659" y="8131"/>
                  </a:lnTo>
                  <a:lnTo>
                    <a:pt x="481" y="8308"/>
                  </a:lnTo>
                  <a:lnTo>
                    <a:pt x="355" y="8536"/>
                  </a:lnTo>
                  <a:lnTo>
                    <a:pt x="253" y="8764"/>
                  </a:lnTo>
                  <a:lnTo>
                    <a:pt x="177" y="9018"/>
                  </a:lnTo>
                  <a:lnTo>
                    <a:pt x="0" y="9980"/>
                  </a:lnTo>
                  <a:lnTo>
                    <a:pt x="25" y="10081"/>
                  </a:lnTo>
                  <a:lnTo>
                    <a:pt x="51" y="10183"/>
                  </a:lnTo>
                  <a:lnTo>
                    <a:pt x="127" y="10233"/>
                  </a:lnTo>
                  <a:lnTo>
                    <a:pt x="228" y="10284"/>
                  </a:lnTo>
                  <a:lnTo>
                    <a:pt x="304" y="10284"/>
                  </a:lnTo>
                  <a:lnTo>
                    <a:pt x="405" y="10233"/>
                  </a:lnTo>
                  <a:lnTo>
                    <a:pt x="481" y="10183"/>
                  </a:lnTo>
                  <a:lnTo>
                    <a:pt x="532" y="10056"/>
                  </a:lnTo>
                  <a:lnTo>
                    <a:pt x="684" y="9119"/>
                  </a:lnTo>
                  <a:lnTo>
                    <a:pt x="735" y="8967"/>
                  </a:lnTo>
                  <a:lnTo>
                    <a:pt x="785" y="8815"/>
                  </a:lnTo>
                  <a:lnTo>
                    <a:pt x="861" y="8688"/>
                  </a:lnTo>
                  <a:lnTo>
                    <a:pt x="963" y="8562"/>
                  </a:lnTo>
                  <a:lnTo>
                    <a:pt x="1064" y="8460"/>
                  </a:lnTo>
                  <a:lnTo>
                    <a:pt x="1165" y="8384"/>
                  </a:lnTo>
                  <a:lnTo>
                    <a:pt x="1317" y="8308"/>
                  </a:lnTo>
                  <a:lnTo>
                    <a:pt x="1444" y="8258"/>
                  </a:lnTo>
                  <a:lnTo>
                    <a:pt x="1950" y="8106"/>
                  </a:lnTo>
                  <a:lnTo>
                    <a:pt x="2153" y="8334"/>
                  </a:lnTo>
                  <a:lnTo>
                    <a:pt x="2381" y="8536"/>
                  </a:lnTo>
                  <a:lnTo>
                    <a:pt x="2634" y="8714"/>
                  </a:lnTo>
                  <a:lnTo>
                    <a:pt x="2887" y="8866"/>
                  </a:lnTo>
                  <a:lnTo>
                    <a:pt x="3166" y="8967"/>
                  </a:lnTo>
                  <a:lnTo>
                    <a:pt x="3445" y="9068"/>
                  </a:lnTo>
                  <a:lnTo>
                    <a:pt x="3749" y="9119"/>
                  </a:lnTo>
                  <a:lnTo>
                    <a:pt x="4078" y="9144"/>
                  </a:lnTo>
                  <a:lnTo>
                    <a:pt x="4154" y="9119"/>
                  </a:lnTo>
                  <a:lnTo>
                    <a:pt x="4230" y="9068"/>
                  </a:lnTo>
                  <a:lnTo>
                    <a:pt x="4306" y="8992"/>
                  </a:lnTo>
                  <a:lnTo>
                    <a:pt x="4331" y="8891"/>
                  </a:lnTo>
                  <a:lnTo>
                    <a:pt x="4306" y="8790"/>
                  </a:lnTo>
                  <a:lnTo>
                    <a:pt x="4255" y="8688"/>
                  </a:lnTo>
                  <a:lnTo>
                    <a:pt x="4179" y="8638"/>
                  </a:lnTo>
                  <a:lnTo>
                    <a:pt x="4078" y="8612"/>
                  </a:lnTo>
                  <a:lnTo>
                    <a:pt x="3850" y="8612"/>
                  </a:lnTo>
                  <a:lnTo>
                    <a:pt x="3647" y="8562"/>
                  </a:lnTo>
                  <a:lnTo>
                    <a:pt x="3419" y="8511"/>
                  </a:lnTo>
                  <a:lnTo>
                    <a:pt x="3217" y="8435"/>
                  </a:lnTo>
                  <a:lnTo>
                    <a:pt x="3039" y="8334"/>
                  </a:lnTo>
                  <a:lnTo>
                    <a:pt x="2837" y="8232"/>
                  </a:lnTo>
                  <a:lnTo>
                    <a:pt x="2659" y="8106"/>
                  </a:lnTo>
                  <a:lnTo>
                    <a:pt x="2508" y="7954"/>
                  </a:lnTo>
                  <a:lnTo>
                    <a:pt x="2913" y="7827"/>
                  </a:lnTo>
                  <a:lnTo>
                    <a:pt x="3039" y="7777"/>
                  </a:lnTo>
                  <a:lnTo>
                    <a:pt x="3141" y="7701"/>
                  </a:lnTo>
                  <a:lnTo>
                    <a:pt x="3217" y="7599"/>
                  </a:lnTo>
                  <a:lnTo>
                    <a:pt x="3242" y="7473"/>
                  </a:lnTo>
                  <a:lnTo>
                    <a:pt x="3293" y="7118"/>
                  </a:lnTo>
                  <a:lnTo>
                    <a:pt x="3495" y="7219"/>
                  </a:lnTo>
                  <a:lnTo>
                    <a:pt x="3698" y="7270"/>
                  </a:lnTo>
                  <a:lnTo>
                    <a:pt x="3926" y="7321"/>
                  </a:lnTo>
                  <a:lnTo>
                    <a:pt x="4129" y="7346"/>
                  </a:lnTo>
                  <a:lnTo>
                    <a:pt x="4331" y="7321"/>
                  </a:lnTo>
                  <a:lnTo>
                    <a:pt x="4534" y="7270"/>
                  </a:lnTo>
                  <a:lnTo>
                    <a:pt x="4762" y="7219"/>
                  </a:lnTo>
                  <a:lnTo>
                    <a:pt x="4964" y="7118"/>
                  </a:lnTo>
                  <a:lnTo>
                    <a:pt x="4990" y="7447"/>
                  </a:lnTo>
                  <a:lnTo>
                    <a:pt x="5040" y="7574"/>
                  </a:lnTo>
                  <a:lnTo>
                    <a:pt x="5091" y="7675"/>
                  </a:lnTo>
                  <a:lnTo>
                    <a:pt x="5192" y="7777"/>
                  </a:lnTo>
                  <a:lnTo>
                    <a:pt x="5319" y="7827"/>
                  </a:lnTo>
                  <a:lnTo>
                    <a:pt x="5749" y="7954"/>
                  </a:lnTo>
                  <a:lnTo>
                    <a:pt x="5471" y="8182"/>
                  </a:lnTo>
                  <a:lnTo>
                    <a:pt x="5319" y="8283"/>
                  </a:lnTo>
                  <a:lnTo>
                    <a:pt x="5142" y="8384"/>
                  </a:lnTo>
                  <a:lnTo>
                    <a:pt x="5066" y="8435"/>
                  </a:lnTo>
                  <a:lnTo>
                    <a:pt x="5015" y="8536"/>
                  </a:lnTo>
                  <a:lnTo>
                    <a:pt x="4990" y="8638"/>
                  </a:lnTo>
                  <a:lnTo>
                    <a:pt x="5015" y="8739"/>
                  </a:lnTo>
                  <a:lnTo>
                    <a:pt x="5091" y="8790"/>
                  </a:lnTo>
                  <a:lnTo>
                    <a:pt x="5167" y="8866"/>
                  </a:lnTo>
                  <a:lnTo>
                    <a:pt x="5268" y="8866"/>
                  </a:lnTo>
                  <a:lnTo>
                    <a:pt x="5370" y="8840"/>
                  </a:lnTo>
                  <a:lnTo>
                    <a:pt x="5648" y="8714"/>
                  </a:lnTo>
                  <a:lnTo>
                    <a:pt x="5876" y="8536"/>
                  </a:lnTo>
                  <a:lnTo>
                    <a:pt x="6104" y="8334"/>
                  </a:lnTo>
                  <a:lnTo>
                    <a:pt x="6307" y="8106"/>
                  </a:lnTo>
                  <a:lnTo>
                    <a:pt x="6788" y="8258"/>
                  </a:lnTo>
                  <a:lnTo>
                    <a:pt x="6940" y="8308"/>
                  </a:lnTo>
                  <a:lnTo>
                    <a:pt x="7067" y="8384"/>
                  </a:lnTo>
                  <a:lnTo>
                    <a:pt x="7193" y="8460"/>
                  </a:lnTo>
                  <a:lnTo>
                    <a:pt x="7295" y="8562"/>
                  </a:lnTo>
                  <a:lnTo>
                    <a:pt x="7396" y="8688"/>
                  </a:lnTo>
                  <a:lnTo>
                    <a:pt x="7472" y="8815"/>
                  </a:lnTo>
                  <a:lnTo>
                    <a:pt x="7522" y="8967"/>
                  </a:lnTo>
                  <a:lnTo>
                    <a:pt x="7548" y="9119"/>
                  </a:lnTo>
                  <a:lnTo>
                    <a:pt x="7725" y="10056"/>
                  </a:lnTo>
                  <a:lnTo>
                    <a:pt x="7750" y="10132"/>
                  </a:lnTo>
                  <a:lnTo>
                    <a:pt x="7826" y="10208"/>
                  </a:lnTo>
                  <a:lnTo>
                    <a:pt x="7902" y="10259"/>
                  </a:lnTo>
                  <a:lnTo>
                    <a:pt x="8029" y="10284"/>
                  </a:lnTo>
                  <a:lnTo>
                    <a:pt x="8130" y="10233"/>
                  </a:lnTo>
                  <a:lnTo>
                    <a:pt x="8181" y="10183"/>
                  </a:lnTo>
                  <a:lnTo>
                    <a:pt x="8232" y="10081"/>
                  </a:lnTo>
                  <a:lnTo>
                    <a:pt x="8232" y="9980"/>
                  </a:lnTo>
                  <a:lnTo>
                    <a:pt x="8080" y="9018"/>
                  </a:lnTo>
                  <a:lnTo>
                    <a:pt x="8004" y="8764"/>
                  </a:lnTo>
                  <a:lnTo>
                    <a:pt x="7902" y="8536"/>
                  </a:lnTo>
                  <a:lnTo>
                    <a:pt x="7776" y="8334"/>
                  </a:lnTo>
                  <a:lnTo>
                    <a:pt x="7598" y="8131"/>
                  </a:lnTo>
                  <a:lnTo>
                    <a:pt x="7826" y="7827"/>
                  </a:lnTo>
                  <a:lnTo>
                    <a:pt x="7978" y="7498"/>
                  </a:lnTo>
                  <a:lnTo>
                    <a:pt x="8105" y="7143"/>
                  </a:lnTo>
                  <a:lnTo>
                    <a:pt x="8181" y="6763"/>
                  </a:lnTo>
                  <a:lnTo>
                    <a:pt x="8181" y="6384"/>
                  </a:lnTo>
                  <a:lnTo>
                    <a:pt x="8156" y="6004"/>
                  </a:lnTo>
                  <a:lnTo>
                    <a:pt x="8080" y="5649"/>
                  </a:lnTo>
                  <a:lnTo>
                    <a:pt x="8004" y="5497"/>
                  </a:lnTo>
                  <a:lnTo>
                    <a:pt x="7928" y="5320"/>
                  </a:lnTo>
                  <a:lnTo>
                    <a:pt x="7826" y="5142"/>
                  </a:lnTo>
                  <a:lnTo>
                    <a:pt x="7674" y="4990"/>
                  </a:lnTo>
                  <a:lnTo>
                    <a:pt x="7776" y="4737"/>
                  </a:lnTo>
                  <a:lnTo>
                    <a:pt x="7852" y="4484"/>
                  </a:lnTo>
                  <a:lnTo>
                    <a:pt x="7902" y="4231"/>
                  </a:lnTo>
                  <a:lnTo>
                    <a:pt x="7902" y="3952"/>
                  </a:lnTo>
                  <a:lnTo>
                    <a:pt x="7902" y="3749"/>
                  </a:lnTo>
                  <a:lnTo>
                    <a:pt x="7877" y="3547"/>
                  </a:lnTo>
                  <a:lnTo>
                    <a:pt x="7826" y="3344"/>
                  </a:lnTo>
                  <a:lnTo>
                    <a:pt x="7776" y="3142"/>
                  </a:lnTo>
                  <a:lnTo>
                    <a:pt x="7700" y="2964"/>
                  </a:lnTo>
                  <a:lnTo>
                    <a:pt x="7598" y="2787"/>
                  </a:lnTo>
                  <a:lnTo>
                    <a:pt x="7497" y="2610"/>
                  </a:lnTo>
                  <a:lnTo>
                    <a:pt x="7370" y="2458"/>
                  </a:lnTo>
                  <a:lnTo>
                    <a:pt x="7370" y="2280"/>
                  </a:lnTo>
                  <a:lnTo>
                    <a:pt x="7370" y="2103"/>
                  </a:lnTo>
                  <a:lnTo>
                    <a:pt x="7345" y="1926"/>
                  </a:lnTo>
                  <a:lnTo>
                    <a:pt x="7295" y="1774"/>
                  </a:lnTo>
                  <a:lnTo>
                    <a:pt x="7244" y="1622"/>
                  </a:lnTo>
                  <a:lnTo>
                    <a:pt x="7168" y="1495"/>
                  </a:lnTo>
                  <a:lnTo>
                    <a:pt x="7092" y="1343"/>
                  </a:lnTo>
                  <a:lnTo>
                    <a:pt x="6889" y="1090"/>
                  </a:lnTo>
                  <a:lnTo>
                    <a:pt x="6636" y="887"/>
                  </a:lnTo>
                  <a:lnTo>
                    <a:pt x="6509" y="811"/>
                  </a:lnTo>
                  <a:lnTo>
                    <a:pt x="6357" y="735"/>
                  </a:lnTo>
                  <a:lnTo>
                    <a:pt x="6205" y="685"/>
                  </a:lnTo>
                  <a:lnTo>
                    <a:pt x="6053" y="634"/>
                  </a:lnTo>
                  <a:lnTo>
                    <a:pt x="5876" y="609"/>
                  </a:lnTo>
                  <a:lnTo>
                    <a:pt x="5724" y="583"/>
                  </a:lnTo>
                  <a:lnTo>
                    <a:pt x="5547" y="457"/>
                  </a:lnTo>
                  <a:lnTo>
                    <a:pt x="5370" y="330"/>
                  </a:lnTo>
                  <a:lnTo>
                    <a:pt x="5192" y="229"/>
                  </a:lnTo>
                  <a:lnTo>
                    <a:pt x="4990" y="153"/>
                  </a:lnTo>
                  <a:lnTo>
                    <a:pt x="4787" y="102"/>
                  </a:lnTo>
                  <a:lnTo>
                    <a:pt x="4584" y="52"/>
                  </a:lnTo>
                  <a:lnTo>
                    <a:pt x="4382" y="26"/>
                  </a:lnTo>
                  <a:lnTo>
                    <a:pt x="415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4" name="Google Shape;3623;p53"/>
            <p:cNvSpPr/>
            <p:nvPr/>
          </p:nvSpPr>
          <p:spPr>
            <a:xfrm>
              <a:off x="5825725" y="2860000"/>
              <a:ext cx="13325" cy="22200"/>
            </a:xfrm>
            <a:custGeom>
              <a:avLst/>
              <a:gdLst/>
              <a:ahLst/>
              <a:cxnLst/>
              <a:rect l="l" t="t" r="r" b="b"/>
              <a:pathLst>
                <a:path w="533" h="888" extrusionOk="0">
                  <a:moveTo>
                    <a:pt x="254" y="1"/>
                  </a:moveTo>
                  <a:lnTo>
                    <a:pt x="152" y="26"/>
                  </a:lnTo>
                  <a:lnTo>
                    <a:pt x="76" y="77"/>
                  </a:lnTo>
                  <a:lnTo>
                    <a:pt x="26" y="153"/>
                  </a:lnTo>
                  <a:lnTo>
                    <a:pt x="0" y="254"/>
                  </a:lnTo>
                  <a:lnTo>
                    <a:pt x="0" y="609"/>
                  </a:lnTo>
                  <a:lnTo>
                    <a:pt x="26" y="735"/>
                  </a:lnTo>
                  <a:lnTo>
                    <a:pt x="76" y="811"/>
                  </a:lnTo>
                  <a:lnTo>
                    <a:pt x="152" y="862"/>
                  </a:lnTo>
                  <a:lnTo>
                    <a:pt x="254" y="887"/>
                  </a:lnTo>
                  <a:lnTo>
                    <a:pt x="355" y="862"/>
                  </a:lnTo>
                  <a:lnTo>
                    <a:pt x="456" y="811"/>
                  </a:lnTo>
                  <a:lnTo>
                    <a:pt x="507" y="735"/>
                  </a:lnTo>
                  <a:lnTo>
                    <a:pt x="532" y="609"/>
                  </a:lnTo>
                  <a:lnTo>
                    <a:pt x="532" y="254"/>
                  </a:lnTo>
                  <a:lnTo>
                    <a:pt x="507" y="153"/>
                  </a:lnTo>
                  <a:lnTo>
                    <a:pt x="456" y="77"/>
                  </a:lnTo>
                  <a:lnTo>
                    <a:pt x="355" y="26"/>
                  </a:lnTo>
                  <a:lnTo>
                    <a:pt x="25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5" name="Google Shape;3624;p53"/>
            <p:cNvSpPr/>
            <p:nvPr/>
          </p:nvSpPr>
          <p:spPr>
            <a:xfrm>
              <a:off x="5778225" y="2860000"/>
              <a:ext cx="12700" cy="22200"/>
            </a:xfrm>
            <a:custGeom>
              <a:avLst/>
              <a:gdLst/>
              <a:ahLst/>
              <a:cxnLst/>
              <a:rect l="l" t="t" r="r" b="b"/>
              <a:pathLst>
                <a:path w="508" h="888" extrusionOk="0">
                  <a:moveTo>
                    <a:pt x="254" y="1"/>
                  </a:moveTo>
                  <a:lnTo>
                    <a:pt x="153" y="26"/>
                  </a:lnTo>
                  <a:lnTo>
                    <a:pt x="77" y="77"/>
                  </a:lnTo>
                  <a:lnTo>
                    <a:pt x="26" y="153"/>
                  </a:lnTo>
                  <a:lnTo>
                    <a:pt x="1" y="254"/>
                  </a:lnTo>
                  <a:lnTo>
                    <a:pt x="1" y="609"/>
                  </a:lnTo>
                  <a:lnTo>
                    <a:pt x="26" y="735"/>
                  </a:lnTo>
                  <a:lnTo>
                    <a:pt x="77" y="811"/>
                  </a:lnTo>
                  <a:lnTo>
                    <a:pt x="153" y="862"/>
                  </a:lnTo>
                  <a:lnTo>
                    <a:pt x="254" y="887"/>
                  </a:lnTo>
                  <a:lnTo>
                    <a:pt x="355" y="862"/>
                  </a:lnTo>
                  <a:lnTo>
                    <a:pt x="431" y="811"/>
                  </a:lnTo>
                  <a:lnTo>
                    <a:pt x="507" y="735"/>
                  </a:lnTo>
                  <a:lnTo>
                    <a:pt x="507" y="609"/>
                  </a:lnTo>
                  <a:lnTo>
                    <a:pt x="507" y="254"/>
                  </a:lnTo>
                  <a:lnTo>
                    <a:pt x="507" y="153"/>
                  </a:lnTo>
                  <a:lnTo>
                    <a:pt x="431" y="77"/>
                  </a:lnTo>
                  <a:lnTo>
                    <a:pt x="355" y="26"/>
                  </a:lnTo>
                  <a:lnTo>
                    <a:pt x="25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6" name="Google Shape;3625;p53"/>
            <p:cNvSpPr/>
            <p:nvPr/>
          </p:nvSpPr>
          <p:spPr>
            <a:xfrm>
              <a:off x="5697825" y="2634600"/>
              <a:ext cx="127300" cy="131725"/>
            </a:xfrm>
            <a:custGeom>
              <a:avLst/>
              <a:gdLst/>
              <a:ahLst/>
              <a:cxnLst/>
              <a:rect l="l" t="t" r="r" b="b"/>
              <a:pathLst>
                <a:path w="5092" h="5269" extrusionOk="0">
                  <a:moveTo>
                    <a:pt x="4382" y="532"/>
                  </a:moveTo>
                  <a:lnTo>
                    <a:pt x="4458" y="557"/>
                  </a:lnTo>
                  <a:lnTo>
                    <a:pt x="4508" y="583"/>
                  </a:lnTo>
                  <a:lnTo>
                    <a:pt x="4559" y="659"/>
                  </a:lnTo>
                  <a:lnTo>
                    <a:pt x="4559" y="735"/>
                  </a:lnTo>
                  <a:lnTo>
                    <a:pt x="4559" y="3597"/>
                  </a:lnTo>
                  <a:lnTo>
                    <a:pt x="4559" y="3673"/>
                  </a:lnTo>
                  <a:lnTo>
                    <a:pt x="4508" y="3723"/>
                  </a:lnTo>
                  <a:lnTo>
                    <a:pt x="4458" y="3774"/>
                  </a:lnTo>
                  <a:lnTo>
                    <a:pt x="4002" y="3774"/>
                  </a:lnTo>
                  <a:lnTo>
                    <a:pt x="3901" y="3799"/>
                  </a:lnTo>
                  <a:lnTo>
                    <a:pt x="3774" y="3825"/>
                  </a:lnTo>
                  <a:lnTo>
                    <a:pt x="3698" y="3875"/>
                  </a:lnTo>
                  <a:lnTo>
                    <a:pt x="3597" y="3951"/>
                  </a:lnTo>
                  <a:lnTo>
                    <a:pt x="3546" y="4027"/>
                  </a:lnTo>
                  <a:lnTo>
                    <a:pt x="3495" y="4129"/>
                  </a:lnTo>
                  <a:lnTo>
                    <a:pt x="3445" y="4230"/>
                  </a:lnTo>
                  <a:lnTo>
                    <a:pt x="3445" y="4356"/>
                  </a:lnTo>
                  <a:lnTo>
                    <a:pt x="3445" y="4660"/>
                  </a:lnTo>
                  <a:lnTo>
                    <a:pt x="2381" y="3875"/>
                  </a:lnTo>
                  <a:lnTo>
                    <a:pt x="2229" y="3799"/>
                  </a:lnTo>
                  <a:lnTo>
                    <a:pt x="2052" y="3774"/>
                  </a:lnTo>
                  <a:lnTo>
                    <a:pt x="633" y="3774"/>
                  </a:lnTo>
                  <a:lnTo>
                    <a:pt x="583" y="3723"/>
                  </a:lnTo>
                  <a:lnTo>
                    <a:pt x="532" y="3673"/>
                  </a:lnTo>
                  <a:lnTo>
                    <a:pt x="532" y="3597"/>
                  </a:lnTo>
                  <a:lnTo>
                    <a:pt x="532" y="735"/>
                  </a:lnTo>
                  <a:lnTo>
                    <a:pt x="532" y="659"/>
                  </a:lnTo>
                  <a:lnTo>
                    <a:pt x="583" y="583"/>
                  </a:lnTo>
                  <a:lnTo>
                    <a:pt x="633" y="557"/>
                  </a:lnTo>
                  <a:lnTo>
                    <a:pt x="709" y="532"/>
                  </a:lnTo>
                  <a:close/>
                  <a:moveTo>
                    <a:pt x="709" y="0"/>
                  </a:moveTo>
                  <a:lnTo>
                    <a:pt x="583" y="25"/>
                  </a:lnTo>
                  <a:lnTo>
                    <a:pt x="431" y="76"/>
                  </a:lnTo>
                  <a:lnTo>
                    <a:pt x="329" y="127"/>
                  </a:lnTo>
                  <a:lnTo>
                    <a:pt x="203" y="228"/>
                  </a:lnTo>
                  <a:lnTo>
                    <a:pt x="127" y="329"/>
                  </a:lnTo>
                  <a:lnTo>
                    <a:pt x="51" y="456"/>
                  </a:lnTo>
                  <a:lnTo>
                    <a:pt x="25" y="583"/>
                  </a:lnTo>
                  <a:lnTo>
                    <a:pt x="0" y="735"/>
                  </a:lnTo>
                  <a:lnTo>
                    <a:pt x="0" y="3597"/>
                  </a:lnTo>
                  <a:lnTo>
                    <a:pt x="25" y="3723"/>
                  </a:lnTo>
                  <a:lnTo>
                    <a:pt x="51" y="3875"/>
                  </a:lnTo>
                  <a:lnTo>
                    <a:pt x="127" y="3977"/>
                  </a:lnTo>
                  <a:lnTo>
                    <a:pt x="203" y="4103"/>
                  </a:lnTo>
                  <a:lnTo>
                    <a:pt x="329" y="4179"/>
                  </a:lnTo>
                  <a:lnTo>
                    <a:pt x="431" y="4255"/>
                  </a:lnTo>
                  <a:lnTo>
                    <a:pt x="583" y="4281"/>
                  </a:lnTo>
                  <a:lnTo>
                    <a:pt x="709" y="4306"/>
                  </a:lnTo>
                  <a:lnTo>
                    <a:pt x="2077" y="4306"/>
                  </a:lnTo>
                  <a:lnTo>
                    <a:pt x="3318" y="5192"/>
                  </a:lnTo>
                  <a:lnTo>
                    <a:pt x="3394" y="5243"/>
                  </a:lnTo>
                  <a:lnTo>
                    <a:pt x="3470" y="5268"/>
                  </a:lnTo>
                  <a:lnTo>
                    <a:pt x="3597" y="5268"/>
                  </a:lnTo>
                  <a:lnTo>
                    <a:pt x="3749" y="5243"/>
                  </a:lnTo>
                  <a:lnTo>
                    <a:pt x="3825" y="5167"/>
                  </a:lnTo>
                  <a:lnTo>
                    <a:pt x="3901" y="5091"/>
                  </a:lnTo>
                  <a:lnTo>
                    <a:pt x="3951" y="4990"/>
                  </a:lnTo>
                  <a:lnTo>
                    <a:pt x="3951" y="4863"/>
                  </a:lnTo>
                  <a:lnTo>
                    <a:pt x="3951" y="4356"/>
                  </a:lnTo>
                  <a:lnTo>
                    <a:pt x="3977" y="4306"/>
                  </a:lnTo>
                  <a:lnTo>
                    <a:pt x="4382" y="4306"/>
                  </a:lnTo>
                  <a:lnTo>
                    <a:pt x="4508" y="4281"/>
                  </a:lnTo>
                  <a:lnTo>
                    <a:pt x="4660" y="4255"/>
                  </a:lnTo>
                  <a:lnTo>
                    <a:pt x="4762" y="4179"/>
                  </a:lnTo>
                  <a:lnTo>
                    <a:pt x="4888" y="4103"/>
                  </a:lnTo>
                  <a:lnTo>
                    <a:pt x="4964" y="3977"/>
                  </a:lnTo>
                  <a:lnTo>
                    <a:pt x="5040" y="3875"/>
                  </a:lnTo>
                  <a:lnTo>
                    <a:pt x="5066" y="3723"/>
                  </a:lnTo>
                  <a:lnTo>
                    <a:pt x="5091" y="3597"/>
                  </a:lnTo>
                  <a:lnTo>
                    <a:pt x="5091" y="735"/>
                  </a:lnTo>
                  <a:lnTo>
                    <a:pt x="5066" y="583"/>
                  </a:lnTo>
                  <a:lnTo>
                    <a:pt x="5040" y="456"/>
                  </a:lnTo>
                  <a:lnTo>
                    <a:pt x="4964" y="329"/>
                  </a:lnTo>
                  <a:lnTo>
                    <a:pt x="4888" y="228"/>
                  </a:lnTo>
                  <a:lnTo>
                    <a:pt x="4762" y="127"/>
                  </a:lnTo>
                  <a:lnTo>
                    <a:pt x="4660" y="76"/>
                  </a:lnTo>
                  <a:lnTo>
                    <a:pt x="4508" y="25"/>
                  </a:lnTo>
                  <a:lnTo>
                    <a:pt x="438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7" name="Google Shape;3626;p53"/>
            <p:cNvSpPr/>
            <p:nvPr/>
          </p:nvSpPr>
          <p:spPr>
            <a:xfrm>
              <a:off x="5732000" y="2657375"/>
              <a:ext cx="58925" cy="62100"/>
            </a:xfrm>
            <a:custGeom>
              <a:avLst/>
              <a:gdLst/>
              <a:ahLst/>
              <a:cxnLst/>
              <a:rect l="l" t="t" r="r" b="b"/>
              <a:pathLst>
                <a:path w="2357" h="2484" extrusionOk="0">
                  <a:moveTo>
                    <a:pt x="1318" y="913"/>
                  </a:moveTo>
                  <a:lnTo>
                    <a:pt x="1267" y="1090"/>
                  </a:lnTo>
                  <a:lnTo>
                    <a:pt x="1166" y="1217"/>
                  </a:lnTo>
                  <a:lnTo>
                    <a:pt x="1090" y="1090"/>
                  </a:lnTo>
                  <a:lnTo>
                    <a:pt x="1039" y="913"/>
                  </a:lnTo>
                  <a:close/>
                  <a:moveTo>
                    <a:pt x="1166" y="1"/>
                  </a:moveTo>
                  <a:lnTo>
                    <a:pt x="1065" y="26"/>
                  </a:lnTo>
                  <a:lnTo>
                    <a:pt x="989" y="77"/>
                  </a:lnTo>
                  <a:lnTo>
                    <a:pt x="938" y="153"/>
                  </a:lnTo>
                  <a:lnTo>
                    <a:pt x="913" y="254"/>
                  </a:lnTo>
                  <a:lnTo>
                    <a:pt x="913" y="406"/>
                  </a:lnTo>
                  <a:lnTo>
                    <a:pt x="254" y="406"/>
                  </a:lnTo>
                  <a:lnTo>
                    <a:pt x="153" y="431"/>
                  </a:lnTo>
                  <a:lnTo>
                    <a:pt x="77" y="482"/>
                  </a:lnTo>
                  <a:lnTo>
                    <a:pt x="26" y="558"/>
                  </a:lnTo>
                  <a:lnTo>
                    <a:pt x="1" y="659"/>
                  </a:lnTo>
                  <a:lnTo>
                    <a:pt x="26" y="761"/>
                  </a:lnTo>
                  <a:lnTo>
                    <a:pt x="77" y="837"/>
                  </a:lnTo>
                  <a:lnTo>
                    <a:pt x="153" y="913"/>
                  </a:lnTo>
                  <a:lnTo>
                    <a:pt x="482" y="913"/>
                  </a:lnTo>
                  <a:lnTo>
                    <a:pt x="533" y="1115"/>
                  </a:lnTo>
                  <a:lnTo>
                    <a:pt x="634" y="1293"/>
                  </a:lnTo>
                  <a:lnTo>
                    <a:pt x="710" y="1470"/>
                  </a:lnTo>
                  <a:lnTo>
                    <a:pt x="811" y="1647"/>
                  </a:lnTo>
                  <a:lnTo>
                    <a:pt x="634" y="1774"/>
                  </a:lnTo>
                  <a:lnTo>
                    <a:pt x="406" y="1900"/>
                  </a:lnTo>
                  <a:lnTo>
                    <a:pt x="203" y="2002"/>
                  </a:lnTo>
                  <a:lnTo>
                    <a:pt x="127" y="2052"/>
                  </a:lnTo>
                  <a:lnTo>
                    <a:pt x="77" y="2128"/>
                  </a:lnTo>
                  <a:lnTo>
                    <a:pt x="51" y="2230"/>
                  </a:lnTo>
                  <a:lnTo>
                    <a:pt x="77" y="2331"/>
                  </a:lnTo>
                  <a:lnTo>
                    <a:pt x="127" y="2407"/>
                  </a:lnTo>
                  <a:lnTo>
                    <a:pt x="178" y="2458"/>
                  </a:lnTo>
                  <a:lnTo>
                    <a:pt x="254" y="2483"/>
                  </a:lnTo>
                  <a:lnTo>
                    <a:pt x="305" y="2483"/>
                  </a:lnTo>
                  <a:lnTo>
                    <a:pt x="431" y="2458"/>
                  </a:lnTo>
                  <a:lnTo>
                    <a:pt x="634" y="2382"/>
                  </a:lnTo>
                  <a:lnTo>
                    <a:pt x="913" y="2230"/>
                  </a:lnTo>
                  <a:lnTo>
                    <a:pt x="1166" y="2027"/>
                  </a:lnTo>
                  <a:lnTo>
                    <a:pt x="1445" y="2230"/>
                  </a:lnTo>
                  <a:lnTo>
                    <a:pt x="1723" y="2382"/>
                  </a:lnTo>
                  <a:lnTo>
                    <a:pt x="1926" y="2458"/>
                  </a:lnTo>
                  <a:lnTo>
                    <a:pt x="2027" y="2483"/>
                  </a:lnTo>
                  <a:lnTo>
                    <a:pt x="2103" y="2483"/>
                  </a:lnTo>
                  <a:lnTo>
                    <a:pt x="2179" y="2458"/>
                  </a:lnTo>
                  <a:lnTo>
                    <a:pt x="2230" y="2407"/>
                  </a:lnTo>
                  <a:lnTo>
                    <a:pt x="2280" y="2331"/>
                  </a:lnTo>
                  <a:lnTo>
                    <a:pt x="2306" y="2230"/>
                  </a:lnTo>
                  <a:lnTo>
                    <a:pt x="2280" y="2128"/>
                  </a:lnTo>
                  <a:lnTo>
                    <a:pt x="2230" y="2052"/>
                  </a:lnTo>
                  <a:lnTo>
                    <a:pt x="2154" y="2002"/>
                  </a:lnTo>
                  <a:lnTo>
                    <a:pt x="1951" y="1900"/>
                  </a:lnTo>
                  <a:lnTo>
                    <a:pt x="1723" y="1774"/>
                  </a:lnTo>
                  <a:lnTo>
                    <a:pt x="1521" y="1647"/>
                  </a:lnTo>
                  <a:lnTo>
                    <a:pt x="1647" y="1470"/>
                  </a:lnTo>
                  <a:lnTo>
                    <a:pt x="1723" y="1293"/>
                  </a:lnTo>
                  <a:lnTo>
                    <a:pt x="1799" y="1115"/>
                  </a:lnTo>
                  <a:lnTo>
                    <a:pt x="1875" y="913"/>
                  </a:lnTo>
                  <a:lnTo>
                    <a:pt x="2179" y="913"/>
                  </a:lnTo>
                  <a:lnTo>
                    <a:pt x="2280" y="837"/>
                  </a:lnTo>
                  <a:lnTo>
                    <a:pt x="2331" y="761"/>
                  </a:lnTo>
                  <a:lnTo>
                    <a:pt x="2356" y="659"/>
                  </a:lnTo>
                  <a:lnTo>
                    <a:pt x="2331" y="558"/>
                  </a:lnTo>
                  <a:lnTo>
                    <a:pt x="2280" y="482"/>
                  </a:lnTo>
                  <a:lnTo>
                    <a:pt x="2179" y="431"/>
                  </a:lnTo>
                  <a:lnTo>
                    <a:pt x="2078" y="406"/>
                  </a:lnTo>
                  <a:lnTo>
                    <a:pt x="1445" y="406"/>
                  </a:lnTo>
                  <a:lnTo>
                    <a:pt x="1445" y="254"/>
                  </a:lnTo>
                  <a:lnTo>
                    <a:pt x="1419" y="153"/>
                  </a:lnTo>
                  <a:lnTo>
                    <a:pt x="1369" y="77"/>
                  </a:lnTo>
                  <a:lnTo>
                    <a:pt x="1267" y="26"/>
                  </a:lnTo>
                  <a:lnTo>
                    <a:pt x="116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8" name="Google Shape;3627;p53"/>
            <p:cNvSpPr/>
            <p:nvPr/>
          </p:nvSpPr>
          <p:spPr>
            <a:xfrm>
              <a:off x="5550925" y="2634600"/>
              <a:ext cx="127275" cy="131725"/>
            </a:xfrm>
            <a:custGeom>
              <a:avLst/>
              <a:gdLst/>
              <a:ahLst/>
              <a:cxnLst/>
              <a:rect l="l" t="t" r="r" b="b"/>
              <a:pathLst>
                <a:path w="5091" h="5269" extrusionOk="0">
                  <a:moveTo>
                    <a:pt x="735" y="0"/>
                  </a:moveTo>
                  <a:lnTo>
                    <a:pt x="583" y="25"/>
                  </a:lnTo>
                  <a:lnTo>
                    <a:pt x="456" y="76"/>
                  </a:lnTo>
                  <a:lnTo>
                    <a:pt x="329" y="127"/>
                  </a:lnTo>
                  <a:lnTo>
                    <a:pt x="228" y="228"/>
                  </a:lnTo>
                  <a:lnTo>
                    <a:pt x="127" y="329"/>
                  </a:lnTo>
                  <a:lnTo>
                    <a:pt x="76" y="456"/>
                  </a:lnTo>
                  <a:lnTo>
                    <a:pt x="25" y="583"/>
                  </a:lnTo>
                  <a:lnTo>
                    <a:pt x="0" y="735"/>
                  </a:lnTo>
                  <a:lnTo>
                    <a:pt x="0" y="1368"/>
                  </a:lnTo>
                  <a:lnTo>
                    <a:pt x="25" y="1469"/>
                  </a:lnTo>
                  <a:lnTo>
                    <a:pt x="76" y="1570"/>
                  </a:lnTo>
                  <a:lnTo>
                    <a:pt x="177" y="1621"/>
                  </a:lnTo>
                  <a:lnTo>
                    <a:pt x="279" y="1646"/>
                  </a:lnTo>
                  <a:lnTo>
                    <a:pt x="380" y="1621"/>
                  </a:lnTo>
                  <a:lnTo>
                    <a:pt x="456" y="1570"/>
                  </a:lnTo>
                  <a:lnTo>
                    <a:pt x="507" y="1469"/>
                  </a:lnTo>
                  <a:lnTo>
                    <a:pt x="532" y="1368"/>
                  </a:lnTo>
                  <a:lnTo>
                    <a:pt x="532" y="735"/>
                  </a:lnTo>
                  <a:lnTo>
                    <a:pt x="557" y="659"/>
                  </a:lnTo>
                  <a:lnTo>
                    <a:pt x="583" y="583"/>
                  </a:lnTo>
                  <a:lnTo>
                    <a:pt x="659" y="557"/>
                  </a:lnTo>
                  <a:lnTo>
                    <a:pt x="735" y="532"/>
                  </a:lnTo>
                  <a:lnTo>
                    <a:pt x="4382" y="532"/>
                  </a:lnTo>
                  <a:lnTo>
                    <a:pt x="4458" y="557"/>
                  </a:lnTo>
                  <a:lnTo>
                    <a:pt x="4508" y="583"/>
                  </a:lnTo>
                  <a:lnTo>
                    <a:pt x="4559" y="659"/>
                  </a:lnTo>
                  <a:lnTo>
                    <a:pt x="4584" y="735"/>
                  </a:lnTo>
                  <a:lnTo>
                    <a:pt x="4584" y="3597"/>
                  </a:lnTo>
                  <a:lnTo>
                    <a:pt x="4559" y="3673"/>
                  </a:lnTo>
                  <a:lnTo>
                    <a:pt x="4508" y="3723"/>
                  </a:lnTo>
                  <a:lnTo>
                    <a:pt x="4458" y="3774"/>
                  </a:lnTo>
                  <a:lnTo>
                    <a:pt x="3065" y="3774"/>
                  </a:lnTo>
                  <a:lnTo>
                    <a:pt x="2887" y="3799"/>
                  </a:lnTo>
                  <a:lnTo>
                    <a:pt x="2710" y="3875"/>
                  </a:lnTo>
                  <a:lnTo>
                    <a:pt x="1672" y="4660"/>
                  </a:lnTo>
                  <a:lnTo>
                    <a:pt x="1672" y="4356"/>
                  </a:lnTo>
                  <a:lnTo>
                    <a:pt x="1646" y="4230"/>
                  </a:lnTo>
                  <a:lnTo>
                    <a:pt x="1621" y="4129"/>
                  </a:lnTo>
                  <a:lnTo>
                    <a:pt x="1570" y="4027"/>
                  </a:lnTo>
                  <a:lnTo>
                    <a:pt x="1494" y="3951"/>
                  </a:lnTo>
                  <a:lnTo>
                    <a:pt x="1418" y="3875"/>
                  </a:lnTo>
                  <a:lnTo>
                    <a:pt x="1317" y="3825"/>
                  </a:lnTo>
                  <a:lnTo>
                    <a:pt x="1216" y="3799"/>
                  </a:lnTo>
                  <a:lnTo>
                    <a:pt x="1089" y="3774"/>
                  </a:lnTo>
                  <a:lnTo>
                    <a:pt x="659" y="3774"/>
                  </a:lnTo>
                  <a:lnTo>
                    <a:pt x="583" y="3723"/>
                  </a:lnTo>
                  <a:lnTo>
                    <a:pt x="557" y="3673"/>
                  </a:lnTo>
                  <a:lnTo>
                    <a:pt x="532" y="3597"/>
                  </a:lnTo>
                  <a:lnTo>
                    <a:pt x="532" y="2660"/>
                  </a:lnTo>
                  <a:lnTo>
                    <a:pt x="507" y="2533"/>
                  </a:lnTo>
                  <a:lnTo>
                    <a:pt x="456" y="2457"/>
                  </a:lnTo>
                  <a:lnTo>
                    <a:pt x="380" y="2406"/>
                  </a:lnTo>
                  <a:lnTo>
                    <a:pt x="279" y="2381"/>
                  </a:lnTo>
                  <a:lnTo>
                    <a:pt x="177" y="2406"/>
                  </a:lnTo>
                  <a:lnTo>
                    <a:pt x="76" y="2457"/>
                  </a:lnTo>
                  <a:lnTo>
                    <a:pt x="25" y="2533"/>
                  </a:lnTo>
                  <a:lnTo>
                    <a:pt x="0" y="2660"/>
                  </a:lnTo>
                  <a:lnTo>
                    <a:pt x="0" y="3597"/>
                  </a:lnTo>
                  <a:lnTo>
                    <a:pt x="25" y="3723"/>
                  </a:lnTo>
                  <a:lnTo>
                    <a:pt x="76" y="3875"/>
                  </a:lnTo>
                  <a:lnTo>
                    <a:pt x="127" y="3977"/>
                  </a:lnTo>
                  <a:lnTo>
                    <a:pt x="228" y="4103"/>
                  </a:lnTo>
                  <a:lnTo>
                    <a:pt x="329" y="4179"/>
                  </a:lnTo>
                  <a:lnTo>
                    <a:pt x="456" y="4255"/>
                  </a:lnTo>
                  <a:lnTo>
                    <a:pt x="583" y="4281"/>
                  </a:lnTo>
                  <a:lnTo>
                    <a:pt x="735" y="4306"/>
                  </a:lnTo>
                  <a:lnTo>
                    <a:pt x="1114" y="4306"/>
                  </a:lnTo>
                  <a:lnTo>
                    <a:pt x="1140" y="4356"/>
                  </a:lnTo>
                  <a:lnTo>
                    <a:pt x="1140" y="4863"/>
                  </a:lnTo>
                  <a:lnTo>
                    <a:pt x="1165" y="4990"/>
                  </a:lnTo>
                  <a:lnTo>
                    <a:pt x="1190" y="5091"/>
                  </a:lnTo>
                  <a:lnTo>
                    <a:pt x="1266" y="5167"/>
                  </a:lnTo>
                  <a:lnTo>
                    <a:pt x="1368" y="5243"/>
                  </a:lnTo>
                  <a:lnTo>
                    <a:pt x="1444" y="5268"/>
                  </a:lnTo>
                  <a:lnTo>
                    <a:pt x="1672" y="5268"/>
                  </a:lnTo>
                  <a:lnTo>
                    <a:pt x="1798" y="5192"/>
                  </a:lnTo>
                  <a:lnTo>
                    <a:pt x="3039" y="4306"/>
                  </a:lnTo>
                  <a:lnTo>
                    <a:pt x="4382" y="4306"/>
                  </a:lnTo>
                  <a:lnTo>
                    <a:pt x="4534" y="4281"/>
                  </a:lnTo>
                  <a:lnTo>
                    <a:pt x="4660" y="4255"/>
                  </a:lnTo>
                  <a:lnTo>
                    <a:pt x="4787" y="4179"/>
                  </a:lnTo>
                  <a:lnTo>
                    <a:pt x="4888" y="4103"/>
                  </a:lnTo>
                  <a:lnTo>
                    <a:pt x="4990" y="3977"/>
                  </a:lnTo>
                  <a:lnTo>
                    <a:pt x="5040" y="3875"/>
                  </a:lnTo>
                  <a:lnTo>
                    <a:pt x="5091" y="3723"/>
                  </a:lnTo>
                  <a:lnTo>
                    <a:pt x="5091" y="3597"/>
                  </a:lnTo>
                  <a:lnTo>
                    <a:pt x="5091" y="735"/>
                  </a:lnTo>
                  <a:lnTo>
                    <a:pt x="5091" y="583"/>
                  </a:lnTo>
                  <a:lnTo>
                    <a:pt x="5040" y="456"/>
                  </a:lnTo>
                  <a:lnTo>
                    <a:pt x="4990" y="329"/>
                  </a:lnTo>
                  <a:lnTo>
                    <a:pt x="4888" y="228"/>
                  </a:lnTo>
                  <a:lnTo>
                    <a:pt x="4787" y="127"/>
                  </a:lnTo>
                  <a:lnTo>
                    <a:pt x="4660" y="76"/>
                  </a:lnTo>
                  <a:lnTo>
                    <a:pt x="4534" y="25"/>
                  </a:lnTo>
                  <a:lnTo>
                    <a:pt x="438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9" name="Google Shape;3628;p53"/>
            <p:cNvSpPr/>
            <p:nvPr/>
          </p:nvSpPr>
          <p:spPr>
            <a:xfrm>
              <a:off x="5588900" y="2657375"/>
              <a:ext cx="51950" cy="62100"/>
            </a:xfrm>
            <a:custGeom>
              <a:avLst/>
              <a:gdLst/>
              <a:ahLst/>
              <a:cxnLst/>
              <a:rect l="l" t="t" r="r" b="b"/>
              <a:pathLst>
                <a:path w="2078" h="2484" extrusionOk="0">
                  <a:moveTo>
                    <a:pt x="1039" y="913"/>
                  </a:moveTo>
                  <a:lnTo>
                    <a:pt x="1242" y="1495"/>
                  </a:lnTo>
                  <a:lnTo>
                    <a:pt x="811" y="1495"/>
                  </a:lnTo>
                  <a:lnTo>
                    <a:pt x="1039" y="913"/>
                  </a:lnTo>
                  <a:close/>
                  <a:moveTo>
                    <a:pt x="938" y="1"/>
                  </a:moveTo>
                  <a:lnTo>
                    <a:pt x="862" y="52"/>
                  </a:lnTo>
                  <a:lnTo>
                    <a:pt x="786" y="102"/>
                  </a:lnTo>
                  <a:lnTo>
                    <a:pt x="761" y="178"/>
                  </a:lnTo>
                  <a:lnTo>
                    <a:pt x="735" y="204"/>
                  </a:lnTo>
                  <a:lnTo>
                    <a:pt x="1" y="2128"/>
                  </a:lnTo>
                  <a:lnTo>
                    <a:pt x="1" y="2255"/>
                  </a:lnTo>
                  <a:lnTo>
                    <a:pt x="26" y="2331"/>
                  </a:lnTo>
                  <a:lnTo>
                    <a:pt x="77" y="2432"/>
                  </a:lnTo>
                  <a:lnTo>
                    <a:pt x="153" y="2483"/>
                  </a:lnTo>
                  <a:lnTo>
                    <a:pt x="330" y="2483"/>
                  </a:lnTo>
                  <a:lnTo>
                    <a:pt x="406" y="2458"/>
                  </a:lnTo>
                  <a:lnTo>
                    <a:pt x="457" y="2407"/>
                  </a:lnTo>
                  <a:lnTo>
                    <a:pt x="507" y="2331"/>
                  </a:lnTo>
                  <a:lnTo>
                    <a:pt x="609" y="2002"/>
                  </a:lnTo>
                  <a:lnTo>
                    <a:pt x="1444" y="2002"/>
                  </a:lnTo>
                  <a:lnTo>
                    <a:pt x="1571" y="2331"/>
                  </a:lnTo>
                  <a:lnTo>
                    <a:pt x="1622" y="2407"/>
                  </a:lnTo>
                  <a:lnTo>
                    <a:pt x="1698" y="2483"/>
                  </a:lnTo>
                  <a:lnTo>
                    <a:pt x="1900" y="2483"/>
                  </a:lnTo>
                  <a:lnTo>
                    <a:pt x="2002" y="2432"/>
                  </a:lnTo>
                  <a:lnTo>
                    <a:pt x="2052" y="2331"/>
                  </a:lnTo>
                  <a:lnTo>
                    <a:pt x="2078" y="2230"/>
                  </a:lnTo>
                  <a:lnTo>
                    <a:pt x="2052" y="2128"/>
                  </a:lnTo>
                  <a:lnTo>
                    <a:pt x="1318" y="204"/>
                  </a:lnTo>
                  <a:lnTo>
                    <a:pt x="1318" y="178"/>
                  </a:lnTo>
                  <a:lnTo>
                    <a:pt x="1267" y="102"/>
                  </a:lnTo>
                  <a:lnTo>
                    <a:pt x="1216" y="52"/>
                  </a:lnTo>
                  <a:lnTo>
                    <a:pt x="111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30" name="Google Shape;3629;p53"/>
            <p:cNvSpPr/>
            <p:nvPr/>
          </p:nvSpPr>
          <p:spPr>
            <a:xfrm>
              <a:off x="5547750" y="2904325"/>
              <a:ext cx="39925" cy="17125"/>
            </a:xfrm>
            <a:custGeom>
              <a:avLst/>
              <a:gdLst/>
              <a:ahLst/>
              <a:cxnLst/>
              <a:rect l="l" t="t" r="r" b="b"/>
              <a:pathLst>
                <a:path w="1597" h="685" extrusionOk="0">
                  <a:moveTo>
                    <a:pt x="203" y="1"/>
                  </a:moveTo>
                  <a:lnTo>
                    <a:pt x="102" y="26"/>
                  </a:lnTo>
                  <a:lnTo>
                    <a:pt x="26" y="102"/>
                  </a:lnTo>
                  <a:lnTo>
                    <a:pt x="0" y="203"/>
                  </a:lnTo>
                  <a:lnTo>
                    <a:pt x="0" y="305"/>
                  </a:lnTo>
                  <a:lnTo>
                    <a:pt x="51" y="406"/>
                  </a:lnTo>
                  <a:lnTo>
                    <a:pt x="152" y="507"/>
                  </a:lnTo>
                  <a:lnTo>
                    <a:pt x="304" y="583"/>
                  </a:lnTo>
                  <a:lnTo>
                    <a:pt x="532" y="659"/>
                  </a:lnTo>
                  <a:lnTo>
                    <a:pt x="811" y="685"/>
                  </a:lnTo>
                  <a:lnTo>
                    <a:pt x="1064" y="659"/>
                  </a:lnTo>
                  <a:lnTo>
                    <a:pt x="1292" y="583"/>
                  </a:lnTo>
                  <a:lnTo>
                    <a:pt x="1444" y="507"/>
                  </a:lnTo>
                  <a:lnTo>
                    <a:pt x="1545" y="406"/>
                  </a:lnTo>
                  <a:lnTo>
                    <a:pt x="1596" y="305"/>
                  </a:lnTo>
                  <a:lnTo>
                    <a:pt x="1596" y="203"/>
                  </a:lnTo>
                  <a:lnTo>
                    <a:pt x="1571" y="102"/>
                  </a:lnTo>
                  <a:lnTo>
                    <a:pt x="1495" y="26"/>
                  </a:lnTo>
                  <a:lnTo>
                    <a:pt x="1393" y="1"/>
                  </a:lnTo>
                  <a:lnTo>
                    <a:pt x="1292" y="1"/>
                  </a:lnTo>
                  <a:lnTo>
                    <a:pt x="1216" y="26"/>
                  </a:lnTo>
                  <a:lnTo>
                    <a:pt x="1140" y="77"/>
                  </a:lnTo>
                  <a:lnTo>
                    <a:pt x="1039" y="127"/>
                  </a:lnTo>
                  <a:lnTo>
                    <a:pt x="938" y="153"/>
                  </a:lnTo>
                  <a:lnTo>
                    <a:pt x="659" y="153"/>
                  </a:lnTo>
                  <a:lnTo>
                    <a:pt x="558" y="127"/>
                  </a:lnTo>
                  <a:lnTo>
                    <a:pt x="456" y="77"/>
                  </a:lnTo>
                  <a:lnTo>
                    <a:pt x="380" y="26"/>
                  </a:lnTo>
                  <a:lnTo>
                    <a:pt x="30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31" name="Google Shape;3630;p53"/>
            <p:cNvSpPr/>
            <p:nvPr/>
          </p:nvSpPr>
          <p:spPr>
            <a:xfrm>
              <a:off x="5790250" y="2904325"/>
              <a:ext cx="39925" cy="17125"/>
            </a:xfrm>
            <a:custGeom>
              <a:avLst/>
              <a:gdLst/>
              <a:ahLst/>
              <a:cxnLst/>
              <a:rect l="l" t="t" r="r" b="b"/>
              <a:pathLst>
                <a:path w="1597" h="685" extrusionOk="0">
                  <a:moveTo>
                    <a:pt x="204" y="1"/>
                  </a:moveTo>
                  <a:lnTo>
                    <a:pt x="102" y="26"/>
                  </a:lnTo>
                  <a:lnTo>
                    <a:pt x="26" y="102"/>
                  </a:lnTo>
                  <a:lnTo>
                    <a:pt x="1" y="203"/>
                  </a:lnTo>
                  <a:lnTo>
                    <a:pt x="1" y="305"/>
                  </a:lnTo>
                  <a:lnTo>
                    <a:pt x="52" y="406"/>
                  </a:lnTo>
                  <a:lnTo>
                    <a:pt x="153" y="507"/>
                  </a:lnTo>
                  <a:lnTo>
                    <a:pt x="305" y="583"/>
                  </a:lnTo>
                  <a:lnTo>
                    <a:pt x="533" y="659"/>
                  </a:lnTo>
                  <a:lnTo>
                    <a:pt x="811" y="685"/>
                  </a:lnTo>
                  <a:lnTo>
                    <a:pt x="1065" y="659"/>
                  </a:lnTo>
                  <a:lnTo>
                    <a:pt x="1293" y="583"/>
                  </a:lnTo>
                  <a:lnTo>
                    <a:pt x="1445" y="507"/>
                  </a:lnTo>
                  <a:lnTo>
                    <a:pt x="1546" y="406"/>
                  </a:lnTo>
                  <a:lnTo>
                    <a:pt x="1597" y="305"/>
                  </a:lnTo>
                  <a:lnTo>
                    <a:pt x="1597" y="203"/>
                  </a:lnTo>
                  <a:lnTo>
                    <a:pt x="1571" y="102"/>
                  </a:lnTo>
                  <a:lnTo>
                    <a:pt x="1495" y="26"/>
                  </a:lnTo>
                  <a:lnTo>
                    <a:pt x="1394" y="1"/>
                  </a:lnTo>
                  <a:lnTo>
                    <a:pt x="1293" y="1"/>
                  </a:lnTo>
                  <a:lnTo>
                    <a:pt x="1217" y="26"/>
                  </a:lnTo>
                  <a:lnTo>
                    <a:pt x="1141" y="77"/>
                  </a:lnTo>
                  <a:lnTo>
                    <a:pt x="1039" y="127"/>
                  </a:lnTo>
                  <a:lnTo>
                    <a:pt x="938" y="153"/>
                  </a:lnTo>
                  <a:lnTo>
                    <a:pt x="660" y="153"/>
                  </a:lnTo>
                  <a:lnTo>
                    <a:pt x="558" y="127"/>
                  </a:lnTo>
                  <a:lnTo>
                    <a:pt x="457" y="77"/>
                  </a:lnTo>
                  <a:lnTo>
                    <a:pt x="381" y="26"/>
                  </a:lnTo>
                  <a:lnTo>
                    <a:pt x="30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grpSp>
      <p:grpSp>
        <p:nvGrpSpPr>
          <p:cNvPr id="132" name="Google Shape;3631;p53"/>
          <p:cNvGrpSpPr/>
          <p:nvPr/>
        </p:nvGrpSpPr>
        <p:grpSpPr>
          <a:xfrm>
            <a:off x="13032666" y="5115858"/>
            <a:ext cx="1507375" cy="1117989"/>
            <a:chOff x="5446800" y="2610525"/>
            <a:chExt cx="446425" cy="446425"/>
          </a:xfrm>
        </p:grpSpPr>
        <p:sp>
          <p:nvSpPr>
            <p:cNvPr id="133" name="Google Shape;3632;p53"/>
            <p:cNvSpPr/>
            <p:nvPr/>
          </p:nvSpPr>
          <p:spPr>
            <a:xfrm>
              <a:off x="5456300" y="2616850"/>
              <a:ext cx="292575" cy="297000"/>
            </a:xfrm>
            <a:custGeom>
              <a:avLst/>
              <a:gdLst/>
              <a:ahLst/>
              <a:cxnLst/>
              <a:rect l="l" t="t" r="r" b="b"/>
              <a:pathLst>
                <a:path w="11703" h="11880" extrusionOk="0">
                  <a:moveTo>
                    <a:pt x="988" y="1"/>
                  </a:moveTo>
                  <a:lnTo>
                    <a:pt x="811" y="26"/>
                  </a:lnTo>
                  <a:lnTo>
                    <a:pt x="609" y="77"/>
                  </a:lnTo>
                  <a:lnTo>
                    <a:pt x="482" y="153"/>
                  </a:lnTo>
                  <a:lnTo>
                    <a:pt x="381" y="254"/>
                  </a:lnTo>
                  <a:lnTo>
                    <a:pt x="330" y="406"/>
                  </a:lnTo>
                  <a:lnTo>
                    <a:pt x="279" y="558"/>
                  </a:lnTo>
                  <a:lnTo>
                    <a:pt x="254" y="735"/>
                  </a:lnTo>
                  <a:lnTo>
                    <a:pt x="254" y="913"/>
                  </a:lnTo>
                  <a:lnTo>
                    <a:pt x="254" y="1293"/>
                  </a:lnTo>
                  <a:lnTo>
                    <a:pt x="1" y="8612"/>
                  </a:lnTo>
                  <a:lnTo>
                    <a:pt x="26" y="8840"/>
                  </a:lnTo>
                  <a:lnTo>
                    <a:pt x="102" y="9043"/>
                  </a:lnTo>
                  <a:lnTo>
                    <a:pt x="203" y="9246"/>
                  </a:lnTo>
                  <a:lnTo>
                    <a:pt x="330" y="9398"/>
                  </a:lnTo>
                  <a:lnTo>
                    <a:pt x="482" y="9550"/>
                  </a:lnTo>
                  <a:lnTo>
                    <a:pt x="685" y="9651"/>
                  </a:lnTo>
                  <a:lnTo>
                    <a:pt x="887" y="9701"/>
                  </a:lnTo>
                  <a:lnTo>
                    <a:pt x="1115" y="9727"/>
                  </a:lnTo>
                  <a:lnTo>
                    <a:pt x="2002" y="9727"/>
                  </a:lnTo>
                  <a:lnTo>
                    <a:pt x="2154" y="9752"/>
                  </a:lnTo>
                  <a:lnTo>
                    <a:pt x="2280" y="9803"/>
                  </a:lnTo>
                  <a:lnTo>
                    <a:pt x="2407" y="9904"/>
                  </a:lnTo>
                  <a:lnTo>
                    <a:pt x="2533" y="10031"/>
                  </a:lnTo>
                  <a:lnTo>
                    <a:pt x="2609" y="10157"/>
                  </a:lnTo>
                  <a:lnTo>
                    <a:pt x="2685" y="10309"/>
                  </a:lnTo>
                  <a:lnTo>
                    <a:pt x="2736" y="10461"/>
                  </a:lnTo>
                  <a:lnTo>
                    <a:pt x="2736" y="10613"/>
                  </a:lnTo>
                  <a:lnTo>
                    <a:pt x="2787" y="11525"/>
                  </a:lnTo>
                  <a:lnTo>
                    <a:pt x="2787" y="11626"/>
                  </a:lnTo>
                  <a:lnTo>
                    <a:pt x="2837" y="11728"/>
                  </a:lnTo>
                  <a:lnTo>
                    <a:pt x="2888" y="11804"/>
                  </a:lnTo>
                  <a:lnTo>
                    <a:pt x="2989" y="11854"/>
                  </a:lnTo>
                  <a:lnTo>
                    <a:pt x="3065" y="11880"/>
                  </a:lnTo>
                  <a:lnTo>
                    <a:pt x="3268" y="11880"/>
                  </a:lnTo>
                  <a:lnTo>
                    <a:pt x="3369" y="11829"/>
                  </a:lnTo>
                  <a:lnTo>
                    <a:pt x="6206" y="9828"/>
                  </a:lnTo>
                  <a:lnTo>
                    <a:pt x="6257" y="9803"/>
                  </a:lnTo>
                  <a:lnTo>
                    <a:pt x="6307" y="9777"/>
                  </a:lnTo>
                  <a:lnTo>
                    <a:pt x="6409" y="9803"/>
                  </a:lnTo>
                  <a:lnTo>
                    <a:pt x="6510" y="9853"/>
                  </a:lnTo>
                  <a:lnTo>
                    <a:pt x="6637" y="9879"/>
                  </a:lnTo>
                  <a:lnTo>
                    <a:pt x="10613" y="9879"/>
                  </a:lnTo>
                  <a:lnTo>
                    <a:pt x="10816" y="9853"/>
                  </a:lnTo>
                  <a:lnTo>
                    <a:pt x="11044" y="9777"/>
                  </a:lnTo>
                  <a:lnTo>
                    <a:pt x="11221" y="9676"/>
                  </a:lnTo>
                  <a:lnTo>
                    <a:pt x="11398" y="9550"/>
                  </a:lnTo>
                  <a:lnTo>
                    <a:pt x="11525" y="9372"/>
                  </a:lnTo>
                  <a:lnTo>
                    <a:pt x="11626" y="9195"/>
                  </a:lnTo>
                  <a:lnTo>
                    <a:pt x="11702" y="8992"/>
                  </a:lnTo>
                  <a:lnTo>
                    <a:pt x="11702" y="8764"/>
                  </a:lnTo>
                  <a:lnTo>
                    <a:pt x="11702" y="1115"/>
                  </a:lnTo>
                  <a:lnTo>
                    <a:pt x="11702" y="887"/>
                  </a:lnTo>
                  <a:lnTo>
                    <a:pt x="11626" y="685"/>
                  </a:lnTo>
                  <a:lnTo>
                    <a:pt x="11525" y="482"/>
                  </a:lnTo>
                  <a:lnTo>
                    <a:pt x="11398" y="330"/>
                  </a:lnTo>
                  <a:lnTo>
                    <a:pt x="11221" y="178"/>
                  </a:lnTo>
                  <a:lnTo>
                    <a:pt x="11044" y="77"/>
                  </a:lnTo>
                  <a:lnTo>
                    <a:pt x="10816" y="26"/>
                  </a:lnTo>
                  <a:lnTo>
                    <a:pt x="10613" y="1"/>
                  </a:lnTo>
                  <a:close/>
                </a:path>
              </a:pathLst>
            </a:custGeom>
            <a:solidFill>
              <a:srgbClr val="5EB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34" name="Google Shape;3633;p53"/>
            <p:cNvSpPr/>
            <p:nvPr/>
          </p:nvSpPr>
          <p:spPr>
            <a:xfrm>
              <a:off x="5453150" y="2618750"/>
              <a:ext cx="294450" cy="303975"/>
            </a:xfrm>
            <a:custGeom>
              <a:avLst/>
              <a:gdLst/>
              <a:ahLst/>
              <a:cxnLst/>
              <a:rect l="l" t="t" r="r" b="b"/>
              <a:pathLst>
                <a:path w="11778" h="12159" extrusionOk="0">
                  <a:moveTo>
                    <a:pt x="735" y="1"/>
                  </a:moveTo>
                  <a:lnTo>
                    <a:pt x="583" y="52"/>
                  </a:lnTo>
                  <a:lnTo>
                    <a:pt x="456" y="153"/>
                  </a:lnTo>
                  <a:lnTo>
                    <a:pt x="329" y="254"/>
                  </a:lnTo>
                  <a:lnTo>
                    <a:pt x="228" y="381"/>
                  </a:lnTo>
                  <a:lnTo>
                    <a:pt x="127" y="533"/>
                  </a:lnTo>
                  <a:lnTo>
                    <a:pt x="76" y="685"/>
                  </a:lnTo>
                  <a:lnTo>
                    <a:pt x="25" y="862"/>
                  </a:lnTo>
                  <a:lnTo>
                    <a:pt x="0" y="1039"/>
                  </a:lnTo>
                  <a:lnTo>
                    <a:pt x="0" y="8688"/>
                  </a:lnTo>
                  <a:lnTo>
                    <a:pt x="25" y="8916"/>
                  </a:lnTo>
                  <a:lnTo>
                    <a:pt x="101" y="9119"/>
                  </a:lnTo>
                  <a:lnTo>
                    <a:pt x="203" y="9296"/>
                  </a:lnTo>
                  <a:lnTo>
                    <a:pt x="329" y="9474"/>
                  </a:lnTo>
                  <a:lnTo>
                    <a:pt x="507" y="9600"/>
                  </a:lnTo>
                  <a:lnTo>
                    <a:pt x="684" y="9701"/>
                  </a:lnTo>
                  <a:lnTo>
                    <a:pt x="887" y="9777"/>
                  </a:lnTo>
                  <a:lnTo>
                    <a:pt x="1114" y="9803"/>
                  </a:lnTo>
                  <a:lnTo>
                    <a:pt x="2153" y="9803"/>
                  </a:lnTo>
                  <a:lnTo>
                    <a:pt x="2305" y="9853"/>
                  </a:lnTo>
                  <a:lnTo>
                    <a:pt x="2432" y="9929"/>
                  </a:lnTo>
                  <a:lnTo>
                    <a:pt x="2533" y="10005"/>
                  </a:lnTo>
                  <a:lnTo>
                    <a:pt x="2609" y="10132"/>
                  </a:lnTo>
                  <a:lnTo>
                    <a:pt x="2685" y="10233"/>
                  </a:lnTo>
                  <a:lnTo>
                    <a:pt x="2735" y="10385"/>
                  </a:lnTo>
                  <a:lnTo>
                    <a:pt x="2735" y="10537"/>
                  </a:lnTo>
                  <a:lnTo>
                    <a:pt x="2735" y="11804"/>
                  </a:lnTo>
                  <a:lnTo>
                    <a:pt x="2761" y="11905"/>
                  </a:lnTo>
                  <a:lnTo>
                    <a:pt x="2811" y="12006"/>
                  </a:lnTo>
                  <a:lnTo>
                    <a:pt x="2862" y="12082"/>
                  </a:lnTo>
                  <a:lnTo>
                    <a:pt x="2938" y="12133"/>
                  </a:lnTo>
                  <a:lnTo>
                    <a:pt x="3039" y="12158"/>
                  </a:lnTo>
                  <a:lnTo>
                    <a:pt x="3242" y="12158"/>
                  </a:lnTo>
                  <a:lnTo>
                    <a:pt x="3343" y="12108"/>
                  </a:lnTo>
                  <a:lnTo>
                    <a:pt x="6332" y="9929"/>
                  </a:lnTo>
                  <a:lnTo>
                    <a:pt x="6433" y="9879"/>
                  </a:lnTo>
                  <a:lnTo>
                    <a:pt x="6535" y="9828"/>
                  </a:lnTo>
                  <a:lnTo>
                    <a:pt x="6636" y="9803"/>
                  </a:lnTo>
                  <a:lnTo>
                    <a:pt x="10739" y="9803"/>
                  </a:lnTo>
                  <a:lnTo>
                    <a:pt x="10916" y="9777"/>
                  </a:lnTo>
                  <a:lnTo>
                    <a:pt x="11068" y="9752"/>
                  </a:lnTo>
                  <a:lnTo>
                    <a:pt x="11220" y="9676"/>
                  </a:lnTo>
                  <a:lnTo>
                    <a:pt x="11372" y="9600"/>
                  </a:lnTo>
                  <a:lnTo>
                    <a:pt x="11499" y="9474"/>
                  </a:lnTo>
                  <a:lnTo>
                    <a:pt x="11626" y="9347"/>
                  </a:lnTo>
                  <a:lnTo>
                    <a:pt x="11702" y="9220"/>
                  </a:lnTo>
                  <a:lnTo>
                    <a:pt x="11778" y="9068"/>
                  </a:lnTo>
                  <a:lnTo>
                    <a:pt x="6763" y="9068"/>
                  </a:lnTo>
                  <a:lnTo>
                    <a:pt x="6535" y="9094"/>
                  </a:lnTo>
                  <a:lnTo>
                    <a:pt x="6307" y="9144"/>
                  </a:lnTo>
                  <a:lnTo>
                    <a:pt x="6104" y="9220"/>
                  </a:lnTo>
                  <a:lnTo>
                    <a:pt x="5901" y="9347"/>
                  </a:lnTo>
                  <a:lnTo>
                    <a:pt x="3749" y="10892"/>
                  </a:lnTo>
                  <a:lnTo>
                    <a:pt x="3673" y="10917"/>
                  </a:lnTo>
                  <a:lnTo>
                    <a:pt x="3571" y="10892"/>
                  </a:lnTo>
                  <a:lnTo>
                    <a:pt x="3495" y="10841"/>
                  </a:lnTo>
                  <a:lnTo>
                    <a:pt x="3470" y="10740"/>
                  </a:lnTo>
                  <a:lnTo>
                    <a:pt x="3470" y="10537"/>
                  </a:lnTo>
                  <a:lnTo>
                    <a:pt x="3470" y="10385"/>
                  </a:lnTo>
                  <a:lnTo>
                    <a:pt x="3445" y="10233"/>
                  </a:lnTo>
                  <a:lnTo>
                    <a:pt x="3369" y="9955"/>
                  </a:lnTo>
                  <a:lnTo>
                    <a:pt x="3217" y="9701"/>
                  </a:lnTo>
                  <a:lnTo>
                    <a:pt x="3039" y="9499"/>
                  </a:lnTo>
                  <a:lnTo>
                    <a:pt x="2837" y="9322"/>
                  </a:lnTo>
                  <a:lnTo>
                    <a:pt x="2584" y="9170"/>
                  </a:lnTo>
                  <a:lnTo>
                    <a:pt x="2305" y="9094"/>
                  </a:lnTo>
                  <a:lnTo>
                    <a:pt x="2153" y="9068"/>
                  </a:lnTo>
                  <a:lnTo>
                    <a:pt x="1114" y="9068"/>
                  </a:lnTo>
                  <a:lnTo>
                    <a:pt x="1038" y="9043"/>
                  </a:lnTo>
                  <a:lnTo>
                    <a:pt x="963" y="9043"/>
                  </a:lnTo>
                  <a:lnTo>
                    <a:pt x="861" y="8942"/>
                  </a:lnTo>
                  <a:lnTo>
                    <a:pt x="785" y="8840"/>
                  </a:lnTo>
                  <a:lnTo>
                    <a:pt x="760" y="8764"/>
                  </a:lnTo>
                  <a:lnTo>
                    <a:pt x="735" y="8688"/>
                  </a:lnTo>
                  <a:lnTo>
                    <a:pt x="735" y="1"/>
                  </a:lnTo>
                  <a:close/>
                </a:path>
              </a:pathLst>
            </a:custGeom>
            <a:solidFill>
              <a:srgbClr val="5EB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35" name="Google Shape;3634;p53"/>
            <p:cNvSpPr/>
            <p:nvPr/>
          </p:nvSpPr>
          <p:spPr>
            <a:xfrm>
              <a:off x="5597500" y="2744125"/>
              <a:ext cx="289400" cy="297000"/>
            </a:xfrm>
            <a:custGeom>
              <a:avLst/>
              <a:gdLst/>
              <a:ahLst/>
              <a:cxnLst/>
              <a:rect l="l" t="t" r="r" b="b"/>
              <a:pathLst>
                <a:path w="11576" h="11880" extrusionOk="0">
                  <a:moveTo>
                    <a:pt x="862" y="1"/>
                  </a:moveTo>
                  <a:lnTo>
                    <a:pt x="659" y="26"/>
                  </a:lnTo>
                  <a:lnTo>
                    <a:pt x="482" y="77"/>
                  </a:lnTo>
                  <a:lnTo>
                    <a:pt x="355" y="153"/>
                  </a:lnTo>
                  <a:lnTo>
                    <a:pt x="254" y="254"/>
                  </a:lnTo>
                  <a:lnTo>
                    <a:pt x="178" y="381"/>
                  </a:lnTo>
                  <a:lnTo>
                    <a:pt x="127" y="533"/>
                  </a:lnTo>
                  <a:lnTo>
                    <a:pt x="127" y="710"/>
                  </a:lnTo>
                  <a:lnTo>
                    <a:pt x="102" y="887"/>
                  </a:lnTo>
                  <a:lnTo>
                    <a:pt x="127" y="1242"/>
                  </a:lnTo>
                  <a:lnTo>
                    <a:pt x="1" y="8587"/>
                  </a:lnTo>
                  <a:lnTo>
                    <a:pt x="26" y="8815"/>
                  </a:lnTo>
                  <a:lnTo>
                    <a:pt x="102" y="9018"/>
                  </a:lnTo>
                  <a:lnTo>
                    <a:pt x="203" y="9220"/>
                  </a:lnTo>
                  <a:lnTo>
                    <a:pt x="330" y="9372"/>
                  </a:lnTo>
                  <a:lnTo>
                    <a:pt x="507" y="9499"/>
                  </a:lnTo>
                  <a:lnTo>
                    <a:pt x="685" y="9600"/>
                  </a:lnTo>
                  <a:lnTo>
                    <a:pt x="887" y="9676"/>
                  </a:lnTo>
                  <a:lnTo>
                    <a:pt x="1115" y="9701"/>
                  </a:lnTo>
                  <a:lnTo>
                    <a:pt x="4864" y="9625"/>
                  </a:lnTo>
                  <a:lnTo>
                    <a:pt x="4990" y="9625"/>
                  </a:lnTo>
                  <a:lnTo>
                    <a:pt x="5092" y="9651"/>
                  </a:lnTo>
                  <a:lnTo>
                    <a:pt x="5218" y="9701"/>
                  </a:lnTo>
                  <a:lnTo>
                    <a:pt x="5294" y="9777"/>
                  </a:lnTo>
                  <a:lnTo>
                    <a:pt x="8030" y="11804"/>
                  </a:lnTo>
                  <a:lnTo>
                    <a:pt x="8131" y="11854"/>
                  </a:lnTo>
                  <a:lnTo>
                    <a:pt x="8232" y="11880"/>
                  </a:lnTo>
                  <a:lnTo>
                    <a:pt x="8334" y="11880"/>
                  </a:lnTo>
                  <a:lnTo>
                    <a:pt x="8410" y="11854"/>
                  </a:lnTo>
                  <a:lnTo>
                    <a:pt x="8486" y="11778"/>
                  </a:lnTo>
                  <a:lnTo>
                    <a:pt x="8562" y="11702"/>
                  </a:lnTo>
                  <a:lnTo>
                    <a:pt x="8612" y="11626"/>
                  </a:lnTo>
                  <a:lnTo>
                    <a:pt x="8612" y="11525"/>
                  </a:lnTo>
                  <a:lnTo>
                    <a:pt x="8562" y="10436"/>
                  </a:lnTo>
                  <a:lnTo>
                    <a:pt x="8587" y="10284"/>
                  </a:lnTo>
                  <a:lnTo>
                    <a:pt x="8663" y="10183"/>
                  </a:lnTo>
                  <a:lnTo>
                    <a:pt x="8764" y="10056"/>
                  </a:lnTo>
                  <a:lnTo>
                    <a:pt x="8891" y="9980"/>
                  </a:lnTo>
                  <a:lnTo>
                    <a:pt x="9144" y="9828"/>
                  </a:lnTo>
                  <a:lnTo>
                    <a:pt x="9246" y="9752"/>
                  </a:lnTo>
                  <a:lnTo>
                    <a:pt x="9296" y="9701"/>
                  </a:lnTo>
                  <a:lnTo>
                    <a:pt x="10183" y="9701"/>
                  </a:lnTo>
                  <a:lnTo>
                    <a:pt x="10436" y="9727"/>
                  </a:lnTo>
                  <a:lnTo>
                    <a:pt x="10664" y="9727"/>
                  </a:lnTo>
                  <a:lnTo>
                    <a:pt x="10867" y="9701"/>
                  </a:lnTo>
                  <a:lnTo>
                    <a:pt x="11044" y="9625"/>
                  </a:lnTo>
                  <a:lnTo>
                    <a:pt x="11196" y="9549"/>
                  </a:lnTo>
                  <a:lnTo>
                    <a:pt x="11322" y="9423"/>
                  </a:lnTo>
                  <a:lnTo>
                    <a:pt x="11424" y="9296"/>
                  </a:lnTo>
                  <a:lnTo>
                    <a:pt x="11500" y="9144"/>
                  </a:lnTo>
                  <a:lnTo>
                    <a:pt x="11550" y="8967"/>
                  </a:lnTo>
                  <a:lnTo>
                    <a:pt x="11576" y="8764"/>
                  </a:lnTo>
                  <a:lnTo>
                    <a:pt x="11576" y="1115"/>
                  </a:lnTo>
                  <a:lnTo>
                    <a:pt x="11550" y="887"/>
                  </a:lnTo>
                  <a:lnTo>
                    <a:pt x="11500" y="685"/>
                  </a:lnTo>
                  <a:lnTo>
                    <a:pt x="11398" y="482"/>
                  </a:lnTo>
                  <a:lnTo>
                    <a:pt x="11246" y="330"/>
                  </a:lnTo>
                  <a:lnTo>
                    <a:pt x="11094" y="178"/>
                  </a:lnTo>
                  <a:lnTo>
                    <a:pt x="10892" y="77"/>
                  </a:lnTo>
                  <a:lnTo>
                    <a:pt x="10689" y="26"/>
                  </a:lnTo>
                  <a:lnTo>
                    <a:pt x="104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36" name="Google Shape;3635;p53"/>
            <p:cNvSpPr/>
            <p:nvPr/>
          </p:nvSpPr>
          <p:spPr>
            <a:xfrm>
              <a:off x="5591175" y="2746025"/>
              <a:ext cx="294475" cy="304600"/>
            </a:xfrm>
            <a:custGeom>
              <a:avLst/>
              <a:gdLst/>
              <a:ahLst/>
              <a:cxnLst/>
              <a:rect l="l" t="t" r="r" b="b"/>
              <a:pathLst>
                <a:path w="11779" h="12184" extrusionOk="0">
                  <a:moveTo>
                    <a:pt x="735" y="1"/>
                  </a:moveTo>
                  <a:lnTo>
                    <a:pt x="583" y="51"/>
                  </a:lnTo>
                  <a:lnTo>
                    <a:pt x="431" y="153"/>
                  </a:lnTo>
                  <a:lnTo>
                    <a:pt x="304" y="254"/>
                  </a:lnTo>
                  <a:lnTo>
                    <a:pt x="203" y="381"/>
                  </a:lnTo>
                  <a:lnTo>
                    <a:pt x="127" y="533"/>
                  </a:lnTo>
                  <a:lnTo>
                    <a:pt x="51" y="685"/>
                  </a:lnTo>
                  <a:lnTo>
                    <a:pt x="26" y="862"/>
                  </a:lnTo>
                  <a:lnTo>
                    <a:pt x="1" y="1039"/>
                  </a:lnTo>
                  <a:lnTo>
                    <a:pt x="1" y="8688"/>
                  </a:lnTo>
                  <a:lnTo>
                    <a:pt x="26" y="8916"/>
                  </a:lnTo>
                  <a:lnTo>
                    <a:pt x="102" y="9119"/>
                  </a:lnTo>
                  <a:lnTo>
                    <a:pt x="203" y="9321"/>
                  </a:lnTo>
                  <a:lnTo>
                    <a:pt x="330" y="9473"/>
                  </a:lnTo>
                  <a:lnTo>
                    <a:pt x="482" y="9600"/>
                  </a:lnTo>
                  <a:lnTo>
                    <a:pt x="684" y="9701"/>
                  </a:lnTo>
                  <a:lnTo>
                    <a:pt x="887" y="9777"/>
                  </a:lnTo>
                  <a:lnTo>
                    <a:pt x="1115" y="9803"/>
                  </a:lnTo>
                  <a:lnTo>
                    <a:pt x="5193" y="9803"/>
                  </a:lnTo>
                  <a:lnTo>
                    <a:pt x="5319" y="9828"/>
                  </a:lnTo>
                  <a:lnTo>
                    <a:pt x="5421" y="9879"/>
                  </a:lnTo>
                  <a:lnTo>
                    <a:pt x="5522" y="9929"/>
                  </a:lnTo>
                  <a:lnTo>
                    <a:pt x="8511" y="12108"/>
                  </a:lnTo>
                  <a:lnTo>
                    <a:pt x="8612" y="12158"/>
                  </a:lnTo>
                  <a:lnTo>
                    <a:pt x="8713" y="12183"/>
                  </a:lnTo>
                  <a:lnTo>
                    <a:pt x="8815" y="12158"/>
                  </a:lnTo>
                  <a:lnTo>
                    <a:pt x="8891" y="12133"/>
                  </a:lnTo>
                  <a:lnTo>
                    <a:pt x="8967" y="12082"/>
                  </a:lnTo>
                  <a:lnTo>
                    <a:pt x="9043" y="12006"/>
                  </a:lnTo>
                  <a:lnTo>
                    <a:pt x="9093" y="11905"/>
                  </a:lnTo>
                  <a:lnTo>
                    <a:pt x="9093" y="11804"/>
                  </a:lnTo>
                  <a:lnTo>
                    <a:pt x="9093" y="10537"/>
                  </a:lnTo>
                  <a:lnTo>
                    <a:pt x="9119" y="10385"/>
                  </a:lnTo>
                  <a:lnTo>
                    <a:pt x="9144" y="10259"/>
                  </a:lnTo>
                  <a:lnTo>
                    <a:pt x="9220" y="10132"/>
                  </a:lnTo>
                  <a:lnTo>
                    <a:pt x="9321" y="10005"/>
                  </a:lnTo>
                  <a:lnTo>
                    <a:pt x="9423" y="9929"/>
                  </a:lnTo>
                  <a:lnTo>
                    <a:pt x="9549" y="9853"/>
                  </a:lnTo>
                  <a:lnTo>
                    <a:pt x="9676" y="9803"/>
                  </a:lnTo>
                  <a:lnTo>
                    <a:pt x="10714" y="9803"/>
                  </a:lnTo>
                  <a:lnTo>
                    <a:pt x="10892" y="9777"/>
                  </a:lnTo>
                  <a:lnTo>
                    <a:pt x="11069" y="9752"/>
                  </a:lnTo>
                  <a:lnTo>
                    <a:pt x="11221" y="9676"/>
                  </a:lnTo>
                  <a:lnTo>
                    <a:pt x="11373" y="9600"/>
                  </a:lnTo>
                  <a:lnTo>
                    <a:pt x="11499" y="9473"/>
                  </a:lnTo>
                  <a:lnTo>
                    <a:pt x="11601" y="9372"/>
                  </a:lnTo>
                  <a:lnTo>
                    <a:pt x="11702" y="9220"/>
                  </a:lnTo>
                  <a:lnTo>
                    <a:pt x="11778" y="9068"/>
                  </a:lnTo>
                  <a:lnTo>
                    <a:pt x="9676" y="9068"/>
                  </a:lnTo>
                  <a:lnTo>
                    <a:pt x="9549" y="9093"/>
                  </a:lnTo>
                  <a:lnTo>
                    <a:pt x="9271" y="9169"/>
                  </a:lnTo>
                  <a:lnTo>
                    <a:pt x="9017" y="9321"/>
                  </a:lnTo>
                  <a:lnTo>
                    <a:pt x="8789" y="9499"/>
                  </a:lnTo>
                  <a:lnTo>
                    <a:pt x="8612" y="9727"/>
                  </a:lnTo>
                  <a:lnTo>
                    <a:pt x="8485" y="9955"/>
                  </a:lnTo>
                  <a:lnTo>
                    <a:pt x="8384" y="10233"/>
                  </a:lnTo>
                  <a:lnTo>
                    <a:pt x="8359" y="10385"/>
                  </a:lnTo>
                  <a:lnTo>
                    <a:pt x="8359" y="10537"/>
                  </a:lnTo>
                  <a:lnTo>
                    <a:pt x="8359" y="10816"/>
                  </a:lnTo>
                  <a:lnTo>
                    <a:pt x="8333" y="10892"/>
                  </a:lnTo>
                  <a:lnTo>
                    <a:pt x="8283" y="10942"/>
                  </a:lnTo>
                  <a:lnTo>
                    <a:pt x="8207" y="10968"/>
                  </a:lnTo>
                  <a:lnTo>
                    <a:pt x="8131" y="10942"/>
                  </a:lnTo>
                  <a:lnTo>
                    <a:pt x="5953" y="9347"/>
                  </a:lnTo>
                  <a:lnTo>
                    <a:pt x="5750" y="9220"/>
                  </a:lnTo>
                  <a:lnTo>
                    <a:pt x="5522" y="9144"/>
                  </a:lnTo>
                  <a:lnTo>
                    <a:pt x="5319" y="9093"/>
                  </a:lnTo>
                  <a:lnTo>
                    <a:pt x="5091" y="9068"/>
                  </a:lnTo>
                  <a:lnTo>
                    <a:pt x="1039" y="9068"/>
                  </a:lnTo>
                  <a:lnTo>
                    <a:pt x="963" y="9043"/>
                  </a:lnTo>
                  <a:lnTo>
                    <a:pt x="836" y="8967"/>
                  </a:lnTo>
                  <a:lnTo>
                    <a:pt x="760" y="8840"/>
                  </a:lnTo>
                  <a:lnTo>
                    <a:pt x="735" y="8764"/>
                  </a:lnTo>
                  <a:lnTo>
                    <a:pt x="735" y="8688"/>
                  </a:lnTo>
                  <a:lnTo>
                    <a:pt x="7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37" name="Google Shape;3636;p53"/>
            <p:cNvSpPr/>
            <p:nvPr/>
          </p:nvSpPr>
          <p:spPr>
            <a:xfrm>
              <a:off x="5481625" y="2610525"/>
              <a:ext cx="321700" cy="232400"/>
            </a:xfrm>
            <a:custGeom>
              <a:avLst/>
              <a:gdLst/>
              <a:ahLst/>
              <a:cxnLst/>
              <a:rect l="l" t="t" r="r" b="b"/>
              <a:pathLst>
                <a:path w="12868" h="9296" extrusionOk="0">
                  <a:moveTo>
                    <a:pt x="6814" y="1"/>
                  </a:moveTo>
                  <a:lnTo>
                    <a:pt x="6738" y="77"/>
                  </a:lnTo>
                  <a:lnTo>
                    <a:pt x="6662" y="153"/>
                  </a:lnTo>
                  <a:lnTo>
                    <a:pt x="6662" y="254"/>
                  </a:lnTo>
                  <a:lnTo>
                    <a:pt x="6662" y="355"/>
                  </a:lnTo>
                  <a:lnTo>
                    <a:pt x="6738" y="431"/>
                  </a:lnTo>
                  <a:lnTo>
                    <a:pt x="6814" y="482"/>
                  </a:lnTo>
                  <a:lnTo>
                    <a:pt x="6915" y="507"/>
                  </a:lnTo>
                  <a:lnTo>
                    <a:pt x="9600" y="507"/>
                  </a:lnTo>
                  <a:lnTo>
                    <a:pt x="9752" y="533"/>
                  </a:lnTo>
                  <a:lnTo>
                    <a:pt x="9929" y="583"/>
                  </a:lnTo>
                  <a:lnTo>
                    <a:pt x="10056" y="659"/>
                  </a:lnTo>
                  <a:lnTo>
                    <a:pt x="10183" y="760"/>
                  </a:lnTo>
                  <a:lnTo>
                    <a:pt x="10284" y="887"/>
                  </a:lnTo>
                  <a:lnTo>
                    <a:pt x="10360" y="1039"/>
                  </a:lnTo>
                  <a:lnTo>
                    <a:pt x="10411" y="1191"/>
                  </a:lnTo>
                  <a:lnTo>
                    <a:pt x="10436" y="1368"/>
                  </a:lnTo>
                  <a:lnTo>
                    <a:pt x="10436" y="5092"/>
                  </a:lnTo>
                  <a:lnTo>
                    <a:pt x="5269" y="5092"/>
                  </a:lnTo>
                  <a:lnTo>
                    <a:pt x="5041" y="5168"/>
                  </a:lnTo>
                  <a:lnTo>
                    <a:pt x="4838" y="5244"/>
                  </a:lnTo>
                  <a:lnTo>
                    <a:pt x="4661" y="5370"/>
                  </a:lnTo>
                  <a:lnTo>
                    <a:pt x="4509" y="5497"/>
                  </a:lnTo>
                  <a:lnTo>
                    <a:pt x="4383" y="5674"/>
                  </a:lnTo>
                  <a:lnTo>
                    <a:pt x="4256" y="5851"/>
                  </a:lnTo>
                  <a:lnTo>
                    <a:pt x="4180" y="6054"/>
                  </a:lnTo>
                  <a:lnTo>
                    <a:pt x="1293" y="6054"/>
                  </a:lnTo>
                  <a:lnTo>
                    <a:pt x="1191" y="6079"/>
                  </a:lnTo>
                  <a:lnTo>
                    <a:pt x="1115" y="6130"/>
                  </a:lnTo>
                  <a:lnTo>
                    <a:pt x="1065" y="6231"/>
                  </a:lnTo>
                  <a:lnTo>
                    <a:pt x="1039" y="6333"/>
                  </a:lnTo>
                  <a:lnTo>
                    <a:pt x="1065" y="6434"/>
                  </a:lnTo>
                  <a:lnTo>
                    <a:pt x="1115" y="6510"/>
                  </a:lnTo>
                  <a:lnTo>
                    <a:pt x="1191" y="6561"/>
                  </a:lnTo>
                  <a:lnTo>
                    <a:pt x="1293" y="6586"/>
                  </a:lnTo>
                  <a:lnTo>
                    <a:pt x="4129" y="6586"/>
                  </a:lnTo>
                  <a:lnTo>
                    <a:pt x="4129" y="7042"/>
                  </a:lnTo>
                  <a:lnTo>
                    <a:pt x="254" y="7042"/>
                  </a:lnTo>
                  <a:lnTo>
                    <a:pt x="153" y="7067"/>
                  </a:lnTo>
                  <a:lnTo>
                    <a:pt x="77" y="7118"/>
                  </a:lnTo>
                  <a:lnTo>
                    <a:pt x="1" y="7194"/>
                  </a:lnTo>
                  <a:lnTo>
                    <a:pt x="1" y="7295"/>
                  </a:lnTo>
                  <a:lnTo>
                    <a:pt x="1" y="7396"/>
                  </a:lnTo>
                  <a:lnTo>
                    <a:pt x="77" y="7472"/>
                  </a:lnTo>
                  <a:lnTo>
                    <a:pt x="153" y="7548"/>
                  </a:lnTo>
                  <a:lnTo>
                    <a:pt x="254" y="7574"/>
                  </a:lnTo>
                  <a:lnTo>
                    <a:pt x="4129" y="7574"/>
                  </a:lnTo>
                  <a:lnTo>
                    <a:pt x="4129" y="8004"/>
                  </a:lnTo>
                  <a:lnTo>
                    <a:pt x="254" y="8004"/>
                  </a:lnTo>
                  <a:lnTo>
                    <a:pt x="153" y="8030"/>
                  </a:lnTo>
                  <a:lnTo>
                    <a:pt x="77" y="8080"/>
                  </a:lnTo>
                  <a:lnTo>
                    <a:pt x="1" y="8182"/>
                  </a:lnTo>
                  <a:lnTo>
                    <a:pt x="1" y="8283"/>
                  </a:lnTo>
                  <a:lnTo>
                    <a:pt x="1" y="8384"/>
                  </a:lnTo>
                  <a:lnTo>
                    <a:pt x="77" y="8460"/>
                  </a:lnTo>
                  <a:lnTo>
                    <a:pt x="153" y="8511"/>
                  </a:lnTo>
                  <a:lnTo>
                    <a:pt x="254" y="8536"/>
                  </a:lnTo>
                  <a:lnTo>
                    <a:pt x="4129" y="8536"/>
                  </a:lnTo>
                  <a:lnTo>
                    <a:pt x="4129" y="9017"/>
                  </a:lnTo>
                  <a:lnTo>
                    <a:pt x="4155" y="9119"/>
                  </a:lnTo>
                  <a:lnTo>
                    <a:pt x="4205" y="9220"/>
                  </a:lnTo>
                  <a:lnTo>
                    <a:pt x="4281" y="9271"/>
                  </a:lnTo>
                  <a:lnTo>
                    <a:pt x="4383" y="9296"/>
                  </a:lnTo>
                  <a:lnTo>
                    <a:pt x="4484" y="9271"/>
                  </a:lnTo>
                  <a:lnTo>
                    <a:pt x="4560" y="9220"/>
                  </a:lnTo>
                  <a:lnTo>
                    <a:pt x="4636" y="9119"/>
                  </a:lnTo>
                  <a:lnTo>
                    <a:pt x="4636" y="9017"/>
                  </a:lnTo>
                  <a:lnTo>
                    <a:pt x="4636" y="6459"/>
                  </a:lnTo>
                  <a:lnTo>
                    <a:pt x="4661" y="6282"/>
                  </a:lnTo>
                  <a:lnTo>
                    <a:pt x="4712" y="6130"/>
                  </a:lnTo>
                  <a:lnTo>
                    <a:pt x="4788" y="5978"/>
                  </a:lnTo>
                  <a:lnTo>
                    <a:pt x="4889" y="5851"/>
                  </a:lnTo>
                  <a:lnTo>
                    <a:pt x="5016" y="5750"/>
                  </a:lnTo>
                  <a:lnTo>
                    <a:pt x="5168" y="5674"/>
                  </a:lnTo>
                  <a:lnTo>
                    <a:pt x="5320" y="5623"/>
                  </a:lnTo>
                  <a:lnTo>
                    <a:pt x="5497" y="5598"/>
                  </a:lnTo>
                  <a:lnTo>
                    <a:pt x="12715" y="5598"/>
                  </a:lnTo>
                  <a:lnTo>
                    <a:pt x="12791" y="5522"/>
                  </a:lnTo>
                  <a:lnTo>
                    <a:pt x="12842" y="5446"/>
                  </a:lnTo>
                  <a:lnTo>
                    <a:pt x="12867" y="5345"/>
                  </a:lnTo>
                  <a:lnTo>
                    <a:pt x="12842" y="5244"/>
                  </a:lnTo>
                  <a:lnTo>
                    <a:pt x="12791" y="5168"/>
                  </a:lnTo>
                  <a:lnTo>
                    <a:pt x="12715" y="5117"/>
                  </a:lnTo>
                  <a:lnTo>
                    <a:pt x="12614" y="5092"/>
                  </a:lnTo>
                  <a:lnTo>
                    <a:pt x="10968" y="5092"/>
                  </a:lnTo>
                  <a:lnTo>
                    <a:pt x="10968" y="1368"/>
                  </a:lnTo>
                  <a:lnTo>
                    <a:pt x="10942" y="1090"/>
                  </a:lnTo>
                  <a:lnTo>
                    <a:pt x="10867" y="836"/>
                  </a:lnTo>
                  <a:lnTo>
                    <a:pt x="10740" y="583"/>
                  </a:lnTo>
                  <a:lnTo>
                    <a:pt x="10563" y="381"/>
                  </a:lnTo>
                  <a:lnTo>
                    <a:pt x="10360" y="229"/>
                  </a:lnTo>
                  <a:lnTo>
                    <a:pt x="10132" y="102"/>
                  </a:lnTo>
                  <a:lnTo>
                    <a:pt x="9879" y="26"/>
                  </a:lnTo>
                  <a:lnTo>
                    <a:pt x="960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38" name="Google Shape;3637;p53"/>
            <p:cNvSpPr/>
            <p:nvPr/>
          </p:nvSpPr>
          <p:spPr>
            <a:xfrm>
              <a:off x="5446800" y="2610525"/>
              <a:ext cx="446425" cy="446425"/>
            </a:xfrm>
            <a:custGeom>
              <a:avLst/>
              <a:gdLst/>
              <a:ahLst/>
              <a:cxnLst/>
              <a:rect l="l" t="t" r="r" b="b"/>
              <a:pathLst>
                <a:path w="17857" h="17857" extrusionOk="0">
                  <a:moveTo>
                    <a:pt x="1368" y="1"/>
                  </a:moveTo>
                  <a:lnTo>
                    <a:pt x="1090" y="26"/>
                  </a:lnTo>
                  <a:lnTo>
                    <a:pt x="837" y="102"/>
                  </a:lnTo>
                  <a:lnTo>
                    <a:pt x="609" y="229"/>
                  </a:lnTo>
                  <a:lnTo>
                    <a:pt x="406" y="381"/>
                  </a:lnTo>
                  <a:lnTo>
                    <a:pt x="229" y="583"/>
                  </a:lnTo>
                  <a:lnTo>
                    <a:pt x="102" y="836"/>
                  </a:lnTo>
                  <a:lnTo>
                    <a:pt x="26" y="1090"/>
                  </a:lnTo>
                  <a:lnTo>
                    <a:pt x="1" y="1368"/>
                  </a:lnTo>
                  <a:lnTo>
                    <a:pt x="1" y="9017"/>
                  </a:lnTo>
                  <a:lnTo>
                    <a:pt x="26" y="9296"/>
                  </a:lnTo>
                  <a:lnTo>
                    <a:pt x="102" y="9549"/>
                  </a:lnTo>
                  <a:lnTo>
                    <a:pt x="229" y="9777"/>
                  </a:lnTo>
                  <a:lnTo>
                    <a:pt x="406" y="9980"/>
                  </a:lnTo>
                  <a:lnTo>
                    <a:pt x="609" y="10157"/>
                  </a:lnTo>
                  <a:lnTo>
                    <a:pt x="837" y="10284"/>
                  </a:lnTo>
                  <a:lnTo>
                    <a:pt x="1090" y="10360"/>
                  </a:lnTo>
                  <a:lnTo>
                    <a:pt x="1368" y="10385"/>
                  </a:lnTo>
                  <a:lnTo>
                    <a:pt x="2356" y="10385"/>
                  </a:lnTo>
                  <a:lnTo>
                    <a:pt x="2458" y="10436"/>
                  </a:lnTo>
                  <a:lnTo>
                    <a:pt x="2534" y="10461"/>
                  </a:lnTo>
                  <a:lnTo>
                    <a:pt x="2610" y="10537"/>
                  </a:lnTo>
                  <a:lnTo>
                    <a:pt x="2660" y="10588"/>
                  </a:lnTo>
                  <a:lnTo>
                    <a:pt x="2711" y="10689"/>
                  </a:lnTo>
                  <a:lnTo>
                    <a:pt x="2736" y="10765"/>
                  </a:lnTo>
                  <a:lnTo>
                    <a:pt x="2736" y="10866"/>
                  </a:lnTo>
                  <a:lnTo>
                    <a:pt x="2736" y="12133"/>
                  </a:lnTo>
                  <a:lnTo>
                    <a:pt x="2762" y="12310"/>
                  </a:lnTo>
                  <a:lnTo>
                    <a:pt x="2838" y="12462"/>
                  </a:lnTo>
                  <a:lnTo>
                    <a:pt x="2939" y="12589"/>
                  </a:lnTo>
                  <a:lnTo>
                    <a:pt x="3091" y="12690"/>
                  </a:lnTo>
                  <a:lnTo>
                    <a:pt x="3217" y="12741"/>
                  </a:lnTo>
                  <a:lnTo>
                    <a:pt x="3395" y="12766"/>
                  </a:lnTo>
                  <a:lnTo>
                    <a:pt x="3572" y="12715"/>
                  </a:lnTo>
                  <a:lnTo>
                    <a:pt x="3648" y="12690"/>
                  </a:lnTo>
                  <a:lnTo>
                    <a:pt x="3749" y="12639"/>
                  </a:lnTo>
                  <a:lnTo>
                    <a:pt x="5522" y="11348"/>
                  </a:lnTo>
                  <a:lnTo>
                    <a:pt x="5522" y="14108"/>
                  </a:lnTo>
                  <a:lnTo>
                    <a:pt x="5548" y="14387"/>
                  </a:lnTo>
                  <a:lnTo>
                    <a:pt x="5624" y="14640"/>
                  </a:lnTo>
                  <a:lnTo>
                    <a:pt x="5750" y="14868"/>
                  </a:lnTo>
                  <a:lnTo>
                    <a:pt x="5928" y="15071"/>
                  </a:lnTo>
                  <a:lnTo>
                    <a:pt x="6130" y="15248"/>
                  </a:lnTo>
                  <a:lnTo>
                    <a:pt x="6358" y="15375"/>
                  </a:lnTo>
                  <a:lnTo>
                    <a:pt x="6611" y="15451"/>
                  </a:lnTo>
                  <a:lnTo>
                    <a:pt x="6890" y="15476"/>
                  </a:lnTo>
                  <a:lnTo>
                    <a:pt x="10866" y="15476"/>
                  </a:lnTo>
                  <a:lnTo>
                    <a:pt x="10993" y="15501"/>
                  </a:lnTo>
                  <a:lnTo>
                    <a:pt x="11145" y="15577"/>
                  </a:lnTo>
                  <a:lnTo>
                    <a:pt x="14134" y="17730"/>
                  </a:lnTo>
                  <a:lnTo>
                    <a:pt x="14260" y="17806"/>
                  </a:lnTo>
                  <a:lnTo>
                    <a:pt x="14438" y="17857"/>
                  </a:lnTo>
                  <a:lnTo>
                    <a:pt x="14590" y="17831"/>
                  </a:lnTo>
                  <a:lnTo>
                    <a:pt x="14792" y="17781"/>
                  </a:lnTo>
                  <a:lnTo>
                    <a:pt x="14944" y="17679"/>
                  </a:lnTo>
                  <a:lnTo>
                    <a:pt x="15046" y="17553"/>
                  </a:lnTo>
                  <a:lnTo>
                    <a:pt x="15096" y="17401"/>
                  </a:lnTo>
                  <a:lnTo>
                    <a:pt x="15122" y="17224"/>
                  </a:lnTo>
                  <a:lnTo>
                    <a:pt x="15122" y="15957"/>
                  </a:lnTo>
                  <a:lnTo>
                    <a:pt x="15147" y="15856"/>
                  </a:lnTo>
                  <a:lnTo>
                    <a:pt x="15172" y="15780"/>
                  </a:lnTo>
                  <a:lnTo>
                    <a:pt x="15223" y="15679"/>
                  </a:lnTo>
                  <a:lnTo>
                    <a:pt x="15274" y="15628"/>
                  </a:lnTo>
                  <a:lnTo>
                    <a:pt x="15350" y="15552"/>
                  </a:lnTo>
                  <a:lnTo>
                    <a:pt x="15425" y="15527"/>
                  </a:lnTo>
                  <a:lnTo>
                    <a:pt x="15501" y="15501"/>
                  </a:lnTo>
                  <a:lnTo>
                    <a:pt x="15603" y="15476"/>
                  </a:lnTo>
                  <a:lnTo>
                    <a:pt x="16489" y="15476"/>
                  </a:lnTo>
                  <a:lnTo>
                    <a:pt x="16768" y="15451"/>
                  </a:lnTo>
                  <a:lnTo>
                    <a:pt x="17021" y="15375"/>
                  </a:lnTo>
                  <a:lnTo>
                    <a:pt x="17274" y="15248"/>
                  </a:lnTo>
                  <a:lnTo>
                    <a:pt x="17477" y="15071"/>
                  </a:lnTo>
                  <a:lnTo>
                    <a:pt x="17629" y="14868"/>
                  </a:lnTo>
                  <a:lnTo>
                    <a:pt x="17756" y="14640"/>
                  </a:lnTo>
                  <a:lnTo>
                    <a:pt x="17832" y="14387"/>
                  </a:lnTo>
                  <a:lnTo>
                    <a:pt x="17857" y="14108"/>
                  </a:lnTo>
                  <a:lnTo>
                    <a:pt x="17857" y="6459"/>
                  </a:lnTo>
                  <a:lnTo>
                    <a:pt x="17832" y="6181"/>
                  </a:lnTo>
                  <a:lnTo>
                    <a:pt x="17756" y="5927"/>
                  </a:lnTo>
                  <a:lnTo>
                    <a:pt x="17629" y="5699"/>
                  </a:lnTo>
                  <a:lnTo>
                    <a:pt x="17477" y="5497"/>
                  </a:lnTo>
                  <a:lnTo>
                    <a:pt x="17274" y="5319"/>
                  </a:lnTo>
                  <a:lnTo>
                    <a:pt x="17021" y="5193"/>
                  </a:lnTo>
                  <a:lnTo>
                    <a:pt x="16768" y="5117"/>
                  </a:lnTo>
                  <a:lnTo>
                    <a:pt x="16489" y="5092"/>
                  </a:lnTo>
                  <a:lnTo>
                    <a:pt x="15223" y="5092"/>
                  </a:lnTo>
                  <a:lnTo>
                    <a:pt x="15122" y="5117"/>
                  </a:lnTo>
                  <a:lnTo>
                    <a:pt x="15020" y="5168"/>
                  </a:lnTo>
                  <a:lnTo>
                    <a:pt x="14970" y="5244"/>
                  </a:lnTo>
                  <a:lnTo>
                    <a:pt x="14944" y="5345"/>
                  </a:lnTo>
                  <a:lnTo>
                    <a:pt x="14970" y="5446"/>
                  </a:lnTo>
                  <a:lnTo>
                    <a:pt x="15020" y="5522"/>
                  </a:lnTo>
                  <a:lnTo>
                    <a:pt x="15122" y="5598"/>
                  </a:lnTo>
                  <a:lnTo>
                    <a:pt x="16489" y="5598"/>
                  </a:lnTo>
                  <a:lnTo>
                    <a:pt x="16667" y="5623"/>
                  </a:lnTo>
                  <a:lnTo>
                    <a:pt x="16819" y="5674"/>
                  </a:lnTo>
                  <a:lnTo>
                    <a:pt x="16971" y="5750"/>
                  </a:lnTo>
                  <a:lnTo>
                    <a:pt x="17097" y="5851"/>
                  </a:lnTo>
                  <a:lnTo>
                    <a:pt x="17198" y="5978"/>
                  </a:lnTo>
                  <a:lnTo>
                    <a:pt x="17274" y="6130"/>
                  </a:lnTo>
                  <a:lnTo>
                    <a:pt x="17325" y="6282"/>
                  </a:lnTo>
                  <a:lnTo>
                    <a:pt x="17350" y="6459"/>
                  </a:lnTo>
                  <a:lnTo>
                    <a:pt x="17350" y="14108"/>
                  </a:lnTo>
                  <a:lnTo>
                    <a:pt x="17325" y="14286"/>
                  </a:lnTo>
                  <a:lnTo>
                    <a:pt x="17274" y="14438"/>
                  </a:lnTo>
                  <a:lnTo>
                    <a:pt x="17198" y="14589"/>
                  </a:lnTo>
                  <a:lnTo>
                    <a:pt x="17097" y="14716"/>
                  </a:lnTo>
                  <a:lnTo>
                    <a:pt x="16971" y="14817"/>
                  </a:lnTo>
                  <a:lnTo>
                    <a:pt x="16819" y="14893"/>
                  </a:lnTo>
                  <a:lnTo>
                    <a:pt x="16667" y="14944"/>
                  </a:lnTo>
                  <a:lnTo>
                    <a:pt x="16489" y="14969"/>
                  </a:lnTo>
                  <a:lnTo>
                    <a:pt x="15400" y="14969"/>
                  </a:lnTo>
                  <a:lnTo>
                    <a:pt x="15223" y="15045"/>
                  </a:lnTo>
                  <a:lnTo>
                    <a:pt x="15046" y="15121"/>
                  </a:lnTo>
                  <a:lnTo>
                    <a:pt x="14894" y="15248"/>
                  </a:lnTo>
                  <a:lnTo>
                    <a:pt x="14792" y="15400"/>
                  </a:lnTo>
                  <a:lnTo>
                    <a:pt x="14691" y="15577"/>
                  </a:lnTo>
                  <a:lnTo>
                    <a:pt x="14640" y="15755"/>
                  </a:lnTo>
                  <a:lnTo>
                    <a:pt x="14615" y="15957"/>
                  </a:lnTo>
                  <a:lnTo>
                    <a:pt x="14615" y="17224"/>
                  </a:lnTo>
                  <a:lnTo>
                    <a:pt x="14590" y="17300"/>
                  </a:lnTo>
                  <a:lnTo>
                    <a:pt x="14539" y="17325"/>
                  </a:lnTo>
                  <a:lnTo>
                    <a:pt x="14514" y="17325"/>
                  </a:lnTo>
                  <a:lnTo>
                    <a:pt x="14438" y="17300"/>
                  </a:lnTo>
                  <a:lnTo>
                    <a:pt x="11449" y="15147"/>
                  </a:lnTo>
                  <a:lnTo>
                    <a:pt x="11297" y="15071"/>
                  </a:lnTo>
                  <a:lnTo>
                    <a:pt x="11170" y="14995"/>
                  </a:lnTo>
                  <a:lnTo>
                    <a:pt x="11018" y="14969"/>
                  </a:lnTo>
                  <a:lnTo>
                    <a:pt x="6890" y="14969"/>
                  </a:lnTo>
                  <a:lnTo>
                    <a:pt x="6713" y="14944"/>
                  </a:lnTo>
                  <a:lnTo>
                    <a:pt x="6561" y="14893"/>
                  </a:lnTo>
                  <a:lnTo>
                    <a:pt x="6409" y="14817"/>
                  </a:lnTo>
                  <a:lnTo>
                    <a:pt x="6282" y="14716"/>
                  </a:lnTo>
                  <a:lnTo>
                    <a:pt x="6181" y="14589"/>
                  </a:lnTo>
                  <a:lnTo>
                    <a:pt x="6105" y="14438"/>
                  </a:lnTo>
                  <a:lnTo>
                    <a:pt x="6054" y="14286"/>
                  </a:lnTo>
                  <a:lnTo>
                    <a:pt x="6029" y="14108"/>
                  </a:lnTo>
                  <a:lnTo>
                    <a:pt x="6029" y="10258"/>
                  </a:lnTo>
                  <a:lnTo>
                    <a:pt x="6029" y="10157"/>
                  </a:lnTo>
                  <a:lnTo>
                    <a:pt x="5953" y="10056"/>
                  </a:lnTo>
                  <a:lnTo>
                    <a:pt x="5877" y="10005"/>
                  </a:lnTo>
                  <a:lnTo>
                    <a:pt x="5776" y="9980"/>
                  </a:lnTo>
                  <a:lnTo>
                    <a:pt x="5674" y="10005"/>
                  </a:lnTo>
                  <a:lnTo>
                    <a:pt x="5598" y="10056"/>
                  </a:lnTo>
                  <a:lnTo>
                    <a:pt x="5548" y="10157"/>
                  </a:lnTo>
                  <a:lnTo>
                    <a:pt x="5522" y="10258"/>
                  </a:lnTo>
                  <a:lnTo>
                    <a:pt x="5522" y="10714"/>
                  </a:lnTo>
                  <a:lnTo>
                    <a:pt x="3445" y="12209"/>
                  </a:lnTo>
                  <a:lnTo>
                    <a:pt x="3369" y="12234"/>
                  </a:lnTo>
                  <a:lnTo>
                    <a:pt x="3319" y="12234"/>
                  </a:lnTo>
                  <a:lnTo>
                    <a:pt x="3293" y="12183"/>
                  </a:lnTo>
                  <a:lnTo>
                    <a:pt x="3268" y="12133"/>
                  </a:lnTo>
                  <a:lnTo>
                    <a:pt x="3268" y="10866"/>
                  </a:lnTo>
                  <a:lnTo>
                    <a:pt x="3243" y="10664"/>
                  </a:lnTo>
                  <a:lnTo>
                    <a:pt x="3192" y="10461"/>
                  </a:lnTo>
                  <a:lnTo>
                    <a:pt x="3091" y="10309"/>
                  </a:lnTo>
                  <a:lnTo>
                    <a:pt x="2964" y="10157"/>
                  </a:lnTo>
                  <a:lnTo>
                    <a:pt x="2812" y="10030"/>
                  </a:lnTo>
                  <a:lnTo>
                    <a:pt x="2660" y="9929"/>
                  </a:lnTo>
                  <a:lnTo>
                    <a:pt x="2458" y="9879"/>
                  </a:lnTo>
                  <a:lnTo>
                    <a:pt x="2255" y="9853"/>
                  </a:lnTo>
                  <a:lnTo>
                    <a:pt x="1217" y="9853"/>
                  </a:lnTo>
                  <a:lnTo>
                    <a:pt x="1039" y="9803"/>
                  </a:lnTo>
                  <a:lnTo>
                    <a:pt x="913" y="9727"/>
                  </a:lnTo>
                  <a:lnTo>
                    <a:pt x="786" y="9625"/>
                  </a:lnTo>
                  <a:lnTo>
                    <a:pt x="685" y="9499"/>
                  </a:lnTo>
                  <a:lnTo>
                    <a:pt x="583" y="9347"/>
                  </a:lnTo>
                  <a:lnTo>
                    <a:pt x="533" y="9195"/>
                  </a:lnTo>
                  <a:lnTo>
                    <a:pt x="533" y="9017"/>
                  </a:lnTo>
                  <a:lnTo>
                    <a:pt x="533" y="1368"/>
                  </a:lnTo>
                  <a:lnTo>
                    <a:pt x="533" y="1191"/>
                  </a:lnTo>
                  <a:lnTo>
                    <a:pt x="583" y="1039"/>
                  </a:lnTo>
                  <a:lnTo>
                    <a:pt x="685" y="887"/>
                  </a:lnTo>
                  <a:lnTo>
                    <a:pt x="786" y="760"/>
                  </a:lnTo>
                  <a:lnTo>
                    <a:pt x="913" y="659"/>
                  </a:lnTo>
                  <a:lnTo>
                    <a:pt x="1039" y="583"/>
                  </a:lnTo>
                  <a:lnTo>
                    <a:pt x="1217" y="533"/>
                  </a:lnTo>
                  <a:lnTo>
                    <a:pt x="1368" y="507"/>
                  </a:lnTo>
                  <a:lnTo>
                    <a:pt x="7093" y="507"/>
                  </a:lnTo>
                  <a:lnTo>
                    <a:pt x="7194" y="482"/>
                  </a:lnTo>
                  <a:lnTo>
                    <a:pt x="7270" y="431"/>
                  </a:lnTo>
                  <a:lnTo>
                    <a:pt x="7321" y="355"/>
                  </a:lnTo>
                  <a:lnTo>
                    <a:pt x="7346" y="254"/>
                  </a:lnTo>
                  <a:lnTo>
                    <a:pt x="7321" y="153"/>
                  </a:lnTo>
                  <a:lnTo>
                    <a:pt x="7270" y="77"/>
                  </a:lnTo>
                  <a:lnTo>
                    <a:pt x="719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39" name="Google Shape;3638;p53"/>
            <p:cNvSpPr/>
            <p:nvPr/>
          </p:nvSpPr>
          <p:spPr>
            <a:xfrm>
              <a:off x="5764675" y="2772625"/>
              <a:ext cx="93725" cy="100075"/>
            </a:xfrm>
            <a:custGeom>
              <a:avLst/>
              <a:gdLst/>
              <a:ahLst/>
              <a:cxnLst/>
              <a:rect l="l" t="t" r="r" b="b"/>
              <a:pathLst>
                <a:path w="3749" h="4003" extrusionOk="0">
                  <a:moveTo>
                    <a:pt x="2407" y="1216"/>
                  </a:moveTo>
                  <a:lnTo>
                    <a:pt x="2331" y="1520"/>
                  </a:lnTo>
                  <a:lnTo>
                    <a:pt x="2204" y="1799"/>
                  </a:lnTo>
                  <a:lnTo>
                    <a:pt x="2052" y="2077"/>
                  </a:lnTo>
                  <a:lnTo>
                    <a:pt x="1875" y="2331"/>
                  </a:lnTo>
                  <a:lnTo>
                    <a:pt x="1697" y="2077"/>
                  </a:lnTo>
                  <a:lnTo>
                    <a:pt x="1571" y="1799"/>
                  </a:lnTo>
                  <a:lnTo>
                    <a:pt x="1444" y="1520"/>
                  </a:lnTo>
                  <a:lnTo>
                    <a:pt x="1343" y="1216"/>
                  </a:lnTo>
                  <a:close/>
                  <a:moveTo>
                    <a:pt x="1875" y="1"/>
                  </a:moveTo>
                  <a:lnTo>
                    <a:pt x="1773" y="26"/>
                  </a:lnTo>
                  <a:lnTo>
                    <a:pt x="1697" y="77"/>
                  </a:lnTo>
                  <a:lnTo>
                    <a:pt x="1647" y="153"/>
                  </a:lnTo>
                  <a:lnTo>
                    <a:pt x="1621" y="254"/>
                  </a:lnTo>
                  <a:lnTo>
                    <a:pt x="1621" y="710"/>
                  </a:lnTo>
                  <a:lnTo>
                    <a:pt x="254" y="710"/>
                  </a:lnTo>
                  <a:lnTo>
                    <a:pt x="152" y="735"/>
                  </a:lnTo>
                  <a:lnTo>
                    <a:pt x="76" y="786"/>
                  </a:lnTo>
                  <a:lnTo>
                    <a:pt x="26" y="862"/>
                  </a:lnTo>
                  <a:lnTo>
                    <a:pt x="0" y="963"/>
                  </a:lnTo>
                  <a:lnTo>
                    <a:pt x="26" y="1064"/>
                  </a:lnTo>
                  <a:lnTo>
                    <a:pt x="76" y="1140"/>
                  </a:lnTo>
                  <a:lnTo>
                    <a:pt x="152" y="1216"/>
                  </a:lnTo>
                  <a:lnTo>
                    <a:pt x="811" y="1216"/>
                  </a:lnTo>
                  <a:lnTo>
                    <a:pt x="912" y="1647"/>
                  </a:lnTo>
                  <a:lnTo>
                    <a:pt x="1090" y="2027"/>
                  </a:lnTo>
                  <a:lnTo>
                    <a:pt x="1292" y="2381"/>
                  </a:lnTo>
                  <a:lnTo>
                    <a:pt x="1520" y="2736"/>
                  </a:lnTo>
                  <a:lnTo>
                    <a:pt x="1317" y="2913"/>
                  </a:lnTo>
                  <a:lnTo>
                    <a:pt x="1090" y="3065"/>
                  </a:lnTo>
                  <a:lnTo>
                    <a:pt x="862" y="3217"/>
                  </a:lnTo>
                  <a:lnTo>
                    <a:pt x="608" y="3344"/>
                  </a:lnTo>
                  <a:lnTo>
                    <a:pt x="254" y="3496"/>
                  </a:lnTo>
                  <a:lnTo>
                    <a:pt x="152" y="3572"/>
                  </a:lnTo>
                  <a:lnTo>
                    <a:pt x="102" y="3648"/>
                  </a:lnTo>
                  <a:lnTo>
                    <a:pt x="102" y="3749"/>
                  </a:lnTo>
                  <a:lnTo>
                    <a:pt x="102" y="3850"/>
                  </a:lnTo>
                  <a:lnTo>
                    <a:pt x="152" y="3926"/>
                  </a:lnTo>
                  <a:lnTo>
                    <a:pt x="203" y="3977"/>
                  </a:lnTo>
                  <a:lnTo>
                    <a:pt x="279" y="4002"/>
                  </a:lnTo>
                  <a:lnTo>
                    <a:pt x="355" y="4002"/>
                  </a:lnTo>
                  <a:lnTo>
                    <a:pt x="456" y="3977"/>
                  </a:lnTo>
                  <a:lnTo>
                    <a:pt x="811" y="3825"/>
                  </a:lnTo>
                  <a:lnTo>
                    <a:pt x="1115" y="3673"/>
                  </a:lnTo>
                  <a:lnTo>
                    <a:pt x="1393" y="3521"/>
                  </a:lnTo>
                  <a:lnTo>
                    <a:pt x="1647" y="3319"/>
                  </a:lnTo>
                  <a:lnTo>
                    <a:pt x="1875" y="3116"/>
                  </a:lnTo>
                  <a:lnTo>
                    <a:pt x="2128" y="3319"/>
                  </a:lnTo>
                  <a:lnTo>
                    <a:pt x="2381" y="3521"/>
                  </a:lnTo>
                  <a:lnTo>
                    <a:pt x="2660" y="3673"/>
                  </a:lnTo>
                  <a:lnTo>
                    <a:pt x="2938" y="3825"/>
                  </a:lnTo>
                  <a:lnTo>
                    <a:pt x="3293" y="3977"/>
                  </a:lnTo>
                  <a:lnTo>
                    <a:pt x="3394" y="4002"/>
                  </a:lnTo>
                  <a:lnTo>
                    <a:pt x="3470" y="4002"/>
                  </a:lnTo>
                  <a:lnTo>
                    <a:pt x="3546" y="3977"/>
                  </a:lnTo>
                  <a:lnTo>
                    <a:pt x="3597" y="3926"/>
                  </a:lnTo>
                  <a:lnTo>
                    <a:pt x="3648" y="3850"/>
                  </a:lnTo>
                  <a:lnTo>
                    <a:pt x="3673" y="3749"/>
                  </a:lnTo>
                  <a:lnTo>
                    <a:pt x="3648" y="3648"/>
                  </a:lnTo>
                  <a:lnTo>
                    <a:pt x="3597" y="3572"/>
                  </a:lnTo>
                  <a:lnTo>
                    <a:pt x="3521" y="3496"/>
                  </a:lnTo>
                  <a:lnTo>
                    <a:pt x="3141" y="3344"/>
                  </a:lnTo>
                  <a:lnTo>
                    <a:pt x="2913" y="3217"/>
                  </a:lnTo>
                  <a:lnTo>
                    <a:pt x="2660" y="3065"/>
                  </a:lnTo>
                  <a:lnTo>
                    <a:pt x="2432" y="2913"/>
                  </a:lnTo>
                  <a:lnTo>
                    <a:pt x="2229" y="2736"/>
                  </a:lnTo>
                  <a:lnTo>
                    <a:pt x="2483" y="2381"/>
                  </a:lnTo>
                  <a:lnTo>
                    <a:pt x="2685" y="2027"/>
                  </a:lnTo>
                  <a:lnTo>
                    <a:pt x="2837" y="1647"/>
                  </a:lnTo>
                  <a:lnTo>
                    <a:pt x="2964" y="1216"/>
                  </a:lnTo>
                  <a:lnTo>
                    <a:pt x="3597" y="1216"/>
                  </a:lnTo>
                  <a:lnTo>
                    <a:pt x="3673" y="1140"/>
                  </a:lnTo>
                  <a:lnTo>
                    <a:pt x="3749" y="1064"/>
                  </a:lnTo>
                  <a:lnTo>
                    <a:pt x="3749" y="963"/>
                  </a:lnTo>
                  <a:lnTo>
                    <a:pt x="3749" y="862"/>
                  </a:lnTo>
                  <a:lnTo>
                    <a:pt x="3673" y="786"/>
                  </a:lnTo>
                  <a:lnTo>
                    <a:pt x="3597" y="735"/>
                  </a:lnTo>
                  <a:lnTo>
                    <a:pt x="3496" y="710"/>
                  </a:lnTo>
                  <a:lnTo>
                    <a:pt x="2153" y="710"/>
                  </a:lnTo>
                  <a:lnTo>
                    <a:pt x="2153" y="254"/>
                  </a:lnTo>
                  <a:lnTo>
                    <a:pt x="2128" y="153"/>
                  </a:lnTo>
                  <a:lnTo>
                    <a:pt x="2052" y="77"/>
                  </a:lnTo>
                  <a:lnTo>
                    <a:pt x="1976" y="26"/>
                  </a:lnTo>
                  <a:lnTo>
                    <a:pt x="187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0" name="Google Shape;3639;p53"/>
            <p:cNvSpPr/>
            <p:nvPr/>
          </p:nvSpPr>
          <p:spPr>
            <a:xfrm>
              <a:off x="5481625" y="2645350"/>
              <a:ext cx="82350" cy="100075"/>
            </a:xfrm>
            <a:custGeom>
              <a:avLst/>
              <a:gdLst/>
              <a:ahLst/>
              <a:cxnLst/>
              <a:rect l="l" t="t" r="r" b="b"/>
              <a:pathLst>
                <a:path w="3294" h="4003" extrusionOk="0">
                  <a:moveTo>
                    <a:pt x="1647" y="836"/>
                  </a:moveTo>
                  <a:lnTo>
                    <a:pt x="2306" y="2635"/>
                  </a:lnTo>
                  <a:lnTo>
                    <a:pt x="963" y="2635"/>
                  </a:lnTo>
                  <a:lnTo>
                    <a:pt x="1647" y="836"/>
                  </a:lnTo>
                  <a:close/>
                  <a:moveTo>
                    <a:pt x="1546" y="1"/>
                  </a:moveTo>
                  <a:lnTo>
                    <a:pt x="1445" y="51"/>
                  </a:lnTo>
                  <a:lnTo>
                    <a:pt x="1369" y="127"/>
                  </a:lnTo>
                  <a:lnTo>
                    <a:pt x="1318" y="203"/>
                  </a:lnTo>
                  <a:lnTo>
                    <a:pt x="26" y="3648"/>
                  </a:lnTo>
                  <a:lnTo>
                    <a:pt x="1" y="3749"/>
                  </a:lnTo>
                  <a:lnTo>
                    <a:pt x="26" y="3851"/>
                  </a:lnTo>
                  <a:lnTo>
                    <a:pt x="77" y="3926"/>
                  </a:lnTo>
                  <a:lnTo>
                    <a:pt x="178" y="3977"/>
                  </a:lnTo>
                  <a:lnTo>
                    <a:pt x="279" y="4002"/>
                  </a:lnTo>
                  <a:lnTo>
                    <a:pt x="381" y="3977"/>
                  </a:lnTo>
                  <a:lnTo>
                    <a:pt x="457" y="3926"/>
                  </a:lnTo>
                  <a:lnTo>
                    <a:pt x="507" y="3825"/>
                  </a:lnTo>
                  <a:lnTo>
                    <a:pt x="761" y="3141"/>
                  </a:lnTo>
                  <a:lnTo>
                    <a:pt x="2508" y="3141"/>
                  </a:lnTo>
                  <a:lnTo>
                    <a:pt x="2787" y="3825"/>
                  </a:lnTo>
                  <a:lnTo>
                    <a:pt x="2812" y="3901"/>
                  </a:lnTo>
                  <a:lnTo>
                    <a:pt x="2888" y="3952"/>
                  </a:lnTo>
                  <a:lnTo>
                    <a:pt x="2939" y="4002"/>
                  </a:lnTo>
                  <a:lnTo>
                    <a:pt x="3015" y="4002"/>
                  </a:lnTo>
                  <a:lnTo>
                    <a:pt x="3116" y="3977"/>
                  </a:lnTo>
                  <a:lnTo>
                    <a:pt x="3192" y="3926"/>
                  </a:lnTo>
                  <a:lnTo>
                    <a:pt x="3268" y="3851"/>
                  </a:lnTo>
                  <a:lnTo>
                    <a:pt x="3293" y="3749"/>
                  </a:lnTo>
                  <a:lnTo>
                    <a:pt x="3268" y="3648"/>
                  </a:lnTo>
                  <a:lnTo>
                    <a:pt x="1951" y="203"/>
                  </a:lnTo>
                  <a:lnTo>
                    <a:pt x="1900" y="127"/>
                  </a:lnTo>
                  <a:lnTo>
                    <a:pt x="1824" y="51"/>
                  </a:lnTo>
                  <a:lnTo>
                    <a:pt x="174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1" name="Google Shape;3640;p53"/>
            <p:cNvSpPr/>
            <p:nvPr/>
          </p:nvSpPr>
          <p:spPr>
            <a:xfrm>
              <a:off x="5585475" y="2689050"/>
              <a:ext cx="122225" cy="12675"/>
            </a:xfrm>
            <a:custGeom>
              <a:avLst/>
              <a:gdLst/>
              <a:ahLst/>
              <a:cxnLst/>
              <a:rect l="l" t="t" r="r" b="b"/>
              <a:pathLst>
                <a:path w="4889" h="507" extrusionOk="0">
                  <a:moveTo>
                    <a:pt x="153" y="0"/>
                  </a:moveTo>
                  <a:lnTo>
                    <a:pt x="77" y="76"/>
                  </a:lnTo>
                  <a:lnTo>
                    <a:pt x="26" y="152"/>
                  </a:lnTo>
                  <a:lnTo>
                    <a:pt x="1" y="254"/>
                  </a:lnTo>
                  <a:lnTo>
                    <a:pt x="26" y="355"/>
                  </a:lnTo>
                  <a:lnTo>
                    <a:pt x="77" y="431"/>
                  </a:lnTo>
                  <a:lnTo>
                    <a:pt x="153" y="482"/>
                  </a:lnTo>
                  <a:lnTo>
                    <a:pt x="254" y="507"/>
                  </a:lnTo>
                  <a:lnTo>
                    <a:pt x="4636" y="507"/>
                  </a:lnTo>
                  <a:lnTo>
                    <a:pt x="4737" y="482"/>
                  </a:lnTo>
                  <a:lnTo>
                    <a:pt x="4813" y="431"/>
                  </a:lnTo>
                  <a:lnTo>
                    <a:pt x="4864" y="355"/>
                  </a:lnTo>
                  <a:lnTo>
                    <a:pt x="4889" y="254"/>
                  </a:lnTo>
                  <a:lnTo>
                    <a:pt x="4864" y="152"/>
                  </a:lnTo>
                  <a:lnTo>
                    <a:pt x="4813" y="76"/>
                  </a:lnTo>
                  <a:lnTo>
                    <a:pt x="473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2" name="Google Shape;3641;p53"/>
            <p:cNvSpPr/>
            <p:nvPr/>
          </p:nvSpPr>
          <p:spPr>
            <a:xfrm>
              <a:off x="5585475" y="2713100"/>
              <a:ext cx="96275" cy="13325"/>
            </a:xfrm>
            <a:custGeom>
              <a:avLst/>
              <a:gdLst/>
              <a:ahLst/>
              <a:cxnLst/>
              <a:rect l="l" t="t" r="r" b="b"/>
              <a:pathLst>
                <a:path w="3851" h="533" extrusionOk="0">
                  <a:moveTo>
                    <a:pt x="254" y="1"/>
                  </a:moveTo>
                  <a:lnTo>
                    <a:pt x="153" y="26"/>
                  </a:lnTo>
                  <a:lnTo>
                    <a:pt x="77" y="77"/>
                  </a:lnTo>
                  <a:lnTo>
                    <a:pt x="26" y="153"/>
                  </a:lnTo>
                  <a:lnTo>
                    <a:pt x="1" y="254"/>
                  </a:lnTo>
                  <a:lnTo>
                    <a:pt x="26" y="355"/>
                  </a:lnTo>
                  <a:lnTo>
                    <a:pt x="77" y="457"/>
                  </a:lnTo>
                  <a:lnTo>
                    <a:pt x="153" y="507"/>
                  </a:lnTo>
                  <a:lnTo>
                    <a:pt x="254" y="533"/>
                  </a:lnTo>
                  <a:lnTo>
                    <a:pt x="3572" y="533"/>
                  </a:lnTo>
                  <a:lnTo>
                    <a:pt x="3673" y="507"/>
                  </a:lnTo>
                  <a:lnTo>
                    <a:pt x="3774" y="457"/>
                  </a:lnTo>
                  <a:lnTo>
                    <a:pt x="3825" y="355"/>
                  </a:lnTo>
                  <a:lnTo>
                    <a:pt x="3850" y="254"/>
                  </a:lnTo>
                  <a:lnTo>
                    <a:pt x="3825" y="153"/>
                  </a:lnTo>
                  <a:lnTo>
                    <a:pt x="3774" y="77"/>
                  </a:lnTo>
                  <a:lnTo>
                    <a:pt x="3673" y="26"/>
                  </a:lnTo>
                  <a:lnTo>
                    <a:pt x="357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3" name="Google Shape;3642;p53"/>
            <p:cNvSpPr/>
            <p:nvPr/>
          </p:nvSpPr>
          <p:spPr>
            <a:xfrm>
              <a:off x="5615875" y="2815050"/>
              <a:ext cx="122225" cy="13325"/>
            </a:xfrm>
            <a:custGeom>
              <a:avLst/>
              <a:gdLst/>
              <a:ahLst/>
              <a:cxnLst/>
              <a:rect l="l" t="t" r="r" b="b"/>
              <a:pathLst>
                <a:path w="4889" h="533" extrusionOk="0">
                  <a:moveTo>
                    <a:pt x="254" y="1"/>
                  </a:moveTo>
                  <a:lnTo>
                    <a:pt x="152" y="26"/>
                  </a:lnTo>
                  <a:lnTo>
                    <a:pt x="76" y="77"/>
                  </a:lnTo>
                  <a:lnTo>
                    <a:pt x="26" y="178"/>
                  </a:lnTo>
                  <a:lnTo>
                    <a:pt x="0" y="279"/>
                  </a:lnTo>
                  <a:lnTo>
                    <a:pt x="26" y="380"/>
                  </a:lnTo>
                  <a:lnTo>
                    <a:pt x="76" y="456"/>
                  </a:lnTo>
                  <a:lnTo>
                    <a:pt x="152" y="507"/>
                  </a:lnTo>
                  <a:lnTo>
                    <a:pt x="254" y="532"/>
                  </a:lnTo>
                  <a:lnTo>
                    <a:pt x="4610" y="532"/>
                  </a:lnTo>
                  <a:lnTo>
                    <a:pt x="4711" y="507"/>
                  </a:lnTo>
                  <a:lnTo>
                    <a:pt x="4813" y="456"/>
                  </a:lnTo>
                  <a:lnTo>
                    <a:pt x="4863" y="380"/>
                  </a:lnTo>
                  <a:lnTo>
                    <a:pt x="4889" y="279"/>
                  </a:lnTo>
                  <a:lnTo>
                    <a:pt x="4863" y="178"/>
                  </a:lnTo>
                  <a:lnTo>
                    <a:pt x="4813" y="77"/>
                  </a:lnTo>
                  <a:lnTo>
                    <a:pt x="4711" y="26"/>
                  </a:lnTo>
                  <a:lnTo>
                    <a:pt x="461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4" name="Google Shape;3643;p53"/>
            <p:cNvSpPr/>
            <p:nvPr/>
          </p:nvSpPr>
          <p:spPr>
            <a:xfrm>
              <a:off x="5615875" y="2839750"/>
              <a:ext cx="95625" cy="13325"/>
            </a:xfrm>
            <a:custGeom>
              <a:avLst/>
              <a:gdLst/>
              <a:ahLst/>
              <a:cxnLst/>
              <a:rect l="l" t="t" r="r" b="b"/>
              <a:pathLst>
                <a:path w="3825" h="533" extrusionOk="0">
                  <a:moveTo>
                    <a:pt x="254" y="0"/>
                  </a:moveTo>
                  <a:lnTo>
                    <a:pt x="152" y="26"/>
                  </a:lnTo>
                  <a:lnTo>
                    <a:pt x="76" y="76"/>
                  </a:lnTo>
                  <a:lnTo>
                    <a:pt x="26" y="152"/>
                  </a:lnTo>
                  <a:lnTo>
                    <a:pt x="0" y="254"/>
                  </a:lnTo>
                  <a:lnTo>
                    <a:pt x="26" y="355"/>
                  </a:lnTo>
                  <a:lnTo>
                    <a:pt x="76" y="456"/>
                  </a:lnTo>
                  <a:lnTo>
                    <a:pt x="152" y="507"/>
                  </a:lnTo>
                  <a:lnTo>
                    <a:pt x="254" y="532"/>
                  </a:lnTo>
                  <a:lnTo>
                    <a:pt x="3572" y="532"/>
                  </a:lnTo>
                  <a:lnTo>
                    <a:pt x="3673" y="507"/>
                  </a:lnTo>
                  <a:lnTo>
                    <a:pt x="3749" y="456"/>
                  </a:lnTo>
                  <a:lnTo>
                    <a:pt x="3800" y="355"/>
                  </a:lnTo>
                  <a:lnTo>
                    <a:pt x="3825" y="254"/>
                  </a:lnTo>
                  <a:lnTo>
                    <a:pt x="3800" y="152"/>
                  </a:lnTo>
                  <a:lnTo>
                    <a:pt x="3749" y="76"/>
                  </a:lnTo>
                  <a:lnTo>
                    <a:pt x="3673" y="26"/>
                  </a:lnTo>
                  <a:lnTo>
                    <a:pt x="35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5" name="Google Shape;3644;p53"/>
            <p:cNvSpPr/>
            <p:nvPr/>
          </p:nvSpPr>
          <p:spPr>
            <a:xfrm>
              <a:off x="5641825" y="2888500"/>
              <a:ext cx="129200" cy="13325"/>
            </a:xfrm>
            <a:custGeom>
              <a:avLst/>
              <a:gdLst/>
              <a:ahLst/>
              <a:cxnLst/>
              <a:rect l="l" t="t" r="r" b="b"/>
              <a:pathLst>
                <a:path w="5168" h="533" extrusionOk="0">
                  <a:moveTo>
                    <a:pt x="254" y="1"/>
                  </a:moveTo>
                  <a:lnTo>
                    <a:pt x="153" y="26"/>
                  </a:lnTo>
                  <a:lnTo>
                    <a:pt x="77" y="77"/>
                  </a:lnTo>
                  <a:lnTo>
                    <a:pt x="26" y="153"/>
                  </a:lnTo>
                  <a:lnTo>
                    <a:pt x="1" y="254"/>
                  </a:lnTo>
                  <a:lnTo>
                    <a:pt x="26" y="355"/>
                  </a:lnTo>
                  <a:lnTo>
                    <a:pt x="77" y="456"/>
                  </a:lnTo>
                  <a:lnTo>
                    <a:pt x="153" y="507"/>
                  </a:lnTo>
                  <a:lnTo>
                    <a:pt x="254" y="532"/>
                  </a:lnTo>
                  <a:lnTo>
                    <a:pt x="4914" y="532"/>
                  </a:lnTo>
                  <a:lnTo>
                    <a:pt x="5016" y="507"/>
                  </a:lnTo>
                  <a:lnTo>
                    <a:pt x="5092" y="456"/>
                  </a:lnTo>
                  <a:lnTo>
                    <a:pt x="5142" y="355"/>
                  </a:lnTo>
                  <a:lnTo>
                    <a:pt x="5168" y="254"/>
                  </a:lnTo>
                  <a:lnTo>
                    <a:pt x="5142" y="153"/>
                  </a:lnTo>
                  <a:lnTo>
                    <a:pt x="5092" y="77"/>
                  </a:lnTo>
                  <a:lnTo>
                    <a:pt x="5016" y="26"/>
                  </a:lnTo>
                  <a:lnTo>
                    <a:pt x="491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6" name="Google Shape;3645;p53"/>
            <p:cNvSpPr/>
            <p:nvPr/>
          </p:nvSpPr>
          <p:spPr>
            <a:xfrm>
              <a:off x="5788100" y="2888500"/>
              <a:ext cx="53850" cy="13325"/>
            </a:xfrm>
            <a:custGeom>
              <a:avLst/>
              <a:gdLst/>
              <a:ahLst/>
              <a:cxnLst/>
              <a:rect l="l" t="t" r="r" b="b"/>
              <a:pathLst>
                <a:path w="2154" h="533" extrusionOk="0">
                  <a:moveTo>
                    <a:pt x="279" y="1"/>
                  </a:moveTo>
                  <a:lnTo>
                    <a:pt x="178" y="26"/>
                  </a:lnTo>
                  <a:lnTo>
                    <a:pt x="77" y="77"/>
                  </a:lnTo>
                  <a:lnTo>
                    <a:pt x="26" y="153"/>
                  </a:lnTo>
                  <a:lnTo>
                    <a:pt x="1" y="254"/>
                  </a:lnTo>
                  <a:lnTo>
                    <a:pt x="26" y="355"/>
                  </a:lnTo>
                  <a:lnTo>
                    <a:pt x="77" y="456"/>
                  </a:lnTo>
                  <a:lnTo>
                    <a:pt x="178" y="507"/>
                  </a:lnTo>
                  <a:lnTo>
                    <a:pt x="279" y="532"/>
                  </a:lnTo>
                  <a:lnTo>
                    <a:pt x="1900" y="532"/>
                  </a:lnTo>
                  <a:lnTo>
                    <a:pt x="2001" y="507"/>
                  </a:lnTo>
                  <a:lnTo>
                    <a:pt x="2077" y="456"/>
                  </a:lnTo>
                  <a:lnTo>
                    <a:pt x="2128" y="355"/>
                  </a:lnTo>
                  <a:lnTo>
                    <a:pt x="2153" y="254"/>
                  </a:lnTo>
                  <a:lnTo>
                    <a:pt x="2128" y="153"/>
                  </a:lnTo>
                  <a:lnTo>
                    <a:pt x="2077" y="77"/>
                  </a:lnTo>
                  <a:lnTo>
                    <a:pt x="2001" y="26"/>
                  </a:lnTo>
                  <a:lnTo>
                    <a:pt x="190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7" name="Google Shape;3646;p53"/>
            <p:cNvSpPr/>
            <p:nvPr/>
          </p:nvSpPr>
          <p:spPr>
            <a:xfrm>
              <a:off x="5615875" y="2913200"/>
              <a:ext cx="70300" cy="12675"/>
            </a:xfrm>
            <a:custGeom>
              <a:avLst/>
              <a:gdLst/>
              <a:ahLst/>
              <a:cxnLst/>
              <a:rect l="l" t="t" r="r" b="b"/>
              <a:pathLst>
                <a:path w="2812" h="507" extrusionOk="0">
                  <a:moveTo>
                    <a:pt x="152" y="0"/>
                  </a:moveTo>
                  <a:lnTo>
                    <a:pt x="76" y="76"/>
                  </a:lnTo>
                  <a:lnTo>
                    <a:pt x="26" y="152"/>
                  </a:lnTo>
                  <a:lnTo>
                    <a:pt x="0" y="254"/>
                  </a:lnTo>
                  <a:lnTo>
                    <a:pt x="26" y="355"/>
                  </a:lnTo>
                  <a:lnTo>
                    <a:pt x="76" y="431"/>
                  </a:lnTo>
                  <a:lnTo>
                    <a:pt x="152" y="482"/>
                  </a:lnTo>
                  <a:lnTo>
                    <a:pt x="254" y="507"/>
                  </a:lnTo>
                  <a:lnTo>
                    <a:pt x="2558" y="507"/>
                  </a:lnTo>
                  <a:lnTo>
                    <a:pt x="2660" y="482"/>
                  </a:lnTo>
                  <a:lnTo>
                    <a:pt x="2736" y="431"/>
                  </a:lnTo>
                  <a:lnTo>
                    <a:pt x="2786" y="355"/>
                  </a:lnTo>
                  <a:lnTo>
                    <a:pt x="2812" y="254"/>
                  </a:lnTo>
                  <a:lnTo>
                    <a:pt x="2786" y="152"/>
                  </a:lnTo>
                  <a:lnTo>
                    <a:pt x="2736" y="76"/>
                  </a:lnTo>
                  <a:lnTo>
                    <a:pt x="26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8" name="Google Shape;3647;p53"/>
            <p:cNvSpPr/>
            <p:nvPr/>
          </p:nvSpPr>
          <p:spPr>
            <a:xfrm>
              <a:off x="5703875" y="2913200"/>
              <a:ext cx="138075" cy="12675"/>
            </a:xfrm>
            <a:custGeom>
              <a:avLst/>
              <a:gdLst/>
              <a:ahLst/>
              <a:cxnLst/>
              <a:rect l="l" t="t" r="r" b="b"/>
              <a:pathLst>
                <a:path w="5523" h="507" extrusionOk="0">
                  <a:moveTo>
                    <a:pt x="153" y="0"/>
                  </a:moveTo>
                  <a:lnTo>
                    <a:pt x="77" y="76"/>
                  </a:lnTo>
                  <a:lnTo>
                    <a:pt x="26" y="152"/>
                  </a:lnTo>
                  <a:lnTo>
                    <a:pt x="1" y="254"/>
                  </a:lnTo>
                  <a:lnTo>
                    <a:pt x="26" y="355"/>
                  </a:lnTo>
                  <a:lnTo>
                    <a:pt x="77" y="431"/>
                  </a:lnTo>
                  <a:lnTo>
                    <a:pt x="153" y="482"/>
                  </a:lnTo>
                  <a:lnTo>
                    <a:pt x="254" y="507"/>
                  </a:lnTo>
                  <a:lnTo>
                    <a:pt x="5269" y="507"/>
                  </a:lnTo>
                  <a:lnTo>
                    <a:pt x="5370" y="482"/>
                  </a:lnTo>
                  <a:lnTo>
                    <a:pt x="5446" y="431"/>
                  </a:lnTo>
                  <a:lnTo>
                    <a:pt x="5497" y="355"/>
                  </a:lnTo>
                  <a:lnTo>
                    <a:pt x="5522" y="254"/>
                  </a:lnTo>
                  <a:lnTo>
                    <a:pt x="5497" y="152"/>
                  </a:lnTo>
                  <a:lnTo>
                    <a:pt x="5446" y="76"/>
                  </a:lnTo>
                  <a:lnTo>
                    <a:pt x="537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9" name="Google Shape;3648;p53"/>
            <p:cNvSpPr/>
            <p:nvPr/>
          </p:nvSpPr>
          <p:spPr>
            <a:xfrm>
              <a:off x="5615875" y="2937250"/>
              <a:ext cx="174150" cy="13325"/>
            </a:xfrm>
            <a:custGeom>
              <a:avLst/>
              <a:gdLst/>
              <a:ahLst/>
              <a:cxnLst/>
              <a:rect l="l" t="t" r="r" b="b"/>
              <a:pathLst>
                <a:path w="6966" h="533" extrusionOk="0">
                  <a:moveTo>
                    <a:pt x="254" y="1"/>
                  </a:moveTo>
                  <a:lnTo>
                    <a:pt x="152" y="26"/>
                  </a:lnTo>
                  <a:lnTo>
                    <a:pt x="76" y="77"/>
                  </a:lnTo>
                  <a:lnTo>
                    <a:pt x="26" y="153"/>
                  </a:lnTo>
                  <a:lnTo>
                    <a:pt x="0" y="254"/>
                  </a:lnTo>
                  <a:lnTo>
                    <a:pt x="26" y="381"/>
                  </a:lnTo>
                  <a:lnTo>
                    <a:pt x="76" y="457"/>
                  </a:lnTo>
                  <a:lnTo>
                    <a:pt x="152" y="507"/>
                  </a:lnTo>
                  <a:lnTo>
                    <a:pt x="254" y="533"/>
                  </a:lnTo>
                  <a:lnTo>
                    <a:pt x="6687" y="533"/>
                  </a:lnTo>
                  <a:lnTo>
                    <a:pt x="6788" y="507"/>
                  </a:lnTo>
                  <a:lnTo>
                    <a:pt x="6864" y="457"/>
                  </a:lnTo>
                  <a:lnTo>
                    <a:pt x="6940" y="381"/>
                  </a:lnTo>
                  <a:lnTo>
                    <a:pt x="6966" y="254"/>
                  </a:lnTo>
                  <a:lnTo>
                    <a:pt x="6940" y="153"/>
                  </a:lnTo>
                  <a:lnTo>
                    <a:pt x="6864" y="77"/>
                  </a:lnTo>
                  <a:lnTo>
                    <a:pt x="6788" y="26"/>
                  </a:lnTo>
                  <a:lnTo>
                    <a:pt x="668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grpSp>
      <p:grpSp>
        <p:nvGrpSpPr>
          <p:cNvPr id="150" name="Google Shape;3649;p53"/>
          <p:cNvGrpSpPr/>
          <p:nvPr/>
        </p:nvGrpSpPr>
        <p:grpSpPr>
          <a:xfrm>
            <a:off x="3079727" y="5137633"/>
            <a:ext cx="1534813" cy="1114221"/>
            <a:chOff x="6190825" y="2656125"/>
            <a:chExt cx="447050" cy="355250"/>
          </a:xfrm>
        </p:grpSpPr>
        <p:sp>
          <p:nvSpPr>
            <p:cNvPr id="151" name="Google Shape;3650;p53"/>
            <p:cNvSpPr/>
            <p:nvPr/>
          </p:nvSpPr>
          <p:spPr>
            <a:xfrm>
              <a:off x="6200950" y="2688400"/>
              <a:ext cx="429975" cy="291950"/>
            </a:xfrm>
            <a:custGeom>
              <a:avLst/>
              <a:gdLst/>
              <a:ahLst/>
              <a:cxnLst/>
              <a:rect l="l" t="t" r="r" b="b"/>
              <a:pathLst>
                <a:path w="17199" h="11678" extrusionOk="0">
                  <a:moveTo>
                    <a:pt x="456" y="1"/>
                  </a:moveTo>
                  <a:lnTo>
                    <a:pt x="178" y="204"/>
                  </a:lnTo>
                  <a:lnTo>
                    <a:pt x="127" y="204"/>
                  </a:lnTo>
                  <a:lnTo>
                    <a:pt x="51" y="254"/>
                  </a:lnTo>
                  <a:lnTo>
                    <a:pt x="26" y="305"/>
                  </a:lnTo>
                  <a:lnTo>
                    <a:pt x="0" y="381"/>
                  </a:lnTo>
                  <a:lnTo>
                    <a:pt x="76" y="11500"/>
                  </a:lnTo>
                  <a:lnTo>
                    <a:pt x="76" y="11576"/>
                  </a:lnTo>
                  <a:lnTo>
                    <a:pt x="127" y="11626"/>
                  </a:lnTo>
                  <a:lnTo>
                    <a:pt x="178" y="11677"/>
                  </a:lnTo>
                  <a:lnTo>
                    <a:pt x="16818" y="11677"/>
                  </a:lnTo>
                  <a:lnTo>
                    <a:pt x="16869" y="11626"/>
                  </a:lnTo>
                  <a:lnTo>
                    <a:pt x="16919" y="11576"/>
                  </a:lnTo>
                  <a:lnTo>
                    <a:pt x="16919" y="11500"/>
                  </a:lnTo>
                  <a:lnTo>
                    <a:pt x="17198" y="11272"/>
                  </a:lnTo>
                  <a:lnTo>
                    <a:pt x="17198" y="178"/>
                  </a:lnTo>
                  <a:lnTo>
                    <a:pt x="17198" y="102"/>
                  </a:lnTo>
                  <a:lnTo>
                    <a:pt x="17147" y="52"/>
                  </a:lnTo>
                  <a:lnTo>
                    <a:pt x="17097" y="26"/>
                  </a:lnTo>
                  <a:lnTo>
                    <a:pt x="17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52" name="Google Shape;3651;p53"/>
            <p:cNvSpPr/>
            <p:nvPr/>
          </p:nvSpPr>
          <p:spPr>
            <a:xfrm>
              <a:off x="6197775" y="2688400"/>
              <a:ext cx="433150" cy="297000"/>
            </a:xfrm>
            <a:custGeom>
              <a:avLst/>
              <a:gdLst/>
              <a:ahLst/>
              <a:cxnLst/>
              <a:rect l="l" t="t" r="r" b="b"/>
              <a:pathLst>
                <a:path w="17326" h="11880" extrusionOk="0">
                  <a:moveTo>
                    <a:pt x="153" y="1"/>
                  </a:moveTo>
                  <a:lnTo>
                    <a:pt x="102" y="26"/>
                  </a:lnTo>
                  <a:lnTo>
                    <a:pt x="51" y="52"/>
                  </a:lnTo>
                  <a:lnTo>
                    <a:pt x="1" y="102"/>
                  </a:lnTo>
                  <a:lnTo>
                    <a:pt x="1" y="178"/>
                  </a:lnTo>
                  <a:lnTo>
                    <a:pt x="1" y="11702"/>
                  </a:lnTo>
                  <a:lnTo>
                    <a:pt x="1" y="11753"/>
                  </a:lnTo>
                  <a:lnTo>
                    <a:pt x="51" y="11829"/>
                  </a:lnTo>
                  <a:lnTo>
                    <a:pt x="102" y="11854"/>
                  </a:lnTo>
                  <a:lnTo>
                    <a:pt x="153" y="11880"/>
                  </a:lnTo>
                  <a:lnTo>
                    <a:pt x="17148" y="11880"/>
                  </a:lnTo>
                  <a:lnTo>
                    <a:pt x="17224" y="11854"/>
                  </a:lnTo>
                  <a:lnTo>
                    <a:pt x="17274" y="11829"/>
                  </a:lnTo>
                  <a:lnTo>
                    <a:pt x="17325" y="11753"/>
                  </a:lnTo>
                  <a:lnTo>
                    <a:pt x="17325" y="11702"/>
                  </a:lnTo>
                  <a:lnTo>
                    <a:pt x="17325" y="11272"/>
                  </a:lnTo>
                  <a:lnTo>
                    <a:pt x="685" y="11272"/>
                  </a:lnTo>
                  <a:lnTo>
                    <a:pt x="634" y="11221"/>
                  </a:lnTo>
                  <a:lnTo>
                    <a:pt x="609" y="11171"/>
                  </a:lnTo>
                  <a:lnTo>
                    <a:pt x="583" y="11095"/>
                  </a:lnTo>
                  <a:lnTo>
                    <a:pt x="5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53" name="Google Shape;3652;p53"/>
            <p:cNvSpPr/>
            <p:nvPr/>
          </p:nvSpPr>
          <p:spPr>
            <a:xfrm>
              <a:off x="6394700" y="2958775"/>
              <a:ext cx="39300" cy="31075"/>
            </a:xfrm>
            <a:custGeom>
              <a:avLst/>
              <a:gdLst/>
              <a:ahLst/>
              <a:cxnLst/>
              <a:rect l="l" t="t" r="r" b="b"/>
              <a:pathLst>
                <a:path w="1572" h="1243" extrusionOk="0">
                  <a:moveTo>
                    <a:pt x="1" y="1"/>
                  </a:moveTo>
                  <a:lnTo>
                    <a:pt x="1" y="1065"/>
                  </a:lnTo>
                  <a:lnTo>
                    <a:pt x="1" y="1115"/>
                  </a:lnTo>
                  <a:lnTo>
                    <a:pt x="51" y="1191"/>
                  </a:lnTo>
                  <a:lnTo>
                    <a:pt x="102" y="1217"/>
                  </a:lnTo>
                  <a:lnTo>
                    <a:pt x="178" y="1242"/>
                  </a:lnTo>
                  <a:lnTo>
                    <a:pt x="1394" y="1242"/>
                  </a:lnTo>
                  <a:lnTo>
                    <a:pt x="1470" y="1217"/>
                  </a:lnTo>
                  <a:lnTo>
                    <a:pt x="1520" y="1191"/>
                  </a:lnTo>
                  <a:lnTo>
                    <a:pt x="1546" y="1115"/>
                  </a:lnTo>
                  <a:lnTo>
                    <a:pt x="1571" y="1065"/>
                  </a:lnTo>
                  <a:lnTo>
                    <a:pt x="1571" y="1"/>
                  </a:lnTo>
                  <a:close/>
                </a:path>
              </a:pathLst>
            </a:custGeom>
            <a:solidFill>
              <a:srgbClr val="F2BB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54" name="Google Shape;3653;p53"/>
            <p:cNvSpPr/>
            <p:nvPr/>
          </p:nvSpPr>
          <p:spPr>
            <a:xfrm>
              <a:off x="6400400" y="2662450"/>
              <a:ext cx="204550" cy="292550"/>
            </a:xfrm>
            <a:custGeom>
              <a:avLst/>
              <a:gdLst/>
              <a:ahLst/>
              <a:cxnLst/>
              <a:rect l="l" t="t" r="r" b="b"/>
              <a:pathLst>
                <a:path w="8182" h="11702" extrusionOk="0">
                  <a:moveTo>
                    <a:pt x="1596" y="1"/>
                  </a:moveTo>
                  <a:lnTo>
                    <a:pt x="1368" y="26"/>
                  </a:lnTo>
                  <a:lnTo>
                    <a:pt x="1140" y="102"/>
                  </a:lnTo>
                  <a:lnTo>
                    <a:pt x="1014" y="178"/>
                  </a:lnTo>
                  <a:lnTo>
                    <a:pt x="912" y="304"/>
                  </a:lnTo>
                  <a:lnTo>
                    <a:pt x="836" y="456"/>
                  </a:lnTo>
                  <a:lnTo>
                    <a:pt x="761" y="634"/>
                  </a:lnTo>
                  <a:lnTo>
                    <a:pt x="710" y="811"/>
                  </a:lnTo>
                  <a:lnTo>
                    <a:pt x="659" y="988"/>
                  </a:lnTo>
                  <a:lnTo>
                    <a:pt x="634" y="1318"/>
                  </a:lnTo>
                  <a:lnTo>
                    <a:pt x="1" y="7244"/>
                  </a:lnTo>
                  <a:lnTo>
                    <a:pt x="558" y="11702"/>
                  </a:lnTo>
                  <a:lnTo>
                    <a:pt x="7700" y="11651"/>
                  </a:lnTo>
                  <a:lnTo>
                    <a:pt x="7751" y="11651"/>
                  </a:lnTo>
                  <a:lnTo>
                    <a:pt x="7827" y="11601"/>
                  </a:lnTo>
                  <a:lnTo>
                    <a:pt x="7852" y="11550"/>
                  </a:lnTo>
                  <a:lnTo>
                    <a:pt x="7878" y="11474"/>
                  </a:lnTo>
                  <a:lnTo>
                    <a:pt x="8182" y="11271"/>
                  </a:lnTo>
                  <a:lnTo>
                    <a:pt x="8182" y="178"/>
                  </a:lnTo>
                  <a:lnTo>
                    <a:pt x="8156" y="102"/>
                  </a:lnTo>
                  <a:lnTo>
                    <a:pt x="8131" y="51"/>
                  </a:lnTo>
                  <a:lnTo>
                    <a:pt x="8080" y="26"/>
                  </a:lnTo>
                  <a:lnTo>
                    <a:pt x="80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55" name="Google Shape;3654;p53"/>
            <p:cNvSpPr/>
            <p:nvPr/>
          </p:nvSpPr>
          <p:spPr>
            <a:xfrm>
              <a:off x="6400400" y="2664975"/>
              <a:ext cx="204550" cy="293825"/>
            </a:xfrm>
            <a:custGeom>
              <a:avLst/>
              <a:gdLst/>
              <a:ahLst/>
              <a:cxnLst/>
              <a:rect l="l" t="t" r="r" b="b"/>
              <a:pathLst>
                <a:path w="8182" h="11753" extrusionOk="0">
                  <a:moveTo>
                    <a:pt x="1140" y="1"/>
                  </a:moveTo>
                  <a:lnTo>
                    <a:pt x="1014" y="77"/>
                  </a:lnTo>
                  <a:lnTo>
                    <a:pt x="912" y="153"/>
                  </a:lnTo>
                  <a:lnTo>
                    <a:pt x="811" y="254"/>
                  </a:lnTo>
                  <a:lnTo>
                    <a:pt x="710" y="381"/>
                  </a:lnTo>
                  <a:lnTo>
                    <a:pt x="659" y="507"/>
                  </a:lnTo>
                  <a:lnTo>
                    <a:pt x="609" y="634"/>
                  </a:lnTo>
                  <a:lnTo>
                    <a:pt x="558" y="786"/>
                  </a:lnTo>
                  <a:lnTo>
                    <a:pt x="558" y="938"/>
                  </a:lnTo>
                  <a:lnTo>
                    <a:pt x="1" y="6535"/>
                  </a:lnTo>
                  <a:lnTo>
                    <a:pt x="558" y="11753"/>
                  </a:lnTo>
                  <a:lnTo>
                    <a:pt x="8080" y="11753"/>
                  </a:lnTo>
                  <a:lnTo>
                    <a:pt x="8131" y="11702"/>
                  </a:lnTo>
                  <a:lnTo>
                    <a:pt x="8156" y="11652"/>
                  </a:lnTo>
                  <a:lnTo>
                    <a:pt x="8182" y="11576"/>
                  </a:lnTo>
                  <a:lnTo>
                    <a:pt x="8182" y="11170"/>
                  </a:lnTo>
                  <a:lnTo>
                    <a:pt x="1292" y="11170"/>
                  </a:lnTo>
                  <a:lnTo>
                    <a:pt x="1242" y="11145"/>
                  </a:lnTo>
                  <a:lnTo>
                    <a:pt x="1191" y="11120"/>
                  </a:lnTo>
                  <a:lnTo>
                    <a:pt x="1166" y="11094"/>
                  </a:lnTo>
                  <a:lnTo>
                    <a:pt x="1140" y="11018"/>
                  </a:lnTo>
                  <a:lnTo>
                    <a:pt x="11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56" name="Google Shape;3655;p53"/>
            <p:cNvSpPr/>
            <p:nvPr/>
          </p:nvSpPr>
          <p:spPr>
            <a:xfrm>
              <a:off x="6226275" y="2662450"/>
              <a:ext cx="188075" cy="293200"/>
            </a:xfrm>
            <a:custGeom>
              <a:avLst/>
              <a:gdLst/>
              <a:ahLst/>
              <a:cxnLst/>
              <a:rect l="l" t="t" r="r" b="b"/>
              <a:pathLst>
                <a:path w="7523" h="11728" extrusionOk="0">
                  <a:moveTo>
                    <a:pt x="482" y="1"/>
                  </a:moveTo>
                  <a:lnTo>
                    <a:pt x="178" y="152"/>
                  </a:lnTo>
                  <a:lnTo>
                    <a:pt x="102" y="178"/>
                  </a:lnTo>
                  <a:lnTo>
                    <a:pt x="51" y="203"/>
                  </a:lnTo>
                  <a:lnTo>
                    <a:pt x="0" y="279"/>
                  </a:lnTo>
                  <a:lnTo>
                    <a:pt x="0" y="330"/>
                  </a:lnTo>
                  <a:lnTo>
                    <a:pt x="51" y="11575"/>
                  </a:lnTo>
                  <a:lnTo>
                    <a:pt x="51" y="11626"/>
                  </a:lnTo>
                  <a:lnTo>
                    <a:pt x="102" y="11677"/>
                  </a:lnTo>
                  <a:lnTo>
                    <a:pt x="152" y="11727"/>
                  </a:lnTo>
                  <a:lnTo>
                    <a:pt x="228" y="11727"/>
                  </a:lnTo>
                  <a:lnTo>
                    <a:pt x="7523" y="11702"/>
                  </a:lnTo>
                  <a:lnTo>
                    <a:pt x="7523" y="1039"/>
                  </a:lnTo>
                  <a:lnTo>
                    <a:pt x="7498" y="836"/>
                  </a:lnTo>
                  <a:lnTo>
                    <a:pt x="7447" y="634"/>
                  </a:lnTo>
                  <a:lnTo>
                    <a:pt x="7346" y="456"/>
                  </a:lnTo>
                  <a:lnTo>
                    <a:pt x="7219" y="304"/>
                  </a:lnTo>
                  <a:lnTo>
                    <a:pt x="7067" y="178"/>
                  </a:lnTo>
                  <a:lnTo>
                    <a:pt x="6890" y="77"/>
                  </a:lnTo>
                  <a:lnTo>
                    <a:pt x="6687" y="26"/>
                  </a:lnTo>
                  <a:lnTo>
                    <a:pt x="64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57" name="Google Shape;3656;p53"/>
            <p:cNvSpPr/>
            <p:nvPr/>
          </p:nvSpPr>
          <p:spPr>
            <a:xfrm>
              <a:off x="6223750" y="2662450"/>
              <a:ext cx="205175" cy="296350"/>
            </a:xfrm>
            <a:custGeom>
              <a:avLst/>
              <a:gdLst/>
              <a:ahLst/>
              <a:cxnLst/>
              <a:rect l="l" t="t" r="r" b="b"/>
              <a:pathLst>
                <a:path w="8207" h="11854" extrusionOk="0">
                  <a:moveTo>
                    <a:pt x="177" y="1"/>
                  </a:moveTo>
                  <a:lnTo>
                    <a:pt x="101" y="26"/>
                  </a:lnTo>
                  <a:lnTo>
                    <a:pt x="51" y="51"/>
                  </a:lnTo>
                  <a:lnTo>
                    <a:pt x="0" y="102"/>
                  </a:lnTo>
                  <a:lnTo>
                    <a:pt x="0" y="178"/>
                  </a:lnTo>
                  <a:lnTo>
                    <a:pt x="0" y="11677"/>
                  </a:lnTo>
                  <a:lnTo>
                    <a:pt x="0" y="11753"/>
                  </a:lnTo>
                  <a:lnTo>
                    <a:pt x="51" y="11803"/>
                  </a:lnTo>
                  <a:lnTo>
                    <a:pt x="101" y="11854"/>
                  </a:lnTo>
                  <a:lnTo>
                    <a:pt x="8206" y="11854"/>
                  </a:lnTo>
                  <a:lnTo>
                    <a:pt x="8206" y="11271"/>
                  </a:lnTo>
                  <a:lnTo>
                    <a:pt x="735" y="11271"/>
                  </a:lnTo>
                  <a:lnTo>
                    <a:pt x="684" y="11246"/>
                  </a:lnTo>
                  <a:lnTo>
                    <a:pt x="633" y="11221"/>
                  </a:lnTo>
                  <a:lnTo>
                    <a:pt x="608" y="11195"/>
                  </a:lnTo>
                  <a:lnTo>
                    <a:pt x="583" y="11119"/>
                  </a:lnTo>
                  <a:lnTo>
                    <a:pt x="5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58" name="Google Shape;3657;p53"/>
            <p:cNvSpPr/>
            <p:nvPr/>
          </p:nvSpPr>
          <p:spPr>
            <a:xfrm>
              <a:off x="6463725" y="2898625"/>
              <a:ext cx="103875" cy="104500"/>
            </a:xfrm>
            <a:custGeom>
              <a:avLst/>
              <a:gdLst/>
              <a:ahLst/>
              <a:cxnLst/>
              <a:rect l="l" t="t" r="r" b="b"/>
              <a:pathLst>
                <a:path w="4155" h="4180" extrusionOk="0">
                  <a:moveTo>
                    <a:pt x="1064" y="1"/>
                  </a:moveTo>
                  <a:lnTo>
                    <a:pt x="0" y="1090"/>
                  </a:lnTo>
                  <a:lnTo>
                    <a:pt x="2457" y="3597"/>
                  </a:lnTo>
                  <a:lnTo>
                    <a:pt x="2736" y="3876"/>
                  </a:lnTo>
                  <a:lnTo>
                    <a:pt x="2863" y="3977"/>
                  </a:lnTo>
                  <a:lnTo>
                    <a:pt x="3014" y="4079"/>
                  </a:lnTo>
                  <a:lnTo>
                    <a:pt x="3166" y="4155"/>
                  </a:lnTo>
                  <a:lnTo>
                    <a:pt x="3318" y="4180"/>
                  </a:lnTo>
                  <a:lnTo>
                    <a:pt x="3470" y="4180"/>
                  </a:lnTo>
                  <a:lnTo>
                    <a:pt x="3622" y="4129"/>
                  </a:lnTo>
                  <a:lnTo>
                    <a:pt x="3749" y="4053"/>
                  </a:lnTo>
                  <a:lnTo>
                    <a:pt x="3850" y="3952"/>
                  </a:lnTo>
                  <a:lnTo>
                    <a:pt x="4002" y="3775"/>
                  </a:lnTo>
                  <a:lnTo>
                    <a:pt x="4104" y="3597"/>
                  </a:lnTo>
                  <a:lnTo>
                    <a:pt x="4154" y="3395"/>
                  </a:lnTo>
                  <a:lnTo>
                    <a:pt x="4154" y="3192"/>
                  </a:lnTo>
                  <a:lnTo>
                    <a:pt x="4129" y="2989"/>
                  </a:lnTo>
                  <a:lnTo>
                    <a:pt x="4078" y="2787"/>
                  </a:lnTo>
                  <a:lnTo>
                    <a:pt x="3952" y="2610"/>
                  </a:lnTo>
                  <a:lnTo>
                    <a:pt x="3825" y="2458"/>
                  </a:lnTo>
                  <a:lnTo>
                    <a:pt x="1064" y="1"/>
                  </a:lnTo>
                  <a:close/>
                </a:path>
              </a:pathLst>
            </a:custGeom>
            <a:solidFill>
              <a:srgbClr val="FFB4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59" name="Google Shape;3658;p53"/>
            <p:cNvSpPr/>
            <p:nvPr/>
          </p:nvSpPr>
          <p:spPr>
            <a:xfrm>
              <a:off x="6423825" y="2866350"/>
              <a:ext cx="66525" cy="60800"/>
            </a:xfrm>
            <a:custGeom>
              <a:avLst/>
              <a:gdLst/>
              <a:ahLst/>
              <a:cxnLst/>
              <a:rect l="l" t="t" r="r" b="b"/>
              <a:pathLst>
                <a:path w="2661" h="2432" extrusionOk="0">
                  <a:moveTo>
                    <a:pt x="558" y="0"/>
                  </a:moveTo>
                  <a:lnTo>
                    <a:pt x="1" y="583"/>
                  </a:lnTo>
                  <a:lnTo>
                    <a:pt x="938" y="1165"/>
                  </a:lnTo>
                  <a:lnTo>
                    <a:pt x="1520" y="2432"/>
                  </a:lnTo>
                  <a:lnTo>
                    <a:pt x="2660" y="1292"/>
                  </a:lnTo>
                  <a:lnTo>
                    <a:pt x="1698" y="507"/>
                  </a:lnTo>
                  <a:lnTo>
                    <a:pt x="558" y="0"/>
                  </a:lnTo>
                  <a:close/>
                </a:path>
              </a:pathLst>
            </a:custGeom>
            <a:solidFill>
              <a:srgbClr val="FFB4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60" name="Google Shape;3659;p53"/>
            <p:cNvSpPr/>
            <p:nvPr/>
          </p:nvSpPr>
          <p:spPr>
            <a:xfrm>
              <a:off x="6271225" y="2708050"/>
              <a:ext cx="188100" cy="188075"/>
            </a:xfrm>
            <a:custGeom>
              <a:avLst/>
              <a:gdLst/>
              <a:ahLst/>
              <a:cxnLst/>
              <a:rect l="l" t="t" r="r" b="b"/>
              <a:pathLst>
                <a:path w="7524" h="7523" extrusionOk="0">
                  <a:moveTo>
                    <a:pt x="3749" y="0"/>
                  </a:moveTo>
                  <a:lnTo>
                    <a:pt x="3369" y="25"/>
                  </a:lnTo>
                  <a:lnTo>
                    <a:pt x="2989" y="76"/>
                  </a:lnTo>
                  <a:lnTo>
                    <a:pt x="2635" y="177"/>
                  </a:lnTo>
                  <a:lnTo>
                    <a:pt x="2280" y="304"/>
                  </a:lnTo>
                  <a:lnTo>
                    <a:pt x="1951" y="456"/>
                  </a:lnTo>
                  <a:lnTo>
                    <a:pt x="1647" y="633"/>
                  </a:lnTo>
                  <a:lnTo>
                    <a:pt x="1368" y="861"/>
                  </a:lnTo>
                  <a:lnTo>
                    <a:pt x="1090" y="1115"/>
                  </a:lnTo>
                  <a:lnTo>
                    <a:pt x="862" y="1368"/>
                  </a:lnTo>
                  <a:lnTo>
                    <a:pt x="634" y="1672"/>
                  </a:lnTo>
                  <a:lnTo>
                    <a:pt x="457" y="1976"/>
                  </a:lnTo>
                  <a:lnTo>
                    <a:pt x="279" y="2305"/>
                  </a:lnTo>
                  <a:lnTo>
                    <a:pt x="153" y="2634"/>
                  </a:lnTo>
                  <a:lnTo>
                    <a:pt x="77" y="3014"/>
                  </a:lnTo>
                  <a:lnTo>
                    <a:pt x="1" y="3369"/>
                  </a:lnTo>
                  <a:lnTo>
                    <a:pt x="1" y="3774"/>
                  </a:lnTo>
                  <a:lnTo>
                    <a:pt x="1" y="4154"/>
                  </a:lnTo>
                  <a:lnTo>
                    <a:pt x="77" y="4534"/>
                  </a:lnTo>
                  <a:lnTo>
                    <a:pt x="153" y="4888"/>
                  </a:lnTo>
                  <a:lnTo>
                    <a:pt x="279" y="5218"/>
                  </a:lnTo>
                  <a:lnTo>
                    <a:pt x="457" y="5547"/>
                  </a:lnTo>
                  <a:lnTo>
                    <a:pt x="634" y="5876"/>
                  </a:lnTo>
                  <a:lnTo>
                    <a:pt x="862" y="6155"/>
                  </a:lnTo>
                  <a:lnTo>
                    <a:pt x="1090" y="6433"/>
                  </a:lnTo>
                  <a:lnTo>
                    <a:pt x="1368" y="6661"/>
                  </a:lnTo>
                  <a:lnTo>
                    <a:pt x="1647" y="6889"/>
                  </a:lnTo>
                  <a:lnTo>
                    <a:pt x="1951" y="7067"/>
                  </a:lnTo>
                  <a:lnTo>
                    <a:pt x="2280" y="7219"/>
                  </a:lnTo>
                  <a:lnTo>
                    <a:pt x="2635" y="7345"/>
                  </a:lnTo>
                  <a:lnTo>
                    <a:pt x="2989" y="7447"/>
                  </a:lnTo>
                  <a:lnTo>
                    <a:pt x="3369" y="7497"/>
                  </a:lnTo>
                  <a:lnTo>
                    <a:pt x="3749" y="7523"/>
                  </a:lnTo>
                  <a:lnTo>
                    <a:pt x="4129" y="7497"/>
                  </a:lnTo>
                  <a:lnTo>
                    <a:pt x="4509" y="7447"/>
                  </a:lnTo>
                  <a:lnTo>
                    <a:pt x="4864" y="7345"/>
                  </a:lnTo>
                  <a:lnTo>
                    <a:pt x="5218" y="7219"/>
                  </a:lnTo>
                  <a:lnTo>
                    <a:pt x="5548" y="7067"/>
                  </a:lnTo>
                  <a:lnTo>
                    <a:pt x="5852" y="6889"/>
                  </a:lnTo>
                  <a:lnTo>
                    <a:pt x="6155" y="6661"/>
                  </a:lnTo>
                  <a:lnTo>
                    <a:pt x="6409" y="6433"/>
                  </a:lnTo>
                  <a:lnTo>
                    <a:pt x="6662" y="6155"/>
                  </a:lnTo>
                  <a:lnTo>
                    <a:pt x="6865" y="5876"/>
                  </a:lnTo>
                  <a:lnTo>
                    <a:pt x="7067" y="5547"/>
                  </a:lnTo>
                  <a:lnTo>
                    <a:pt x="7219" y="5218"/>
                  </a:lnTo>
                  <a:lnTo>
                    <a:pt x="7346" y="4888"/>
                  </a:lnTo>
                  <a:lnTo>
                    <a:pt x="7447" y="4534"/>
                  </a:lnTo>
                  <a:lnTo>
                    <a:pt x="7498" y="4154"/>
                  </a:lnTo>
                  <a:lnTo>
                    <a:pt x="7523" y="3774"/>
                  </a:lnTo>
                  <a:lnTo>
                    <a:pt x="7498" y="3369"/>
                  </a:lnTo>
                  <a:lnTo>
                    <a:pt x="7447" y="3014"/>
                  </a:lnTo>
                  <a:lnTo>
                    <a:pt x="7346" y="2634"/>
                  </a:lnTo>
                  <a:lnTo>
                    <a:pt x="7219" y="2305"/>
                  </a:lnTo>
                  <a:lnTo>
                    <a:pt x="7067" y="1976"/>
                  </a:lnTo>
                  <a:lnTo>
                    <a:pt x="6865" y="1672"/>
                  </a:lnTo>
                  <a:lnTo>
                    <a:pt x="6662" y="1368"/>
                  </a:lnTo>
                  <a:lnTo>
                    <a:pt x="6409" y="1115"/>
                  </a:lnTo>
                  <a:lnTo>
                    <a:pt x="6155" y="861"/>
                  </a:lnTo>
                  <a:lnTo>
                    <a:pt x="5852" y="633"/>
                  </a:lnTo>
                  <a:lnTo>
                    <a:pt x="5548" y="456"/>
                  </a:lnTo>
                  <a:lnTo>
                    <a:pt x="5218" y="304"/>
                  </a:lnTo>
                  <a:lnTo>
                    <a:pt x="4864" y="177"/>
                  </a:lnTo>
                  <a:lnTo>
                    <a:pt x="4509" y="76"/>
                  </a:lnTo>
                  <a:lnTo>
                    <a:pt x="4129" y="25"/>
                  </a:lnTo>
                  <a:lnTo>
                    <a:pt x="37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61" name="Google Shape;3660;p53"/>
            <p:cNvSpPr/>
            <p:nvPr/>
          </p:nvSpPr>
          <p:spPr>
            <a:xfrm>
              <a:off x="6450425" y="2884075"/>
              <a:ext cx="53850" cy="53850"/>
            </a:xfrm>
            <a:custGeom>
              <a:avLst/>
              <a:gdLst/>
              <a:ahLst/>
              <a:cxnLst/>
              <a:rect l="l" t="t" r="r" b="b"/>
              <a:pathLst>
                <a:path w="2154" h="2154" extrusionOk="0">
                  <a:moveTo>
                    <a:pt x="1394" y="0"/>
                  </a:moveTo>
                  <a:lnTo>
                    <a:pt x="1292" y="26"/>
                  </a:lnTo>
                  <a:lnTo>
                    <a:pt x="1216" y="76"/>
                  </a:lnTo>
                  <a:lnTo>
                    <a:pt x="1140" y="127"/>
                  </a:lnTo>
                  <a:lnTo>
                    <a:pt x="507" y="785"/>
                  </a:lnTo>
                  <a:lnTo>
                    <a:pt x="127" y="1368"/>
                  </a:lnTo>
                  <a:lnTo>
                    <a:pt x="77" y="1444"/>
                  </a:lnTo>
                  <a:lnTo>
                    <a:pt x="26" y="1520"/>
                  </a:lnTo>
                  <a:lnTo>
                    <a:pt x="1" y="1596"/>
                  </a:lnTo>
                  <a:lnTo>
                    <a:pt x="1" y="1672"/>
                  </a:lnTo>
                  <a:lnTo>
                    <a:pt x="1" y="1773"/>
                  </a:lnTo>
                  <a:lnTo>
                    <a:pt x="26" y="1849"/>
                  </a:lnTo>
                  <a:lnTo>
                    <a:pt x="77" y="1925"/>
                  </a:lnTo>
                  <a:lnTo>
                    <a:pt x="127" y="2001"/>
                  </a:lnTo>
                  <a:lnTo>
                    <a:pt x="254" y="2052"/>
                  </a:lnTo>
                  <a:lnTo>
                    <a:pt x="330" y="2102"/>
                  </a:lnTo>
                  <a:lnTo>
                    <a:pt x="406" y="2128"/>
                  </a:lnTo>
                  <a:lnTo>
                    <a:pt x="456" y="2153"/>
                  </a:lnTo>
                  <a:lnTo>
                    <a:pt x="583" y="2153"/>
                  </a:lnTo>
                  <a:lnTo>
                    <a:pt x="659" y="2102"/>
                  </a:lnTo>
                  <a:lnTo>
                    <a:pt x="786" y="2001"/>
                  </a:lnTo>
                  <a:lnTo>
                    <a:pt x="1292" y="1723"/>
                  </a:lnTo>
                  <a:lnTo>
                    <a:pt x="2027" y="988"/>
                  </a:lnTo>
                  <a:lnTo>
                    <a:pt x="2077" y="937"/>
                  </a:lnTo>
                  <a:lnTo>
                    <a:pt x="2128" y="836"/>
                  </a:lnTo>
                  <a:lnTo>
                    <a:pt x="2153" y="760"/>
                  </a:lnTo>
                  <a:lnTo>
                    <a:pt x="2153" y="684"/>
                  </a:lnTo>
                  <a:lnTo>
                    <a:pt x="2153" y="583"/>
                  </a:lnTo>
                  <a:lnTo>
                    <a:pt x="2128" y="507"/>
                  </a:lnTo>
                  <a:lnTo>
                    <a:pt x="2077" y="431"/>
                  </a:lnTo>
                  <a:lnTo>
                    <a:pt x="2027" y="355"/>
                  </a:lnTo>
                  <a:lnTo>
                    <a:pt x="1799" y="127"/>
                  </a:lnTo>
                  <a:lnTo>
                    <a:pt x="1723" y="76"/>
                  </a:lnTo>
                  <a:lnTo>
                    <a:pt x="1647" y="26"/>
                  </a:lnTo>
                  <a:lnTo>
                    <a:pt x="1571" y="0"/>
                  </a:lnTo>
                  <a:close/>
                </a:path>
              </a:pathLst>
            </a:custGeom>
            <a:solidFill>
              <a:srgbClr val="FFB4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62" name="Google Shape;3661;p53"/>
            <p:cNvSpPr/>
            <p:nvPr/>
          </p:nvSpPr>
          <p:spPr>
            <a:xfrm>
              <a:off x="6258575" y="2690950"/>
              <a:ext cx="217850" cy="219100"/>
            </a:xfrm>
            <a:custGeom>
              <a:avLst/>
              <a:gdLst/>
              <a:ahLst/>
              <a:cxnLst/>
              <a:rect l="l" t="t" r="r" b="b"/>
              <a:pathLst>
                <a:path w="8714" h="8764" extrusionOk="0">
                  <a:moveTo>
                    <a:pt x="4610" y="1013"/>
                  </a:moveTo>
                  <a:lnTo>
                    <a:pt x="4964" y="1064"/>
                  </a:lnTo>
                  <a:lnTo>
                    <a:pt x="5294" y="1165"/>
                  </a:lnTo>
                  <a:lnTo>
                    <a:pt x="5598" y="1267"/>
                  </a:lnTo>
                  <a:lnTo>
                    <a:pt x="5902" y="1419"/>
                  </a:lnTo>
                  <a:lnTo>
                    <a:pt x="6180" y="1596"/>
                  </a:lnTo>
                  <a:lnTo>
                    <a:pt x="6459" y="1799"/>
                  </a:lnTo>
                  <a:lnTo>
                    <a:pt x="6712" y="2001"/>
                  </a:lnTo>
                  <a:lnTo>
                    <a:pt x="6915" y="2254"/>
                  </a:lnTo>
                  <a:lnTo>
                    <a:pt x="7117" y="2533"/>
                  </a:lnTo>
                  <a:lnTo>
                    <a:pt x="7295" y="2812"/>
                  </a:lnTo>
                  <a:lnTo>
                    <a:pt x="7447" y="3116"/>
                  </a:lnTo>
                  <a:lnTo>
                    <a:pt x="7548" y="3420"/>
                  </a:lnTo>
                  <a:lnTo>
                    <a:pt x="7649" y="3749"/>
                  </a:lnTo>
                  <a:lnTo>
                    <a:pt x="7700" y="4103"/>
                  </a:lnTo>
                  <a:lnTo>
                    <a:pt x="7700" y="4458"/>
                  </a:lnTo>
                  <a:lnTo>
                    <a:pt x="7700" y="4813"/>
                  </a:lnTo>
                  <a:lnTo>
                    <a:pt x="7649" y="5142"/>
                  </a:lnTo>
                  <a:lnTo>
                    <a:pt x="7548" y="5471"/>
                  </a:lnTo>
                  <a:lnTo>
                    <a:pt x="7447" y="5800"/>
                  </a:lnTo>
                  <a:lnTo>
                    <a:pt x="7295" y="6079"/>
                  </a:lnTo>
                  <a:lnTo>
                    <a:pt x="7117" y="6383"/>
                  </a:lnTo>
                  <a:lnTo>
                    <a:pt x="6915" y="6636"/>
                  </a:lnTo>
                  <a:lnTo>
                    <a:pt x="6712" y="6889"/>
                  </a:lnTo>
                  <a:lnTo>
                    <a:pt x="6459" y="7117"/>
                  </a:lnTo>
                  <a:lnTo>
                    <a:pt x="6180" y="7295"/>
                  </a:lnTo>
                  <a:lnTo>
                    <a:pt x="5902" y="7472"/>
                  </a:lnTo>
                  <a:lnTo>
                    <a:pt x="5598" y="7624"/>
                  </a:lnTo>
                  <a:lnTo>
                    <a:pt x="5294" y="7751"/>
                  </a:lnTo>
                  <a:lnTo>
                    <a:pt x="4964" y="7827"/>
                  </a:lnTo>
                  <a:lnTo>
                    <a:pt x="4610" y="7877"/>
                  </a:lnTo>
                  <a:lnTo>
                    <a:pt x="4255" y="7903"/>
                  </a:lnTo>
                  <a:lnTo>
                    <a:pt x="3901" y="7877"/>
                  </a:lnTo>
                  <a:lnTo>
                    <a:pt x="3571" y="7827"/>
                  </a:lnTo>
                  <a:lnTo>
                    <a:pt x="3242" y="7751"/>
                  </a:lnTo>
                  <a:lnTo>
                    <a:pt x="2913" y="7624"/>
                  </a:lnTo>
                  <a:lnTo>
                    <a:pt x="2609" y="7472"/>
                  </a:lnTo>
                  <a:lnTo>
                    <a:pt x="2330" y="7295"/>
                  </a:lnTo>
                  <a:lnTo>
                    <a:pt x="2077" y="7117"/>
                  </a:lnTo>
                  <a:lnTo>
                    <a:pt x="1824" y="6889"/>
                  </a:lnTo>
                  <a:lnTo>
                    <a:pt x="1596" y="6636"/>
                  </a:lnTo>
                  <a:lnTo>
                    <a:pt x="1393" y="6383"/>
                  </a:lnTo>
                  <a:lnTo>
                    <a:pt x="1241" y="6079"/>
                  </a:lnTo>
                  <a:lnTo>
                    <a:pt x="1089" y="5800"/>
                  </a:lnTo>
                  <a:lnTo>
                    <a:pt x="963" y="5471"/>
                  </a:lnTo>
                  <a:lnTo>
                    <a:pt x="887" y="5142"/>
                  </a:lnTo>
                  <a:lnTo>
                    <a:pt x="836" y="4813"/>
                  </a:lnTo>
                  <a:lnTo>
                    <a:pt x="811" y="4458"/>
                  </a:lnTo>
                  <a:lnTo>
                    <a:pt x="836" y="4103"/>
                  </a:lnTo>
                  <a:lnTo>
                    <a:pt x="887" y="3749"/>
                  </a:lnTo>
                  <a:lnTo>
                    <a:pt x="963" y="3420"/>
                  </a:lnTo>
                  <a:lnTo>
                    <a:pt x="1089" y="3116"/>
                  </a:lnTo>
                  <a:lnTo>
                    <a:pt x="1241" y="2812"/>
                  </a:lnTo>
                  <a:lnTo>
                    <a:pt x="1393" y="2533"/>
                  </a:lnTo>
                  <a:lnTo>
                    <a:pt x="1596" y="2254"/>
                  </a:lnTo>
                  <a:lnTo>
                    <a:pt x="1824" y="2001"/>
                  </a:lnTo>
                  <a:lnTo>
                    <a:pt x="2077" y="1799"/>
                  </a:lnTo>
                  <a:lnTo>
                    <a:pt x="2330" y="1596"/>
                  </a:lnTo>
                  <a:lnTo>
                    <a:pt x="2609" y="1419"/>
                  </a:lnTo>
                  <a:lnTo>
                    <a:pt x="2913" y="1267"/>
                  </a:lnTo>
                  <a:lnTo>
                    <a:pt x="3242" y="1165"/>
                  </a:lnTo>
                  <a:lnTo>
                    <a:pt x="3571" y="1064"/>
                  </a:lnTo>
                  <a:lnTo>
                    <a:pt x="3901" y="1013"/>
                  </a:lnTo>
                  <a:close/>
                  <a:moveTo>
                    <a:pt x="4255" y="0"/>
                  </a:moveTo>
                  <a:lnTo>
                    <a:pt x="3825" y="26"/>
                  </a:lnTo>
                  <a:lnTo>
                    <a:pt x="3394" y="76"/>
                  </a:lnTo>
                  <a:lnTo>
                    <a:pt x="2989" y="178"/>
                  </a:lnTo>
                  <a:lnTo>
                    <a:pt x="2584" y="330"/>
                  </a:lnTo>
                  <a:lnTo>
                    <a:pt x="2229" y="482"/>
                  </a:lnTo>
                  <a:lnTo>
                    <a:pt x="1849" y="709"/>
                  </a:lnTo>
                  <a:lnTo>
                    <a:pt x="1520" y="937"/>
                  </a:lnTo>
                  <a:lnTo>
                    <a:pt x="1216" y="1216"/>
                  </a:lnTo>
                  <a:lnTo>
                    <a:pt x="912" y="1520"/>
                  </a:lnTo>
                  <a:lnTo>
                    <a:pt x="659" y="1875"/>
                  </a:lnTo>
                  <a:lnTo>
                    <a:pt x="456" y="2254"/>
                  </a:lnTo>
                  <a:lnTo>
                    <a:pt x="279" y="2660"/>
                  </a:lnTo>
                  <a:lnTo>
                    <a:pt x="152" y="3065"/>
                  </a:lnTo>
                  <a:lnTo>
                    <a:pt x="76" y="3521"/>
                  </a:lnTo>
                  <a:lnTo>
                    <a:pt x="26" y="3977"/>
                  </a:lnTo>
                  <a:lnTo>
                    <a:pt x="0" y="4458"/>
                  </a:lnTo>
                  <a:lnTo>
                    <a:pt x="26" y="4889"/>
                  </a:lnTo>
                  <a:lnTo>
                    <a:pt x="76" y="5344"/>
                  </a:lnTo>
                  <a:lnTo>
                    <a:pt x="178" y="5750"/>
                  </a:lnTo>
                  <a:lnTo>
                    <a:pt x="329" y="6155"/>
                  </a:lnTo>
                  <a:lnTo>
                    <a:pt x="507" y="6535"/>
                  </a:lnTo>
                  <a:lnTo>
                    <a:pt x="709" y="6889"/>
                  </a:lnTo>
                  <a:lnTo>
                    <a:pt x="963" y="7219"/>
                  </a:lnTo>
                  <a:lnTo>
                    <a:pt x="1241" y="7523"/>
                  </a:lnTo>
                  <a:lnTo>
                    <a:pt x="1545" y="7801"/>
                  </a:lnTo>
                  <a:lnTo>
                    <a:pt x="1874" y="8029"/>
                  </a:lnTo>
                  <a:lnTo>
                    <a:pt x="2229" y="8257"/>
                  </a:lnTo>
                  <a:lnTo>
                    <a:pt x="2609" y="8434"/>
                  </a:lnTo>
                  <a:lnTo>
                    <a:pt x="2989" y="8561"/>
                  </a:lnTo>
                  <a:lnTo>
                    <a:pt x="3419" y="8662"/>
                  </a:lnTo>
                  <a:lnTo>
                    <a:pt x="3850" y="8738"/>
                  </a:lnTo>
                  <a:lnTo>
                    <a:pt x="4306" y="8764"/>
                  </a:lnTo>
                  <a:lnTo>
                    <a:pt x="4838" y="8738"/>
                  </a:lnTo>
                  <a:lnTo>
                    <a:pt x="5091" y="8713"/>
                  </a:lnTo>
                  <a:lnTo>
                    <a:pt x="5319" y="8662"/>
                  </a:lnTo>
                  <a:lnTo>
                    <a:pt x="5547" y="8612"/>
                  </a:lnTo>
                  <a:lnTo>
                    <a:pt x="5775" y="8536"/>
                  </a:lnTo>
                  <a:lnTo>
                    <a:pt x="6003" y="8460"/>
                  </a:lnTo>
                  <a:lnTo>
                    <a:pt x="6256" y="8333"/>
                  </a:lnTo>
                  <a:lnTo>
                    <a:pt x="6864" y="8004"/>
                  </a:lnTo>
                  <a:lnTo>
                    <a:pt x="7168" y="7801"/>
                  </a:lnTo>
                  <a:lnTo>
                    <a:pt x="7447" y="7573"/>
                  </a:lnTo>
                  <a:lnTo>
                    <a:pt x="7725" y="7244"/>
                  </a:lnTo>
                  <a:lnTo>
                    <a:pt x="7979" y="6915"/>
                  </a:lnTo>
                  <a:lnTo>
                    <a:pt x="8181" y="6560"/>
                  </a:lnTo>
                  <a:lnTo>
                    <a:pt x="8384" y="6155"/>
                  </a:lnTo>
                  <a:lnTo>
                    <a:pt x="8510" y="5750"/>
                  </a:lnTo>
                  <a:lnTo>
                    <a:pt x="8637" y="5344"/>
                  </a:lnTo>
                  <a:lnTo>
                    <a:pt x="8688" y="4889"/>
                  </a:lnTo>
                  <a:lnTo>
                    <a:pt x="8713" y="4458"/>
                  </a:lnTo>
                  <a:lnTo>
                    <a:pt x="8688" y="4002"/>
                  </a:lnTo>
                  <a:lnTo>
                    <a:pt x="8637" y="3546"/>
                  </a:lnTo>
                  <a:lnTo>
                    <a:pt x="8510" y="3116"/>
                  </a:lnTo>
                  <a:lnTo>
                    <a:pt x="8358" y="2710"/>
                  </a:lnTo>
                  <a:lnTo>
                    <a:pt x="8181" y="2330"/>
                  </a:lnTo>
                  <a:lnTo>
                    <a:pt x="7953" y="1951"/>
                  </a:lnTo>
                  <a:lnTo>
                    <a:pt x="7700" y="1621"/>
                  </a:lnTo>
                  <a:lnTo>
                    <a:pt x="7421" y="1292"/>
                  </a:lnTo>
                  <a:lnTo>
                    <a:pt x="7092" y="1013"/>
                  </a:lnTo>
                  <a:lnTo>
                    <a:pt x="6763" y="760"/>
                  </a:lnTo>
                  <a:lnTo>
                    <a:pt x="6383" y="532"/>
                  </a:lnTo>
                  <a:lnTo>
                    <a:pt x="6003" y="355"/>
                  </a:lnTo>
                  <a:lnTo>
                    <a:pt x="5598" y="203"/>
                  </a:lnTo>
                  <a:lnTo>
                    <a:pt x="5167" y="76"/>
                  </a:lnTo>
                  <a:lnTo>
                    <a:pt x="4711" y="26"/>
                  </a:lnTo>
                  <a:lnTo>
                    <a:pt x="4255" y="0"/>
                  </a:lnTo>
                  <a:close/>
                </a:path>
              </a:pathLst>
            </a:custGeom>
            <a:solidFill>
              <a:srgbClr val="FFB4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63" name="Google Shape;3662;p53"/>
            <p:cNvSpPr/>
            <p:nvPr/>
          </p:nvSpPr>
          <p:spPr>
            <a:xfrm>
              <a:off x="6190825" y="2656125"/>
              <a:ext cx="447050" cy="355250"/>
            </a:xfrm>
            <a:custGeom>
              <a:avLst/>
              <a:gdLst/>
              <a:ahLst/>
              <a:cxnLst/>
              <a:rect l="l" t="t" r="r" b="b"/>
              <a:pathLst>
                <a:path w="17882" h="14210" extrusionOk="0">
                  <a:moveTo>
                    <a:pt x="10562" y="8890"/>
                  </a:moveTo>
                  <a:lnTo>
                    <a:pt x="11094" y="9321"/>
                  </a:lnTo>
                  <a:lnTo>
                    <a:pt x="10461" y="9954"/>
                  </a:lnTo>
                  <a:lnTo>
                    <a:pt x="10030" y="9422"/>
                  </a:lnTo>
                  <a:lnTo>
                    <a:pt x="10309" y="9169"/>
                  </a:lnTo>
                  <a:lnTo>
                    <a:pt x="10562" y="8890"/>
                  </a:lnTo>
                  <a:close/>
                  <a:moveTo>
                    <a:pt x="11904" y="9397"/>
                  </a:moveTo>
                  <a:lnTo>
                    <a:pt x="12006" y="9448"/>
                  </a:lnTo>
                  <a:lnTo>
                    <a:pt x="12208" y="9650"/>
                  </a:lnTo>
                  <a:lnTo>
                    <a:pt x="12259" y="9726"/>
                  </a:lnTo>
                  <a:lnTo>
                    <a:pt x="12284" y="9802"/>
                  </a:lnTo>
                  <a:lnTo>
                    <a:pt x="12259" y="9878"/>
                  </a:lnTo>
                  <a:lnTo>
                    <a:pt x="12208" y="9929"/>
                  </a:lnTo>
                  <a:lnTo>
                    <a:pt x="11068" y="11094"/>
                  </a:lnTo>
                  <a:lnTo>
                    <a:pt x="11018" y="11119"/>
                  </a:lnTo>
                  <a:lnTo>
                    <a:pt x="10967" y="11145"/>
                  </a:lnTo>
                  <a:lnTo>
                    <a:pt x="10891" y="11145"/>
                  </a:lnTo>
                  <a:lnTo>
                    <a:pt x="10790" y="11094"/>
                  </a:lnTo>
                  <a:lnTo>
                    <a:pt x="10562" y="10866"/>
                  </a:lnTo>
                  <a:lnTo>
                    <a:pt x="10537" y="10815"/>
                  </a:lnTo>
                  <a:lnTo>
                    <a:pt x="10511" y="10765"/>
                  </a:lnTo>
                  <a:lnTo>
                    <a:pt x="10511" y="10689"/>
                  </a:lnTo>
                  <a:lnTo>
                    <a:pt x="10562" y="10587"/>
                  </a:lnTo>
                  <a:lnTo>
                    <a:pt x="11727" y="9448"/>
                  </a:lnTo>
                  <a:lnTo>
                    <a:pt x="11752" y="9397"/>
                  </a:lnTo>
                  <a:close/>
                  <a:moveTo>
                    <a:pt x="9599" y="9751"/>
                  </a:moveTo>
                  <a:lnTo>
                    <a:pt x="10106" y="10359"/>
                  </a:lnTo>
                  <a:lnTo>
                    <a:pt x="10005" y="10537"/>
                  </a:lnTo>
                  <a:lnTo>
                    <a:pt x="9979" y="10714"/>
                  </a:lnTo>
                  <a:lnTo>
                    <a:pt x="10005" y="10866"/>
                  </a:lnTo>
                  <a:lnTo>
                    <a:pt x="10055" y="10993"/>
                  </a:lnTo>
                  <a:lnTo>
                    <a:pt x="10106" y="11119"/>
                  </a:lnTo>
                  <a:lnTo>
                    <a:pt x="10207" y="11220"/>
                  </a:lnTo>
                  <a:lnTo>
                    <a:pt x="10435" y="11448"/>
                  </a:lnTo>
                  <a:lnTo>
                    <a:pt x="10537" y="11550"/>
                  </a:lnTo>
                  <a:lnTo>
                    <a:pt x="10663" y="11600"/>
                  </a:lnTo>
                  <a:lnTo>
                    <a:pt x="10790" y="11651"/>
                  </a:lnTo>
                  <a:lnTo>
                    <a:pt x="11043" y="11651"/>
                  </a:lnTo>
                  <a:lnTo>
                    <a:pt x="11170" y="11626"/>
                  </a:lnTo>
                  <a:lnTo>
                    <a:pt x="11372" y="11854"/>
                  </a:lnTo>
                  <a:lnTo>
                    <a:pt x="9194" y="11854"/>
                  </a:lnTo>
                  <a:lnTo>
                    <a:pt x="9194" y="10005"/>
                  </a:lnTo>
                  <a:lnTo>
                    <a:pt x="9599" y="9751"/>
                  </a:lnTo>
                  <a:close/>
                  <a:moveTo>
                    <a:pt x="1064" y="1571"/>
                  </a:moveTo>
                  <a:lnTo>
                    <a:pt x="1064" y="11930"/>
                  </a:lnTo>
                  <a:lnTo>
                    <a:pt x="1064" y="12031"/>
                  </a:lnTo>
                  <a:lnTo>
                    <a:pt x="1089" y="12107"/>
                  </a:lnTo>
                  <a:lnTo>
                    <a:pt x="1140" y="12183"/>
                  </a:lnTo>
                  <a:lnTo>
                    <a:pt x="1191" y="12259"/>
                  </a:lnTo>
                  <a:lnTo>
                    <a:pt x="1241" y="12310"/>
                  </a:lnTo>
                  <a:lnTo>
                    <a:pt x="1317" y="12335"/>
                  </a:lnTo>
                  <a:lnTo>
                    <a:pt x="1393" y="12360"/>
                  </a:lnTo>
                  <a:lnTo>
                    <a:pt x="1494" y="12386"/>
                  </a:lnTo>
                  <a:lnTo>
                    <a:pt x="7902" y="12386"/>
                  </a:lnTo>
                  <a:lnTo>
                    <a:pt x="7902" y="12892"/>
                  </a:lnTo>
                  <a:lnTo>
                    <a:pt x="532" y="12892"/>
                  </a:lnTo>
                  <a:lnTo>
                    <a:pt x="532" y="1571"/>
                  </a:lnTo>
                  <a:close/>
                  <a:moveTo>
                    <a:pt x="11828" y="12386"/>
                  </a:moveTo>
                  <a:lnTo>
                    <a:pt x="12310" y="12892"/>
                  </a:lnTo>
                  <a:lnTo>
                    <a:pt x="9979" y="12892"/>
                  </a:lnTo>
                  <a:lnTo>
                    <a:pt x="9979" y="12386"/>
                  </a:lnTo>
                  <a:close/>
                  <a:moveTo>
                    <a:pt x="9473" y="12386"/>
                  </a:moveTo>
                  <a:lnTo>
                    <a:pt x="9473" y="13196"/>
                  </a:lnTo>
                  <a:lnTo>
                    <a:pt x="9447" y="13247"/>
                  </a:lnTo>
                  <a:lnTo>
                    <a:pt x="9371" y="13272"/>
                  </a:lnTo>
                  <a:lnTo>
                    <a:pt x="8510" y="13272"/>
                  </a:lnTo>
                  <a:lnTo>
                    <a:pt x="8434" y="13247"/>
                  </a:lnTo>
                  <a:lnTo>
                    <a:pt x="8409" y="13196"/>
                  </a:lnTo>
                  <a:lnTo>
                    <a:pt x="8409" y="12386"/>
                  </a:lnTo>
                  <a:close/>
                  <a:moveTo>
                    <a:pt x="16311" y="507"/>
                  </a:moveTo>
                  <a:lnTo>
                    <a:pt x="16311" y="8992"/>
                  </a:lnTo>
                  <a:lnTo>
                    <a:pt x="16311" y="9093"/>
                  </a:lnTo>
                  <a:lnTo>
                    <a:pt x="16387" y="9169"/>
                  </a:lnTo>
                  <a:lnTo>
                    <a:pt x="16463" y="9245"/>
                  </a:lnTo>
                  <a:lnTo>
                    <a:pt x="16666" y="9245"/>
                  </a:lnTo>
                  <a:lnTo>
                    <a:pt x="16742" y="9169"/>
                  </a:lnTo>
                  <a:lnTo>
                    <a:pt x="16793" y="9093"/>
                  </a:lnTo>
                  <a:lnTo>
                    <a:pt x="16818" y="8992"/>
                  </a:lnTo>
                  <a:lnTo>
                    <a:pt x="16818" y="1571"/>
                  </a:lnTo>
                  <a:lnTo>
                    <a:pt x="17350" y="1571"/>
                  </a:lnTo>
                  <a:lnTo>
                    <a:pt x="17350" y="12892"/>
                  </a:lnTo>
                  <a:lnTo>
                    <a:pt x="15349" y="12892"/>
                  </a:lnTo>
                  <a:lnTo>
                    <a:pt x="15324" y="12664"/>
                  </a:lnTo>
                  <a:lnTo>
                    <a:pt x="15273" y="12512"/>
                  </a:lnTo>
                  <a:lnTo>
                    <a:pt x="15222" y="12386"/>
                  </a:lnTo>
                  <a:lnTo>
                    <a:pt x="16387" y="12386"/>
                  </a:lnTo>
                  <a:lnTo>
                    <a:pt x="16463" y="12360"/>
                  </a:lnTo>
                  <a:lnTo>
                    <a:pt x="16565" y="12335"/>
                  </a:lnTo>
                  <a:lnTo>
                    <a:pt x="16641" y="12310"/>
                  </a:lnTo>
                  <a:lnTo>
                    <a:pt x="16691" y="12259"/>
                  </a:lnTo>
                  <a:lnTo>
                    <a:pt x="16742" y="12183"/>
                  </a:lnTo>
                  <a:lnTo>
                    <a:pt x="16793" y="12107"/>
                  </a:lnTo>
                  <a:lnTo>
                    <a:pt x="16818" y="12031"/>
                  </a:lnTo>
                  <a:lnTo>
                    <a:pt x="16818" y="11930"/>
                  </a:lnTo>
                  <a:lnTo>
                    <a:pt x="16818" y="10258"/>
                  </a:lnTo>
                  <a:lnTo>
                    <a:pt x="16793" y="10157"/>
                  </a:lnTo>
                  <a:lnTo>
                    <a:pt x="16742" y="10081"/>
                  </a:lnTo>
                  <a:lnTo>
                    <a:pt x="16666" y="10030"/>
                  </a:lnTo>
                  <a:lnTo>
                    <a:pt x="16565" y="10005"/>
                  </a:lnTo>
                  <a:lnTo>
                    <a:pt x="16463" y="10030"/>
                  </a:lnTo>
                  <a:lnTo>
                    <a:pt x="16387" y="10081"/>
                  </a:lnTo>
                  <a:lnTo>
                    <a:pt x="16311" y="10157"/>
                  </a:lnTo>
                  <a:lnTo>
                    <a:pt x="16311" y="10258"/>
                  </a:lnTo>
                  <a:lnTo>
                    <a:pt x="16311" y="11854"/>
                  </a:lnTo>
                  <a:lnTo>
                    <a:pt x="14792" y="11854"/>
                  </a:lnTo>
                  <a:lnTo>
                    <a:pt x="14386" y="11499"/>
                  </a:lnTo>
                  <a:lnTo>
                    <a:pt x="14310" y="11448"/>
                  </a:lnTo>
                  <a:lnTo>
                    <a:pt x="14209" y="11423"/>
                  </a:lnTo>
                  <a:lnTo>
                    <a:pt x="14108" y="11448"/>
                  </a:lnTo>
                  <a:lnTo>
                    <a:pt x="14032" y="11524"/>
                  </a:lnTo>
                  <a:lnTo>
                    <a:pt x="13981" y="11600"/>
                  </a:lnTo>
                  <a:lnTo>
                    <a:pt x="13956" y="11702"/>
                  </a:lnTo>
                  <a:lnTo>
                    <a:pt x="13981" y="11803"/>
                  </a:lnTo>
                  <a:lnTo>
                    <a:pt x="14057" y="11879"/>
                  </a:lnTo>
                  <a:lnTo>
                    <a:pt x="14564" y="12335"/>
                  </a:lnTo>
                  <a:lnTo>
                    <a:pt x="14665" y="12462"/>
                  </a:lnTo>
                  <a:lnTo>
                    <a:pt x="14741" y="12588"/>
                  </a:lnTo>
                  <a:lnTo>
                    <a:pt x="14792" y="12715"/>
                  </a:lnTo>
                  <a:lnTo>
                    <a:pt x="14817" y="12892"/>
                  </a:lnTo>
                  <a:lnTo>
                    <a:pt x="14792" y="13044"/>
                  </a:lnTo>
                  <a:lnTo>
                    <a:pt x="14766" y="13196"/>
                  </a:lnTo>
                  <a:lnTo>
                    <a:pt x="14690" y="13323"/>
                  </a:lnTo>
                  <a:lnTo>
                    <a:pt x="14589" y="13449"/>
                  </a:lnTo>
                  <a:lnTo>
                    <a:pt x="14462" y="13551"/>
                  </a:lnTo>
                  <a:lnTo>
                    <a:pt x="14336" y="13627"/>
                  </a:lnTo>
                  <a:lnTo>
                    <a:pt x="14184" y="13677"/>
                  </a:lnTo>
                  <a:lnTo>
                    <a:pt x="14032" y="13677"/>
                  </a:lnTo>
                  <a:lnTo>
                    <a:pt x="13880" y="13652"/>
                  </a:lnTo>
                  <a:lnTo>
                    <a:pt x="13728" y="13601"/>
                  </a:lnTo>
                  <a:lnTo>
                    <a:pt x="13601" y="13525"/>
                  </a:lnTo>
                  <a:lnTo>
                    <a:pt x="13475" y="13424"/>
                  </a:lnTo>
                  <a:lnTo>
                    <a:pt x="11575" y="11296"/>
                  </a:lnTo>
                  <a:lnTo>
                    <a:pt x="12436" y="10461"/>
                  </a:lnTo>
                  <a:lnTo>
                    <a:pt x="13120" y="11069"/>
                  </a:lnTo>
                  <a:lnTo>
                    <a:pt x="13171" y="11094"/>
                  </a:lnTo>
                  <a:lnTo>
                    <a:pt x="13272" y="11119"/>
                  </a:lnTo>
                  <a:lnTo>
                    <a:pt x="13373" y="11094"/>
                  </a:lnTo>
                  <a:lnTo>
                    <a:pt x="13424" y="11069"/>
                  </a:lnTo>
                  <a:lnTo>
                    <a:pt x="13475" y="11043"/>
                  </a:lnTo>
                  <a:lnTo>
                    <a:pt x="13551" y="10942"/>
                  </a:lnTo>
                  <a:lnTo>
                    <a:pt x="13551" y="10841"/>
                  </a:lnTo>
                  <a:lnTo>
                    <a:pt x="13525" y="10739"/>
                  </a:lnTo>
                  <a:lnTo>
                    <a:pt x="13475" y="10663"/>
                  </a:lnTo>
                  <a:lnTo>
                    <a:pt x="12765" y="10030"/>
                  </a:lnTo>
                  <a:lnTo>
                    <a:pt x="12791" y="9853"/>
                  </a:lnTo>
                  <a:lnTo>
                    <a:pt x="12791" y="9650"/>
                  </a:lnTo>
                  <a:lnTo>
                    <a:pt x="12715" y="9448"/>
                  </a:lnTo>
                  <a:lnTo>
                    <a:pt x="12664" y="9372"/>
                  </a:lnTo>
                  <a:lnTo>
                    <a:pt x="12588" y="9296"/>
                  </a:lnTo>
                  <a:lnTo>
                    <a:pt x="12360" y="9068"/>
                  </a:lnTo>
                  <a:lnTo>
                    <a:pt x="12259" y="8966"/>
                  </a:lnTo>
                  <a:lnTo>
                    <a:pt x="12132" y="8916"/>
                  </a:lnTo>
                  <a:lnTo>
                    <a:pt x="12006" y="8865"/>
                  </a:lnTo>
                  <a:lnTo>
                    <a:pt x="11854" y="8865"/>
                  </a:lnTo>
                  <a:lnTo>
                    <a:pt x="11651" y="8890"/>
                  </a:lnTo>
                  <a:lnTo>
                    <a:pt x="11474" y="8966"/>
                  </a:lnTo>
                  <a:lnTo>
                    <a:pt x="10891" y="8485"/>
                  </a:lnTo>
                  <a:lnTo>
                    <a:pt x="11144" y="8055"/>
                  </a:lnTo>
                  <a:lnTo>
                    <a:pt x="11347" y="7599"/>
                  </a:lnTo>
                  <a:lnTo>
                    <a:pt x="15526" y="7599"/>
                  </a:lnTo>
                  <a:lnTo>
                    <a:pt x="15627" y="7573"/>
                  </a:lnTo>
                  <a:lnTo>
                    <a:pt x="15703" y="7523"/>
                  </a:lnTo>
                  <a:lnTo>
                    <a:pt x="15754" y="7447"/>
                  </a:lnTo>
                  <a:lnTo>
                    <a:pt x="15779" y="7345"/>
                  </a:lnTo>
                  <a:lnTo>
                    <a:pt x="15754" y="7244"/>
                  </a:lnTo>
                  <a:lnTo>
                    <a:pt x="15703" y="7143"/>
                  </a:lnTo>
                  <a:lnTo>
                    <a:pt x="15627" y="7092"/>
                  </a:lnTo>
                  <a:lnTo>
                    <a:pt x="15526" y="7067"/>
                  </a:lnTo>
                  <a:lnTo>
                    <a:pt x="11524" y="7067"/>
                  </a:lnTo>
                  <a:lnTo>
                    <a:pt x="11600" y="6763"/>
                  </a:lnTo>
                  <a:lnTo>
                    <a:pt x="11651" y="6459"/>
                  </a:lnTo>
                  <a:lnTo>
                    <a:pt x="13323" y="6459"/>
                  </a:lnTo>
                  <a:lnTo>
                    <a:pt x="13424" y="6434"/>
                  </a:lnTo>
                  <a:lnTo>
                    <a:pt x="13500" y="6383"/>
                  </a:lnTo>
                  <a:lnTo>
                    <a:pt x="13576" y="6307"/>
                  </a:lnTo>
                  <a:lnTo>
                    <a:pt x="13576" y="6206"/>
                  </a:lnTo>
                  <a:lnTo>
                    <a:pt x="13576" y="6104"/>
                  </a:lnTo>
                  <a:lnTo>
                    <a:pt x="13500" y="6028"/>
                  </a:lnTo>
                  <a:lnTo>
                    <a:pt x="13424" y="5952"/>
                  </a:lnTo>
                  <a:lnTo>
                    <a:pt x="11676" y="5952"/>
                  </a:lnTo>
                  <a:lnTo>
                    <a:pt x="11676" y="5648"/>
                  </a:lnTo>
                  <a:lnTo>
                    <a:pt x="11651" y="5319"/>
                  </a:lnTo>
                  <a:lnTo>
                    <a:pt x="15602" y="5319"/>
                  </a:lnTo>
                  <a:lnTo>
                    <a:pt x="15703" y="5243"/>
                  </a:lnTo>
                  <a:lnTo>
                    <a:pt x="15754" y="5167"/>
                  </a:lnTo>
                  <a:lnTo>
                    <a:pt x="15779" y="5066"/>
                  </a:lnTo>
                  <a:lnTo>
                    <a:pt x="15754" y="4965"/>
                  </a:lnTo>
                  <a:lnTo>
                    <a:pt x="15703" y="4889"/>
                  </a:lnTo>
                  <a:lnTo>
                    <a:pt x="15602" y="4838"/>
                  </a:lnTo>
                  <a:lnTo>
                    <a:pt x="15501" y="4813"/>
                  </a:lnTo>
                  <a:lnTo>
                    <a:pt x="11575" y="4813"/>
                  </a:lnTo>
                  <a:lnTo>
                    <a:pt x="11499" y="4509"/>
                  </a:lnTo>
                  <a:lnTo>
                    <a:pt x="11398" y="4205"/>
                  </a:lnTo>
                  <a:lnTo>
                    <a:pt x="12411" y="4205"/>
                  </a:lnTo>
                  <a:lnTo>
                    <a:pt x="12512" y="4179"/>
                  </a:lnTo>
                  <a:lnTo>
                    <a:pt x="12588" y="4129"/>
                  </a:lnTo>
                  <a:lnTo>
                    <a:pt x="12639" y="4027"/>
                  </a:lnTo>
                  <a:lnTo>
                    <a:pt x="12664" y="3926"/>
                  </a:lnTo>
                  <a:lnTo>
                    <a:pt x="12639" y="3825"/>
                  </a:lnTo>
                  <a:lnTo>
                    <a:pt x="12588" y="3749"/>
                  </a:lnTo>
                  <a:lnTo>
                    <a:pt x="12512" y="3698"/>
                  </a:lnTo>
                  <a:lnTo>
                    <a:pt x="12411" y="3673"/>
                  </a:lnTo>
                  <a:lnTo>
                    <a:pt x="11170" y="3673"/>
                  </a:lnTo>
                  <a:lnTo>
                    <a:pt x="10992" y="3369"/>
                  </a:lnTo>
                  <a:lnTo>
                    <a:pt x="10790" y="3065"/>
                  </a:lnTo>
                  <a:lnTo>
                    <a:pt x="15501" y="3065"/>
                  </a:lnTo>
                  <a:lnTo>
                    <a:pt x="15602" y="3040"/>
                  </a:lnTo>
                  <a:lnTo>
                    <a:pt x="15703" y="2989"/>
                  </a:lnTo>
                  <a:lnTo>
                    <a:pt x="15754" y="2913"/>
                  </a:lnTo>
                  <a:lnTo>
                    <a:pt x="15779" y="2812"/>
                  </a:lnTo>
                  <a:lnTo>
                    <a:pt x="15754" y="2710"/>
                  </a:lnTo>
                  <a:lnTo>
                    <a:pt x="15703" y="2609"/>
                  </a:lnTo>
                  <a:lnTo>
                    <a:pt x="15602" y="2558"/>
                  </a:lnTo>
                  <a:lnTo>
                    <a:pt x="15501" y="2533"/>
                  </a:lnTo>
                  <a:lnTo>
                    <a:pt x="10334" y="2533"/>
                  </a:lnTo>
                  <a:lnTo>
                    <a:pt x="10081" y="2305"/>
                  </a:lnTo>
                  <a:lnTo>
                    <a:pt x="9802" y="2077"/>
                  </a:lnTo>
                  <a:lnTo>
                    <a:pt x="9498" y="1875"/>
                  </a:lnTo>
                  <a:lnTo>
                    <a:pt x="9194" y="1697"/>
                  </a:lnTo>
                  <a:lnTo>
                    <a:pt x="9194" y="1292"/>
                  </a:lnTo>
                  <a:lnTo>
                    <a:pt x="9219" y="1140"/>
                  </a:lnTo>
                  <a:lnTo>
                    <a:pt x="9270" y="988"/>
                  </a:lnTo>
                  <a:lnTo>
                    <a:pt x="9346" y="861"/>
                  </a:lnTo>
                  <a:lnTo>
                    <a:pt x="9422" y="735"/>
                  </a:lnTo>
                  <a:lnTo>
                    <a:pt x="9549" y="659"/>
                  </a:lnTo>
                  <a:lnTo>
                    <a:pt x="9675" y="583"/>
                  </a:lnTo>
                  <a:lnTo>
                    <a:pt x="9827" y="532"/>
                  </a:lnTo>
                  <a:lnTo>
                    <a:pt x="9979" y="507"/>
                  </a:lnTo>
                  <a:close/>
                  <a:moveTo>
                    <a:pt x="1393" y="0"/>
                  </a:moveTo>
                  <a:lnTo>
                    <a:pt x="1317" y="26"/>
                  </a:lnTo>
                  <a:lnTo>
                    <a:pt x="1241" y="76"/>
                  </a:lnTo>
                  <a:lnTo>
                    <a:pt x="1191" y="127"/>
                  </a:lnTo>
                  <a:lnTo>
                    <a:pt x="1140" y="178"/>
                  </a:lnTo>
                  <a:lnTo>
                    <a:pt x="1089" y="254"/>
                  </a:lnTo>
                  <a:lnTo>
                    <a:pt x="1064" y="330"/>
                  </a:lnTo>
                  <a:lnTo>
                    <a:pt x="1064" y="431"/>
                  </a:lnTo>
                  <a:lnTo>
                    <a:pt x="1064" y="1039"/>
                  </a:lnTo>
                  <a:lnTo>
                    <a:pt x="355" y="1039"/>
                  </a:lnTo>
                  <a:lnTo>
                    <a:pt x="279" y="1064"/>
                  </a:lnTo>
                  <a:lnTo>
                    <a:pt x="203" y="1115"/>
                  </a:lnTo>
                  <a:lnTo>
                    <a:pt x="127" y="1165"/>
                  </a:lnTo>
                  <a:lnTo>
                    <a:pt x="76" y="1241"/>
                  </a:lnTo>
                  <a:lnTo>
                    <a:pt x="51" y="1292"/>
                  </a:lnTo>
                  <a:lnTo>
                    <a:pt x="25" y="1393"/>
                  </a:lnTo>
                  <a:lnTo>
                    <a:pt x="0" y="1469"/>
                  </a:lnTo>
                  <a:lnTo>
                    <a:pt x="0" y="12993"/>
                  </a:lnTo>
                  <a:lnTo>
                    <a:pt x="25" y="13069"/>
                  </a:lnTo>
                  <a:lnTo>
                    <a:pt x="51" y="13145"/>
                  </a:lnTo>
                  <a:lnTo>
                    <a:pt x="76" y="13221"/>
                  </a:lnTo>
                  <a:lnTo>
                    <a:pt x="127" y="13297"/>
                  </a:lnTo>
                  <a:lnTo>
                    <a:pt x="203" y="13348"/>
                  </a:lnTo>
                  <a:lnTo>
                    <a:pt x="279" y="13399"/>
                  </a:lnTo>
                  <a:lnTo>
                    <a:pt x="355" y="13424"/>
                  </a:lnTo>
                  <a:lnTo>
                    <a:pt x="7928" y="13424"/>
                  </a:lnTo>
                  <a:lnTo>
                    <a:pt x="8029" y="13576"/>
                  </a:lnTo>
                  <a:lnTo>
                    <a:pt x="8156" y="13703"/>
                  </a:lnTo>
                  <a:lnTo>
                    <a:pt x="8308" y="13779"/>
                  </a:lnTo>
                  <a:lnTo>
                    <a:pt x="8510" y="13804"/>
                  </a:lnTo>
                  <a:lnTo>
                    <a:pt x="9371" y="13804"/>
                  </a:lnTo>
                  <a:lnTo>
                    <a:pt x="9549" y="13779"/>
                  </a:lnTo>
                  <a:lnTo>
                    <a:pt x="9726" y="13703"/>
                  </a:lnTo>
                  <a:lnTo>
                    <a:pt x="9853" y="13576"/>
                  </a:lnTo>
                  <a:lnTo>
                    <a:pt x="9929" y="13424"/>
                  </a:lnTo>
                  <a:lnTo>
                    <a:pt x="12765" y="13424"/>
                  </a:lnTo>
                  <a:lnTo>
                    <a:pt x="13095" y="13779"/>
                  </a:lnTo>
                  <a:lnTo>
                    <a:pt x="13272" y="13956"/>
                  </a:lnTo>
                  <a:lnTo>
                    <a:pt x="13500" y="14083"/>
                  </a:lnTo>
                  <a:lnTo>
                    <a:pt x="13753" y="14159"/>
                  </a:lnTo>
                  <a:lnTo>
                    <a:pt x="14006" y="14209"/>
                  </a:lnTo>
                  <a:lnTo>
                    <a:pt x="14260" y="14184"/>
                  </a:lnTo>
                  <a:lnTo>
                    <a:pt x="14513" y="14133"/>
                  </a:lnTo>
                  <a:lnTo>
                    <a:pt x="14741" y="14007"/>
                  </a:lnTo>
                  <a:lnTo>
                    <a:pt x="14868" y="13931"/>
                  </a:lnTo>
                  <a:lnTo>
                    <a:pt x="14969" y="13829"/>
                  </a:lnTo>
                  <a:lnTo>
                    <a:pt x="15121" y="13627"/>
                  </a:lnTo>
                  <a:lnTo>
                    <a:pt x="15248" y="13424"/>
                  </a:lnTo>
                  <a:lnTo>
                    <a:pt x="17527" y="13424"/>
                  </a:lnTo>
                  <a:lnTo>
                    <a:pt x="17603" y="13399"/>
                  </a:lnTo>
                  <a:lnTo>
                    <a:pt x="17679" y="13348"/>
                  </a:lnTo>
                  <a:lnTo>
                    <a:pt x="17730" y="13297"/>
                  </a:lnTo>
                  <a:lnTo>
                    <a:pt x="17806" y="13221"/>
                  </a:lnTo>
                  <a:lnTo>
                    <a:pt x="17831" y="13145"/>
                  </a:lnTo>
                  <a:lnTo>
                    <a:pt x="17856" y="13069"/>
                  </a:lnTo>
                  <a:lnTo>
                    <a:pt x="17882" y="12993"/>
                  </a:lnTo>
                  <a:lnTo>
                    <a:pt x="17882" y="1469"/>
                  </a:lnTo>
                  <a:lnTo>
                    <a:pt x="17856" y="1393"/>
                  </a:lnTo>
                  <a:lnTo>
                    <a:pt x="17831" y="1292"/>
                  </a:lnTo>
                  <a:lnTo>
                    <a:pt x="17806" y="1241"/>
                  </a:lnTo>
                  <a:lnTo>
                    <a:pt x="17730" y="1165"/>
                  </a:lnTo>
                  <a:lnTo>
                    <a:pt x="17679" y="1115"/>
                  </a:lnTo>
                  <a:lnTo>
                    <a:pt x="17603" y="1064"/>
                  </a:lnTo>
                  <a:lnTo>
                    <a:pt x="17527" y="1039"/>
                  </a:lnTo>
                  <a:lnTo>
                    <a:pt x="16818" y="1039"/>
                  </a:lnTo>
                  <a:lnTo>
                    <a:pt x="16818" y="431"/>
                  </a:lnTo>
                  <a:lnTo>
                    <a:pt x="16818" y="330"/>
                  </a:lnTo>
                  <a:lnTo>
                    <a:pt x="16793" y="254"/>
                  </a:lnTo>
                  <a:lnTo>
                    <a:pt x="16742" y="178"/>
                  </a:lnTo>
                  <a:lnTo>
                    <a:pt x="16691" y="127"/>
                  </a:lnTo>
                  <a:lnTo>
                    <a:pt x="16641" y="76"/>
                  </a:lnTo>
                  <a:lnTo>
                    <a:pt x="16565" y="26"/>
                  </a:lnTo>
                  <a:lnTo>
                    <a:pt x="16463" y="0"/>
                  </a:lnTo>
                  <a:lnTo>
                    <a:pt x="9827" y="0"/>
                  </a:lnTo>
                  <a:lnTo>
                    <a:pt x="9675" y="26"/>
                  </a:lnTo>
                  <a:lnTo>
                    <a:pt x="9523" y="76"/>
                  </a:lnTo>
                  <a:lnTo>
                    <a:pt x="9397" y="127"/>
                  </a:lnTo>
                  <a:lnTo>
                    <a:pt x="9270" y="203"/>
                  </a:lnTo>
                  <a:lnTo>
                    <a:pt x="9144" y="304"/>
                  </a:lnTo>
                  <a:lnTo>
                    <a:pt x="9042" y="405"/>
                  </a:lnTo>
                  <a:lnTo>
                    <a:pt x="8941" y="507"/>
                  </a:lnTo>
                  <a:lnTo>
                    <a:pt x="8840" y="405"/>
                  </a:lnTo>
                  <a:lnTo>
                    <a:pt x="8738" y="304"/>
                  </a:lnTo>
                  <a:lnTo>
                    <a:pt x="8612" y="203"/>
                  </a:lnTo>
                  <a:lnTo>
                    <a:pt x="8485" y="127"/>
                  </a:lnTo>
                  <a:lnTo>
                    <a:pt x="8358" y="76"/>
                  </a:lnTo>
                  <a:lnTo>
                    <a:pt x="8206" y="26"/>
                  </a:lnTo>
                  <a:lnTo>
                    <a:pt x="8054" y="0"/>
                  </a:lnTo>
                  <a:lnTo>
                    <a:pt x="3977" y="0"/>
                  </a:lnTo>
                  <a:lnTo>
                    <a:pt x="3901" y="76"/>
                  </a:lnTo>
                  <a:lnTo>
                    <a:pt x="3825" y="152"/>
                  </a:lnTo>
                  <a:lnTo>
                    <a:pt x="3825" y="254"/>
                  </a:lnTo>
                  <a:lnTo>
                    <a:pt x="3825" y="355"/>
                  </a:lnTo>
                  <a:lnTo>
                    <a:pt x="3901" y="431"/>
                  </a:lnTo>
                  <a:lnTo>
                    <a:pt x="3977" y="481"/>
                  </a:lnTo>
                  <a:lnTo>
                    <a:pt x="4078" y="507"/>
                  </a:lnTo>
                  <a:lnTo>
                    <a:pt x="7902" y="507"/>
                  </a:lnTo>
                  <a:lnTo>
                    <a:pt x="8054" y="532"/>
                  </a:lnTo>
                  <a:lnTo>
                    <a:pt x="8206" y="583"/>
                  </a:lnTo>
                  <a:lnTo>
                    <a:pt x="8333" y="659"/>
                  </a:lnTo>
                  <a:lnTo>
                    <a:pt x="8434" y="735"/>
                  </a:lnTo>
                  <a:lnTo>
                    <a:pt x="8536" y="861"/>
                  </a:lnTo>
                  <a:lnTo>
                    <a:pt x="8612" y="988"/>
                  </a:lnTo>
                  <a:lnTo>
                    <a:pt x="8662" y="1140"/>
                  </a:lnTo>
                  <a:lnTo>
                    <a:pt x="8688" y="1292"/>
                  </a:lnTo>
                  <a:lnTo>
                    <a:pt x="8688" y="1444"/>
                  </a:lnTo>
                  <a:lnTo>
                    <a:pt x="8282" y="1317"/>
                  </a:lnTo>
                  <a:lnTo>
                    <a:pt x="7852" y="1216"/>
                  </a:lnTo>
                  <a:lnTo>
                    <a:pt x="7421" y="1140"/>
                  </a:lnTo>
                  <a:lnTo>
                    <a:pt x="6965" y="1115"/>
                  </a:lnTo>
                  <a:lnTo>
                    <a:pt x="6560" y="1140"/>
                  </a:lnTo>
                  <a:lnTo>
                    <a:pt x="6155" y="1191"/>
                  </a:lnTo>
                  <a:lnTo>
                    <a:pt x="5750" y="1292"/>
                  </a:lnTo>
                  <a:lnTo>
                    <a:pt x="5370" y="1393"/>
                  </a:lnTo>
                  <a:lnTo>
                    <a:pt x="3065" y="1393"/>
                  </a:lnTo>
                  <a:lnTo>
                    <a:pt x="2963" y="1419"/>
                  </a:lnTo>
                  <a:lnTo>
                    <a:pt x="2862" y="1469"/>
                  </a:lnTo>
                  <a:lnTo>
                    <a:pt x="2812" y="1571"/>
                  </a:lnTo>
                  <a:lnTo>
                    <a:pt x="2786" y="1672"/>
                  </a:lnTo>
                  <a:lnTo>
                    <a:pt x="2812" y="1773"/>
                  </a:lnTo>
                  <a:lnTo>
                    <a:pt x="2862" y="1849"/>
                  </a:lnTo>
                  <a:lnTo>
                    <a:pt x="2963" y="1900"/>
                  </a:lnTo>
                  <a:lnTo>
                    <a:pt x="3065" y="1925"/>
                  </a:lnTo>
                  <a:lnTo>
                    <a:pt x="4331" y="1925"/>
                  </a:lnTo>
                  <a:lnTo>
                    <a:pt x="3951" y="2204"/>
                  </a:lnTo>
                  <a:lnTo>
                    <a:pt x="3622" y="2533"/>
                  </a:lnTo>
                  <a:lnTo>
                    <a:pt x="2356" y="2533"/>
                  </a:lnTo>
                  <a:lnTo>
                    <a:pt x="2254" y="2558"/>
                  </a:lnTo>
                  <a:lnTo>
                    <a:pt x="2178" y="2609"/>
                  </a:lnTo>
                  <a:lnTo>
                    <a:pt x="2128" y="2710"/>
                  </a:lnTo>
                  <a:lnTo>
                    <a:pt x="2102" y="2812"/>
                  </a:lnTo>
                  <a:lnTo>
                    <a:pt x="2128" y="2913"/>
                  </a:lnTo>
                  <a:lnTo>
                    <a:pt x="2178" y="2989"/>
                  </a:lnTo>
                  <a:lnTo>
                    <a:pt x="2254" y="3040"/>
                  </a:lnTo>
                  <a:lnTo>
                    <a:pt x="2356" y="3065"/>
                  </a:lnTo>
                  <a:lnTo>
                    <a:pt x="3166" y="3065"/>
                  </a:lnTo>
                  <a:lnTo>
                    <a:pt x="2963" y="3369"/>
                  </a:lnTo>
                  <a:lnTo>
                    <a:pt x="2786" y="3673"/>
                  </a:lnTo>
                  <a:lnTo>
                    <a:pt x="2634" y="4002"/>
                  </a:lnTo>
                  <a:lnTo>
                    <a:pt x="2508" y="4357"/>
                  </a:lnTo>
                  <a:lnTo>
                    <a:pt x="2381" y="4711"/>
                  </a:lnTo>
                  <a:lnTo>
                    <a:pt x="2330" y="5066"/>
                  </a:lnTo>
                  <a:lnTo>
                    <a:pt x="2280" y="5446"/>
                  </a:lnTo>
                  <a:lnTo>
                    <a:pt x="2254" y="5851"/>
                  </a:lnTo>
                  <a:lnTo>
                    <a:pt x="2280" y="6155"/>
                  </a:lnTo>
                  <a:lnTo>
                    <a:pt x="2305" y="6484"/>
                  </a:lnTo>
                  <a:lnTo>
                    <a:pt x="2356" y="6788"/>
                  </a:lnTo>
                  <a:lnTo>
                    <a:pt x="2432" y="7092"/>
                  </a:lnTo>
                  <a:lnTo>
                    <a:pt x="2508" y="7371"/>
                  </a:lnTo>
                  <a:lnTo>
                    <a:pt x="2634" y="7675"/>
                  </a:lnTo>
                  <a:lnTo>
                    <a:pt x="2761" y="7928"/>
                  </a:lnTo>
                  <a:lnTo>
                    <a:pt x="2888" y="8206"/>
                  </a:lnTo>
                  <a:lnTo>
                    <a:pt x="2356" y="8206"/>
                  </a:lnTo>
                  <a:lnTo>
                    <a:pt x="2254" y="8232"/>
                  </a:lnTo>
                  <a:lnTo>
                    <a:pt x="2178" y="8282"/>
                  </a:lnTo>
                  <a:lnTo>
                    <a:pt x="2128" y="8358"/>
                  </a:lnTo>
                  <a:lnTo>
                    <a:pt x="2102" y="8460"/>
                  </a:lnTo>
                  <a:lnTo>
                    <a:pt x="2128" y="8561"/>
                  </a:lnTo>
                  <a:lnTo>
                    <a:pt x="2178" y="8662"/>
                  </a:lnTo>
                  <a:lnTo>
                    <a:pt x="2254" y="8713"/>
                  </a:lnTo>
                  <a:lnTo>
                    <a:pt x="2356" y="8738"/>
                  </a:lnTo>
                  <a:lnTo>
                    <a:pt x="3242" y="8738"/>
                  </a:lnTo>
                  <a:lnTo>
                    <a:pt x="3521" y="9042"/>
                  </a:lnTo>
                  <a:lnTo>
                    <a:pt x="3799" y="9346"/>
                  </a:lnTo>
                  <a:lnTo>
                    <a:pt x="2356" y="9346"/>
                  </a:lnTo>
                  <a:lnTo>
                    <a:pt x="2254" y="9372"/>
                  </a:lnTo>
                  <a:lnTo>
                    <a:pt x="2178" y="9422"/>
                  </a:lnTo>
                  <a:lnTo>
                    <a:pt x="2128" y="9498"/>
                  </a:lnTo>
                  <a:lnTo>
                    <a:pt x="2102" y="9600"/>
                  </a:lnTo>
                  <a:lnTo>
                    <a:pt x="2128" y="9701"/>
                  </a:lnTo>
                  <a:lnTo>
                    <a:pt x="2178" y="9777"/>
                  </a:lnTo>
                  <a:lnTo>
                    <a:pt x="2254" y="9853"/>
                  </a:lnTo>
                  <a:lnTo>
                    <a:pt x="4508" y="9853"/>
                  </a:lnTo>
                  <a:lnTo>
                    <a:pt x="4812" y="10030"/>
                  </a:lnTo>
                  <a:lnTo>
                    <a:pt x="5142" y="10182"/>
                  </a:lnTo>
                  <a:lnTo>
                    <a:pt x="5471" y="10309"/>
                  </a:lnTo>
                  <a:lnTo>
                    <a:pt x="5826" y="10410"/>
                  </a:lnTo>
                  <a:lnTo>
                    <a:pt x="5927" y="10410"/>
                  </a:lnTo>
                  <a:lnTo>
                    <a:pt x="6003" y="10385"/>
                  </a:lnTo>
                  <a:lnTo>
                    <a:pt x="6079" y="10309"/>
                  </a:lnTo>
                  <a:lnTo>
                    <a:pt x="6129" y="10233"/>
                  </a:lnTo>
                  <a:lnTo>
                    <a:pt x="6129" y="10131"/>
                  </a:lnTo>
                  <a:lnTo>
                    <a:pt x="6104" y="10030"/>
                  </a:lnTo>
                  <a:lnTo>
                    <a:pt x="6028" y="9954"/>
                  </a:lnTo>
                  <a:lnTo>
                    <a:pt x="5952" y="9903"/>
                  </a:lnTo>
                  <a:lnTo>
                    <a:pt x="5598" y="9802"/>
                  </a:lnTo>
                  <a:lnTo>
                    <a:pt x="5268" y="9675"/>
                  </a:lnTo>
                  <a:lnTo>
                    <a:pt x="4964" y="9524"/>
                  </a:lnTo>
                  <a:lnTo>
                    <a:pt x="4660" y="9346"/>
                  </a:lnTo>
                  <a:lnTo>
                    <a:pt x="4382" y="9144"/>
                  </a:lnTo>
                  <a:lnTo>
                    <a:pt x="4129" y="8916"/>
                  </a:lnTo>
                  <a:lnTo>
                    <a:pt x="3875" y="8688"/>
                  </a:lnTo>
                  <a:lnTo>
                    <a:pt x="3673" y="8409"/>
                  </a:lnTo>
                  <a:lnTo>
                    <a:pt x="3470" y="8130"/>
                  </a:lnTo>
                  <a:lnTo>
                    <a:pt x="3293" y="7852"/>
                  </a:lnTo>
                  <a:lnTo>
                    <a:pt x="3141" y="7548"/>
                  </a:lnTo>
                  <a:lnTo>
                    <a:pt x="3014" y="7219"/>
                  </a:lnTo>
                  <a:lnTo>
                    <a:pt x="2913" y="6889"/>
                  </a:lnTo>
                  <a:lnTo>
                    <a:pt x="2837" y="6560"/>
                  </a:lnTo>
                  <a:lnTo>
                    <a:pt x="2786" y="6206"/>
                  </a:lnTo>
                  <a:lnTo>
                    <a:pt x="2786" y="5851"/>
                  </a:lnTo>
                  <a:lnTo>
                    <a:pt x="2812" y="5420"/>
                  </a:lnTo>
                  <a:lnTo>
                    <a:pt x="2862" y="4990"/>
                  </a:lnTo>
                  <a:lnTo>
                    <a:pt x="2963" y="4585"/>
                  </a:lnTo>
                  <a:lnTo>
                    <a:pt x="3115" y="4205"/>
                  </a:lnTo>
                  <a:lnTo>
                    <a:pt x="3293" y="3850"/>
                  </a:lnTo>
                  <a:lnTo>
                    <a:pt x="3495" y="3495"/>
                  </a:lnTo>
                  <a:lnTo>
                    <a:pt x="3749" y="3166"/>
                  </a:lnTo>
                  <a:lnTo>
                    <a:pt x="4002" y="2888"/>
                  </a:lnTo>
                  <a:lnTo>
                    <a:pt x="4306" y="2609"/>
                  </a:lnTo>
                  <a:lnTo>
                    <a:pt x="4635" y="2356"/>
                  </a:lnTo>
                  <a:lnTo>
                    <a:pt x="4964" y="2153"/>
                  </a:lnTo>
                  <a:lnTo>
                    <a:pt x="5344" y="1976"/>
                  </a:lnTo>
                  <a:lnTo>
                    <a:pt x="5724" y="1849"/>
                  </a:lnTo>
                  <a:lnTo>
                    <a:pt x="6129" y="1723"/>
                  </a:lnTo>
                  <a:lnTo>
                    <a:pt x="6535" y="1672"/>
                  </a:lnTo>
                  <a:lnTo>
                    <a:pt x="6965" y="1647"/>
                  </a:lnTo>
                  <a:lnTo>
                    <a:pt x="7396" y="1672"/>
                  </a:lnTo>
                  <a:lnTo>
                    <a:pt x="7826" y="1723"/>
                  </a:lnTo>
                  <a:lnTo>
                    <a:pt x="8206" y="1849"/>
                  </a:lnTo>
                  <a:lnTo>
                    <a:pt x="8612" y="1976"/>
                  </a:lnTo>
                  <a:lnTo>
                    <a:pt x="8966" y="2153"/>
                  </a:lnTo>
                  <a:lnTo>
                    <a:pt x="9321" y="2356"/>
                  </a:lnTo>
                  <a:lnTo>
                    <a:pt x="9650" y="2609"/>
                  </a:lnTo>
                  <a:lnTo>
                    <a:pt x="9929" y="2888"/>
                  </a:lnTo>
                  <a:lnTo>
                    <a:pt x="10207" y="3166"/>
                  </a:lnTo>
                  <a:lnTo>
                    <a:pt x="10461" y="3495"/>
                  </a:lnTo>
                  <a:lnTo>
                    <a:pt x="10663" y="3850"/>
                  </a:lnTo>
                  <a:lnTo>
                    <a:pt x="10840" y="4205"/>
                  </a:lnTo>
                  <a:lnTo>
                    <a:pt x="10967" y="4585"/>
                  </a:lnTo>
                  <a:lnTo>
                    <a:pt x="11068" y="4990"/>
                  </a:lnTo>
                  <a:lnTo>
                    <a:pt x="11144" y="5420"/>
                  </a:lnTo>
                  <a:lnTo>
                    <a:pt x="11170" y="5851"/>
                  </a:lnTo>
                  <a:lnTo>
                    <a:pt x="11144" y="6256"/>
                  </a:lnTo>
                  <a:lnTo>
                    <a:pt x="11094" y="6636"/>
                  </a:lnTo>
                  <a:lnTo>
                    <a:pt x="10992" y="7041"/>
                  </a:lnTo>
                  <a:lnTo>
                    <a:pt x="10866" y="7396"/>
                  </a:lnTo>
                  <a:lnTo>
                    <a:pt x="10689" y="7751"/>
                  </a:lnTo>
                  <a:lnTo>
                    <a:pt x="10511" y="8105"/>
                  </a:lnTo>
                  <a:lnTo>
                    <a:pt x="10283" y="8409"/>
                  </a:lnTo>
                  <a:lnTo>
                    <a:pt x="10005" y="8713"/>
                  </a:lnTo>
                  <a:lnTo>
                    <a:pt x="9726" y="8992"/>
                  </a:lnTo>
                  <a:lnTo>
                    <a:pt x="9422" y="9245"/>
                  </a:lnTo>
                  <a:lnTo>
                    <a:pt x="9093" y="9448"/>
                  </a:lnTo>
                  <a:lnTo>
                    <a:pt x="8764" y="9650"/>
                  </a:lnTo>
                  <a:lnTo>
                    <a:pt x="8384" y="9802"/>
                  </a:lnTo>
                  <a:lnTo>
                    <a:pt x="8004" y="9903"/>
                  </a:lnTo>
                  <a:lnTo>
                    <a:pt x="7599" y="9979"/>
                  </a:lnTo>
                  <a:lnTo>
                    <a:pt x="7193" y="10030"/>
                  </a:lnTo>
                  <a:lnTo>
                    <a:pt x="7092" y="10055"/>
                  </a:lnTo>
                  <a:lnTo>
                    <a:pt x="7016" y="10106"/>
                  </a:lnTo>
                  <a:lnTo>
                    <a:pt x="6965" y="10207"/>
                  </a:lnTo>
                  <a:lnTo>
                    <a:pt x="6965" y="10309"/>
                  </a:lnTo>
                  <a:lnTo>
                    <a:pt x="6991" y="10410"/>
                  </a:lnTo>
                  <a:lnTo>
                    <a:pt x="7041" y="10486"/>
                  </a:lnTo>
                  <a:lnTo>
                    <a:pt x="7117" y="10537"/>
                  </a:lnTo>
                  <a:lnTo>
                    <a:pt x="7219" y="10562"/>
                  </a:lnTo>
                  <a:lnTo>
                    <a:pt x="7573" y="10511"/>
                  </a:lnTo>
                  <a:lnTo>
                    <a:pt x="7953" y="10461"/>
                  </a:lnTo>
                  <a:lnTo>
                    <a:pt x="8333" y="10359"/>
                  </a:lnTo>
                  <a:lnTo>
                    <a:pt x="8688" y="10233"/>
                  </a:lnTo>
                  <a:lnTo>
                    <a:pt x="8688" y="11854"/>
                  </a:lnTo>
                  <a:lnTo>
                    <a:pt x="1570" y="11854"/>
                  </a:lnTo>
                  <a:lnTo>
                    <a:pt x="1570" y="507"/>
                  </a:lnTo>
                  <a:lnTo>
                    <a:pt x="2837" y="507"/>
                  </a:lnTo>
                  <a:lnTo>
                    <a:pt x="2938" y="481"/>
                  </a:lnTo>
                  <a:lnTo>
                    <a:pt x="3014" y="431"/>
                  </a:lnTo>
                  <a:lnTo>
                    <a:pt x="3065" y="355"/>
                  </a:lnTo>
                  <a:lnTo>
                    <a:pt x="3090" y="254"/>
                  </a:lnTo>
                  <a:lnTo>
                    <a:pt x="3065" y="152"/>
                  </a:lnTo>
                  <a:lnTo>
                    <a:pt x="3014" y="76"/>
                  </a:lnTo>
                  <a:lnTo>
                    <a:pt x="293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64" name="Google Shape;3663;p53"/>
            <p:cNvSpPr/>
            <p:nvPr/>
          </p:nvSpPr>
          <p:spPr>
            <a:xfrm>
              <a:off x="6451050" y="2690950"/>
              <a:ext cx="134275" cy="13325"/>
            </a:xfrm>
            <a:custGeom>
              <a:avLst/>
              <a:gdLst/>
              <a:ahLst/>
              <a:cxnLst/>
              <a:rect l="l" t="t" r="r" b="b"/>
              <a:pathLst>
                <a:path w="5371" h="533" extrusionOk="0">
                  <a:moveTo>
                    <a:pt x="280" y="0"/>
                  </a:moveTo>
                  <a:lnTo>
                    <a:pt x="178" y="26"/>
                  </a:lnTo>
                  <a:lnTo>
                    <a:pt x="77" y="76"/>
                  </a:lnTo>
                  <a:lnTo>
                    <a:pt x="26" y="178"/>
                  </a:lnTo>
                  <a:lnTo>
                    <a:pt x="1" y="279"/>
                  </a:lnTo>
                  <a:lnTo>
                    <a:pt x="26" y="380"/>
                  </a:lnTo>
                  <a:lnTo>
                    <a:pt x="77" y="456"/>
                  </a:lnTo>
                  <a:lnTo>
                    <a:pt x="178" y="507"/>
                  </a:lnTo>
                  <a:lnTo>
                    <a:pt x="280" y="532"/>
                  </a:lnTo>
                  <a:lnTo>
                    <a:pt x="5092" y="532"/>
                  </a:lnTo>
                  <a:lnTo>
                    <a:pt x="5193" y="507"/>
                  </a:lnTo>
                  <a:lnTo>
                    <a:pt x="5294" y="456"/>
                  </a:lnTo>
                  <a:lnTo>
                    <a:pt x="5345" y="380"/>
                  </a:lnTo>
                  <a:lnTo>
                    <a:pt x="5370" y="279"/>
                  </a:lnTo>
                  <a:lnTo>
                    <a:pt x="5345" y="178"/>
                  </a:lnTo>
                  <a:lnTo>
                    <a:pt x="5294" y="76"/>
                  </a:lnTo>
                  <a:lnTo>
                    <a:pt x="5193" y="26"/>
                  </a:lnTo>
                  <a:lnTo>
                    <a:pt x="509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65" name="Google Shape;3664;p53"/>
            <p:cNvSpPr/>
            <p:nvPr/>
          </p:nvSpPr>
          <p:spPr>
            <a:xfrm>
              <a:off x="6525150" y="2747925"/>
              <a:ext cx="60175" cy="13325"/>
            </a:xfrm>
            <a:custGeom>
              <a:avLst/>
              <a:gdLst/>
              <a:ahLst/>
              <a:cxnLst/>
              <a:rect l="l" t="t" r="r" b="b"/>
              <a:pathLst>
                <a:path w="2407" h="533" extrusionOk="0">
                  <a:moveTo>
                    <a:pt x="254" y="1"/>
                  </a:moveTo>
                  <a:lnTo>
                    <a:pt x="152" y="26"/>
                  </a:lnTo>
                  <a:lnTo>
                    <a:pt x="76" y="77"/>
                  </a:lnTo>
                  <a:lnTo>
                    <a:pt x="26" y="153"/>
                  </a:lnTo>
                  <a:lnTo>
                    <a:pt x="0" y="254"/>
                  </a:lnTo>
                  <a:lnTo>
                    <a:pt x="26" y="355"/>
                  </a:lnTo>
                  <a:lnTo>
                    <a:pt x="76" y="457"/>
                  </a:lnTo>
                  <a:lnTo>
                    <a:pt x="152" y="507"/>
                  </a:lnTo>
                  <a:lnTo>
                    <a:pt x="254" y="533"/>
                  </a:lnTo>
                  <a:lnTo>
                    <a:pt x="2128" y="533"/>
                  </a:lnTo>
                  <a:lnTo>
                    <a:pt x="2229" y="507"/>
                  </a:lnTo>
                  <a:lnTo>
                    <a:pt x="2330" y="457"/>
                  </a:lnTo>
                  <a:lnTo>
                    <a:pt x="2381" y="355"/>
                  </a:lnTo>
                  <a:lnTo>
                    <a:pt x="2406" y="254"/>
                  </a:lnTo>
                  <a:lnTo>
                    <a:pt x="2381" y="153"/>
                  </a:lnTo>
                  <a:lnTo>
                    <a:pt x="2330" y="77"/>
                  </a:lnTo>
                  <a:lnTo>
                    <a:pt x="2229" y="26"/>
                  </a:lnTo>
                  <a:lnTo>
                    <a:pt x="212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66" name="Google Shape;3665;p53"/>
            <p:cNvSpPr/>
            <p:nvPr/>
          </p:nvSpPr>
          <p:spPr>
            <a:xfrm>
              <a:off x="6243375" y="2918250"/>
              <a:ext cx="51950" cy="12700"/>
            </a:xfrm>
            <a:custGeom>
              <a:avLst/>
              <a:gdLst/>
              <a:ahLst/>
              <a:cxnLst/>
              <a:rect l="l" t="t" r="r" b="b"/>
              <a:pathLst>
                <a:path w="2078" h="508" extrusionOk="0">
                  <a:moveTo>
                    <a:pt x="152" y="1"/>
                  </a:moveTo>
                  <a:lnTo>
                    <a:pt x="76" y="77"/>
                  </a:lnTo>
                  <a:lnTo>
                    <a:pt x="26" y="153"/>
                  </a:lnTo>
                  <a:lnTo>
                    <a:pt x="0" y="254"/>
                  </a:lnTo>
                  <a:lnTo>
                    <a:pt x="26" y="356"/>
                  </a:lnTo>
                  <a:lnTo>
                    <a:pt x="76" y="432"/>
                  </a:lnTo>
                  <a:lnTo>
                    <a:pt x="152" y="482"/>
                  </a:lnTo>
                  <a:lnTo>
                    <a:pt x="254" y="508"/>
                  </a:lnTo>
                  <a:lnTo>
                    <a:pt x="1824" y="508"/>
                  </a:lnTo>
                  <a:lnTo>
                    <a:pt x="1925" y="482"/>
                  </a:lnTo>
                  <a:lnTo>
                    <a:pt x="2001" y="432"/>
                  </a:lnTo>
                  <a:lnTo>
                    <a:pt x="2077" y="356"/>
                  </a:lnTo>
                  <a:lnTo>
                    <a:pt x="2077" y="254"/>
                  </a:lnTo>
                  <a:lnTo>
                    <a:pt x="2077" y="153"/>
                  </a:lnTo>
                  <a:lnTo>
                    <a:pt x="2001" y="77"/>
                  </a:lnTo>
                  <a:lnTo>
                    <a:pt x="192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67" name="Google Shape;3666;p53"/>
            <p:cNvSpPr/>
            <p:nvPr/>
          </p:nvSpPr>
          <p:spPr>
            <a:xfrm>
              <a:off x="6540975" y="2889775"/>
              <a:ext cx="44350" cy="12675"/>
            </a:xfrm>
            <a:custGeom>
              <a:avLst/>
              <a:gdLst/>
              <a:ahLst/>
              <a:cxnLst/>
              <a:rect l="l" t="t" r="r" b="b"/>
              <a:pathLst>
                <a:path w="1774" h="507" extrusionOk="0">
                  <a:moveTo>
                    <a:pt x="254" y="0"/>
                  </a:moveTo>
                  <a:lnTo>
                    <a:pt x="152" y="26"/>
                  </a:lnTo>
                  <a:lnTo>
                    <a:pt x="76" y="76"/>
                  </a:lnTo>
                  <a:lnTo>
                    <a:pt x="26" y="152"/>
                  </a:lnTo>
                  <a:lnTo>
                    <a:pt x="0" y="254"/>
                  </a:lnTo>
                  <a:lnTo>
                    <a:pt x="26" y="355"/>
                  </a:lnTo>
                  <a:lnTo>
                    <a:pt x="76" y="431"/>
                  </a:lnTo>
                  <a:lnTo>
                    <a:pt x="152" y="507"/>
                  </a:lnTo>
                  <a:lnTo>
                    <a:pt x="1621" y="507"/>
                  </a:lnTo>
                  <a:lnTo>
                    <a:pt x="1697" y="431"/>
                  </a:lnTo>
                  <a:lnTo>
                    <a:pt x="1748" y="355"/>
                  </a:lnTo>
                  <a:lnTo>
                    <a:pt x="1773" y="254"/>
                  </a:lnTo>
                  <a:lnTo>
                    <a:pt x="1748" y="152"/>
                  </a:lnTo>
                  <a:lnTo>
                    <a:pt x="1697" y="76"/>
                  </a:lnTo>
                  <a:lnTo>
                    <a:pt x="1621" y="26"/>
                  </a:lnTo>
                  <a:lnTo>
                    <a:pt x="152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68" name="Google Shape;3667;p53"/>
            <p:cNvSpPr/>
            <p:nvPr/>
          </p:nvSpPr>
          <p:spPr>
            <a:xfrm>
              <a:off x="6272500" y="2709300"/>
              <a:ext cx="185550" cy="185550"/>
            </a:xfrm>
            <a:custGeom>
              <a:avLst/>
              <a:gdLst/>
              <a:ahLst/>
              <a:cxnLst/>
              <a:rect l="l" t="t" r="r" b="b"/>
              <a:pathLst>
                <a:path w="7422" h="7422" extrusionOk="0">
                  <a:moveTo>
                    <a:pt x="3977" y="533"/>
                  </a:moveTo>
                  <a:lnTo>
                    <a:pt x="4256" y="583"/>
                  </a:lnTo>
                  <a:lnTo>
                    <a:pt x="4534" y="634"/>
                  </a:lnTo>
                  <a:lnTo>
                    <a:pt x="4787" y="710"/>
                  </a:lnTo>
                  <a:lnTo>
                    <a:pt x="5041" y="811"/>
                  </a:lnTo>
                  <a:lnTo>
                    <a:pt x="5269" y="938"/>
                  </a:lnTo>
                  <a:lnTo>
                    <a:pt x="5497" y="1090"/>
                  </a:lnTo>
                  <a:lnTo>
                    <a:pt x="5699" y="1242"/>
                  </a:lnTo>
                  <a:lnTo>
                    <a:pt x="1697" y="1242"/>
                  </a:lnTo>
                  <a:lnTo>
                    <a:pt x="1925" y="1090"/>
                  </a:lnTo>
                  <a:lnTo>
                    <a:pt x="2128" y="938"/>
                  </a:lnTo>
                  <a:lnTo>
                    <a:pt x="2381" y="811"/>
                  </a:lnTo>
                  <a:lnTo>
                    <a:pt x="2635" y="710"/>
                  </a:lnTo>
                  <a:lnTo>
                    <a:pt x="2888" y="634"/>
                  </a:lnTo>
                  <a:lnTo>
                    <a:pt x="3141" y="583"/>
                  </a:lnTo>
                  <a:lnTo>
                    <a:pt x="3420" y="533"/>
                  </a:lnTo>
                  <a:close/>
                  <a:moveTo>
                    <a:pt x="6231" y="1774"/>
                  </a:moveTo>
                  <a:lnTo>
                    <a:pt x="6383" y="1976"/>
                  </a:lnTo>
                  <a:lnTo>
                    <a:pt x="6510" y="2204"/>
                  </a:lnTo>
                  <a:lnTo>
                    <a:pt x="6636" y="2458"/>
                  </a:lnTo>
                  <a:lnTo>
                    <a:pt x="6738" y="2711"/>
                  </a:lnTo>
                  <a:lnTo>
                    <a:pt x="684" y="2711"/>
                  </a:lnTo>
                  <a:lnTo>
                    <a:pt x="786" y="2458"/>
                  </a:lnTo>
                  <a:lnTo>
                    <a:pt x="887" y="2204"/>
                  </a:lnTo>
                  <a:lnTo>
                    <a:pt x="1039" y="1976"/>
                  </a:lnTo>
                  <a:lnTo>
                    <a:pt x="1191" y="1774"/>
                  </a:lnTo>
                  <a:close/>
                  <a:moveTo>
                    <a:pt x="6864" y="3243"/>
                  </a:moveTo>
                  <a:lnTo>
                    <a:pt x="6890" y="3471"/>
                  </a:lnTo>
                  <a:lnTo>
                    <a:pt x="6890" y="3724"/>
                  </a:lnTo>
                  <a:lnTo>
                    <a:pt x="6890" y="3952"/>
                  </a:lnTo>
                  <a:lnTo>
                    <a:pt x="6864" y="4180"/>
                  </a:lnTo>
                  <a:lnTo>
                    <a:pt x="3977" y="4180"/>
                  </a:lnTo>
                  <a:lnTo>
                    <a:pt x="3876" y="4205"/>
                  </a:lnTo>
                  <a:lnTo>
                    <a:pt x="3774" y="4256"/>
                  </a:lnTo>
                  <a:lnTo>
                    <a:pt x="3724" y="4357"/>
                  </a:lnTo>
                  <a:lnTo>
                    <a:pt x="3698" y="4458"/>
                  </a:lnTo>
                  <a:lnTo>
                    <a:pt x="3724" y="4560"/>
                  </a:lnTo>
                  <a:lnTo>
                    <a:pt x="3774" y="4636"/>
                  </a:lnTo>
                  <a:lnTo>
                    <a:pt x="3876" y="4686"/>
                  </a:lnTo>
                  <a:lnTo>
                    <a:pt x="3977" y="4712"/>
                  </a:lnTo>
                  <a:lnTo>
                    <a:pt x="6738" y="4712"/>
                  </a:lnTo>
                  <a:lnTo>
                    <a:pt x="6636" y="4965"/>
                  </a:lnTo>
                  <a:lnTo>
                    <a:pt x="6510" y="5218"/>
                  </a:lnTo>
                  <a:lnTo>
                    <a:pt x="6383" y="5446"/>
                  </a:lnTo>
                  <a:lnTo>
                    <a:pt x="6231" y="5674"/>
                  </a:lnTo>
                  <a:lnTo>
                    <a:pt x="1191" y="5674"/>
                  </a:lnTo>
                  <a:lnTo>
                    <a:pt x="1039" y="5446"/>
                  </a:lnTo>
                  <a:lnTo>
                    <a:pt x="887" y="5218"/>
                  </a:lnTo>
                  <a:lnTo>
                    <a:pt x="786" y="4965"/>
                  </a:lnTo>
                  <a:lnTo>
                    <a:pt x="684" y="4712"/>
                  </a:lnTo>
                  <a:lnTo>
                    <a:pt x="2736" y="4712"/>
                  </a:lnTo>
                  <a:lnTo>
                    <a:pt x="2837" y="4686"/>
                  </a:lnTo>
                  <a:lnTo>
                    <a:pt x="2938" y="4636"/>
                  </a:lnTo>
                  <a:lnTo>
                    <a:pt x="2989" y="4560"/>
                  </a:lnTo>
                  <a:lnTo>
                    <a:pt x="3014" y="4458"/>
                  </a:lnTo>
                  <a:lnTo>
                    <a:pt x="2989" y="4357"/>
                  </a:lnTo>
                  <a:lnTo>
                    <a:pt x="2938" y="4256"/>
                  </a:lnTo>
                  <a:lnTo>
                    <a:pt x="2837" y="4205"/>
                  </a:lnTo>
                  <a:lnTo>
                    <a:pt x="2736" y="4180"/>
                  </a:lnTo>
                  <a:lnTo>
                    <a:pt x="558" y="4180"/>
                  </a:lnTo>
                  <a:lnTo>
                    <a:pt x="532" y="3952"/>
                  </a:lnTo>
                  <a:lnTo>
                    <a:pt x="532" y="3724"/>
                  </a:lnTo>
                  <a:lnTo>
                    <a:pt x="532" y="3471"/>
                  </a:lnTo>
                  <a:lnTo>
                    <a:pt x="558" y="3243"/>
                  </a:lnTo>
                  <a:close/>
                  <a:moveTo>
                    <a:pt x="5699" y="6181"/>
                  </a:moveTo>
                  <a:lnTo>
                    <a:pt x="5497" y="6358"/>
                  </a:lnTo>
                  <a:lnTo>
                    <a:pt x="5269" y="6485"/>
                  </a:lnTo>
                  <a:lnTo>
                    <a:pt x="5041" y="6611"/>
                  </a:lnTo>
                  <a:lnTo>
                    <a:pt x="4787" y="6713"/>
                  </a:lnTo>
                  <a:lnTo>
                    <a:pt x="4534" y="6789"/>
                  </a:lnTo>
                  <a:lnTo>
                    <a:pt x="4256" y="6839"/>
                  </a:lnTo>
                  <a:lnTo>
                    <a:pt x="3977" y="6890"/>
                  </a:lnTo>
                  <a:lnTo>
                    <a:pt x="3420" y="6890"/>
                  </a:lnTo>
                  <a:lnTo>
                    <a:pt x="3141" y="6839"/>
                  </a:lnTo>
                  <a:lnTo>
                    <a:pt x="2888" y="6789"/>
                  </a:lnTo>
                  <a:lnTo>
                    <a:pt x="2635" y="6713"/>
                  </a:lnTo>
                  <a:lnTo>
                    <a:pt x="2381" y="6611"/>
                  </a:lnTo>
                  <a:lnTo>
                    <a:pt x="2128" y="6485"/>
                  </a:lnTo>
                  <a:lnTo>
                    <a:pt x="1925" y="6358"/>
                  </a:lnTo>
                  <a:lnTo>
                    <a:pt x="1697" y="6181"/>
                  </a:lnTo>
                  <a:close/>
                  <a:moveTo>
                    <a:pt x="3698" y="1"/>
                  </a:moveTo>
                  <a:lnTo>
                    <a:pt x="3318" y="26"/>
                  </a:lnTo>
                  <a:lnTo>
                    <a:pt x="2964" y="77"/>
                  </a:lnTo>
                  <a:lnTo>
                    <a:pt x="2609" y="178"/>
                  </a:lnTo>
                  <a:lnTo>
                    <a:pt x="2255" y="305"/>
                  </a:lnTo>
                  <a:lnTo>
                    <a:pt x="1951" y="457"/>
                  </a:lnTo>
                  <a:lnTo>
                    <a:pt x="1621" y="634"/>
                  </a:lnTo>
                  <a:lnTo>
                    <a:pt x="1343" y="862"/>
                  </a:lnTo>
                  <a:lnTo>
                    <a:pt x="1090" y="1090"/>
                  </a:lnTo>
                  <a:lnTo>
                    <a:pt x="836" y="1368"/>
                  </a:lnTo>
                  <a:lnTo>
                    <a:pt x="634" y="1647"/>
                  </a:lnTo>
                  <a:lnTo>
                    <a:pt x="456" y="1951"/>
                  </a:lnTo>
                  <a:lnTo>
                    <a:pt x="279" y="2280"/>
                  </a:lnTo>
                  <a:lnTo>
                    <a:pt x="152" y="2610"/>
                  </a:lnTo>
                  <a:lnTo>
                    <a:pt x="76" y="2964"/>
                  </a:lnTo>
                  <a:lnTo>
                    <a:pt x="26" y="3344"/>
                  </a:lnTo>
                  <a:lnTo>
                    <a:pt x="0" y="3724"/>
                  </a:lnTo>
                  <a:lnTo>
                    <a:pt x="26" y="4104"/>
                  </a:lnTo>
                  <a:lnTo>
                    <a:pt x="76" y="4458"/>
                  </a:lnTo>
                  <a:lnTo>
                    <a:pt x="152" y="4813"/>
                  </a:lnTo>
                  <a:lnTo>
                    <a:pt x="279" y="5168"/>
                  </a:lnTo>
                  <a:lnTo>
                    <a:pt x="456" y="5472"/>
                  </a:lnTo>
                  <a:lnTo>
                    <a:pt x="634" y="5776"/>
                  </a:lnTo>
                  <a:lnTo>
                    <a:pt x="836" y="6079"/>
                  </a:lnTo>
                  <a:lnTo>
                    <a:pt x="1090" y="6333"/>
                  </a:lnTo>
                  <a:lnTo>
                    <a:pt x="1343" y="6586"/>
                  </a:lnTo>
                  <a:lnTo>
                    <a:pt x="1621" y="6789"/>
                  </a:lnTo>
                  <a:lnTo>
                    <a:pt x="1951" y="6966"/>
                  </a:lnTo>
                  <a:lnTo>
                    <a:pt x="2255" y="7118"/>
                  </a:lnTo>
                  <a:lnTo>
                    <a:pt x="2609" y="7245"/>
                  </a:lnTo>
                  <a:lnTo>
                    <a:pt x="2964" y="7346"/>
                  </a:lnTo>
                  <a:lnTo>
                    <a:pt x="3318" y="7397"/>
                  </a:lnTo>
                  <a:lnTo>
                    <a:pt x="3698" y="7422"/>
                  </a:lnTo>
                  <a:lnTo>
                    <a:pt x="4078" y="7397"/>
                  </a:lnTo>
                  <a:lnTo>
                    <a:pt x="4458" y="7346"/>
                  </a:lnTo>
                  <a:lnTo>
                    <a:pt x="4813" y="7245"/>
                  </a:lnTo>
                  <a:lnTo>
                    <a:pt x="5142" y="7118"/>
                  </a:lnTo>
                  <a:lnTo>
                    <a:pt x="5471" y="6966"/>
                  </a:lnTo>
                  <a:lnTo>
                    <a:pt x="5775" y="6789"/>
                  </a:lnTo>
                  <a:lnTo>
                    <a:pt x="6054" y="6586"/>
                  </a:lnTo>
                  <a:lnTo>
                    <a:pt x="6332" y="6333"/>
                  </a:lnTo>
                  <a:lnTo>
                    <a:pt x="6560" y="6079"/>
                  </a:lnTo>
                  <a:lnTo>
                    <a:pt x="6788" y="5776"/>
                  </a:lnTo>
                  <a:lnTo>
                    <a:pt x="6966" y="5472"/>
                  </a:lnTo>
                  <a:lnTo>
                    <a:pt x="7118" y="5168"/>
                  </a:lnTo>
                  <a:lnTo>
                    <a:pt x="7244" y="4813"/>
                  </a:lnTo>
                  <a:lnTo>
                    <a:pt x="7346" y="4458"/>
                  </a:lnTo>
                  <a:lnTo>
                    <a:pt x="7396" y="4104"/>
                  </a:lnTo>
                  <a:lnTo>
                    <a:pt x="7422" y="3724"/>
                  </a:lnTo>
                  <a:lnTo>
                    <a:pt x="7396" y="3344"/>
                  </a:lnTo>
                  <a:lnTo>
                    <a:pt x="7346" y="2964"/>
                  </a:lnTo>
                  <a:lnTo>
                    <a:pt x="7244" y="2610"/>
                  </a:lnTo>
                  <a:lnTo>
                    <a:pt x="7118" y="2280"/>
                  </a:lnTo>
                  <a:lnTo>
                    <a:pt x="6966" y="1951"/>
                  </a:lnTo>
                  <a:lnTo>
                    <a:pt x="6788" y="1647"/>
                  </a:lnTo>
                  <a:lnTo>
                    <a:pt x="6560" y="1368"/>
                  </a:lnTo>
                  <a:lnTo>
                    <a:pt x="6332" y="1090"/>
                  </a:lnTo>
                  <a:lnTo>
                    <a:pt x="6054" y="862"/>
                  </a:lnTo>
                  <a:lnTo>
                    <a:pt x="5775" y="634"/>
                  </a:lnTo>
                  <a:lnTo>
                    <a:pt x="5471" y="457"/>
                  </a:lnTo>
                  <a:lnTo>
                    <a:pt x="5142" y="305"/>
                  </a:lnTo>
                  <a:lnTo>
                    <a:pt x="4813" y="178"/>
                  </a:lnTo>
                  <a:lnTo>
                    <a:pt x="4458" y="77"/>
                  </a:lnTo>
                  <a:lnTo>
                    <a:pt x="4078" y="26"/>
                  </a:lnTo>
                  <a:lnTo>
                    <a:pt x="369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grpSp>
      <p:sp>
        <p:nvSpPr>
          <p:cNvPr id="169" name="Rectangle 168"/>
          <p:cNvSpPr/>
          <p:nvPr/>
        </p:nvSpPr>
        <p:spPr>
          <a:xfrm>
            <a:off x="1611848" y="6855655"/>
            <a:ext cx="4718275" cy="1651671"/>
          </a:xfrm>
          <a:prstGeom prst="rect">
            <a:avLst/>
          </a:prstGeom>
        </p:spPr>
        <p:txBody>
          <a:bodyPr wrap="square">
            <a:spAutoFit/>
          </a:bodyPr>
          <a:lstStyle/>
          <a:p>
            <a:pPr algn="ctr">
              <a:lnSpc>
                <a:spcPct val="150000"/>
              </a:lnSpc>
            </a:pPr>
            <a:r>
              <a:rPr lang="en-US" sz="3600" dirty="0" err="1">
                <a:latin typeface="Arial" panose="020B0604020202020204" pitchFamily="34" charset="0"/>
                <a:cs typeface="Arial" panose="020B0604020202020204" pitchFamily="34" charset="0"/>
              </a:rPr>
              <a:t>Ôn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tập</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ghi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nhớ</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kiến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thức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học</a:t>
            </a:r>
            <a:endParaRPr lang="en-US" sz="3600" dirty="0">
              <a:latin typeface="Arial" panose="020B0604020202020204" pitchFamily="34" charset="0"/>
              <a:cs typeface="Arial" panose="020B0604020202020204" pitchFamily="34" charset="0"/>
            </a:endParaRPr>
          </a:p>
        </p:txBody>
      </p:sp>
      <p:sp>
        <p:nvSpPr>
          <p:cNvPr id="170" name="Rectangle 169"/>
          <p:cNvSpPr/>
          <p:nvPr/>
        </p:nvSpPr>
        <p:spPr>
          <a:xfrm>
            <a:off x="7069212" y="6816800"/>
            <a:ext cx="3210395" cy="1651671"/>
          </a:xfrm>
          <a:prstGeom prst="rect">
            <a:avLst/>
          </a:prstGeom>
        </p:spPr>
        <p:txBody>
          <a:bodyPr wrap="square">
            <a:spAutoFit/>
          </a:bodyPr>
          <a:lstStyle/>
          <a:p>
            <a:pPr algn="ctr">
              <a:lnSpc>
                <a:spcPct val="150000"/>
              </a:lnSpc>
            </a:pPr>
            <a:r>
              <a:rPr lang="en-US" sz="3600" dirty="0" err="1">
                <a:latin typeface="Arial" panose="020B0604020202020204" pitchFamily="34" charset="0"/>
                <a:cs typeface="Arial" panose="020B0604020202020204" pitchFamily="34" charset="0"/>
              </a:rPr>
              <a:t>Hoàn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bài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tập</a:t>
            </a:r>
            <a:r>
              <a:rPr lang="en-US" sz="3600" dirty="0">
                <a:latin typeface="Arial" panose="020B0604020202020204" pitchFamily="34" charset="0"/>
                <a:cs typeface="Arial" panose="020B0604020202020204" pitchFamily="34" charset="0"/>
              </a:rPr>
              <a:t> SGK</a:t>
            </a:r>
          </a:p>
        </p:txBody>
      </p:sp>
      <p:sp>
        <p:nvSpPr>
          <p:cNvPr id="171" name="Rectangle 170"/>
          <p:cNvSpPr/>
          <p:nvPr/>
        </p:nvSpPr>
        <p:spPr>
          <a:xfrm>
            <a:off x="11031810" y="6844258"/>
            <a:ext cx="5968887" cy="1754326"/>
          </a:xfrm>
          <a:prstGeom prst="rect">
            <a:avLst/>
          </a:prstGeom>
        </p:spPr>
        <p:txBody>
          <a:bodyPr wrap="square">
            <a:spAutoFit/>
          </a:bodyPr>
          <a:lstStyle/>
          <a:p>
            <a:pPr algn="ctr">
              <a:lnSpc>
                <a:spcPct val="150000"/>
              </a:lnSpc>
            </a:pPr>
            <a:r>
              <a:rPr lang="en-US" sz="3600" dirty="0" err="1">
                <a:latin typeface="Arial" panose="020B0604020202020204" pitchFamily="34" charset="0"/>
                <a:cs typeface="Arial" panose="020B0604020202020204" pitchFamily="34" charset="0"/>
              </a:rPr>
              <a:t>Tìm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hiểu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trước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nội</a:t>
            </a:r>
            <a:r>
              <a:rPr lang="en-US" sz="3600" dirty="0">
                <a:latin typeface="Arial" panose="020B0604020202020204" pitchFamily="34" charset="0"/>
                <a:cs typeface="Arial" panose="020B0604020202020204" pitchFamily="34" charset="0"/>
              </a:rPr>
              <a:t> dung </a:t>
            </a:r>
          </a:p>
          <a:p>
            <a:pPr algn="ctr">
              <a:lnSpc>
                <a:spcPct val="150000"/>
              </a:lnSpc>
            </a:pPr>
            <a:r>
              <a:rPr lang="en-US" sz="3600" dirty="0" smtClean="0">
                <a:latin typeface="Arial" panose="020B0604020202020204" pitchFamily="34" charset="0"/>
                <a:cs typeface="Arial" panose="020B0604020202020204" pitchFamily="34" charset="0"/>
              </a:rPr>
              <a:t>bài mới</a:t>
            </a:r>
            <a:endParaRPr lang="en-US" sz="3600"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500"/>
                                        <p:tgtEl>
                                          <p:spTgt spid="9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barn(inVertical)">
                                      <p:cBhvr>
                                        <p:cTn id="10" dur="500"/>
                                        <p:tgtEl>
                                          <p:spTgt spid="9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5"/>
                                        </p:tgtEl>
                                        <p:attrNameLst>
                                          <p:attrName>style.visibility</p:attrName>
                                        </p:attrNameLst>
                                      </p:cBhvr>
                                      <p:to>
                                        <p:strVal val="visible"/>
                                      </p:to>
                                    </p:set>
                                    <p:animEffect transition="in" filter="barn(inVertical)">
                                      <p:cBhvr>
                                        <p:cTn id="13" dur="500"/>
                                        <p:tgtEl>
                                          <p:spTgt spid="9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6"/>
                                        </p:tgtEl>
                                        <p:attrNameLst>
                                          <p:attrName>style.visibility</p:attrName>
                                        </p:attrNameLst>
                                      </p:cBhvr>
                                      <p:to>
                                        <p:strVal val="visible"/>
                                      </p:to>
                                    </p:set>
                                    <p:animEffect transition="in" filter="barn(inVertical)">
                                      <p:cBhvr>
                                        <p:cTn id="16" dur="500"/>
                                        <p:tgtEl>
                                          <p:spTgt spid="96"/>
                                        </p:tgtEl>
                                      </p:cBhvr>
                                    </p:animEffect>
                                  </p:childTnLst>
                                </p:cTn>
                              </p:par>
                              <p:par>
                                <p:cTn id="17" presetID="16" presetClass="entr" presetSubtype="21" fill="hold" nodeType="withEffect">
                                  <p:stCondLst>
                                    <p:cond delay="0"/>
                                  </p:stCondLst>
                                  <p:childTnLst>
                                    <p:set>
                                      <p:cBhvr>
                                        <p:cTn id="18" dur="1" fill="hold">
                                          <p:stCondLst>
                                            <p:cond delay="0"/>
                                          </p:stCondLst>
                                        </p:cTn>
                                        <p:tgtEl>
                                          <p:spTgt spid="97"/>
                                        </p:tgtEl>
                                        <p:attrNameLst>
                                          <p:attrName>style.visibility</p:attrName>
                                        </p:attrNameLst>
                                      </p:cBhvr>
                                      <p:to>
                                        <p:strVal val="visible"/>
                                      </p:to>
                                    </p:set>
                                    <p:animEffect transition="in" filter="barn(inVertical)">
                                      <p:cBhvr>
                                        <p:cTn id="19" dur="500"/>
                                        <p:tgtEl>
                                          <p:spTgt spid="9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8"/>
                                        </p:tgtEl>
                                        <p:attrNameLst>
                                          <p:attrName>style.visibility</p:attrName>
                                        </p:attrNameLst>
                                      </p:cBhvr>
                                      <p:to>
                                        <p:strVal val="visible"/>
                                      </p:to>
                                    </p:set>
                                    <p:animEffect transition="in" filter="barn(inVertical)">
                                      <p:cBhvr>
                                        <p:cTn id="22" dur="500"/>
                                        <p:tgtEl>
                                          <p:spTgt spid="98"/>
                                        </p:tgtEl>
                                      </p:cBhvr>
                                    </p:animEffect>
                                  </p:childTnLst>
                                </p:cTn>
                              </p:par>
                              <p:par>
                                <p:cTn id="23" presetID="16" presetClass="entr" presetSubtype="21" fill="hold" nodeType="withEffect">
                                  <p:stCondLst>
                                    <p:cond delay="0"/>
                                  </p:stCondLst>
                                  <p:childTnLst>
                                    <p:set>
                                      <p:cBhvr>
                                        <p:cTn id="24" dur="1" fill="hold">
                                          <p:stCondLst>
                                            <p:cond delay="0"/>
                                          </p:stCondLst>
                                        </p:cTn>
                                        <p:tgtEl>
                                          <p:spTgt spid="99"/>
                                        </p:tgtEl>
                                        <p:attrNameLst>
                                          <p:attrName>style.visibility</p:attrName>
                                        </p:attrNameLst>
                                      </p:cBhvr>
                                      <p:to>
                                        <p:strVal val="visible"/>
                                      </p:to>
                                    </p:set>
                                    <p:animEffect transition="in" filter="barn(inVertical)">
                                      <p:cBhvr>
                                        <p:cTn id="25" dur="500"/>
                                        <p:tgtEl>
                                          <p:spTgt spid="9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00"/>
                                        </p:tgtEl>
                                        <p:attrNameLst>
                                          <p:attrName>style.visibility</p:attrName>
                                        </p:attrNameLst>
                                      </p:cBhvr>
                                      <p:to>
                                        <p:strVal val="visible"/>
                                      </p:to>
                                    </p:set>
                                    <p:animEffect transition="in" filter="barn(inVertical)">
                                      <p:cBhvr>
                                        <p:cTn id="28" dur="500"/>
                                        <p:tgtEl>
                                          <p:spTgt spid="100"/>
                                        </p:tgtEl>
                                      </p:cBhvr>
                                    </p:animEffect>
                                  </p:childTnLst>
                                </p:cTn>
                              </p:par>
                              <p:par>
                                <p:cTn id="29" presetID="16" presetClass="entr" presetSubtype="21" fill="hold" nodeType="withEffect">
                                  <p:stCondLst>
                                    <p:cond delay="0"/>
                                  </p:stCondLst>
                                  <p:childTnLst>
                                    <p:set>
                                      <p:cBhvr>
                                        <p:cTn id="30" dur="1" fill="hold">
                                          <p:stCondLst>
                                            <p:cond delay="0"/>
                                          </p:stCondLst>
                                        </p:cTn>
                                        <p:tgtEl>
                                          <p:spTgt spid="101"/>
                                        </p:tgtEl>
                                        <p:attrNameLst>
                                          <p:attrName>style.visibility</p:attrName>
                                        </p:attrNameLst>
                                      </p:cBhvr>
                                      <p:to>
                                        <p:strVal val="visible"/>
                                      </p:to>
                                    </p:set>
                                    <p:animEffect transition="in" filter="barn(inVertical)">
                                      <p:cBhvr>
                                        <p:cTn id="31" dur="500"/>
                                        <p:tgtEl>
                                          <p:spTgt spid="101"/>
                                        </p:tgtEl>
                                      </p:cBhvr>
                                    </p:animEffect>
                                  </p:childTnLst>
                                </p:cTn>
                              </p:par>
                              <p:par>
                                <p:cTn id="32" presetID="16" presetClass="entr" presetSubtype="21" fill="hold" nodeType="withEffect">
                                  <p:stCondLst>
                                    <p:cond delay="0"/>
                                  </p:stCondLst>
                                  <p:childTnLst>
                                    <p:set>
                                      <p:cBhvr>
                                        <p:cTn id="33" dur="1" fill="hold">
                                          <p:stCondLst>
                                            <p:cond delay="0"/>
                                          </p:stCondLst>
                                        </p:cTn>
                                        <p:tgtEl>
                                          <p:spTgt spid="102"/>
                                        </p:tgtEl>
                                        <p:attrNameLst>
                                          <p:attrName>style.visibility</p:attrName>
                                        </p:attrNameLst>
                                      </p:cBhvr>
                                      <p:to>
                                        <p:strVal val="visible"/>
                                      </p:to>
                                    </p:set>
                                    <p:animEffect transition="in" filter="barn(inVertical)">
                                      <p:cBhvr>
                                        <p:cTn id="34" dur="500"/>
                                        <p:tgtEl>
                                          <p:spTgt spid="102"/>
                                        </p:tgtEl>
                                      </p:cBhvr>
                                    </p:animEffect>
                                  </p:childTnLst>
                                </p:cTn>
                              </p:par>
                              <p:par>
                                <p:cTn id="35" presetID="16" presetClass="entr" presetSubtype="21" fill="hold" nodeType="withEffect">
                                  <p:stCondLst>
                                    <p:cond delay="0"/>
                                  </p:stCondLst>
                                  <p:childTnLst>
                                    <p:set>
                                      <p:cBhvr>
                                        <p:cTn id="36" dur="1" fill="hold">
                                          <p:stCondLst>
                                            <p:cond delay="0"/>
                                          </p:stCondLst>
                                        </p:cTn>
                                        <p:tgtEl>
                                          <p:spTgt spid="103"/>
                                        </p:tgtEl>
                                        <p:attrNameLst>
                                          <p:attrName>style.visibility</p:attrName>
                                        </p:attrNameLst>
                                      </p:cBhvr>
                                      <p:to>
                                        <p:strVal val="visible"/>
                                      </p:to>
                                    </p:set>
                                    <p:animEffect transition="in" filter="barn(inVertical)">
                                      <p:cBhvr>
                                        <p:cTn id="37" dur="500"/>
                                        <p:tgtEl>
                                          <p:spTgt spid="103"/>
                                        </p:tgtEl>
                                      </p:cBhvr>
                                    </p:animEffect>
                                  </p:childTnLst>
                                </p:cTn>
                              </p:par>
                              <p:par>
                                <p:cTn id="38" presetID="16" presetClass="entr" presetSubtype="21" fill="hold" nodeType="with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barn(inVertical)">
                                      <p:cBhvr>
                                        <p:cTn id="40" dur="500"/>
                                        <p:tgtEl>
                                          <p:spTgt spid="104"/>
                                        </p:tgtEl>
                                      </p:cBhvr>
                                    </p:animEffect>
                                  </p:childTnLst>
                                </p:cTn>
                              </p:par>
                              <p:par>
                                <p:cTn id="41" presetID="16" presetClass="entr" presetSubtype="21" fill="hold" nodeType="withEffect">
                                  <p:stCondLst>
                                    <p:cond delay="0"/>
                                  </p:stCondLst>
                                  <p:childTnLst>
                                    <p:set>
                                      <p:cBhvr>
                                        <p:cTn id="42" dur="1" fill="hold">
                                          <p:stCondLst>
                                            <p:cond delay="0"/>
                                          </p:stCondLst>
                                        </p:cTn>
                                        <p:tgtEl>
                                          <p:spTgt spid="132"/>
                                        </p:tgtEl>
                                        <p:attrNameLst>
                                          <p:attrName>style.visibility</p:attrName>
                                        </p:attrNameLst>
                                      </p:cBhvr>
                                      <p:to>
                                        <p:strVal val="visible"/>
                                      </p:to>
                                    </p:set>
                                    <p:animEffect transition="in" filter="barn(inVertical)">
                                      <p:cBhvr>
                                        <p:cTn id="43" dur="500"/>
                                        <p:tgtEl>
                                          <p:spTgt spid="132"/>
                                        </p:tgtEl>
                                      </p:cBhvr>
                                    </p:animEffect>
                                  </p:childTnLst>
                                </p:cTn>
                              </p:par>
                              <p:par>
                                <p:cTn id="44" presetID="16" presetClass="entr" presetSubtype="21" fill="hold" nodeType="withEffect">
                                  <p:stCondLst>
                                    <p:cond delay="0"/>
                                  </p:stCondLst>
                                  <p:childTnLst>
                                    <p:set>
                                      <p:cBhvr>
                                        <p:cTn id="45" dur="1" fill="hold">
                                          <p:stCondLst>
                                            <p:cond delay="0"/>
                                          </p:stCondLst>
                                        </p:cTn>
                                        <p:tgtEl>
                                          <p:spTgt spid="150"/>
                                        </p:tgtEl>
                                        <p:attrNameLst>
                                          <p:attrName>style.visibility</p:attrName>
                                        </p:attrNameLst>
                                      </p:cBhvr>
                                      <p:to>
                                        <p:strVal val="visible"/>
                                      </p:to>
                                    </p:set>
                                    <p:animEffect transition="in" filter="barn(inVertical)">
                                      <p:cBhvr>
                                        <p:cTn id="46" dur="500"/>
                                        <p:tgtEl>
                                          <p:spTgt spid="150"/>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2" fill="hold" grpId="0" nodeType="clickEffect">
                                  <p:stCondLst>
                                    <p:cond delay="0"/>
                                  </p:stCondLst>
                                  <p:childTnLst>
                                    <p:set>
                                      <p:cBhvr>
                                        <p:cTn id="50" dur="1" fill="hold">
                                          <p:stCondLst>
                                            <p:cond delay="0"/>
                                          </p:stCondLst>
                                        </p:cTn>
                                        <p:tgtEl>
                                          <p:spTgt spid="169"/>
                                        </p:tgtEl>
                                        <p:attrNameLst>
                                          <p:attrName>style.visibility</p:attrName>
                                        </p:attrNameLst>
                                      </p:cBhvr>
                                      <p:to>
                                        <p:strVal val="visible"/>
                                      </p:to>
                                    </p:set>
                                    <p:anim calcmode="lin" valueType="num">
                                      <p:cBhvr>
                                        <p:cTn id="51" dur="500" fill="hold"/>
                                        <p:tgtEl>
                                          <p:spTgt spid="169"/>
                                        </p:tgtEl>
                                        <p:attrNameLst>
                                          <p:attrName>ppt_x</p:attrName>
                                        </p:attrNameLst>
                                      </p:cBhvr>
                                      <p:tavLst>
                                        <p:tav tm="0">
                                          <p:val>
                                            <p:strVal val="#ppt_x+#ppt_w/2"/>
                                          </p:val>
                                        </p:tav>
                                        <p:tav tm="100000">
                                          <p:val>
                                            <p:strVal val="#ppt_x"/>
                                          </p:val>
                                        </p:tav>
                                      </p:tavLst>
                                    </p:anim>
                                    <p:anim calcmode="lin" valueType="num">
                                      <p:cBhvr>
                                        <p:cTn id="52" dur="500" fill="hold"/>
                                        <p:tgtEl>
                                          <p:spTgt spid="169"/>
                                        </p:tgtEl>
                                        <p:attrNameLst>
                                          <p:attrName>ppt_y</p:attrName>
                                        </p:attrNameLst>
                                      </p:cBhvr>
                                      <p:tavLst>
                                        <p:tav tm="0">
                                          <p:val>
                                            <p:strVal val="#ppt_y"/>
                                          </p:val>
                                        </p:tav>
                                        <p:tav tm="100000">
                                          <p:val>
                                            <p:strVal val="#ppt_y"/>
                                          </p:val>
                                        </p:tav>
                                      </p:tavLst>
                                    </p:anim>
                                    <p:anim calcmode="lin" valueType="num">
                                      <p:cBhvr>
                                        <p:cTn id="53" dur="500" fill="hold"/>
                                        <p:tgtEl>
                                          <p:spTgt spid="169"/>
                                        </p:tgtEl>
                                        <p:attrNameLst>
                                          <p:attrName>ppt_w</p:attrName>
                                        </p:attrNameLst>
                                      </p:cBhvr>
                                      <p:tavLst>
                                        <p:tav tm="0">
                                          <p:val>
                                            <p:fltVal val="0"/>
                                          </p:val>
                                        </p:tav>
                                        <p:tav tm="100000">
                                          <p:val>
                                            <p:strVal val="#ppt_w"/>
                                          </p:val>
                                        </p:tav>
                                      </p:tavLst>
                                    </p:anim>
                                    <p:anim calcmode="lin" valueType="num">
                                      <p:cBhvr>
                                        <p:cTn id="54" dur="500" fill="hold"/>
                                        <p:tgtEl>
                                          <p:spTgt spid="169"/>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170"/>
                                        </p:tgtEl>
                                        <p:attrNameLst>
                                          <p:attrName>style.visibility</p:attrName>
                                        </p:attrNameLst>
                                      </p:cBhvr>
                                      <p:to>
                                        <p:strVal val="visible"/>
                                      </p:to>
                                    </p:set>
                                    <p:anim calcmode="lin" valueType="num">
                                      <p:cBhvr>
                                        <p:cTn id="59" dur="500" fill="hold"/>
                                        <p:tgtEl>
                                          <p:spTgt spid="170"/>
                                        </p:tgtEl>
                                        <p:attrNameLst>
                                          <p:attrName>ppt_w</p:attrName>
                                        </p:attrNameLst>
                                      </p:cBhvr>
                                      <p:tavLst>
                                        <p:tav tm="0">
                                          <p:val>
                                            <p:fltVal val="0"/>
                                          </p:val>
                                        </p:tav>
                                        <p:tav tm="100000">
                                          <p:val>
                                            <p:strVal val="#ppt_w"/>
                                          </p:val>
                                        </p:tav>
                                      </p:tavLst>
                                    </p:anim>
                                    <p:anim calcmode="lin" valueType="num">
                                      <p:cBhvr>
                                        <p:cTn id="60" dur="500" fill="hold"/>
                                        <p:tgtEl>
                                          <p:spTgt spid="170"/>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17" presetClass="entr" presetSubtype="8" fill="hold" grpId="0" nodeType="clickEffect">
                                  <p:stCondLst>
                                    <p:cond delay="0"/>
                                  </p:stCondLst>
                                  <p:childTnLst>
                                    <p:set>
                                      <p:cBhvr>
                                        <p:cTn id="64" dur="1" fill="hold">
                                          <p:stCondLst>
                                            <p:cond delay="0"/>
                                          </p:stCondLst>
                                        </p:cTn>
                                        <p:tgtEl>
                                          <p:spTgt spid="171"/>
                                        </p:tgtEl>
                                        <p:attrNameLst>
                                          <p:attrName>style.visibility</p:attrName>
                                        </p:attrNameLst>
                                      </p:cBhvr>
                                      <p:to>
                                        <p:strVal val="visible"/>
                                      </p:to>
                                    </p:set>
                                    <p:anim calcmode="lin" valueType="num">
                                      <p:cBhvr>
                                        <p:cTn id="65" dur="500" fill="hold"/>
                                        <p:tgtEl>
                                          <p:spTgt spid="171"/>
                                        </p:tgtEl>
                                        <p:attrNameLst>
                                          <p:attrName>ppt_x</p:attrName>
                                        </p:attrNameLst>
                                      </p:cBhvr>
                                      <p:tavLst>
                                        <p:tav tm="0">
                                          <p:val>
                                            <p:strVal val="#ppt_x-#ppt_w/2"/>
                                          </p:val>
                                        </p:tav>
                                        <p:tav tm="100000">
                                          <p:val>
                                            <p:strVal val="#ppt_x"/>
                                          </p:val>
                                        </p:tav>
                                      </p:tavLst>
                                    </p:anim>
                                    <p:anim calcmode="lin" valueType="num">
                                      <p:cBhvr>
                                        <p:cTn id="66" dur="500" fill="hold"/>
                                        <p:tgtEl>
                                          <p:spTgt spid="171"/>
                                        </p:tgtEl>
                                        <p:attrNameLst>
                                          <p:attrName>ppt_y</p:attrName>
                                        </p:attrNameLst>
                                      </p:cBhvr>
                                      <p:tavLst>
                                        <p:tav tm="0">
                                          <p:val>
                                            <p:strVal val="#ppt_y"/>
                                          </p:val>
                                        </p:tav>
                                        <p:tav tm="100000">
                                          <p:val>
                                            <p:strVal val="#ppt_y"/>
                                          </p:val>
                                        </p:tav>
                                      </p:tavLst>
                                    </p:anim>
                                    <p:anim calcmode="lin" valueType="num">
                                      <p:cBhvr>
                                        <p:cTn id="67" dur="500" fill="hold"/>
                                        <p:tgtEl>
                                          <p:spTgt spid="171"/>
                                        </p:tgtEl>
                                        <p:attrNameLst>
                                          <p:attrName>ppt_w</p:attrName>
                                        </p:attrNameLst>
                                      </p:cBhvr>
                                      <p:tavLst>
                                        <p:tav tm="0">
                                          <p:val>
                                            <p:fltVal val="0"/>
                                          </p:val>
                                        </p:tav>
                                        <p:tav tm="100000">
                                          <p:val>
                                            <p:strVal val="#ppt_w"/>
                                          </p:val>
                                        </p:tav>
                                      </p:tavLst>
                                    </p:anim>
                                    <p:anim calcmode="lin" valueType="num">
                                      <p:cBhvr>
                                        <p:cTn id="68" dur="500" fill="hold"/>
                                        <p:tgtEl>
                                          <p:spTgt spid="17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8" grpId="0" animBg="1"/>
      <p:bldP spid="100" grpId="0" animBg="1"/>
      <p:bldP spid="169" grpId="0"/>
      <p:bldP spid="170" grpId="0"/>
      <p:bldP spid="17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711944" y="1709493"/>
            <a:ext cx="12864111" cy="686801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961014" y="1219987"/>
            <a:ext cx="2067774" cy="2139999"/>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26421" y="6472291"/>
            <a:ext cx="2778922" cy="2591344"/>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2796165" y="1028700"/>
            <a:ext cx="2329698" cy="1396147"/>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141149" y="690972"/>
            <a:ext cx="1264194" cy="2817146"/>
          </a:xfrm>
          <a:prstGeom prst="rect">
            <a:avLst/>
          </a:prstGeom>
        </p:spPr>
      </p:pic>
      <p:sp>
        <p:nvSpPr>
          <p:cNvPr id="10" name="TextBox 9"/>
          <p:cNvSpPr txBox="1"/>
          <p:nvPr/>
        </p:nvSpPr>
        <p:spPr>
          <a:xfrm>
            <a:off x="3994450" y="3097379"/>
            <a:ext cx="10377457" cy="3785652"/>
          </a:xfrm>
          <a:prstGeom prst="rect">
            <a:avLst/>
          </a:prstGeom>
          <a:noFill/>
        </p:spPr>
        <p:txBody>
          <a:bodyPr wrap="square" rtlCol="0">
            <a:spAutoFit/>
          </a:bodyPr>
          <a:lstStyle/>
          <a:p>
            <a:pPr algn="ctr">
              <a:lnSpc>
                <a:spcPct val="150000"/>
              </a:lnSpc>
            </a:pPr>
            <a:r>
              <a:rPr lang="en-US" sz="8000" b="1" dirty="0" smtClean="0">
                <a:latin typeface="Arial" panose="020B0604020202020204" pitchFamily="34" charset="0"/>
                <a:cs typeface="Arial" panose="020B0604020202020204" pitchFamily="34" charset="0"/>
              </a:rPr>
              <a:t>XIN CHÀO TẠM BIỆT VÀ HẸN GẶP LẠI.</a:t>
            </a:r>
            <a:endParaRPr lang="en-US" sz="8000" b="1"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loud Blanco Sticker">
            <a:extLst>
              <a:ext uri="{FF2B5EF4-FFF2-40B4-BE49-F238E27FC236}">
                <a16:creationId xmlns="" xmlns:a16="http://schemas.microsoft.com/office/drawing/2014/main" id="{486489A6-3260-4DE2-87FC-123786E8B442}"/>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6258" y="-51416"/>
            <a:ext cx="1888476" cy="12117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 xmlns:a16="http://schemas.microsoft.com/office/drawing/2014/main" id="{D5493E98-E20B-41CE-8034-6B613E025084}"/>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90209" y="98974"/>
            <a:ext cx="1382586" cy="8871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 xmlns:a16="http://schemas.microsoft.com/office/drawing/2014/main" id="{9BBBC41B-3243-4905-8F16-8AD8050E291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55106" y="-210846"/>
            <a:ext cx="2580252" cy="16556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 xmlns:a16="http://schemas.microsoft.com/office/drawing/2014/main" id="{6B0F5BBE-8E87-43D7-8AEB-FBEAD705A9C0}"/>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65101" y="516991"/>
            <a:ext cx="1811174" cy="116217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 xmlns:a16="http://schemas.microsoft.com/office/drawing/2014/main" id="{E3522A6D-4209-4F8C-B155-EF0D1B8729E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565642" y="-273484"/>
            <a:ext cx="2366984" cy="15188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mc="http://schemas.openxmlformats.org/markup-compatibility/2006" xmlns:a14="http://schemas.microsoft.com/office/drawing/2010/main" xmlns="" xmlns:a16="http://schemas.microsoft.com/office/drawing/2014/main" id="{A1DD0CF0-A84F-482B-97DE-EFF6E79DFD96}"/>
              </a:ext>
            </a:extLst>
          </p:cNvPr>
          <p:cNvSpPr txBox="1"/>
          <p:nvPr/>
        </p:nvSpPr>
        <p:spPr>
          <a:xfrm>
            <a:off x="990600" y="1267242"/>
            <a:ext cx="16222984" cy="2123658"/>
          </a:xfrm>
          <a:prstGeom prst="rect">
            <a:avLst/>
          </a:prstGeom>
          <a:solidFill>
            <a:srgbClr val="8BD9E1"/>
          </a:solidFill>
        </p:spPr>
        <p:txBody>
          <a:bodyPr wrap="square" lIns="91440" tIns="45720" rIns="91440" bIns="45720" rtlCol="0">
            <a:spAutoFit/>
          </a:bodyPr>
          <a:lstStyle/>
          <a:p>
            <a:pPr>
              <a:lnSpc>
                <a:spcPct val="150000"/>
              </a:lnSpc>
            </a:pPr>
            <a:r>
              <a:rPr lang="en-US" sz="4400" b="1" dirty="0"/>
              <a:t>Câu 2</a:t>
            </a:r>
            <a:r>
              <a:rPr lang="en-US" sz="4400" dirty="0"/>
              <a:t>. Thực hiện phép tính (4,375 + 5,2) - (6,452 - 3,55) rồi làm tròn kết quả đến chữ số thập phân thứ 2, ta được kết quả là:</a:t>
            </a:r>
          </a:p>
        </p:txBody>
      </p:sp>
      <p:sp>
        <p:nvSpPr>
          <p:cNvPr id="4" name="A. Đáp án sai">
            <a:extLst>
              <a:ext uri="{FF2B5EF4-FFF2-40B4-BE49-F238E27FC236}">
                <a16:creationId xmlns:mc="http://schemas.openxmlformats.org/markup-compatibility/2006" xmlns:a14="http://schemas.microsoft.com/office/drawing/2010/main" xmlns="" xmlns:a16="http://schemas.microsoft.com/office/drawing/2014/main" id="{C7D0E9B2-90BA-4B02-B8F1-BA2C37DF853D}"/>
              </a:ext>
            </a:extLst>
          </p:cNvPr>
          <p:cNvSpPr/>
          <p:nvPr/>
        </p:nvSpPr>
        <p:spPr>
          <a:xfrm>
            <a:off x="2410422" y="4466500"/>
            <a:ext cx="4688623"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dirty="0">
                <a:solidFill>
                  <a:schemeClr val="tx1"/>
                </a:solidFill>
              </a:rPr>
              <a:t>A. 6,674</a:t>
            </a:r>
          </a:p>
        </p:txBody>
      </p:sp>
      <p:sp>
        <p:nvSpPr>
          <p:cNvPr id="37" name="B. Đáp án đúng">
            <a:extLst>
              <a:ext uri="{FF2B5EF4-FFF2-40B4-BE49-F238E27FC236}">
                <a16:creationId xmlns="" xmlns:a16="http://schemas.microsoft.com/office/drawing/2014/main" id="{16A526F5-1C4F-469D-9F73-F9C2082BA7DE}"/>
              </a:ext>
            </a:extLst>
          </p:cNvPr>
          <p:cNvSpPr/>
          <p:nvPr/>
        </p:nvSpPr>
        <p:spPr>
          <a:xfrm>
            <a:off x="9898312" y="6172905"/>
            <a:ext cx="4472650"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dirty="0">
                <a:solidFill>
                  <a:schemeClr val="tx1"/>
                </a:solidFill>
              </a:rPr>
              <a:t>D. 6,67</a:t>
            </a:r>
          </a:p>
        </p:txBody>
      </p:sp>
      <p:sp>
        <p:nvSpPr>
          <p:cNvPr id="38" name="C. Đáp án sai">
            <a:extLst>
              <a:ext uri="{FF2B5EF4-FFF2-40B4-BE49-F238E27FC236}">
                <a16:creationId xmlns:mc="http://schemas.openxmlformats.org/markup-compatibility/2006" xmlns:a14="http://schemas.microsoft.com/office/drawing/2010/main" xmlns="" xmlns:a16="http://schemas.microsoft.com/office/drawing/2014/main" id="{D48A2C34-20CA-48ED-88FF-01E54E465E18}"/>
              </a:ext>
            </a:extLst>
          </p:cNvPr>
          <p:cNvSpPr/>
          <p:nvPr/>
        </p:nvSpPr>
        <p:spPr>
          <a:xfrm>
            <a:off x="2410424" y="6263178"/>
            <a:ext cx="4688623"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dirty="0">
                <a:solidFill>
                  <a:schemeClr val="tx1"/>
                </a:solidFill>
              </a:rPr>
              <a:t>C. 6,63</a:t>
            </a:r>
          </a:p>
        </p:txBody>
      </p:sp>
      <p:pic>
        <p:nvPicPr>
          <p:cNvPr id="29" name="Picture 4" descr="Happy Japan Sticker by nanamin">
            <a:extLst>
              <a:ext uri="{FF2B5EF4-FFF2-40B4-BE49-F238E27FC236}">
                <a16:creationId xmlns="" xmlns:a16="http://schemas.microsoft.com/office/drawing/2014/main" id="{4C34DD77-1ADF-47AD-96F8-6151128F9E09}"/>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4259300" y="5716024"/>
            <a:ext cx="2123700" cy="21237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Arrow Yes Sticker by asinastra">
            <a:extLst>
              <a:ext uri="{FF2B5EF4-FFF2-40B4-BE49-F238E27FC236}">
                <a16:creationId xmlns="" xmlns:a16="http://schemas.microsoft.com/office/drawing/2014/main"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75486" y="6263178"/>
            <a:ext cx="1245592" cy="124252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Arrow Yes Sticker by asinastra">
            <a:extLst>
              <a:ext uri="{FF2B5EF4-FFF2-40B4-BE49-F238E27FC236}">
                <a16:creationId xmlns="" xmlns:a16="http://schemas.microsoft.com/office/drawing/2014/main" id="{39869474-61E4-4CEC-92B4-86FB1B0081EB}"/>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12422" y="4408858"/>
            <a:ext cx="1245592" cy="1242522"/>
          </a:xfrm>
          <a:prstGeom prst="rect">
            <a:avLst/>
          </a:prstGeom>
          <a:noFill/>
          <a:extLst>
            <a:ext uri="{909E8E84-426E-40DD-AFC4-6F175D3DCCD1}">
              <a14:hiddenFill xmlns:a14="http://schemas.microsoft.com/office/drawing/2010/main">
                <a:solidFill>
                  <a:srgbClr val="FFFFFF"/>
                </a:solidFill>
              </a14:hiddenFill>
            </a:ext>
          </a:extLst>
        </p:spPr>
      </p:pic>
      <p:sp>
        <p:nvSpPr>
          <p:cNvPr id="17" name="Freeform: Shape 16">
            <a:extLst>
              <a:ext uri="{FF2B5EF4-FFF2-40B4-BE49-F238E27FC236}">
                <a16:creationId xmlns="" xmlns:a16="http://schemas.microsoft.com/office/drawing/2014/main" id="{EB65426D-F10E-3A1F-76AB-E6D0F8B23E0C}"/>
              </a:ext>
            </a:extLst>
          </p:cNvPr>
          <p:cNvSpPr/>
          <p:nvPr/>
        </p:nvSpPr>
        <p:spPr>
          <a:xfrm>
            <a:off x="-11857762" y="8650703"/>
            <a:ext cx="38299162" cy="1727522"/>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defTabSz="1371600"/>
            <a:endParaRPr lang="en-US" dirty="0">
              <a:solidFill>
                <a:prstClr val="white"/>
              </a:solidFill>
              <a:latin typeface="Calibri" panose="020F0502020204030204"/>
            </a:endParaRPr>
          </a:p>
        </p:txBody>
      </p:sp>
      <p:grpSp>
        <p:nvGrpSpPr>
          <p:cNvPr id="18" name="Group 17">
            <a:extLst>
              <a:ext uri="{FF2B5EF4-FFF2-40B4-BE49-F238E27FC236}">
                <a16:creationId xmlns="" xmlns:a16="http://schemas.microsoft.com/office/drawing/2014/main" id="{36F5B87F-617B-077C-EB19-C0FBA44A9D42}"/>
              </a:ext>
            </a:extLst>
          </p:cNvPr>
          <p:cNvGrpSpPr/>
          <p:nvPr/>
        </p:nvGrpSpPr>
        <p:grpSpPr>
          <a:xfrm>
            <a:off x="1600200" y="8191500"/>
            <a:ext cx="12597052" cy="2030434"/>
            <a:chOff x="651580" y="8215742"/>
            <a:chExt cx="12597052" cy="2030434"/>
          </a:xfrm>
        </p:grpSpPr>
        <p:sp>
          <p:nvSpPr>
            <p:cNvPr id="19" name="Oval 18">
              <a:extLst>
                <a:ext uri="{FF2B5EF4-FFF2-40B4-BE49-F238E27FC236}">
                  <a16:creationId xmlns="" xmlns:a16="http://schemas.microsoft.com/office/drawing/2014/main" id="{AE9B17CE-D72D-84F7-859A-8CF51D18F5C7}"/>
                </a:ext>
              </a:extLst>
            </p:cNvPr>
            <p:cNvSpPr/>
            <p:nvPr/>
          </p:nvSpPr>
          <p:spPr>
            <a:xfrm>
              <a:off x="2871015" y="8720937"/>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1</a:t>
              </a:r>
              <a:endParaRPr lang="en-US" sz="6600" dirty="0">
                <a:solidFill>
                  <a:prstClr val="white"/>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 xmlns:a16="http://schemas.microsoft.com/office/drawing/2014/main" id="{0B25D3B8-EFFD-8B81-2C8E-C66861BDC859}"/>
                </a:ext>
              </a:extLst>
            </p:cNvPr>
            <p:cNvSpPr/>
            <p:nvPr/>
          </p:nvSpPr>
          <p:spPr>
            <a:xfrm>
              <a:off x="5113609" y="8215742"/>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2</a:t>
              </a:r>
              <a:endParaRPr lang="en-US" sz="6600" dirty="0">
                <a:solidFill>
                  <a:prstClr val="white"/>
                </a:solidFill>
                <a:latin typeface="Arial" panose="020B0604020202020204" pitchFamily="34" charset="0"/>
                <a:cs typeface="Arial" panose="020B0604020202020204" pitchFamily="34" charset="0"/>
              </a:endParaRPr>
            </a:p>
          </p:txBody>
        </p:sp>
        <p:sp>
          <p:nvSpPr>
            <p:cNvPr id="21" name="Oval 20">
              <a:extLst>
                <a:ext uri="{FF2B5EF4-FFF2-40B4-BE49-F238E27FC236}">
                  <a16:creationId xmlns="" xmlns:a16="http://schemas.microsoft.com/office/drawing/2014/main" id="{12EDF630-5AD3-86F3-9AA2-E4487B210F66}"/>
                </a:ext>
              </a:extLst>
            </p:cNvPr>
            <p:cNvSpPr/>
            <p:nvPr/>
          </p:nvSpPr>
          <p:spPr>
            <a:xfrm>
              <a:off x="7341831" y="8713503"/>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3</a:t>
              </a:r>
              <a:endParaRPr lang="en-US" sz="6600" dirty="0">
                <a:solidFill>
                  <a:prstClr val="white"/>
                </a:solidFill>
                <a:latin typeface="Arial" panose="020B0604020202020204" pitchFamily="34" charset="0"/>
                <a:cs typeface="Arial" panose="020B0604020202020204" pitchFamily="34" charset="0"/>
              </a:endParaRPr>
            </a:p>
          </p:txBody>
        </p:sp>
        <p:sp>
          <p:nvSpPr>
            <p:cNvPr id="22" name="Oval 21">
              <a:hlinkClick r:id="rId9" action="ppaction://hlinksldjump"/>
              <a:extLst>
                <a:ext uri="{FF2B5EF4-FFF2-40B4-BE49-F238E27FC236}">
                  <a16:creationId xmlns="" xmlns:a16="http://schemas.microsoft.com/office/drawing/2014/main" id="{E1EF9174-28E6-75B2-BCF4-482A4B6C2373}"/>
                </a:ext>
              </a:extLst>
            </p:cNvPr>
            <p:cNvSpPr/>
            <p:nvPr/>
          </p:nvSpPr>
          <p:spPr>
            <a:xfrm>
              <a:off x="9598798" y="8718999"/>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4</a:t>
              </a:r>
              <a:endParaRPr lang="en-US" sz="6600" dirty="0">
                <a:solidFill>
                  <a:prstClr val="white"/>
                </a:solidFill>
                <a:latin typeface="Arial" panose="020B0604020202020204" pitchFamily="34" charset="0"/>
                <a:cs typeface="Arial" panose="020B0604020202020204" pitchFamily="34" charset="0"/>
              </a:endParaRPr>
            </a:p>
          </p:txBody>
        </p:sp>
        <p:sp>
          <p:nvSpPr>
            <p:cNvPr id="26" name="Oval 25">
              <a:extLst>
                <a:ext uri="{FF2B5EF4-FFF2-40B4-BE49-F238E27FC236}">
                  <a16:creationId xmlns="" xmlns:a16="http://schemas.microsoft.com/office/drawing/2014/main" id="{C5F883A1-76FA-99A3-6E57-267398842F1B}"/>
                </a:ext>
              </a:extLst>
            </p:cNvPr>
            <p:cNvSpPr/>
            <p:nvPr/>
          </p:nvSpPr>
          <p:spPr>
            <a:xfrm>
              <a:off x="11841393" y="8749142"/>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5</a:t>
              </a:r>
              <a:endParaRPr lang="en-US" sz="6600" dirty="0">
                <a:solidFill>
                  <a:prstClr val="white"/>
                </a:solidFill>
                <a:latin typeface="Arial" panose="020B0604020202020204" pitchFamily="34" charset="0"/>
                <a:cs typeface="Arial" panose="020B0604020202020204" pitchFamily="34" charset="0"/>
              </a:endParaRPr>
            </a:p>
          </p:txBody>
        </p:sp>
        <p:pic>
          <p:nvPicPr>
            <p:cNvPr id="31" name="Picture 30">
              <a:extLst>
                <a:ext uri="{FF2B5EF4-FFF2-40B4-BE49-F238E27FC236}">
                  <a16:creationId xmlns="" xmlns:a16="http://schemas.microsoft.com/office/drawing/2014/main" id="{0505D80A-BEE7-94AC-A750-D065FF2CE7A6}"/>
                </a:ext>
              </a:extLst>
            </p:cNvPr>
            <p:cNvPicPr>
              <a:picLocks noChangeAspect="1"/>
            </p:cNvPicPr>
            <p:nvPr/>
          </p:nvPicPr>
          <p:blipFill>
            <a:blip r:embed="rId10"/>
            <a:stretch>
              <a:fillRect/>
            </a:stretch>
          </p:blipFill>
          <p:spPr>
            <a:xfrm>
              <a:off x="651580" y="8718996"/>
              <a:ext cx="1627773" cy="1527180"/>
            </a:xfrm>
            <a:prstGeom prst="rect">
              <a:avLst/>
            </a:prstGeom>
          </p:spPr>
        </p:pic>
      </p:grpSp>
      <p:sp>
        <p:nvSpPr>
          <p:cNvPr id="23" name="C. Đáp án sai">
            <a:extLst>
              <a:ext uri="{FF2B5EF4-FFF2-40B4-BE49-F238E27FC236}">
                <a16:creationId xmlns="" xmlns:a16="http://schemas.microsoft.com/office/drawing/2014/main" id="{D48A2C34-20CA-48ED-88FF-01E54E465E18}"/>
              </a:ext>
            </a:extLst>
          </p:cNvPr>
          <p:cNvSpPr/>
          <p:nvPr/>
        </p:nvSpPr>
        <p:spPr>
          <a:xfrm>
            <a:off x="9925774" y="4341953"/>
            <a:ext cx="4445190"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dirty="0">
                <a:solidFill>
                  <a:schemeClr val="tx1"/>
                </a:solidFill>
              </a:rPr>
              <a:t>B. 6,68</a:t>
            </a:r>
          </a:p>
        </p:txBody>
      </p:sp>
      <p:pic>
        <p:nvPicPr>
          <p:cNvPr id="24" name="Picture 2" descr="Arrow Yes Sticker by asinastra">
            <a:extLst>
              <a:ext uri="{FF2B5EF4-FFF2-40B4-BE49-F238E27FC236}">
                <a16:creationId xmlns="" xmlns:a16="http://schemas.microsoft.com/office/drawing/2014/main"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433932" y="4341953"/>
            <a:ext cx="1245592" cy="124252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319505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00"/>
                                        <p:tgtEl>
                                          <p:spTgt spid="3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4"/>
                  </p:tgtEl>
                </p:cond>
              </p:nextCondLst>
            </p:seq>
            <p:seq concurrent="1" nextAc="seek">
              <p:cTn id="29" restart="whenNotActive" fill="hold" evtFilter="cancelBubble" nodeType="interactiveSeq">
                <p:stCondLst>
                  <p:cond evt="onClick" delay="0">
                    <p:tgtEl>
                      <p:spTgt spid="37"/>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5" name="y2mate.com - Correct answer sound effect  No copyright.wav"/>
                                        </p:tgtEl>
                                      </p:cMediaNode>
                                    </p:audio>
                                  </p:subTnLst>
                                </p:cTn>
                              </p:par>
                            </p:childTnLst>
                          </p:cTn>
                        </p:par>
                      </p:childTnLst>
                    </p:cTn>
                  </p:par>
                </p:childTnLst>
              </p:cTn>
              <p:nextCondLst>
                <p:cond evt="onClick" delay="0">
                  <p:tgtEl>
                    <p:spTgt spid="37"/>
                  </p:tgtEl>
                </p:cond>
              </p:nextCondLst>
            </p:seq>
            <p:seq concurrent="1" nextAc="seek">
              <p:cTn id="34" restart="whenNotActive" fill="hold" evtFilter="cancelBubble" nodeType="interactiveSeq">
                <p:stCondLst>
                  <p:cond evt="onClick" delay="0">
                    <p:tgtEl>
                      <p:spTgt spid="38"/>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8"/>
                  </p:tgtEl>
                </p:cond>
              </p:nextCondLst>
            </p:seq>
            <p:seq concurrent="1" nextAc="seek">
              <p:cTn id="39" restart="whenNotActive" fill="hold" evtFilter="cancelBubble" nodeType="interactiveSeq">
                <p:stCondLst>
                  <p:cond evt="onClick" delay="0">
                    <p:tgtEl>
                      <p:spTgt spid="23"/>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3"/>
                  </p:tgtEl>
                </p:cond>
              </p:nextCondLst>
            </p:seq>
          </p:childTnLst>
        </p:cTn>
      </p:par>
    </p:tnLst>
    <p:bldLst>
      <p:bldP spid="7" grpId="0" animBg="1"/>
      <p:bldP spid="4" grpId="0" animBg="1"/>
      <p:bldP spid="37" grpId="0" animBg="1"/>
      <p:bldP spid="38"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loud Blanco Sticker">
            <a:extLst>
              <a:ext uri="{FF2B5EF4-FFF2-40B4-BE49-F238E27FC236}">
                <a16:creationId xmlns="" xmlns:a16="http://schemas.microsoft.com/office/drawing/2014/main" id="{486489A6-3260-4DE2-87FC-123786E8B442}"/>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6258" y="-146012"/>
            <a:ext cx="1888476" cy="12117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 xmlns:a16="http://schemas.microsoft.com/office/drawing/2014/main" id="{D5493E98-E20B-41CE-8034-6B613E025084}"/>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10041" y="-342474"/>
            <a:ext cx="2651638" cy="8871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 xmlns:a16="http://schemas.microsoft.com/office/drawing/2014/main" id="{9BBBC41B-3243-4905-8F16-8AD8050E291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55106" y="-210846"/>
            <a:ext cx="2580252" cy="16556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 xmlns:a16="http://schemas.microsoft.com/office/drawing/2014/main" id="{6B0F5BBE-8E87-43D7-8AEB-FBEAD705A9C0}"/>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33569" y="75543"/>
            <a:ext cx="1811174" cy="116217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 xmlns:a16="http://schemas.microsoft.com/office/drawing/2014/main" id="{E3522A6D-4209-4F8C-B155-EF0D1B8729E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5923644" y="-89911"/>
            <a:ext cx="2366984" cy="15188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A1DD0CF0-A84F-482B-97DE-EFF6E79DFD96}"/>
              </a:ext>
            </a:extLst>
          </p:cNvPr>
          <p:cNvSpPr txBox="1"/>
          <p:nvPr/>
        </p:nvSpPr>
        <p:spPr>
          <a:xfrm>
            <a:off x="1186259" y="962442"/>
            <a:ext cx="15716246" cy="2123658"/>
          </a:xfrm>
          <a:prstGeom prst="rect">
            <a:avLst/>
          </a:prstGeom>
          <a:solidFill>
            <a:srgbClr val="8BD9E1"/>
          </a:solidFill>
        </p:spPr>
        <p:txBody>
          <a:bodyPr wrap="square" lIns="91440" tIns="45720" rIns="91440" bIns="45720" rtlCol="0">
            <a:spAutoFit/>
          </a:bodyPr>
          <a:lstStyle/>
          <a:p>
            <a:pPr algn="just">
              <a:lnSpc>
                <a:spcPct val="150000"/>
              </a:lnSpc>
            </a:pPr>
            <a:r>
              <a:rPr lang="en-US" sz="4400" b="1" dirty="0"/>
              <a:t>Câu 3.</a:t>
            </a:r>
            <a:r>
              <a:rPr lang="en-US" sz="4400" dirty="0"/>
              <a:t> Có 76520 người ở một quận. Hỏi quận đó có khoảng bao nhiêu nghìn người?</a:t>
            </a:r>
          </a:p>
        </p:txBody>
      </p:sp>
      <p:sp>
        <p:nvSpPr>
          <p:cNvPr id="4" name="A. Đáp án đúng">
            <a:extLst>
              <a:ext uri="{FF2B5EF4-FFF2-40B4-BE49-F238E27FC236}">
                <a16:creationId xmlns="" xmlns:a16="http://schemas.microsoft.com/office/drawing/2014/main" id="{C7D0E9B2-90BA-4B02-B8F1-BA2C37DF853D}"/>
              </a:ext>
            </a:extLst>
          </p:cNvPr>
          <p:cNvSpPr/>
          <p:nvPr/>
        </p:nvSpPr>
        <p:spPr>
          <a:xfrm>
            <a:off x="10808711" y="3989997"/>
            <a:ext cx="5129859" cy="134688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4000" dirty="0">
                <a:solidFill>
                  <a:schemeClr val="tx1"/>
                </a:solidFill>
              </a:rPr>
              <a:t>B. 77000 người</a:t>
            </a:r>
            <a:endParaRPr lang="en-US" sz="3800" dirty="0">
              <a:solidFill>
                <a:schemeClr val="tx1"/>
              </a:solidFill>
            </a:endParaRPr>
          </a:p>
        </p:txBody>
      </p:sp>
      <p:sp>
        <p:nvSpPr>
          <p:cNvPr id="37" name="B. Đáp án sai">
            <a:extLst>
              <a:ext uri="{FF2B5EF4-FFF2-40B4-BE49-F238E27FC236}">
                <a16:creationId xmlns="" xmlns:a16="http://schemas.microsoft.com/office/drawing/2014/main" id="{16A526F5-1C4F-469D-9F73-F9C2082BA7DE}"/>
              </a:ext>
            </a:extLst>
          </p:cNvPr>
          <p:cNvSpPr/>
          <p:nvPr/>
        </p:nvSpPr>
        <p:spPr>
          <a:xfrm>
            <a:off x="1772854" y="3897536"/>
            <a:ext cx="4976065" cy="134688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4000" dirty="0">
                <a:solidFill>
                  <a:schemeClr val="tx1"/>
                </a:solidFill>
              </a:rPr>
              <a:t>A. 76000 người</a:t>
            </a:r>
            <a:endParaRPr lang="en-US" sz="3800" dirty="0">
              <a:solidFill>
                <a:schemeClr val="tx1"/>
              </a:solidFill>
            </a:endParaRPr>
          </a:p>
        </p:txBody>
      </p:sp>
      <p:sp>
        <p:nvSpPr>
          <p:cNvPr id="38" name="C. Đáp án sai">
            <a:extLst>
              <a:ext uri="{FF2B5EF4-FFF2-40B4-BE49-F238E27FC236}">
                <a16:creationId xmlns="" xmlns:a16="http://schemas.microsoft.com/office/drawing/2014/main" id="{D48A2C34-20CA-48ED-88FF-01E54E465E18}"/>
              </a:ext>
            </a:extLst>
          </p:cNvPr>
          <p:cNvSpPr/>
          <p:nvPr/>
        </p:nvSpPr>
        <p:spPr>
          <a:xfrm>
            <a:off x="1772854" y="5954936"/>
            <a:ext cx="4976065" cy="134688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4000" dirty="0">
                <a:solidFill>
                  <a:schemeClr val="tx1"/>
                </a:solidFill>
              </a:rPr>
              <a:t>C. 76500 người	</a:t>
            </a:r>
            <a:endParaRPr lang="en-US" sz="3800" dirty="0">
              <a:solidFill>
                <a:schemeClr val="tx1"/>
              </a:solidFill>
            </a:endParaRPr>
          </a:p>
        </p:txBody>
      </p:sp>
      <p:pic>
        <p:nvPicPr>
          <p:cNvPr id="29" name="Picture 4" descr="Happy Japan Sticker by nanamin">
            <a:extLst>
              <a:ext uri="{FF2B5EF4-FFF2-40B4-BE49-F238E27FC236}">
                <a16:creationId xmlns="" xmlns:a16="http://schemas.microsoft.com/office/drawing/2014/main" id="{4C34DD77-1ADF-47AD-96F8-6151128F9E09}"/>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56771" y="3914952"/>
            <a:ext cx="1650527" cy="1650527"/>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Arrow Yes Sticker by asinastra">
            <a:extLst>
              <a:ext uri="{FF2B5EF4-FFF2-40B4-BE49-F238E27FC236}">
                <a16:creationId xmlns="" xmlns:a16="http://schemas.microsoft.com/office/drawing/2014/main"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93309" y="5987514"/>
            <a:ext cx="1245592" cy="124252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Arrow Yes Sticker by asinastra">
            <a:extLst>
              <a:ext uri="{FF2B5EF4-FFF2-40B4-BE49-F238E27FC236}">
                <a16:creationId xmlns="" xmlns:a16="http://schemas.microsoft.com/office/drawing/2014/main" id="{39869474-61E4-4CEC-92B4-86FB1B0081EB}"/>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93309" y="3897536"/>
            <a:ext cx="1245592" cy="1242522"/>
          </a:xfrm>
          <a:prstGeom prst="rect">
            <a:avLst/>
          </a:prstGeom>
          <a:noFill/>
          <a:extLst>
            <a:ext uri="{909E8E84-426E-40DD-AFC4-6F175D3DCCD1}">
              <a14:hiddenFill xmlns:a14="http://schemas.microsoft.com/office/drawing/2010/main">
                <a:solidFill>
                  <a:srgbClr val="FFFFFF"/>
                </a:solidFill>
              </a14:hiddenFill>
            </a:ext>
          </a:extLst>
        </p:spPr>
      </p:pic>
      <p:sp>
        <p:nvSpPr>
          <p:cNvPr id="26" name="Freeform: Shape 25">
            <a:extLst>
              <a:ext uri="{FF2B5EF4-FFF2-40B4-BE49-F238E27FC236}">
                <a16:creationId xmlns="" xmlns:a16="http://schemas.microsoft.com/office/drawing/2014/main" id="{7AEE7C92-65C0-CF22-C221-136BD7AE117B}"/>
              </a:ext>
            </a:extLst>
          </p:cNvPr>
          <p:cNvSpPr/>
          <p:nvPr/>
        </p:nvSpPr>
        <p:spPr>
          <a:xfrm>
            <a:off x="-10638562" y="8580417"/>
            <a:ext cx="38299162" cy="1727522"/>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defTabSz="1371600"/>
            <a:endParaRPr lang="en-US" dirty="0">
              <a:solidFill>
                <a:prstClr val="white"/>
              </a:solidFill>
              <a:latin typeface="Calibri" panose="020F0502020204030204"/>
            </a:endParaRPr>
          </a:p>
        </p:txBody>
      </p:sp>
      <p:grpSp>
        <p:nvGrpSpPr>
          <p:cNvPr id="28" name="Group 27">
            <a:extLst>
              <a:ext uri="{FF2B5EF4-FFF2-40B4-BE49-F238E27FC236}">
                <a16:creationId xmlns="" xmlns:a16="http://schemas.microsoft.com/office/drawing/2014/main" id="{E980915C-5B93-687F-563E-DCF2A295A7FD}"/>
              </a:ext>
            </a:extLst>
          </p:cNvPr>
          <p:cNvGrpSpPr/>
          <p:nvPr/>
        </p:nvGrpSpPr>
        <p:grpSpPr>
          <a:xfrm>
            <a:off x="598850" y="8232061"/>
            <a:ext cx="12597052" cy="2048501"/>
            <a:chOff x="639227" y="8191572"/>
            <a:chExt cx="12597052" cy="2048501"/>
          </a:xfrm>
        </p:grpSpPr>
        <p:sp>
          <p:nvSpPr>
            <p:cNvPr id="30" name="Oval 29">
              <a:extLst>
                <a:ext uri="{FF2B5EF4-FFF2-40B4-BE49-F238E27FC236}">
                  <a16:creationId xmlns="" xmlns:a16="http://schemas.microsoft.com/office/drawing/2014/main" id="{654ECAB5-D121-E086-E12E-618FA5F3B71C}"/>
                </a:ext>
              </a:extLst>
            </p:cNvPr>
            <p:cNvSpPr/>
            <p:nvPr/>
          </p:nvSpPr>
          <p:spPr>
            <a:xfrm>
              <a:off x="2869055" y="8699563"/>
              <a:ext cx="1407240" cy="140724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1</a:t>
              </a:r>
              <a:endParaRPr lang="en-US" sz="6600" dirty="0">
                <a:solidFill>
                  <a:prstClr val="white"/>
                </a:solidFill>
                <a:latin typeface="Arial" panose="020B0604020202020204" pitchFamily="34" charset="0"/>
                <a:cs typeface="Arial" panose="020B0604020202020204" pitchFamily="34" charset="0"/>
              </a:endParaRPr>
            </a:p>
          </p:txBody>
        </p:sp>
        <p:sp>
          <p:nvSpPr>
            <p:cNvPr id="31" name="Oval 30">
              <a:hlinkClick r:id="" action="ppaction://noaction"/>
              <a:extLst>
                <a:ext uri="{FF2B5EF4-FFF2-40B4-BE49-F238E27FC236}">
                  <a16:creationId xmlns="" xmlns:a16="http://schemas.microsoft.com/office/drawing/2014/main" id="{7F425F58-BDC0-DC2F-6C4A-7855636E1980}"/>
                </a:ext>
              </a:extLst>
            </p:cNvPr>
            <p:cNvSpPr/>
            <p:nvPr/>
          </p:nvSpPr>
          <p:spPr>
            <a:xfrm>
              <a:off x="5101256"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a:solidFill>
                    <a:srgbClr val="E5D4B5"/>
                  </a:solidFill>
                  <a:latin typeface="Arial" panose="020B0604020202020204" pitchFamily="34" charset="0"/>
                  <a:cs typeface="Arial" panose="020B0604020202020204" pitchFamily="34" charset="0"/>
                </a:rPr>
                <a:t>2</a:t>
              </a:r>
              <a:endParaRPr lang="en-US" sz="6600" dirty="0">
                <a:solidFill>
                  <a:prstClr val="white"/>
                </a:solidFill>
                <a:latin typeface="Arial" panose="020B0604020202020204" pitchFamily="34" charset="0"/>
                <a:cs typeface="Arial" panose="020B0604020202020204" pitchFamily="34" charset="0"/>
              </a:endParaRPr>
            </a:p>
          </p:txBody>
        </p:sp>
        <p:sp>
          <p:nvSpPr>
            <p:cNvPr id="32" name="Oval 31">
              <a:extLst>
                <a:ext uri="{FF2B5EF4-FFF2-40B4-BE49-F238E27FC236}">
                  <a16:creationId xmlns="" xmlns:a16="http://schemas.microsoft.com/office/drawing/2014/main" id="{DAB32957-B758-FF79-35C0-F180CC80C711}"/>
                </a:ext>
              </a:extLst>
            </p:cNvPr>
            <p:cNvSpPr/>
            <p:nvPr/>
          </p:nvSpPr>
          <p:spPr>
            <a:xfrm>
              <a:off x="7355577" y="8191572"/>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3</a:t>
              </a:r>
              <a:endParaRPr lang="en-US" sz="6600" dirty="0">
                <a:solidFill>
                  <a:prstClr val="white"/>
                </a:solidFill>
                <a:latin typeface="Arial" panose="020B0604020202020204" pitchFamily="34" charset="0"/>
                <a:cs typeface="Arial" panose="020B0604020202020204" pitchFamily="34" charset="0"/>
              </a:endParaRPr>
            </a:p>
          </p:txBody>
        </p:sp>
        <p:sp>
          <p:nvSpPr>
            <p:cNvPr id="33" name="Oval 32">
              <a:extLst>
                <a:ext uri="{FF2B5EF4-FFF2-40B4-BE49-F238E27FC236}">
                  <a16:creationId xmlns="" xmlns:a16="http://schemas.microsoft.com/office/drawing/2014/main" id="{5CA6F182-4ED1-640E-1860-A6BC64985FCA}"/>
                </a:ext>
              </a:extLst>
            </p:cNvPr>
            <p:cNvSpPr/>
            <p:nvPr/>
          </p:nvSpPr>
          <p:spPr>
            <a:xfrm>
              <a:off x="9554913" y="8648771"/>
              <a:ext cx="1407240" cy="140724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4</a:t>
              </a:r>
              <a:endParaRPr lang="en-US" sz="6600" dirty="0">
                <a:solidFill>
                  <a:prstClr val="white"/>
                </a:solidFill>
                <a:latin typeface="Arial" panose="020B0604020202020204" pitchFamily="34" charset="0"/>
                <a:cs typeface="Arial" panose="020B0604020202020204" pitchFamily="34" charset="0"/>
              </a:endParaRPr>
            </a:p>
          </p:txBody>
        </p:sp>
        <p:sp>
          <p:nvSpPr>
            <p:cNvPr id="34" name="Oval 33">
              <a:extLst>
                <a:ext uri="{FF2B5EF4-FFF2-40B4-BE49-F238E27FC236}">
                  <a16:creationId xmlns="" xmlns:a16="http://schemas.microsoft.com/office/drawing/2014/main" id="{3D0A96AB-C18B-EBF2-4785-993D68434E28}"/>
                </a:ext>
              </a:extLst>
            </p:cNvPr>
            <p:cNvSpPr/>
            <p:nvPr/>
          </p:nvSpPr>
          <p:spPr>
            <a:xfrm>
              <a:off x="11829040"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5</a:t>
              </a:r>
              <a:endParaRPr lang="en-US" sz="6600" dirty="0">
                <a:solidFill>
                  <a:prstClr val="white"/>
                </a:solidFill>
                <a:latin typeface="Arial" panose="020B0604020202020204" pitchFamily="34" charset="0"/>
                <a:cs typeface="Arial" panose="020B0604020202020204" pitchFamily="34" charset="0"/>
              </a:endParaRPr>
            </a:p>
          </p:txBody>
        </p:sp>
        <p:pic>
          <p:nvPicPr>
            <p:cNvPr id="46" name="Picture 45">
              <a:extLst>
                <a:ext uri="{FF2B5EF4-FFF2-40B4-BE49-F238E27FC236}">
                  <a16:creationId xmlns="" xmlns:a16="http://schemas.microsoft.com/office/drawing/2014/main" id="{434FE3AA-1E6A-B029-9C9F-CAA069DDA847}"/>
                </a:ext>
              </a:extLst>
            </p:cNvPr>
            <p:cNvPicPr>
              <a:picLocks noChangeAspect="1"/>
            </p:cNvPicPr>
            <p:nvPr/>
          </p:nvPicPr>
          <p:blipFill>
            <a:blip r:embed="rId9"/>
            <a:stretch>
              <a:fillRect/>
            </a:stretch>
          </p:blipFill>
          <p:spPr>
            <a:xfrm>
              <a:off x="639227" y="8712893"/>
              <a:ext cx="1627773" cy="1527180"/>
            </a:xfrm>
            <a:prstGeom prst="rect">
              <a:avLst/>
            </a:prstGeom>
          </p:spPr>
        </p:pic>
      </p:grpSp>
      <p:sp>
        <p:nvSpPr>
          <p:cNvPr id="22" name="C. Đáp án sai">
            <a:extLst>
              <a:ext uri="{FF2B5EF4-FFF2-40B4-BE49-F238E27FC236}">
                <a16:creationId xmlns="" xmlns:a16="http://schemas.microsoft.com/office/drawing/2014/main" id="{D48A2C34-20CA-48ED-88FF-01E54E465E18}"/>
              </a:ext>
            </a:extLst>
          </p:cNvPr>
          <p:cNvSpPr/>
          <p:nvPr/>
        </p:nvSpPr>
        <p:spPr>
          <a:xfrm>
            <a:off x="10808711" y="5954936"/>
            <a:ext cx="5119690" cy="134688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dirty="0">
                <a:solidFill>
                  <a:schemeClr val="tx1"/>
                </a:solidFill>
              </a:rPr>
              <a:t>D. 80000 người</a:t>
            </a:r>
          </a:p>
        </p:txBody>
      </p:sp>
      <p:pic>
        <p:nvPicPr>
          <p:cNvPr id="23" name="Picture 2" descr="Arrow Yes Sticker by asinastra">
            <a:extLst>
              <a:ext uri="{FF2B5EF4-FFF2-40B4-BE49-F238E27FC236}">
                <a16:creationId xmlns="" xmlns:a16="http://schemas.microsoft.com/office/drawing/2014/main"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051808" y="6023652"/>
            <a:ext cx="1245592" cy="124252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142546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00"/>
                                        <p:tgtEl>
                                          <p:spTgt spid="3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7"/>
                  </p:tgtEl>
                </p:cond>
              </p:nextCondLst>
            </p:seq>
            <p:seq concurrent="1" nextAc="seek">
              <p:cTn id="29" restart="whenNotActive" fill="hold" evtFilter="cancelBubble" nodeType="interactiveSeq">
                <p:stCondLst>
                  <p:cond evt="onClick" delay="0">
                    <p:tgtEl>
                      <p:spTgt spid="38"/>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8"/>
                  </p:tgtEl>
                </p:cond>
              </p:nextCondLst>
            </p:seq>
            <p:seq concurrent="1" nextAc="seek">
              <p:cTn id="34" restart="whenNotActive" fill="hold" evtFilter="cancelBubble" nodeType="interactiveSeq">
                <p:stCondLst>
                  <p:cond evt="onClick" delay="0">
                    <p:tgtEl>
                      <p:spTgt spid="4"/>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5" name="y2mate.com - Correct answer sound effect  No copyright.wav"/>
                                        </p:tgtEl>
                                      </p:cMediaNode>
                                    </p:audio>
                                  </p:subTnLst>
                                </p:cTn>
                              </p:par>
                            </p:childTnLst>
                          </p:cTn>
                        </p:par>
                      </p:childTnLst>
                    </p:cTn>
                  </p:par>
                </p:childTnLst>
              </p:cTn>
              <p:nextCondLst>
                <p:cond evt="onClick" delay="0">
                  <p:tgtEl>
                    <p:spTgt spid="4"/>
                  </p:tgtEl>
                </p:cond>
              </p:nextCondLst>
            </p:seq>
            <p:seq concurrent="1" nextAc="seek">
              <p:cTn id="39" restart="whenNotActive" fill="hold" evtFilter="cancelBubble" nodeType="interactiveSeq">
                <p:stCondLst>
                  <p:cond evt="onClick" delay="0">
                    <p:tgtEl>
                      <p:spTgt spid="22"/>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2"/>
                  </p:tgtEl>
                </p:cond>
              </p:nextCondLst>
            </p:seq>
          </p:childTnLst>
        </p:cTn>
      </p:par>
    </p:tnLst>
    <p:bldLst>
      <p:bldP spid="7" grpId="0" animBg="1"/>
      <p:bldP spid="4" grpId="0" animBg="1"/>
      <p:bldP spid="37" grpId="0" animBg="1"/>
      <p:bldP spid="38"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loud Blanco Sticker">
            <a:extLst>
              <a:ext uri="{FF2B5EF4-FFF2-40B4-BE49-F238E27FC236}">
                <a16:creationId xmlns="" xmlns:a16="http://schemas.microsoft.com/office/drawing/2014/main" id="{486489A6-3260-4DE2-87FC-123786E8B442}"/>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6258" y="-51416"/>
            <a:ext cx="1888476" cy="12117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 xmlns:a16="http://schemas.microsoft.com/office/drawing/2014/main" id="{D5493E98-E20B-41CE-8034-6B613E025084}"/>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90209" y="98974"/>
            <a:ext cx="1382586" cy="8871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 xmlns:a16="http://schemas.microsoft.com/office/drawing/2014/main" id="{9BBBC41B-3243-4905-8F16-8AD8050E291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55106" y="-210846"/>
            <a:ext cx="2580252" cy="16556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 xmlns:a16="http://schemas.microsoft.com/office/drawing/2014/main" id="{6B0F5BBE-8E87-43D7-8AEB-FBEAD705A9C0}"/>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65101" y="516991"/>
            <a:ext cx="1811174" cy="116217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 xmlns:a16="http://schemas.microsoft.com/office/drawing/2014/main" id="{E3522A6D-4209-4F8C-B155-EF0D1B8729E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565642" y="-273484"/>
            <a:ext cx="2366984" cy="15188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mc="http://schemas.openxmlformats.org/markup-compatibility/2006" xmlns:a14="http://schemas.microsoft.com/office/drawing/2010/main" xmlns="" xmlns:a16="http://schemas.microsoft.com/office/drawing/2014/main" id="{A1DD0CF0-A84F-482B-97DE-EFF6E79DFD96}"/>
              </a:ext>
            </a:extLst>
          </p:cNvPr>
          <p:cNvSpPr txBox="1"/>
          <p:nvPr/>
        </p:nvSpPr>
        <p:spPr>
          <a:xfrm>
            <a:off x="1429997" y="723900"/>
            <a:ext cx="15410203" cy="3416320"/>
          </a:xfrm>
          <a:prstGeom prst="rect">
            <a:avLst/>
          </a:prstGeom>
          <a:solidFill>
            <a:srgbClr val="8BD9E1"/>
          </a:solidFill>
        </p:spPr>
        <p:txBody>
          <a:bodyPr wrap="square" lIns="91440" tIns="45720" rIns="91440" bIns="45720" rtlCol="0">
            <a:spAutoFit/>
          </a:bodyPr>
          <a:lstStyle/>
          <a:p>
            <a:pPr algn="just">
              <a:lnSpc>
                <a:spcPct val="150000"/>
              </a:lnSpc>
            </a:pPr>
            <a:r>
              <a:rPr lang="en-US" sz="4800" b="1" dirty="0"/>
              <a:t>Câu 4.</a:t>
            </a:r>
            <a:r>
              <a:rPr lang="en-US" sz="4800" dirty="0"/>
              <a:t> Một tổ sản xuất được 900 sản phẩm. Bác Minh làm được 16% tổng số sản phẩm của tổ đó. Hỏi bác Minh làm được bao nhiêu sản phẩm?</a:t>
            </a:r>
          </a:p>
        </p:txBody>
      </p:sp>
      <p:sp>
        <p:nvSpPr>
          <p:cNvPr id="4" name="A. Đáp án sai">
            <a:extLst>
              <a:ext uri="{FF2B5EF4-FFF2-40B4-BE49-F238E27FC236}">
                <a16:creationId xmlns:mc="http://schemas.openxmlformats.org/markup-compatibility/2006" xmlns:a14="http://schemas.microsoft.com/office/drawing/2010/main" xmlns="" xmlns:a16="http://schemas.microsoft.com/office/drawing/2014/main" id="{C7D0E9B2-90BA-4B02-B8F1-BA2C37DF853D}"/>
              </a:ext>
            </a:extLst>
          </p:cNvPr>
          <p:cNvSpPr/>
          <p:nvPr/>
        </p:nvSpPr>
        <p:spPr>
          <a:xfrm>
            <a:off x="10284046" y="6888559"/>
            <a:ext cx="5774856"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dirty="0">
                <a:solidFill>
                  <a:schemeClr val="tx1"/>
                </a:solidFill>
              </a:rPr>
              <a:t>D. 148 sản phẩm</a:t>
            </a:r>
          </a:p>
        </p:txBody>
      </p:sp>
      <p:sp>
        <p:nvSpPr>
          <p:cNvPr id="37" name="B. Đáp án đúng">
            <a:extLst>
              <a:ext uri="{FF2B5EF4-FFF2-40B4-BE49-F238E27FC236}">
                <a16:creationId xmlns:mc="http://schemas.openxmlformats.org/markup-compatibility/2006" xmlns:a14="http://schemas.microsoft.com/office/drawing/2010/main" xmlns="" xmlns:a16="http://schemas.microsoft.com/office/drawing/2014/main" id="{16A526F5-1C4F-469D-9F73-F9C2082BA7DE}"/>
              </a:ext>
            </a:extLst>
          </p:cNvPr>
          <p:cNvSpPr/>
          <p:nvPr/>
        </p:nvSpPr>
        <p:spPr>
          <a:xfrm>
            <a:off x="2694788" y="6888559"/>
            <a:ext cx="5763412"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dirty="0">
                <a:solidFill>
                  <a:schemeClr val="tx1"/>
                </a:solidFill>
              </a:rPr>
              <a:t>B. 144 sản phẩm</a:t>
            </a:r>
          </a:p>
        </p:txBody>
      </p:sp>
      <p:sp>
        <p:nvSpPr>
          <p:cNvPr id="38" name="C. Đáp án sai">
            <a:extLst>
              <a:ext uri="{FF2B5EF4-FFF2-40B4-BE49-F238E27FC236}">
                <a16:creationId xmlns:mc="http://schemas.openxmlformats.org/markup-compatibility/2006" xmlns:a14="http://schemas.microsoft.com/office/drawing/2010/main" xmlns="" xmlns:a16="http://schemas.microsoft.com/office/drawing/2014/main" id="{D48A2C34-20CA-48ED-88FF-01E54E465E18}"/>
              </a:ext>
            </a:extLst>
          </p:cNvPr>
          <p:cNvSpPr/>
          <p:nvPr/>
        </p:nvSpPr>
        <p:spPr>
          <a:xfrm>
            <a:off x="10303212" y="4929941"/>
            <a:ext cx="5763412"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dirty="0">
                <a:solidFill>
                  <a:schemeClr val="tx1"/>
                </a:solidFill>
              </a:rPr>
              <a:t>C. 146 sản phẩm</a:t>
            </a:r>
          </a:p>
        </p:txBody>
      </p:sp>
      <p:pic>
        <p:nvPicPr>
          <p:cNvPr id="29" name="Picture 4" descr="Happy Japan Sticker by nanamin">
            <a:extLst>
              <a:ext uri="{FF2B5EF4-FFF2-40B4-BE49-F238E27FC236}">
                <a16:creationId xmlns="" xmlns:a16="http://schemas.microsoft.com/office/drawing/2014/main" id="{4C34DD77-1ADF-47AD-96F8-6151128F9E09}"/>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91808" y="6372600"/>
            <a:ext cx="2123700" cy="21237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Arrow Yes Sticker by asinastra">
            <a:extLst>
              <a:ext uri="{FF2B5EF4-FFF2-40B4-BE49-F238E27FC236}">
                <a16:creationId xmlns="" xmlns:a16="http://schemas.microsoft.com/office/drawing/2014/main"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109146" y="4872463"/>
            <a:ext cx="1245592" cy="124252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Arrow Yes Sticker by asinastra">
            <a:extLst>
              <a:ext uri="{FF2B5EF4-FFF2-40B4-BE49-F238E27FC236}">
                <a16:creationId xmlns="" xmlns:a16="http://schemas.microsoft.com/office/drawing/2014/main" id="{39869474-61E4-4CEC-92B4-86FB1B0081EB}"/>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077614" y="6896579"/>
            <a:ext cx="1245592" cy="1242522"/>
          </a:xfrm>
          <a:prstGeom prst="rect">
            <a:avLst/>
          </a:prstGeom>
          <a:noFill/>
          <a:extLst>
            <a:ext uri="{909E8E84-426E-40DD-AFC4-6F175D3DCCD1}">
              <a14:hiddenFill xmlns:a14="http://schemas.microsoft.com/office/drawing/2010/main">
                <a:solidFill>
                  <a:srgbClr val="FFFFFF"/>
                </a:solidFill>
              </a14:hiddenFill>
            </a:ext>
          </a:extLst>
        </p:spPr>
      </p:pic>
      <p:sp>
        <p:nvSpPr>
          <p:cNvPr id="1024" name="Freeform: Shape 1023">
            <a:extLst>
              <a:ext uri="{FF2B5EF4-FFF2-40B4-BE49-F238E27FC236}">
                <a16:creationId xmlns="" xmlns:a16="http://schemas.microsoft.com/office/drawing/2014/main" id="{8B5C4735-893A-090A-0D3C-39D3E5D179B5}"/>
              </a:ext>
            </a:extLst>
          </p:cNvPr>
          <p:cNvSpPr/>
          <p:nvPr/>
        </p:nvSpPr>
        <p:spPr>
          <a:xfrm>
            <a:off x="-7895362" y="8824029"/>
            <a:ext cx="38299162" cy="1727522"/>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defTabSz="1371600"/>
            <a:endParaRPr lang="en-US" dirty="0">
              <a:solidFill>
                <a:prstClr val="white"/>
              </a:solidFill>
              <a:latin typeface="Calibri" panose="020F0502020204030204"/>
            </a:endParaRPr>
          </a:p>
        </p:txBody>
      </p:sp>
      <p:grpSp>
        <p:nvGrpSpPr>
          <p:cNvPr id="1026" name="Group 1025">
            <a:extLst>
              <a:ext uri="{FF2B5EF4-FFF2-40B4-BE49-F238E27FC236}">
                <a16:creationId xmlns="" xmlns:a16="http://schemas.microsoft.com/office/drawing/2014/main" id="{32099F09-BE0B-5BBB-5F0C-0E110D41EBAD}"/>
              </a:ext>
            </a:extLst>
          </p:cNvPr>
          <p:cNvGrpSpPr/>
          <p:nvPr/>
        </p:nvGrpSpPr>
        <p:grpSpPr>
          <a:xfrm>
            <a:off x="1197162" y="8460661"/>
            <a:ext cx="12597052" cy="2090889"/>
            <a:chOff x="726291" y="8149184"/>
            <a:chExt cx="12597052" cy="2090889"/>
          </a:xfrm>
        </p:grpSpPr>
        <p:sp>
          <p:nvSpPr>
            <p:cNvPr id="1027" name="Oval 1026">
              <a:extLst>
                <a:ext uri="{FF2B5EF4-FFF2-40B4-BE49-F238E27FC236}">
                  <a16:creationId xmlns="" xmlns:a16="http://schemas.microsoft.com/office/drawing/2014/main" id="{ACE330D9-0433-78B7-DE48-665A5CF77106}"/>
                </a:ext>
              </a:extLst>
            </p:cNvPr>
            <p:cNvSpPr/>
            <p:nvPr/>
          </p:nvSpPr>
          <p:spPr>
            <a:xfrm>
              <a:off x="2945726" y="871483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1</a:t>
              </a:r>
              <a:endParaRPr lang="en-US" sz="6600" dirty="0">
                <a:solidFill>
                  <a:prstClr val="white"/>
                </a:solidFill>
                <a:latin typeface="Arial" panose="020B0604020202020204" pitchFamily="34" charset="0"/>
                <a:cs typeface="Arial" panose="020B0604020202020204" pitchFamily="34" charset="0"/>
              </a:endParaRPr>
            </a:p>
          </p:txBody>
        </p:sp>
        <p:sp>
          <p:nvSpPr>
            <p:cNvPr id="1028" name="Oval 1027">
              <a:extLst>
                <a:ext uri="{FF2B5EF4-FFF2-40B4-BE49-F238E27FC236}">
                  <a16:creationId xmlns="" xmlns:a16="http://schemas.microsoft.com/office/drawing/2014/main" id="{886F52C1-2937-3ECE-5FFC-9B68504C24B8}"/>
                </a:ext>
              </a:extLst>
            </p:cNvPr>
            <p:cNvSpPr/>
            <p:nvPr/>
          </p:nvSpPr>
          <p:spPr>
            <a:xfrm>
              <a:off x="5188320" y="868258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2</a:t>
              </a:r>
              <a:endParaRPr lang="en-US" sz="6600" dirty="0">
                <a:solidFill>
                  <a:prstClr val="white"/>
                </a:solidFill>
                <a:latin typeface="Arial" panose="020B0604020202020204" pitchFamily="34" charset="0"/>
                <a:cs typeface="Arial" panose="020B0604020202020204" pitchFamily="34" charset="0"/>
              </a:endParaRPr>
            </a:p>
          </p:txBody>
        </p:sp>
        <p:sp>
          <p:nvSpPr>
            <p:cNvPr id="1029" name="Oval 1028">
              <a:hlinkClick r:id="rId9" action="ppaction://hlinksldjump"/>
              <a:extLst>
                <a:ext uri="{FF2B5EF4-FFF2-40B4-BE49-F238E27FC236}">
                  <a16:creationId xmlns="" xmlns:a16="http://schemas.microsoft.com/office/drawing/2014/main" id="{F5EEB9BA-5B0C-FCB0-DAE1-019817F4DD99}"/>
                </a:ext>
              </a:extLst>
            </p:cNvPr>
            <p:cNvSpPr/>
            <p:nvPr/>
          </p:nvSpPr>
          <p:spPr>
            <a:xfrm>
              <a:off x="7430915" y="871483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a:solidFill>
                    <a:srgbClr val="E5D4B5"/>
                  </a:solidFill>
                  <a:latin typeface="Arial" panose="020B0604020202020204" pitchFamily="34" charset="0"/>
                  <a:cs typeface="Arial" panose="020B0604020202020204" pitchFamily="34" charset="0"/>
                </a:rPr>
                <a:t>3</a:t>
              </a:r>
              <a:endParaRPr lang="en-US" sz="6600" dirty="0">
                <a:solidFill>
                  <a:prstClr val="white"/>
                </a:solidFill>
                <a:latin typeface="Arial" panose="020B0604020202020204" pitchFamily="34" charset="0"/>
                <a:cs typeface="Arial" panose="020B0604020202020204" pitchFamily="34" charset="0"/>
              </a:endParaRPr>
            </a:p>
          </p:txBody>
        </p:sp>
        <p:sp>
          <p:nvSpPr>
            <p:cNvPr id="1031" name="Oval 1030">
              <a:extLst>
                <a:ext uri="{FF2B5EF4-FFF2-40B4-BE49-F238E27FC236}">
                  <a16:creationId xmlns="" xmlns:a16="http://schemas.microsoft.com/office/drawing/2014/main" id="{E60DF509-F5DA-2DD0-C90C-776653368EA4}"/>
                </a:ext>
              </a:extLst>
            </p:cNvPr>
            <p:cNvSpPr/>
            <p:nvPr/>
          </p:nvSpPr>
          <p:spPr>
            <a:xfrm>
              <a:off x="9673509" y="814918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4</a:t>
              </a:r>
              <a:endParaRPr lang="en-US" sz="6600" dirty="0">
                <a:solidFill>
                  <a:prstClr val="white"/>
                </a:solidFill>
                <a:latin typeface="Arial" panose="020B0604020202020204" pitchFamily="34" charset="0"/>
                <a:cs typeface="Arial" panose="020B0604020202020204" pitchFamily="34" charset="0"/>
              </a:endParaRPr>
            </a:p>
          </p:txBody>
        </p:sp>
        <p:sp>
          <p:nvSpPr>
            <p:cNvPr id="1033" name="Oval 1032">
              <a:extLst>
                <a:ext uri="{FF2B5EF4-FFF2-40B4-BE49-F238E27FC236}">
                  <a16:creationId xmlns="" xmlns:a16="http://schemas.microsoft.com/office/drawing/2014/main" id="{816D2D73-5158-7F3A-63C4-5A3EBF21B58E}"/>
                </a:ext>
              </a:extLst>
            </p:cNvPr>
            <p:cNvSpPr/>
            <p:nvPr/>
          </p:nvSpPr>
          <p:spPr>
            <a:xfrm>
              <a:off x="11916104"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5</a:t>
              </a:r>
              <a:endParaRPr lang="en-US" sz="6600" dirty="0">
                <a:solidFill>
                  <a:prstClr val="white"/>
                </a:solidFill>
                <a:latin typeface="Arial" panose="020B0604020202020204" pitchFamily="34" charset="0"/>
                <a:cs typeface="Arial" panose="020B0604020202020204" pitchFamily="34" charset="0"/>
              </a:endParaRPr>
            </a:p>
          </p:txBody>
        </p:sp>
        <p:pic>
          <p:nvPicPr>
            <p:cNvPr id="1037" name="Picture 1036">
              <a:extLst>
                <a:ext uri="{FF2B5EF4-FFF2-40B4-BE49-F238E27FC236}">
                  <a16:creationId xmlns="" xmlns:a16="http://schemas.microsoft.com/office/drawing/2014/main" id="{93D23425-B971-072A-AB4C-B9B61E432260}"/>
                </a:ext>
              </a:extLst>
            </p:cNvPr>
            <p:cNvPicPr>
              <a:picLocks noChangeAspect="1"/>
            </p:cNvPicPr>
            <p:nvPr/>
          </p:nvPicPr>
          <p:blipFill>
            <a:blip r:embed="rId10"/>
            <a:stretch>
              <a:fillRect/>
            </a:stretch>
          </p:blipFill>
          <p:spPr>
            <a:xfrm>
              <a:off x="726291" y="8712893"/>
              <a:ext cx="1627773" cy="1527180"/>
            </a:xfrm>
            <a:prstGeom prst="rect">
              <a:avLst/>
            </a:prstGeom>
          </p:spPr>
        </p:pic>
      </p:grpSp>
      <p:sp>
        <p:nvSpPr>
          <p:cNvPr id="22" name="A. Đáp án sai">
            <a:extLst>
              <a:ext uri="{FF2B5EF4-FFF2-40B4-BE49-F238E27FC236}">
                <a16:creationId xmlns:mc="http://schemas.openxmlformats.org/markup-compatibility/2006" xmlns:a14="http://schemas.microsoft.com/office/drawing/2010/main" xmlns="" xmlns:a16="http://schemas.microsoft.com/office/drawing/2014/main" id="{C7D0E9B2-90BA-4B02-B8F1-BA2C37DF853D}"/>
              </a:ext>
            </a:extLst>
          </p:cNvPr>
          <p:cNvSpPr/>
          <p:nvPr/>
        </p:nvSpPr>
        <p:spPr>
          <a:xfrm>
            <a:off x="2648169" y="4947145"/>
            <a:ext cx="5774856"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dirty="0">
                <a:solidFill>
                  <a:schemeClr val="tx1"/>
                </a:solidFill>
              </a:rPr>
              <a:t>A. 142 sản phẩm</a:t>
            </a:r>
          </a:p>
        </p:txBody>
      </p:sp>
      <p:pic>
        <p:nvPicPr>
          <p:cNvPr id="23" name="Picture 2" descr="Arrow Yes Sticker by asinastra">
            <a:extLst>
              <a:ext uri="{FF2B5EF4-FFF2-40B4-BE49-F238E27FC236}">
                <a16:creationId xmlns="" xmlns:a16="http://schemas.microsoft.com/office/drawing/2014/main" id="{39869474-61E4-4CEC-92B4-86FB1B0081EB}"/>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41737" y="4955165"/>
            <a:ext cx="1245592" cy="124252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976352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00"/>
                                        <p:tgtEl>
                                          <p:spTgt spid="3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4"/>
                  </p:tgtEl>
                </p:cond>
              </p:nextCondLst>
            </p:seq>
            <p:seq concurrent="1" nextAc="seek">
              <p:cTn id="29" restart="whenNotActive" fill="hold" evtFilter="cancelBubble" nodeType="interactiveSeq">
                <p:stCondLst>
                  <p:cond evt="onClick" delay="0">
                    <p:tgtEl>
                      <p:spTgt spid="37"/>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5" name="y2mate.com - Correct answer sound effect  No copyright.wav"/>
                                        </p:tgtEl>
                                      </p:cMediaNode>
                                    </p:audio>
                                  </p:subTnLst>
                                </p:cTn>
                              </p:par>
                            </p:childTnLst>
                          </p:cTn>
                        </p:par>
                      </p:childTnLst>
                    </p:cTn>
                  </p:par>
                </p:childTnLst>
              </p:cTn>
              <p:nextCondLst>
                <p:cond evt="onClick" delay="0">
                  <p:tgtEl>
                    <p:spTgt spid="37"/>
                  </p:tgtEl>
                </p:cond>
              </p:nextCondLst>
            </p:seq>
            <p:seq concurrent="1" nextAc="seek">
              <p:cTn id="34" restart="whenNotActive" fill="hold" evtFilter="cancelBubble" nodeType="interactiveSeq">
                <p:stCondLst>
                  <p:cond evt="onClick" delay="0">
                    <p:tgtEl>
                      <p:spTgt spid="38"/>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8"/>
                  </p:tgtEl>
                </p:cond>
              </p:nextCondLst>
            </p:seq>
            <p:seq concurrent="1" nextAc="seek">
              <p:cTn id="39" restart="whenNotActive" fill="hold" evtFilter="cancelBubble" nodeType="interactiveSeq">
                <p:stCondLst>
                  <p:cond evt="onClick" delay="0">
                    <p:tgtEl>
                      <p:spTgt spid="22"/>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2"/>
                  </p:tgtEl>
                </p:cond>
              </p:nextCondLst>
            </p:seq>
          </p:childTnLst>
        </p:cTn>
      </p:par>
    </p:tnLst>
    <p:bldLst>
      <p:bldP spid="7" grpId="0" animBg="1"/>
      <p:bldP spid="4" grpId="0" animBg="1"/>
      <p:bldP spid="37" grpId="0" animBg="1"/>
      <p:bldP spid="38"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loud Blanco Sticker">
            <a:extLst>
              <a:ext uri="{FF2B5EF4-FFF2-40B4-BE49-F238E27FC236}">
                <a16:creationId xmlns="" xmlns:a16="http://schemas.microsoft.com/office/drawing/2014/main" id="{486489A6-3260-4DE2-87FC-123786E8B442}"/>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6258" y="-51416"/>
            <a:ext cx="1888476" cy="12117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 xmlns:a16="http://schemas.microsoft.com/office/drawing/2014/main" id="{D5493E98-E20B-41CE-8034-6B613E025084}"/>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90209" y="98974"/>
            <a:ext cx="1382586" cy="8871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 xmlns:a16="http://schemas.microsoft.com/office/drawing/2014/main" id="{9BBBC41B-3243-4905-8F16-8AD8050E291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55106" y="-210846"/>
            <a:ext cx="2580252" cy="16556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 xmlns:a16="http://schemas.microsoft.com/office/drawing/2014/main" id="{6B0F5BBE-8E87-43D7-8AEB-FBEAD705A9C0}"/>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65101" y="516991"/>
            <a:ext cx="1811174" cy="116217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 xmlns:a16="http://schemas.microsoft.com/office/drawing/2014/main" id="{E3522A6D-4209-4F8C-B155-EF0D1B8729E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565642" y="-273484"/>
            <a:ext cx="2366984" cy="15188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mc="http://schemas.openxmlformats.org/markup-compatibility/2006" xmlns:a14="http://schemas.microsoft.com/office/drawing/2010/main" xmlns="" xmlns:a16="http://schemas.microsoft.com/office/drawing/2014/main" id="{A1DD0CF0-A84F-482B-97DE-EFF6E79DFD96}"/>
              </a:ext>
            </a:extLst>
          </p:cNvPr>
          <p:cNvSpPr txBox="1"/>
          <p:nvPr/>
        </p:nvSpPr>
        <p:spPr>
          <a:xfrm>
            <a:off x="990600" y="632579"/>
            <a:ext cx="16222984" cy="3139321"/>
          </a:xfrm>
          <a:prstGeom prst="rect">
            <a:avLst/>
          </a:prstGeom>
          <a:solidFill>
            <a:srgbClr val="8BD9E1"/>
          </a:solidFill>
        </p:spPr>
        <p:txBody>
          <a:bodyPr wrap="square" lIns="91440" tIns="45720" rIns="91440" bIns="45720" rtlCol="0">
            <a:spAutoFit/>
          </a:bodyPr>
          <a:lstStyle/>
          <a:p>
            <a:pPr algn="just">
              <a:lnSpc>
                <a:spcPct val="150000"/>
              </a:lnSpc>
            </a:pPr>
            <a:r>
              <a:rPr lang="en-US" sz="4400" b="1" dirty="0"/>
              <a:t>Câu 5. </a:t>
            </a:r>
            <a:r>
              <a:rPr lang="en-US" sz="4400" dirty="0"/>
              <a:t>Mức lương của công nhân tăng 20%, giá mua hàng giảm 20%. Hỏi với mức lương này thì lượng hàng mới sẽ mua được nhiều hơn lương hàng cũ bao nhiêu phần trăm?</a:t>
            </a:r>
          </a:p>
        </p:txBody>
      </p:sp>
      <p:sp>
        <p:nvSpPr>
          <p:cNvPr id="4" name="A. Đáp án sai">
            <a:extLst>
              <a:ext uri="{FF2B5EF4-FFF2-40B4-BE49-F238E27FC236}">
                <a16:creationId xmlns:mc="http://schemas.openxmlformats.org/markup-compatibility/2006" xmlns:a14="http://schemas.microsoft.com/office/drawing/2010/main" xmlns="" xmlns:a16="http://schemas.microsoft.com/office/drawing/2014/main" id="{C7D0E9B2-90BA-4B02-B8F1-BA2C37DF853D}"/>
              </a:ext>
            </a:extLst>
          </p:cNvPr>
          <p:cNvSpPr/>
          <p:nvPr/>
        </p:nvSpPr>
        <p:spPr>
          <a:xfrm>
            <a:off x="2410422" y="4513476"/>
            <a:ext cx="4688623"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dirty="0">
                <a:solidFill>
                  <a:schemeClr val="tx1"/>
                </a:solidFill>
              </a:rPr>
              <a:t>A. 120</a:t>
            </a:r>
            <a:r>
              <a:rPr lang="en-US" sz="4400" dirty="0" smtClean="0">
                <a:solidFill>
                  <a:schemeClr val="tx1"/>
                </a:solidFill>
              </a:rPr>
              <a:t>%</a:t>
            </a:r>
            <a:endParaRPr lang="en-US" sz="4400" dirty="0">
              <a:solidFill>
                <a:schemeClr val="tx1"/>
              </a:solidFill>
            </a:endParaRPr>
          </a:p>
        </p:txBody>
      </p:sp>
      <p:sp>
        <p:nvSpPr>
          <p:cNvPr id="37" name="B. Đáp án đúng">
            <a:extLst>
              <a:ext uri="{FF2B5EF4-FFF2-40B4-BE49-F238E27FC236}">
                <a16:creationId xmlns="" xmlns:a16="http://schemas.microsoft.com/office/drawing/2014/main" id="{16A526F5-1C4F-469D-9F73-F9C2082BA7DE}"/>
              </a:ext>
            </a:extLst>
          </p:cNvPr>
          <p:cNvSpPr/>
          <p:nvPr/>
        </p:nvSpPr>
        <p:spPr>
          <a:xfrm>
            <a:off x="9898312" y="6219881"/>
            <a:ext cx="4472650"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dirty="0">
                <a:solidFill>
                  <a:schemeClr val="tx1"/>
                </a:solidFill>
              </a:rPr>
              <a:t>D.50%</a:t>
            </a:r>
          </a:p>
        </p:txBody>
      </p:sp>
      <p:sp>
        <p:nvSpPr>
          <p:cNvPr id="38" name="C. Đáp án sai">
            <a:extLst>
              <a:ext uri="{FF2B5EF4-FFF2-40B4-BE49-F238E27FC236}">
                <a16:creationId xmlns:mc="http://schemas.openxmlformats.org/markup-compatibility/2006" xmlns:a14="http://schemas.microsoft.com/office/drawing/2010/main" xmlns="" xmlns:a16="http://schemas.microsoft.com/office/drawing/2014/main" id="{D48A2C34-20CA-48ED-88FF-01E54E465E18}"/>
              </a:ext>
            </a:extLst>
          </p:cNvPr>
          <p:cNvSpPr/>
          <p:nvPr/>
        </p:nvSpPr>
        <p:spPr>
          <a:xfrm>
            <a:off x="2410424" y="6310154"/>
            <a:ext cx="4688623"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dirty="0">
                <a:solidFill>
                  <a:schemeClr val="tx1"/>
                </a:solidFill>
              </a:rPr>
              <a:t>C. 150</a:t>
            </a:r>
            <a:r>
              <a:rPr lang="en-US" sz="4400" dirty="0" smtClean="0">
                <a:solidFill>
                  <a:schemeClr val="tx1"/>
                </a:solidFill>
              </a:rPr>
              <a:t>%</a:t>
            </a:r>
            <a:endParaRPr lang="en-US" sz="4400" dirty="0">
              <a:solidFill>
                <a:schemeClr val="tx1"/>
              </a:solidFill>
            </a:endParaRPr>
          </a:p>
        </p:txBody>
      </p:sp>
      <p:pic>
        <p:nvPicPr>
          <p:cNvPr id="29" name="Picture 4" descr="Happy Japan Sticker by nanamin">
            <a:extLst>
              <a:ext uri="{FF2B5EF4-FFF2-40B4-BE49-F238E27FC236}">
                <a16:creationId xmlns="" xmlns:a16="http://schemas.microsoft.com/office/drawing/2014/main" id="{4C34DD77-1ADF-47AD-96F8-6151128F9E09}"/>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4259300" y="5763000"/>
            <a:ext cx="2123700" cy="21237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Arrow Yes Sticker by asinastra">
            <a:extLst>
              <a:ext uri="{FF2B5EF4-FFF2-40B4-BE49-F238E27FC236}">
                <a16:creationId xmlns="" xmlns:a16="http://schemas.microsoft.com/office/drawing/2014/main"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75486" y="6310154"/>
            <a:ext cx="1245592" cy="124252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Arrow Yes Sticker by asinastra">
            <a:extLst>
              <a:ext uri="{FF2B5EF4-FFF2-40B4-BE49-F238E27FC236}">
                <a16:creationId xmlns="" xmlns:a16="http://schemas.microsoft.com/office/drawing/2014/main" id="{39869474-61E4-4CEC-92B4-86FB1B0081EB}"/>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12422" y="4455834"/>
            <a:ext cx="1245592" cy="1242522"/>
          </a:xfrm>
          <a:prstGeom prst="rect">
            <a:avLst/>
          </a:prstGeom>
          <a:noFill/>
          <a:extLst>
            <a:ext uri="{909E8E84-426E-40DD-AFC4-6F175D3DCCD1}">
              <a14:hiddenFill xmlns:a14="http://schemas.microsoft.com/office/drawing/2010/main">
                <a:solidFill>
                  <a:srgbClr val="FFFFFF"/>
                </a:solidFill>
              </a14:hiddenFill>
            </a:ext>
          </a:extLst>
        </p:spPr>
      </p:pic>
      <p:sp>
        <p:nvSpPr>
          <p:cNvPr id="17" name="Freeform: Shape 16">
            <a:extLst>
              <a:ext uri="{FF2B5EF4-FFF2-40B4-BE49-F238E27FC236}">
                <a16:creationId xmlns="" xmlns:a16="http://schemas.microsoft.com/office/drawing/2014/main" id="{EB65426D-F10E-3A1F-76AB-E6D0F8B23E0C}"/>
              </a:ext>
            </a:extLst>
          </p:cNvPr>
          <p:cNvSpPr/>
          <p:nvPr/>
        </p:nvSpPr>
        <p:spPr>
          <a:xfrm>
            <a:off x="-5152162" y="8650703"/>
            <a:ext cx="38299162" cy="1727522"/>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defTabSz="1371600"/>
            <a:endParaRPr lang="en-US" dirty="0">
              <a:solidFill>
                <a:prstClr val="white"/>
              </a:solidFill>
              <a:latin typeface="Calibri" panose="020F0502020204030204"/>
            </a:endParaRPr>
          </a:p>
        </p:txBody>
      </p:sp>
      <p:grpSp>
        <p:nvGrpSpPr>
          <p:cNvPr id="18" name="Group 17">
            <a:extLst>
              <a:ext uri="{FF2B5EF4-FFF2-40B4-BE49-F238E27FC236}">
                <a16:creationId xmlns="" xmlns:a16="http://schemas.microsoft.com/office/drawing/2014/main" id="{36F5B87F-617B-077C-EB19-C0FBA44A9D42}"/>
              </a:ext>
            </a:extLst>
          </p:cNvPr>
          <p:cNvGrpSpPr/>
          <p:nvPr/>
        </p:nvGrpSpPr>
        <p:grpSpPr>
          <a:xfrm>
            <a:off x="1600200" y="8267700"/>
            <a:ext cx="12597052" cy="1954234"/>
            <a:chOff x="651580" y="8291942"/>
            <a:chExt cx="12597052" cy="1954234"/>
          </a:xfrm>
        </p:grpSpPr>
        <p:sp>
          <p:nvSpPr>
            <p:cNvPr id="19" name="Oval 18">
              <a:extLst>
                <a:ext uri="{FF2B5EF4-FFF2-40B4-BE49-F238E27FC236}">
                  <a16:creationId xmlns="" xmlns:a16="http://schemas.microsoft.com/office/drawing/2014/main" id="{AE9B17CE-D72D-84F7-859A-8CF51D18F5C7}"/>
                </a:ext>
              </a:extLst>
            </p:cNvPr>
            <p:cNvSpPr/>
            <p:nvPr/>
          </p:nvSpPr>
          <p:spPr>
            <a:xfrm>
              <a:off x="2871015" y="8720937"/>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1</a:t>
              </a:r>
              <a:endParaRPr lang="en-US" sz="6600" dirty="0">
                <a:solidFill>
                  <a:prstClr val="white"/>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 xmlns:a16="http://schemas.microsoft.com/office/drawing/2014/main" id="{0B25D3B8-EFFD-8B81-2C8E-C66861BDC859}"/>
                </a:ext>
              </a:extLst>
            </p:cNvPr>
            <p:cNvSpPr/>
            <p:nvPr/>
          </p:nvSpPr>
          <p:spPr>
            <a:xfrm>
              <a:off x="5113609" y="8672942"/>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2</a:t>
              </a:r>
              <a:endParaRPr lang="en-US" sz="6600" dirty="0">
                <a:solidFill>
                  <a:prstClr val="white"/>
                </a:solidFill>
                <a:latin typeface="Arial" panose="020B0604020202020204" pitchFamily="34" charset="0"/>
                <a:cs typeface="Arial" panose="020B0604020202020204" pitchFamily="34" charset="0"/>
              </a:endParaRPr>
            </a:p>
          </p:txBody>
        </p:sp>
        <p:sp>
          <p:nvSpPr>
            <p:cNvPr id="21" name="Oval 20">
              <a:extLst>
                <a:ext uri="{FF2B5EF4-FFF2-40B4-BE49-F238E27FC236}">
                  <a16:creationId xmlns="" xmlns:a16="http://schemas.microsoft.com/office/drawing/2014/main" id="{12EDF630-5AD3-86F3-9AA2-E4487B210F66}"/>
                </a:ext>
              </a:extLst>
            </p:cNvPr>
            <p:cNvSpPr/>
            <p:nvPr/>
          </p:nvSpPr>
          <p:spPr>
            <a:xfrm>
              <a:off x="7341831" y="8713503"/>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3</a:t>
              </a:r>
              <a:endParaRPr lang="en-US" sz="6600" dirty="0">
                <a:solidFill>
                  <a:prstClr val="white"/>
                </a:solidFill>
                <a:latin typeface="Arial" panose="020B0604020202020204" pitchFamily="34" charset="0"/>
                <a:cs typeface="Arial" panose="020B0604020202020204" pitchFamily="34" charset="0"/>
              </a:endParaRPr>
            </a:p>
          </p:txBody>
        </p:sp>
        <p:sp>
          <p:nvSpPr>
            <p:cNvPr id="22" name="Oval 21">
              <a:hlinkClick r:id="rId9" action="ppaction://hlinksldjump"/>
              <a:extLst>
                <a:ext uri="{FF2B5EF4-FFF2-40B4-BE49-F238E27FC236}">
                  <a16:creationId xmlns="" xmlns:a16="http://schemas.microsoft.com/office/drawing/2014/main" id="{E1EF9174-28E6-75B2-BCF4-482A4B6C2373}"/>
                </a:ext>
              </a:extLst>
            </p:cNvPr>
            <p:cNvSpPr/>
            <p:nvPr/>
          </p:nvSpPr>
          <p:spPr>
            <a:xfrm>
              <a:off x="9598798" y="8718999"/>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4</a:t>
              </a:r>
              <a:endParaRPr lang="en-US" sz="6600" dirty="0">
                <a:solidFill>
                  <a:prstClr val="white"/>
                </a:solidFill>
                <a:latin typeface="Arial" panose="020B0604020202020204" pitchFamily="34" charset="0"/>
                <a:cs typeface="Arial" panose="020B0604020202020204" pitchFamily="34" charset="0"/>
              </a:endParaRPr>
            </a:p>
          </p:txBody>
        </p:sp>
        <p:sp>
          <p:nvSpPr>
            <p:cNvPr id="26" name="Oval 25">
              <a:extLst>
                <a:ext uri="{FF2B5EF4-FFF2-40B4-BE49-F238E27FC236}">
                  <a16:creationId xmlns="" xmlns:a16="http://schemas.microsoft.com/office/drawing/2014/main" id="{C5F883A1-76FA-99A3-6E57-267398842F1B}"/>
                </a:ext>
              </a:extLst>
            </p:cNvPr>
            <p:cNvSpPr/>
            <p:nvPr/>
          </p:nvSpPr>
          <p:spPr>
            <a:xfrm>
              <a:off x="11841393" y="8291942"/>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5</a:t>
              </a:r>
              <a:endParaRPr lang="en-US" sz="6600" dirty="0">
                <a:solidFill>
                  <a:prstClr val="white"/>
                </a:solidFill>
                <a:latin typeface="Arial" panose="020B0604020202020204" pitchFamily="34" charset="0"/>
                <a:cs typeface="Arial" panose="020B0604020202020204" pitchFamily="34" charset="0"/>
              </a:endParaRPr>
            </a:p>
          </p:txBody>
        </p:sp>
        <p:pic>
          <p:nvPicPr>
            <p:cNvPr id="31" name="Picture 30">
              <a:extLst>
                <a:ext uri="{FF2B5EF4-FFF2-40B4-BE49-F238E27FC236}">
                  <a16:creationId xmlns="" xmlns:a16="http://schemas.microsoft.com/office/drawing/2014/main" id="{0505D80A-BEE7-94AC-A750-D065FF2CE7A6}"/>
                </a:ext>
              </a:extLst>
            </p:cNvPr>
            <p:cNvPicPr>
              <a:picLocks noChangeAspect="1"/>
            </p:cNvPicPr>
            <p:nvPr/>
          </p:nvPicPr>
          <p:blipFill>
            <a:blip r:embed="rId10"/>
            <a:stretch>
              <a:fillRect/>
            </a:stretch>
          </p:blipFill>
          <p:spPr>
            <a:xfrm>
              <a:off x="651580" y="8718996"/>
              <a:ext cx="1627773" cy="1527180"/>
            </a:xfrm>
            <a:prstGeom prst="rect">
              <a:avLst/>
            </a:prstGeom>
          </p:spPr>
        </p:pic>
      </p:grpSp>
      <p:sp>
        <p:nvSpPr>
          <p:cNvPr id="23" name="C. Đáp án sai">
            <a:extLst>
              <a:ext uri="{FF2B5EF4-FFF2-40B4-BE49-F238E27FC236}">
                <a16:creationId xmlns="" xmlns:a16="http://schemas.microsoft.com/office/drawing/2014/main" id="{D48A2C34-20CA-48ED-88FF-01E54E465E18}"/>
              </a:ext>
            </a:extLst>
          </p:cNvPr>
          <p:cNvSpPr/>
          <p:nvPr/>
        </p:nvSpPr>
        <p:spPr>
          <a:xfrm>
            <a:off x="9925774" y="4388929"/>
            <a:ext cx="4445190"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dirty="0">
                <a:solidFill>
                  <a:schemeClr val="tx1"/>
                </a:solidFill>
              </a:rPr>
              <a:t>B. 80</a:t>
            </a:r>
            <a:r>
              <a:rPr lang="en-US" sz="4400" dirty="0" smtClean="0">
                <a:solidFill>
                  <a:schemeClr val="tx1"/>
                </a:solidFill>
              </a:rPr>
              <a:t>%</a:t>
            </a:r>
            <a:endParaRPr lang="en-US" sz="4400" dirty="0">
              <a:solidFill>
                <a:schemeClr val="tx1"/>
              </a:solidFill>
            </a:endParaRPr>
          </a:p>
        </p:txBody>
      </p:sp>
      <p:pic>
        <p:nvPicPr>
          <p:cNvPr id="24" name="Picture 2" descr="Arrow Yes Sticker by asinastra">
            <a:extLst>
              <a:ext uri="{FF2B5EF4-FFF2-40B4-BE49-F238E27FC236}">
                <a16:creationId xmlns="" xmlns:a16="http://schemas.microsoft.com/office/drawing/2014/main"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433932" y="4388929"/>
            <a:ext cx="1245592" cy="124252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423170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00"/>
                                        <p:tgtEl>
                                          <p:spTgt spid="3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4"/>
                  </p:tgtEl>
                </p:cond>
              </p:nextCondLst>
            </p:seq>
            <p:seq concurrent="1" nextAc="seek">
              <p:cTn id="29" restart="whenNotActive" fill="hold" evtFilter="cancelBubble" nodeType="interactiveSeq">
                <p:stCondLst>
                  <p:cond evt="onClick" delay="0">
                    <p:tgtEl>
                      <p:spTgt spid="37"/>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5" name="y2mate.com - Correct answer sound effect  No copyright.wav"/>
                                        </p:tgtEl>
                                      </p:cMediaNode>
                                    </p:audio>
                                  </p:subTnLst>
                                </p:cTn>
                              </p:par>
                            </p:childTnLst>
                          </p:cTn>
                        </p:par>
                      </p:childTnLst>
                    </p:cTn>
                  </p:par>
                </p:childTnLst>
              </p:cTn>
              <p:nextCondLst>
                <p:cond evt="onClick" delay="0">
                  <p:tgtEl>
                    <p:spTgt spid="37"/>
                  </p:tgtEl>
                </p:cond>
              </p:nextCondLst>
            </p:seq>
            <p:seq concurrent="1" nextAc="seek">
              <p:cTn id="34" restart="whenNotActive" fill="hold" evtFilter="cancelBubble" nodeType="interactiveSeq">
                <p:stCondLst>
                  <p:cond evt="onClick" delay="0">
                    <p:tgtEl>
                      <p:spTgt spid="38"/>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8"/>
                  </p:tgtEl>
                </p:cond>
              </p:nextCondLst>
            </p:seq>
            <p:seq concurrent="1" nextAc="seek">
              <p:cTn id="39" restart="whenNotActive" fill="hold" evtFilter="cancelBubble" nodeType="interactiveSeq">
                <p:stCondLst>
                  <p:cond evt="onClick" delay="0">
                    <p:tgtEl>
                      <p:spTgt spid="23"/>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3"/>
                  </p:tgtEl>
                </p:cond>
              </p:nextCondLst>
            </p:seq>
          </p:childTnLst>
        </p:cTn>
      </p:par>
    </p:tnLst>
    <p:bldLst>
      <p:bldP spid="7" grpId="0" animBg="1"/>
      <p:bldP spid="4" grpId="0" animBg="1"/>
      <p:bldP spid="37" grpId="0" animBg="1"/>
      <p:bldP spid="38"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loud Blanco Sticker">
            <a:extLst>
              <a:ext uri="{FF2B5EF4-FFF2-40B4-BE49-F238E27FC236}">
                <a16:creationId xmlns="" xmlns:a16="http://schemas.microsoft.com/office/drawing/2014/main" id="{486489A6-3260-4DE2-87FC-123786E8B442}"/>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6258" y="-51416"/>
            <a:ext cx="1888476" cy="12117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 xmlns:a16="http://schemas.microsoft.com/office/drawing/2014/main" id="{D5493E98-E20B-41CE-8034-6B613E025084}"/>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90209" y="98974"/>
            <a:ext cx="1382586" cy="8871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 xmlns:a16="http://schemas.microsoft.com/office/drawing/2014/main" id="{9BBBC41B-3243-4905-8F16-8AD8050E291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55106" y="-210846"/>
            <a:ext cx="2580252" cy="16556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 xmlns:a16="http://schemas.microsoft.com/office/drawing/2014/main" id="{6B0F5BBE-8E87-43D7-8AEB-FBEAD705A9C0}"/>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65101" y="516991"/>
            <a:ext cx="1811174" cy="116217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 xmlns:a16="http://schemas.microsoft.com/office/drawing/2014/main" id="{E3522A6D-4209-4F8C-B155-EF0D1B8729E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565642" y="-273484"/>
            <a:ext cx="2366984" cy="15188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mc="http://schemas.openxmlformats.org/markup-compatibility/2006" xmlns:a14="http://schemas.microsoft.com/office/drawing/2010/main" xmlns="" xmlns:a16="http://schemas.microsoft.com/office/drawing/2014/main" id="{A1DD0CF0-A84F-482B-97DE-EFF6E79DFD96}"/>
              </a:ext>
            </a:extLst>
          </p:cNvPr>
          <p:cNvSpPr txBox="1"/>
          <p:nvPr/>
        </p:nvSpPr>
        <p:spPr>
          <a:xfrm>
            <a:off x="1429997" y="812780"/>
            <a:ext cx="15410203" cy="3416320"/>
          </a:xfrm>
          <a:prstGeom prst="rect">
            <a:avLst/>
          </a:prstGeom>
          <a:solidFill>
            <a:srgbClr val="8BD9E1"/>
          </a:solidFill>
        </p:spPr>
        <p:txBody>
          <a:bodyPr wrap="square" lIns="91440" tIns="45720" rIns="91440" bIns="45720" rtlCol="0">
            <a:spAutoFit/>
          </a:bodyPr>
          <a:lstStyle/>
          <a:p>
            <a:pPr algn="just">
              <a:lnSpc>
                <a:spcPct val="150000"/>
              </a:lnSpc>
            </a:pPr>
            <a:r>
              <a:rPr lang="en-US" sz="4800" b="1" dirty="0"/>
              <a:t>Câu 6.</a:t>
            </a:r>
            <a:r>
              <a:rPr lang="en-US" sz="4800" dirty="0"/>
              <a:t> Khối lượng công việc tăng 32%. Hỏi phải tăng số người lao động thêm bao nhiêu phần trăm để năng suất lao động tăng 10%.</a:t>
            </a:r>
          </a:p>
        </p:txBody>
      </p:sp>
      <p:sp>
        <p:nvSpPr>
          <p:cNvPr id="4" name="A. Đáp án sai">
            <a:extLst>
              <a:ext uri="{FF2B5EF4-FFF2-40B4-BE49-F238E27FC236}">
                <a16:creationId xmlns:mc="http://schemas.openxmlformats.org/markup-compatibility/2006" xmlns:a14="http://schemas.microsoft.com/office/drawing/2010/main" xmlns="" xmlns:a16="http://schemas.microsoft.com/office/drawing/2014/main" id="{C7D0E9B2-90BA-4B02-B8F1-BA2C37DF853D}"/>
              </a:ext>
            </a:extLst>
          </p:cNvPr>
          <p:cNvSpPr/>
          <p:nvPr/>
        </p:nvSpPr>
        <p:spPr>
          <a:xfrm>
            <a:off x="10284046" y="6778596"/>
            <a:ext cx="5774856"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dirty="0">
                <a:solidFill>
                  <a:schemeClr val="tx1"/>
                </a:solidFill>
              </a:rPr>
              <a:t>D. 110%</a:t>
            </a:r>
          </a:p>
        </p:txBody>
      </p:sp>
      <p:sp>
        <p:nvSpPr>
          <p:cNvPr id="37" name="B. Đáp án đúng">
            <a:extLst>
              <a:ext uri="{FF2B5EF4-FFF2-40B4-BE49-F238E27FC236}">
                <a16:creationId xmlns:mc="http://schemas.openxmlformats.org/markup-compatibility/2006" xmlns:a14="http://schemas.microsoft.com/office/drawing/2010/main" xmlns="" xmlns:a16="http://schemas.microsoft.com/office/drawing/2014/main" id="{16A526F5-1C4F-469D-9F73-F9C2082BA7DE}"/>
              </a:ext>
            </a:extLst>
          </p:cNvPr>
          <p:cNvSpPr/>
          <p:nvPr/>
        </p:nvSpPr>
        <p:spPr>
          <a:xfrm>
            <a:off x="2694788" y="6778596"/>
            <a:ext cx="5763412"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dirty="0">
                <a:solidFill>
                  <a:schemeClr val="tx1"/>
                </a:solidFill>
              </a:rPr>
              <a:t>B. 20</a:t>
            </a:r>
            <a:r>
              <a:rPr lang="en-US" sz="4800" dirty="0" smtClean="0">
                <a:solidFill>
                  <a:schemeClr val="tx1"/>
                </a:solidFill>
              </a:rPr>
              <a:t>%</a:t>
            </a:r>
            <a:endParaRPr lang="en-US" sz="4800" dirty="0">
              <a:solidFill>
                <a:schemeClr val="tx1"/>
              </a:solidFill>
            </a:endParaRPr>
          </a:p>
        </p:txBody>
      </p:sp>
      <p:sp>
        <p:nvSpPr>
          <p:cNvPr id="38" name="C. Đáp án sai">
            <a:extLst>
              <a:ext uri="{FF2B5EF4-FFF2-40B4-BE49-F238E27FC236}">
                <a16:creationId xmlns:mc="http://schemas.openxmlformats.org/markup-compatibility/2006" xmlns:a14="http://schemas.microsoft.com/office/drawing/2010/main" xmlns="" xmlns:a16="http://schemas.microsoft.com/office/drawing/2014/main" id="{D48A2C34-20CA-48ED-88FF-01E54E465E18}"/>
              </a:ext>
            </a:extLst>
          </p:cNvPr>
          <p:cNvSpPr/>
          <p:nvPr/>
        </p:nvSpPr>
        <p:spPr>
          <a:xfrm>
            <a:off x="10303212" y="4819978"/>
            <a:ext cx="5763412"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dirty="0">
                <a:solidFill>
                  <a:schemeClr val="tx1"/>
                </a:solidFill>
              </a:rPr>
              <a:t>C. 120</a:t>
            </a:r>
            <a:r>
              <a:rPr lang="en-US" sz="4800" dirty="0" smtClean="0">
                <a:solidFill>
                  <a:schemeClr val="tx1"/>
                </a:solidFill>
              </a:rPr>
              <a:t>%</a:t>
            </a:r>
            <a:endParaRPr lang="en-US" sz="4800" dirty="0">
              <a:solidFill>
                <a:schemeClr val="tx1"/>
              </a:solidFill>
            </a:endParaRPr>
          </a:p>
        </p:txBody>
      </p:sp>
      <p:pic>
        <p:nvPicPr>
          <p:cNvPr id="29" name="Picture 4" descr="Happy Japan Sticker by nanamin">
            <a:extLst>
              <a:ext uri="{FF2B5EF4-FFF2-40B4-BE49-F238E27FC236}">
                <a16:creationId xmlns="" xmlns:a16="http://schemas.microsoft.com/office/drawing/2014/main" id="{4C34DD77-1ADF-47AD-96F8-6151128F9E09}"/>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91808" y="6262637"/>
            <a:ext cx="2123700" cy="21237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Arrow Yes Sticker by asinastra">
            <a:extLst>
              <a:ext uri="{FF2B5EF4-FFF2-40B4-BE49-F238E27FC236}">
                <a16:creationId xmlns="" xmlns:a16="http://schemas.microsoft.com/office/drawing/2014/main"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109146" y="4762500"/>
            <a:ext cx="1245592" cy="124252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Arrow Yes Sticker by asinastra">
            <a:extLst>
              <a:ext uri="{FF2B5EF4-FFF2-40B4-BE49-F238E27FC236}">
                <a16:creationId xmlns="" xmlns:a16="http://schemas.microsoft.com/office/drawing/2014/main" id="{39869474-61E4-4CEC-92B4-86FB1B0081EB}"/>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077614" y="6786616"/>
            <a:ext cx="1245592" cy="1242522"/>
          </a:xfrm>
          <a:prstGeom prst="rect">
            <a:avLst/>
          </a:prstGeom>
          <a:noFill/>
          <a:extLst>
            <a:ext uri="{909E8E84-426E-40DD-AFC4-6F175D3DCCD1}">
              <a14:hiddenFill xmlns:a14="http://schemas.microsoft.com/office/drawing/2010/main">
                <a:solidFill>
                  <a:srgbClr val="FFFFFF"/>
                </a:solidFill>
              </a14:hiddenFill>
            </a:ext>
          </a:extLst>
        </p:spPr>
      </p:pic>
      <p:sp>
        <p:nvSpPr>
          <p:cNvPr id="1024" name="Freeform: Shape 1023">
            <a:extLst>
              <a:ext uri="{FF2B5EF4-FFF2-40B4-BE49-F238E27FC236}">
                <a16:creationId xmlns="" xmlns:a16="http://schemas.microsoft.com/office/drawing/2014/main" id="{8B5C4735-893A-090A-0D3C-39D3E5D179B5}"/>
              </a:ext>
            </a:extLst>
          </p:cNvPr>
          <p:cNvSpPr/>
          <p:nvPr/>
        </p:nvSpPr>
        <p:spPr>
          <a:xfrm>
            <a:off x="-3399562" y="8824029"/>
            <a:ext cx="38299162" cy="1727522"/>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defTabSz="1371600"/>
            <a:endParaRPr lang="en-US" dirty="0">
              <a:solidFill>
                <a:prstClr val="white"/>
              </a:solidFill>
              <a:latin typeface="Calibri" panose="020F0502020204030204"/>
            </a:endParaRPr>
          </a:p>
        </p:txBody>
      </p:sp>
      <p:sp>
        <p:nvSpPr>
          <p:cNvPr id="22" name="A. Đáp án sai">
            <a:extLst>
              <a:ext uri="{FF2B5EF4-FFF2-40B4-BE49-F238E27FC236}">
                <a16:creationId xmlns:mc="http://schemas.openxmlformats.org/markup-compatibility/2006" xmlns:a14="http://schemas.microsoft.com/office/drawing/2010/main" xmlns="" xmlns:a16="http://schemas.microsoft.com/office/drawing/2014/main" id="{C7D0E9B2-90BA-4B02-B8F1-BA2C37DF853D}"/>
              </a:ext>
            </a:extLst>
          </p:cNvPr>
          <p:cNvSpPr/>
          <p:nvPr/>
        </p:nvSpPr>
        <p:spPr>
          <a:xfrm>
            <a:off x="2648169" y="4837182"/>
            <a:ext cx="5774856"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dirty="0">
                <a:solidFill>
                  <a:schemeClr val="tx1"/>
                </a:solidFill>
              </a:rPr>
              <a:t>A. 132</a:t>
            </a:r>
            <a:r>
              <a:rPr lang="en-US" sz="4800" dirty="0" smtClean="0">
                <a:solidFill>
                  <a:schemeClr val="tx1"/>
                </a:solidFill>
              </a:rPr>
              <a:t>%</a:t>
            </a:r>
            <a:endParaRPr lang="en-US" sz="4800" dirty="0">
              <a:solidFill>
                <a:schemeClr val="tx1"/>
              </a:solidFill>
            </a:endParaRPr>
          </a:p>
        </p:txBody>
      </p:sp>
      <p:pic>
        <p:nvPicPr>
          <p:cNvPr id="23" name="Picture 2" descr="Arrow Yes Sticker by asinastra">
            <a:extLst>
              <a:ext uri="{FF2B5EF4-FFF2-40B4-BE49-F238E27FC236}">
                <a16:creationId xmlns="" xmlns:a16="http://schemas.microsoft.com/office/drawing/2014/main" id="{39869474-61E4-4CEC-92B4-86FB1B0081EB}"/>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41737" y="4845202"/>
            <a:ext cx="1245592" cy="124252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1197162" y="8460661"/>
            <a:ext cx="14861740" cy="2090889"/>
            <a:chOff x="1197162" y="8460661"/>
            <a:chExt cx="14861740" cy="2090889"/>
          </a:xfrm>
        </p:grpSpPr>
        <p:grpSp>
          <p:nvGrpSpPr>
            <p:cNvPr id="1026" name="Group 1025">
              <a:extLst>
                <a:ext uri="{FF2B5EF4-FFF2-40B4-BE49-F238E27FC236}">
                  <a16:creationId xmlns="" xmlns:a16="http://schemas.microsoft.com/office/drawing/2014/main" id="{32099F09-BE0B-5BBB-5F0C-0E110D41EBAD}"/>
                </a:ext>
              </a:extLst>
            </p:cNvPr>
            <p:cNvGrpSpPr/>
            <p:nvPr/>
          </p:nvGrpSpPr>
          <p:grpSpPr>
            <a:xfrm>
              <a:off x="1197162" y="8994061"/>
              <a:ext cx="12597052" cy="1557489"/>
              <a:chOff x="726291" y="8682584"/>
              <a:chExt cx="12597052" cy="1557489"/>
            </a:xfrm>
          </p:grpSpPr>
          <p:sp>
            <p:nvSpPr>
              <p:cNvPr id="1027" name="Oval 1026">
                <a:extLst>
                  <a:ext uri="{FF2B5EF4-FFF2-40B4-BE49-F238E27FC236}">
                    <a16:creationId xmlns="" xmlns:a16="http://schemas.microsoft.com/office/drawing/2014/main" id="{ACE330D9-0433-78B7-DE48-665A5CF77106}"/>
                  </a:ext>
                </a:extLst>
              </p:cNvPr>
              <p:cNvSpPr/>
              <p:nvPr/>
            </p:nvSpPr>
            <p:spPr>
              <a:xfrm>
                <a:off x="2945726" y="871483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1</a:t>
                </a:r>
                <a:endParaRPr lang="en-US" sz="6600" dirty="0">
                  <a:solidFill>
                    <a:prstClr val="white"/>
                  </a:solidFill>
                  <a:latin typeface="Arial" panose="020B0604020202020204" pitchFamily="34" charset="0"/>
                  <a:cs typeface="Arial" panose="020B0604020202020204" pitchFamily="34" charset="0"/>
                </a:endParaRPr>
              </a:p>
            </p:txBody>
          </p:sp>
          <p:sp>
            <p:nvSpPr>
              <p:cNvPr id="1028" name="Oval 1027">
                <a:extLst>
                  <a:ext uri="{FF2B5EF4-FFF2-40B4-BE49-F238E27FC236}">
                    <a16:creationId xmlns="" xmlns:a16="http://schemas.microsoft.com/office/drawing/2014/main" id="{886F52C1-2937-3ECE-5FFC-9B68504C24B8}"/>
                  </a:ext>
                </a:extLst>
              </p:cNvPr>
              <p:cNvSpPr/>
              <p:nvPr/>
            </p:nvSpPr>
            <p:spPr>
              <a:xfrm>
                <a:off x="5188320" y="868258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2</a:t>
                </a:r>
                <a:endParaRPr lang="en-US" sz="6600" dirty="0">
                  <a:solidFill>
                    <a:prstClr val="white"/>
                  </a:solidFill>
                  <a:latin typeface="Arial" panose="020B0604020202020204" pitchFamily="34" charset="0"/>
                  <a:cs typeface="Arial" panose="020B0604020202020204" pitchFamily="34" charset="0"/>
                </a:endParaRPr>
              </a:p>
            </p:txBody>
          </p:sp>
          <p:sp>
            <p:nvSpPr>
              <p:cNvPr id="1029" name="Oval 1028">
                <a:hlinkClick r:id="rId9" action="ppaction://hlinksldjump"/>
                <a:extLst>
                  <a:ext uri="{FF2B5EF4-FFF2-40B4-BE49-F238E27FC236}">
                    <a16:creationId xmlns="" xmlns:a16="http://schemas.microsoft.com/office/drawing/2014/main" id="{F5EEB9BA-5B0C-FCB0-DAE1-019817F4DD99}"/>
                  </a:ext>
                </a:extLst>
              </p:cNvPr>
              <p:cNvSpPr/>
              <p:nvPr/>
            </p:nvSpPr>
            <p:spPr>
              <a:xfrm>
                <a:off x="7430915" y="871483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a:solidFill>
                      <a:srgbClr val="E5D4B5"/>
                    </a:solidFill>
                    <a:latin typeface="Arial" panose="020B0604020202020204" pitchFamily="34" charset="0"/>
                    <a:cs typeface="Arial" panose="020B0604020202020204" pitchFamily="34" charset="0"/>
                  </a:rPr>
                  <a:t>3</a:t>
                </a:r>
                <a:endParaRPr lang="en-US" sz="6600" dirty="0">
                  <a:solidFill>
                    <a:prstClr val="white"/>
                  </a:solidFill>
                  <a:latin typeface="Arial" panose="020B0604020202020204" pitchFamily="34" charset="0"/>
                  <a:cs typeface="Arial" panose="020B0604020202020204" pitchFamily="34" charset="0"/>
                </a:endParaRPr>
              </a:p>
            </p:txBody>
          </p:sp>
          <p:sp>
            <p:nvSpPr>
              <p:cNvPr id="1031" name="Oval 1030">
                <a:extLst>
                  <a:ext uri="{FF2B5EF4-FFF2-40B4-BE49-F238E27FC236}">
                    <a16:creationId xmlns="" xmlns:a16="http://schemas.microsoft.com/office/drawing/2014/main" id="{E60DF509-F5DA-2DD0-C90C-776653368EA4}"/>
                  </a:ext>
                </a:extLst>
              </p:cNvPr>
              <p:cNvSpPr/>
              <p:nvPr/>
            </p:nvSpPr>
            <p:spPr>
              <a:xfrm>
                <a:off x="9673509" y="868258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4</a:t>
                </a:r>
                <a:endParaRPr lang="en-US" sz="6600" dirty="0">
                  <a:solidFill>
                    <a:prstClr val="white"/>
                  </a:solidFill>
                  <a:latin typeface="Arial" panose="020B0604020202020204" pitchFamily="34" charset="0"/>
                  <a:cs typeface="Arial" panose="020B0604020202020204" pitchFamily="34" charset="0"/>
                </a:endParaRPr>
              </a:p>
            </p:txBody>
          </p:sp>
          <p:sp>
            <p:nvSpPr>
              <p:cNvPr id="1033" name="Oval 1032">
                <a:extLst>
                  <a:ext uri="{FF2B5EF4-FFF2-40B4-BE49-F238E27FC236}">
                    <a16:creationId xmlns="" xmlns:a16="http://schemas.microsoft.com/office/drawing/2014/main" id="{816D2D73-5158-7F3A-63C4-5A3EBF21B58E}"/>
                  </a:ext>
                </a:extLst>
              </p:cNvPr>
              <p:cNvSpPr/>
              <p:nvPr/>
            </p:nvSpPr>
            <p:spPr>
              <a:xfrm>
                <a:off x="11916104"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5</a:t>
                </a:r>
                <a:endParaRPr lang="en-US" sz="6600" dirty="0">
                  <a:solidFill>
                    <a:prstClr val="white"/>
                  </a:solidFill>
                  <a:latin typeface="Arial" panose="020B0604020202020204" pitchFamily="34" charset="0"/>
                  <a:cs typeface="Arial" panose="020B0604020202020204" pitchFamily="34" charset="0"/>
                </a:endParaRPr>
              </a:p>
            </p:txBody>
          </p:sp>
          <p:pic>
            <p:nvPicPr>
              <p:cNvPr id="1037" name="Picture 1036">
                <a:extLst>
                  <a:ext uri="{FF2B5EF4-FFF2-40B4-BE49-F238E27FC236}">
                    <a16:creationId xmlns="" xmlns:a16="http://schemas.microsoft.com/office/drawing/2014/main" id="{93D23425-B971-072A-AB4C-B9B61E432260}"/>
                  </a:ext>
                </a:extLst>
              </p:cNvPr>
              <p:cNvPicPr>
                <a:picLocks noChangeAspect="1"/>
              </p:cNvPicPr>
              <p:nvPr/>
            </p:nvPicPr>
            <p:blipFill>
              <a:blip r:embed="rId10"/>
              <a:stretch>
                <a:fillRect/>
              </a:stretch>
            </p:blipFill>
            <p:spPr>
              <a:xfrm>
                <a:off x="726291" y="8712893"/>
                <a:ext cx="1627773" cy="1527180"/>
              </a:xfrm>
              <a:prstGeom prst="rect">
                <a:avLst/>
              </a:prstGeom>
            </p:spPr>
          </p:pic>
        </p:grpSp>
        <p:sp>
          <p:nvSpPr>
            <p:cNvPr id="24" name="Oval 23">
              <a:extLst>
                <a:ext uri="{FF2B5EF4-FFF2-40B4-BE49-F238E27FC236}">
                  <a16:creationId xmlns="" xmlns:a16="http://schemas.microsoft.com/office/drawing/2014/main" id="{816D2D73-5158-7F3A-63C4-5A3EBF21B58E}"/>
                </a:ext>
              </a:extLst>
            </p:cNvPr>
            <p:cNvSpPr/>
            <p:nvPr/>
          </p:nvSpPr>
          <p:spPr>
            <a:xfrm>
              <a:off x="14651663" y="8460661"/>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6</a:t>
              </a:r>
              <a:endParaRPr lang="en-US" sz="6600" dirty="0">
                <a:solidFill>
                  <a:prstClr val="white"/>
                </a:solidFill>
                <a:latin typeface="Arial" panose="020B0604020202020204" pitchFamily="34"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30973772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00"/>
                                        <p:tgtEl>
                                          <p:spTgt spid="3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4"/>
                  </p:tgtEl>
                </p:cond>
              </p:nextCondLst>
            </p:seq>
            <p:seq concurrent="1" nextAc="seek">
              <p:cTn id="29" restart="whenNotActive" fill="hold" evtFilter="cancelBubble" nodeType="interactiveSeq">
                <p:stCondLst>
                  <p:cond evt="onClick" delay="0">
                    <p:tgtEl>
                      <p:spTgt spid="37"/>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5" name="y2mate.com - Correct answer sound effect  No copyright.wav"/>
                                        </p:tgtEl>
                                      </p:cMediaNode>
                                    </p:audio>
                                  </p:subTnLst>
                                </p:cTn>
                              </p:par>
                            </p:childTnLst>
                          </p:cTn>
                        </p:par>
                      </p:childTnLst>
                    </p:cTn>
                  </p:par>
                </p:childTnLst>
              </p:cTn>
              <p:nextCondLst>
                <p:cond evt="onClick" delay="0">
                  <p:tgtEl>
                    <p:spTgt spid="37"/>
                  </p:tgtEl>
                </p:cond>
              </p:nextCondLst>
            </p:seq>
            <p:seq concurrent="1" nextAc="seek">
              <p:cTn id="34" restart="whenNotActive" fill="hold" evtFilter="cancelBubble" nodeType="interactiveSeq">
                <p:stCondLst>
                  <p:cond evt="onClick" delay="0">
                    <p:tgtEl>
                      <p:spTgt spid="38"/>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8"/>
                  </p:tgtEl>
                </p:cond>
              </p:nextCondLst>
            </p:seq>
            <p:seq concurrent="1" nextAc="seek">
              <p:cTn id="39" restart="whenNotActive" fill="hold" evtFilter="cancelBubble" nodeType="interactiveSeq">
                <p:stCondLst>
                  <p:cond evt="onClick" delay="0">
                    <p:tgtEl>
                      <p:spTgt spid="22"/>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2"/>
                  </p:tgtEl>
                </p:cond>
              </p:nextCondLst>
            </p:seq>
          </p:childTnLst>
        </p:cTn>
      </p:par>
    </p:tnLst>
    <p:bldLst>
      <p:bldP spid="7" grpId="0" animBg="1"/>
      <p:bldP spid="4" grpId="0" animBg="1"/>
      <p:bldP spid="37" grpId="0" animBg="1"/>
      <p:bldP spid="38"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loud Blanco Sticker">
            <a:extLst>
              <a:ext uri="{FF2B5EF4-FFF2-40B4-BE49-F238E27FC236}">
                <a16:creationId xmlns="" xmlns:a16="http://schemas.microsoft.com/office/drawing/2014/main" id="{486489A6-3260-4DE2-87FC-123786E8B442}"/>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6258" y="-51416"/>
            <a:ext cx="1888476" cy="12117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 xmlns:a16="http://schemas.microsoft.com/office/drawing/2014/main" id="{D5493E98-E20B-41CE-8034-6B613E025084}"/>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90209" y="98974"/>
            <a:ext cx="1382586" cy="8871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 xmlns:a16="http://schemas.microsoft.com/office/drawing/2014/main" id="{9BBBC41B-3243-4905-8F16-8AD8050E291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55106" y="-210846"/>
            <a:ext cx="2580252" cy="16556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 xmlns:a16="http://schemas.microsoft.com/office/drawing/2014/main" id="{6B0F5BBE-8E87-43D7-8AEB-FBEAD705A9C0}"/>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65101" y="516991"/>
            <a:ext cx="1811174" cy="116217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 xmlns:a16="http://schemas.microsoft.com/office/drawing/2014/main" id="{E3522A6D-4209-4F8C-B155-EF0D1B8729E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565642" y="-273484"/>
            <a:ext cx="2366984" cy="15188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mc="http://schemas.openxmlformats.org/markup-compatibility/2006" xmlns:a14="http://schemas.microsoft.com/office/drawing/2010/main" xmlns="" xmlns:a16="http://schemas.microsoft.com/office/drawing/2014/main" id="{A1DD0CF0-A84F-482B-97DE-EFF6E79DFD96}"/>
              </a:ext>
            </a:extLst>
          </p:cNvPr>
          <p:cNvSpPr txBox="1"/>
          <p:nvPr/>
        </p:nvSpPr>
        <p:spPr>
          <a:xfrm>
            <a:off x="1676400" y="876300"/>
            <a:ext cx="14782218" cy="1998176"/>
          </a:xfrm>
          <a:prstGeom prst="rect">
            <a:avLst/>
          </a:prstGeom>
          <a:solidFill>
            <a:srgbClr val="8BD9E1"/>
          </a:solidFill>
        </p:spPr>
        <p:txBody>
          <a:bodyPr wrap="square" lIns="91440" tIns="45720" rIns="91440" bIns="45720" rtlCol="0">
            <a:spAutoFit/>
          </a:bodyPr>
          <a:lstStyle/>
          <a:p>
            <a:pPr algn="just">
              <a:lnSpc>
                <a:spcPct val="150000"/>
              </a:lnSpc>
            </a:pPr>
            <a:r>
              <a:rPr lang="en-US" sz="4400" b="1" dirty="0"/>
              <a:t>Câu 7.</a:t>
            </a:r>
            <a:r>
              <a:rPr lang="en-US" sz="4400" dirty="0"/>
              <a:t> Cho x và y là hai đại lượng tỉ lệ thuận với nhau theo hệ số tỉ lệ k . Khi x = 10 thì y = 30</a:t>
            </a:r>
          </a:p>
        </p:txBody>
      </p:sp>
      <mc:AlternateContent xmlns:mc="http://schemas.openxmlformats.org/markup-compatibility/2006" xmlns:a14="http://schemas.microsoft.com/office/drawing/2010/main">
        <mc:Choice Requires="a14">
          <p:sp>
            <p:nvSpPr>
              <p:cNvPr id="4" name="A. Đáp án sai">
                <a:extLst>
                  <a:ext uri="{FF2B5EF4-FFF2-40B4-BE49-F238E27FC236}">
                    <a16:creationId xmlns="" xmlns:a16="http://schemas.microsoft.com/office/drawing/2014/main" id="{C7D0E9B2-90BA-4B02-B8F1-BA2C37DF853D}"/>
                  </a:ext>
                </a:extLst>
              </p:cNvPr>
              <p:cNvSpPr/>
              <p:nvPr/>
            </p:nvSpPr>
            <p:spPr>
              <a:xfrm>
                <a:off x="10477013" y="6067727"/>
                <a:ext cx="5525452" cy="1727479"/>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4400" dirty="0" smtClean="0">
                    <a:solidFill>
                      <a:schemeClr val="tx1"/>
                    </a:solidFill>
                  </a:rPr>
                  <a:t>D. </a:t>
                </a:r>
                <a14:m>
                  <m:oMath xmlns:m="http://schemas.openxmlformats.org/officeDocument/2006/math">
                    <m:r>
                      <m:rPr>
                        <m:sty m:val="p"/>
                      </m:rPr>
                      <a:rPr lang="en-US" sz="4400" i="0">
                        <a:solidFill>
                          <a:schemeClr val="tx1"/>
                        </a:solidFill>
                        <a:latin typeface="Cambria Math"/>
                      </a:rPr>
                      <m:t>k</m:t>
                    </m:r>
                    <m:r>
                      <a:rPr lang="en-US" sz="4400" i="0">
                        <a:solidFill>
                          <a:schemeClr val="tx1"/>
                        </a:solidFill>
                        <a:latin typeface="Cambria Math"/>
                      </a:rPr>
                      <m:t>=</m:t>
                    </m:r>
                    <m:f>
                      <m:fPr>
                        <m:ctrlPr>
                          <a:rPr lang="en-US" sz="4400" i="1">
                            <a:solidFill>
                              <a:schemeClr val="tx1"/>
                            </a:solidFill>
                            <a:latin typeface="Cambria Math"/>
                          </a:rPr>
                        </m:ctrlPr>
                      </m:fPr>
                      <m:num>
                        <m:r>
                          <a:rPr lang="en-US" sz="4400" i="0">
                            <a:solidFill>
                              <a:schemeClr val="tx1"/>
                            </a:solidFill>
                            <a:latin typeface="Cambria Math"/>
                          </a:rPr>
                          <m:t>1</m:t>
                        </m:r>
                      </m:num>
                      <m:den>
                        <m:r>
                          <a:rPr lang="en-US" sz="4400" i="0">
                            <a:solidFill>
                              <a:schemeClr val="tx1"/>
                            </a:solidFill>
                            <a:latin typeface="Cambria Math"/>
                          </a:rPr>
                          <m:t>3</m:t>
                        </m:r>
                      </m:den>
                    </m:f>
                  </m:oMath>
                </a14:m>
                <a:endParaRPr lang="en-US" sz="4400" dirty="0">
                  <a:solidFill>
                    <a:schemeClr val="tx1"/>
                  </a:solidFill>
                </a:endParaRPr>
              </a:p>
            </p:txBody>
          </p:sp>
        </mc:Choice>
        <mc:Fallback xmlns="">
          <p:sp>
            <p:nvSpPr>
              <p:cNvPr id="4" name="A. Đáp án sai">
                <a:extLst>
                  <a:ext uri="{FF2B5EF4-FFF2-40B4-BE49-F238E27FC236}">
                    <a16:creationId xmlns:a16="http://schemas.microsoft.com/office/drawing/2014/main" xmlns="" id="{C7D0E9B2-90BA-4B02-B8F1-BA2C37DF853D}"/>
                  </a:ext>
                </a:extLst>
              </p:cNvPr>
              <p:cNvSpPr>
                <a:spLocks noRot="1" noChangeAspect="1" noMove="1" noResize="1" noEditPoints="1" noAdjustHandles="1" noChangeArrowheads="1" noChangeShapeType="1" noTextEdit="1"/>
              </p:cNvSpPr>
              <p:nvPr/>
            </p:nvSpPr>
            <p:spPr>
              <a:xfrm>
                <a:off x="10477013" y="6067727"/>
                <a:ext cx="5525452" cy="1727479"/>
              </a:xfrm>
              <a:prstGeom prst="roundRect">
                <a:avLst/>
              </a:prstGeom>
              <a:blipFill rotWithShape="1">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B. Đáp án đúng">
                <a:extLst>
                  <a:ext uri="{FF2B5EF4-FFF2-40B4-BE49-F238E27FC236}">
                    <a16:creationId xmlns="" xmlns:a16="http://schemas.microsoft.com/office/drawing/2014/main" id="{16A526F5-1C4F-469D-9F73-F9C2082BA7DE}"/>
                  </a:ext>
                </a:extLst>
              </p:cNvPr>
              <p:cNvSpPr/>
              <p:nvPr/>
            </p:nvSpPr>
            <p:spPr>
              <a:xfrm>
                <a:off x="2196519" y="3619500"/>
                <a:ext cx="5543870" cy="1803679"/>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4400" dirty="0" smtClean="0">
                    <a:solidFill>
                      <a:schemeClr val="tx1"/>
                    </a:solidFill>
                  </a:rPr>
                  <a:t>A. </a:t>
                </a:r>
                <a14:m>
                  <m:oMath xmlns:m="http://schemas.openxmlformats.org/officeDocument/2006/math">
                    <m:r>
                      <m:rPr>
                        <m:sty m:val="p"/>
                      </m:rPr>
                      <a:rPr lang="en-US" sz="4400" i="0">
                        <a:solidFill>
                          <a:schemeClr val="tx1"/>
                        </a:solidFill>
                        <a:latin typeface="Cambria Math"/>
                      </a:rPr>
                      <m:t>k</m:t>
                    </m:r>
                    <m:r>
                      <a:rPr lang="en-US" sz="4400" i="0">
                        <a:solidFill>
                          <a:schemeClr val="tx1"/>
                        </a:solidFill>
                        <a:latin typeface="Cambria Math"/>
                      </a:rPr>
                      <m:t>=−</m:t>
                    </m:r>
                    <m:f>
                      <m:fPr>
                        <m:ctrlPr>
                          <a:rPr lang="en-US" sz="4400" i="1">
                            <a:solidFill>
                              <a:schemeClr val="tx1"/>
                            </a:solidFill>
                            <a:latin typeface="Cambria Math"/>
                          </a:rPr>
                        </m:ctrlPr>
                      </m:fPr>
                      <m:num>
                        <m:r>
                          <a:rPr lang="en-US" sz="4400" i="0">
                            <a:solidFill>
                              <a:schemeClr val="tx1"/>
                            </a:solidFill>
                            <a:latin typeface="Cambria Math"/>
                          </a:rPr>
                          <m:t>1</m:t>
                        </m:r>
                      </m:num>
                      <m:den>
                        <m:r>
                          <a:rPr lang="en-US" sz="4400" i="0">
                            <a:solidFill>
                              <a:schemeClr val="tx1"/>
                            </a:solidFill>
                            <a:latin typeface="Cambria Math"/>
                          </a:rPr>
                          <m:t>3</m:t>
                        </m:r>
                      </m:den>
                    </m:f>
                  </m:oMath>
                </a14:m>
                <a:endParaRPr lang="en-US" sz="4400" dirty="0">
                  <a:solidFill>
                    <a:schemeClr val="tx1"/>
                  </a:solidFill>
                </a:endParaRPr>
              </a:p>
            </p:txBody>
          </p:sp>
        </mc:Choice>
        <mc:Fallback xmlns="">
          <p:sp>
            <p:nvSpPr>
              <p:cNvPr id="37" name="B. Đáp án đúng">
                <a:extLst>
                  <a:ext uri="{FF2B5EF4-FFF2-40B4-BE49-F238E27FC236}">
                    <a16:creationId xmlns:a16="http://schemas.microsoft.com/office/drawing/2014/main" xmlns="" id="{16A526F5-1C4F-469D-9F73-F9C2082BA7DE}"/>
                  </a:ext>
                </a:extLst>
              </p:cNvPr>
              <p:cNvSpPr>
                <a:spLocks noRot="1" noChangeAspect="1" noMove="1" noResize="1" noEditPoints="1" noAdjustHandles="1" noChangeArrowheads="1" noChangeShapeType="1" noTextEdit="1"/>
              </p:cNvSpPr>
              <p:nvPr/>
            </p:nvSpPr>
            <p:spPr>
              <a:xfrm>
                <a:off x="2196519" y="3619500"/>
                <a:ext cx="5543870" cy="1803679"/>
              </a:xfrm>
              <a:prstGeom prst="roundRect">
                <a:avLst/>
              </a:prstGeom>
              <a:blipFill rotWithShape="1">
                <a:blip r:embed="rId8"/>
                <a:stretch>
                  <a:fillRect/>
                </a:stretch>
              </a:blipFill>
              <a:ln>
                <a:noFill/>
              </a:ln>
            </p:spPr>
            <p:txBody>
              <a:bodyPr/>
              <a:lstStyle/>
              <a:p>
                <a:r>
                  <a:rPr lang="en-US">
                    <a:noFill/>
                  </a:rPr>
                  <a:t> </a:t>
                </a:r>
              </a:p>
            </p:txBody>
          </p:sp>
        </mc:Fallback>
      </mc:AlternateContent>
      <p:sp>
        <p:nvSpPr>
          <p:cNvPr id="38" name="C. Đáp án sai">
            <a:extLst>
              <a:ext uri="{FF2B5EF4-FFF2-40B4-BE49-F238E27FC236}">
                <a16:creationId xmlns="" xmlns:a16="http://schemas.microsoft.com/office/drawing/2014/main" id="{D48A2C34-20CA-48ED-88FF-01E54E465E18}"/>
              </a:ext>
            </a:extLst>
          </p:cNvPr>
          <p:cNvSpPr/>
          <p:nvPr/>
        </p:nvSpPr>
        <p:spPr>
          <a:xfrm>
            <a:off x="10445785" y="3619500"/>
            <a:ext cx="5514503" cy="1727479"/>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4400" dirty="0">
                <a:solidFill>
                  <a:schemeClr val="tx1"/>
                </a:solidFill>
              </a:rPr>
              <a:t>B. k = -3</a:t>
            </a:r>
          </a:p>
        </p:txBody>
      </p:sp>
      <p:pic>
        <p:nvPicPr>
          <p:cNvPr id="29" name="Picture 4" descr="Happy Japan Sticker by nanamin">
            <a:extLst>
              <a:ext uri="{FF2B5EF4-FFF2-40B4-BE49-F238E27FC236}">
                <a16:creationId xmlns="" xmlns:a16="http://schemas.microsoft.com/office/drawing/2014/main" id="{4C34DD77-1ADF-47AD-96F8-6151128F9E09}"/>
              </a:ext>
            </a:extLst>
          </p:cNvPr>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9600" y="4000500"/>
            <a:ext cx="1666573" cy="166657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Arrow Yes Sticker by asinastra">
            <a:extLst>
              <a:ext uri="{FF2B5EF4-FFF2-40B4-BE49-F238E27FC236}">
                <a16:creationId xmlns="" xmlns:a16="http://schemas.microsoft.com/office/drawing/2014/main" id="{CD5E0A5F-D24D-4F6A-B806-3ACF83BA78F0}"/>
              </a:ext>
            </a:extLst>
          </p:cNvPr>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125711" y="3950481"/>
            <a:ext cx="1245592" cy="124252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Arrow Yes Sticker by asinastra">
            <a:extLst>
              <a:ext uri="{FF2B5EF4-FFF2-40B4-BE49-F238E27FC236}">
                <a16:creationId xmlns="" xmlns:a16="http://schemas.microsoft.com/office/drawing/2014/main" id="{39869474-61E4-4CEC-92B4-86FB1B0081EB}"/>
              </a:ext>
            </a:extLst>
          </p:cNvPr>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144573" y="6464206"/>
            <a:ext cx="1245592" cy="1242522"/>
          </a:xfrm>
          <a:prstGeom prst="rect">
            <a:avLst/>
          </a:prstGeom>
          <a:noFill/>
          <a:extLst>
            <a:ext uri="{909E8E84-426E-40DD-AFC4-6F175D3DCCD1}">
              <a14:hiddenFill xmlns:a14="http://schemas.microsoft.com/office/drawing/2010/main">
                <a:solidFill>
                  <a:srgbClr val="FFFFFF"/>
                </a:solidFill>
              </a14:hiddenFill>
            </a:ext>
          </a:extLst>
        </p:spPr>
      </p:pic>
      <p:sp>
        <p:nvSpPr>
          <p:cNvPr id="1024" name="Freeform: Shape 1023">
            <a:extLst>
              <a:ext uri="{FF2B5EF4-FFF2-40B4-BE49-F238E27FC236}">
                <a16:creationId xmlns="" xmlns:a16="http://schemas.microsoft.com/office/drawing/2014/main" id="{8B5C4735-893A-090A-0D3C-39D3E5D179B5}"/>
              </a:ext>
            </a:extLst>
          </p:cNvPr>
          <p:cNvSpPr/>
          <p:nvPr/>
        </p:nvSpPr>
        <p:spPr>
          <a:xfrm>
            <a:off x="-1676400" y="8801100"/>
            <a:ext cx="38299162" cy="1727522"/>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defTabSz="1371600"/>
            <a:endParaRPr lang="en-US" dirty="0">
              <a:solidFill>
                <a:prstClr val="white"/>
              </a:solidFill>
              <a:latin typeface="Calibri" panose="020F0502020204030204"/>
            </a:endParaRPr>
          </a:p>
        </p:txBody>
      </p:sp>
      <p:sp>
        <p:nvSpPr>
          <p:cNvPr id="22" name="A. Đáp án sai">
            <a:extLst>
              <a:ext uri="{FF2B5EF4-FFF2-40B4-BE49-F238E27FC236}">
                <a16:creationId xmlns="" xmlns:a16="http://schemas.microsoft.com/office/drawing/2014/main" id="{C7D0E9B2-90BA-4B02-B8F1-BA2C37DF853D}"/>
              </a:ext>
            </a:extLst>
          </p:cNvPr>
          <p:cNvSpPr/>
          <p:nvPr/>
        </p:nvSpPr>
        <p:spPr>
          <a:xfrm>
            <a:off x="2247413" y="6083021"/>
            <a:ext cx="5525452" cy="1803679"/>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4400" dirty="0">
                <a:solidFill>
                  <a:schemeClr val="tx1"/>
                </a:solidFill>
              </a:rPr>
              <a:t>C. k = 3</a:t>
            </a:r>
          </a:p>
        </p:txBody>
      </p:sp>
      <p:pic>
        <p:nvPicPr>
          <p:cNvPr id="23" name="Picture 2" descr="Arrow Yes Sticker by asinastra">
            <a:extLst>
              <a:ext uri="{FF2B5EF4-FFF2-40B4-BE49-F238E27FC236}">
                <a16:creationId xmlns="" xmlns:a16="http://schemas.microsoft.com/office/drawing/2014/main" id="{39869474-61E4-4CEC-92B4-86FB1B0081EB}"/>
              </a:ext>
            </a:extLst>
          </p:cNvPr>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14973" y="6555700"/>
            <a:ext cx="1245592" cy="124252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990600" y="8505050"/>
            <a:ext cx="16706788" cy="1947374"/>
            <a:chOff x="1271348" y="8505050"/>
            <a:chExt cx="16706788" cy="1947374"/>
          </a:xfrm>
        </p:grpSpPr>
        <p:grpSp>
          <p:nvGrpSpPr>
            <p:cNvPr id="1026" name="Group 1025">
              <a:extLst>
                <a:ext uri="{FF2B5EF4-FFF2-40B4-BE49-F238E27FC236}">
                  <a16:creationId xmlns="" xmlns:a16="http://schemas.microsoft.com/office/drawing/2014/main" id="{32099F09-BE0B-5BBB-5F0C-0E110D41EBAD}"/>
                </a:ext>
              </a:extLst>
            </p:cNvPr>
            <p:cNvGrpSpPr/>
            <p:nvPr/>
          </p:nvGrpSpPr>
          <p:grpSpPr>
            <a:xfrm>
              <a:off x="1271348" y="8962251"/>
              <a:ext cx="12597052" cy="1490173"/>
              <a:chOff x="726291" y="8701364"/>
              <a:chExt cx="12597052" cy="1538709"/>
            </a:xfrm>
          </p:grpSpPr>
          <p:sp>
            <p:nvSpPr>
              <p:cNvPr id="1027" name="Oval 1026">
                <a:extLst>
                  <a:ext uri="{FF2B5EF4-FFF2-40B4-BE49-F238E27FC236}">
                    <a16:creationId xmlns="" xmlns:a16="http://schemas.microsoft.com/office/drawing/2014/main" id="{ACE330D9-0433-78B7-DE48-665A5CF77106}"/>
                  </a:ext>
                </a:extLst>
              </p:cNvPr>
              <p:cNvSpPr/>
              <p:nvPr/>
            </p:nvSpPr>
            <p:spPr>
              <a:xfrm>
                <a:off x="2945726" y="871483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1</a:t>
                </a:r>
                <a:endParaRPr lang="en-US" sz="6600" dirty="0">
                  <a:solidFill>
                    <a:prstClr val="white"/>
                  </a:solidFill>
                  <a:latin typeface="Arial" panose="020B0604020202020204" pitchFamily="34" charset="0"/>
                  <a:cs typeface="Arial" panose="020B0604020202020204" pitchFamily="34" charset="0"/>
                </a:endParaRPr>
              </a:p>
            </p:txBody>
          </p:sp>
          <p:sp>
            <p:nvSpPr>
              <p:cNvPr id="1028" name="Oval 1027">
                <a:extLst>
                  <a:ext uri="{FF2B5EF4-FFF2-40B4-BE49-F238E27FC236}">
                    <a16:creationId xmlns="" xmlns:a16="http://schemas.microsoft.com/office/drawing/2014/main" id="{886F52C1-2937-3ECE-5FFC-9B68504C24B8}"/>
                  </a:ext>
                </a:extLst>
              </p:cNvPr>
              <p:cNvSpPr/>
              <p:nvPr/>
            </p:nvSpPr>
            <p:spPr>
              <a:xfrm>
                <a:off x="5188320" y="870136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2</a:t>
                </a:r>
                <a:endParaRPr lang="en-US" sz="6600" dirty="0">
                  <a:solidFill>
                    <a:prstClr val="white"/>
                  </a:solidFill>
                  <a:latin typeface="Arial" panose="020B0604020202020204" pitchFamily="34" charset="0"/>
                  <a:cs typeface="Arial" panose="020B0604020202020204" pitchFamily="34" charset="0"/>
                </a:endParaRPr>
              </a:p>
            </p:txBody>
          </p:sp>
          <p:sp>
            <p:nvSpPr>
              <p:cNvPr id="1029" name="Oval 1028">
                <a:hlinkClick r:id="rId11" action="ppaction://hlinksldjump"/>
                <a:extLst>
                  <a:ext uri="{FF2B5EF4-FFF2-40B4-BE49-F238E27FC236}">
                    <a16:creationId xmlns="" xmlns:a16="http://schemas.microsoft.com/office/drawing/2014/main" id="{F5EEB9BA-5B0C-FCB0-DAE1-019817F4DD99}"/>
                  </a:ext>
                </a:extLst>
              </p:cNvPr>
              <p:cNvSpPr/>
              <p:nvPr/>
            </p:nvSpPr>
            <p:spPr>
              <a:xfrm>
                <a:off x="7430915" y="871483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a:solidFill>
                      <a:srgbClr val="E5D4B5"/>
                    </a:solidFill>
                    <a:latin typeface="Arial" panose="020B0604020202020204" pitchFamily="34" charset="0"/>
                    <a:cs typeface="Arial" panose="020B0604020202020204" pitchFamily="34" charset="0"/>
                  </a:rPr>
                  <a:t>3</a:t>
                </a:r>
                <a:endParaRPr lang="en-US" sz="6600" dirty="0">
                  <a:solidFill>
                    <a:prstClr val="white"/>
                  </a:solidFill>
                  <a:latin typeface="Arial" panose="020B0604020202020204" pitchFamily="34" charset="0"/>
                  <a:cs typeface="Arial" panose="020B0604020202020204" pitchFamily="34" charset="0"/>
                </a:endParaRPr>
              </a:p>
            </p:txBody>
          </p:sp>
          <p:sp>
            <p:nvSpPr>
              <p:cNvPr id="1031" name="Oval 1030">
                <a:extLst>
                  <a:ext uri="{FF2B5EF4-FFF2-40B4-BE49-F238E27FC236}">
                    <a16:creationId xmlns="" xmlns:a16="http://schemas.microsoft.com/office/drawing/2014/main" id="{E60DF509-F5DA-2DD0-C90C-776653368EA4}"/>
                  </a:ext>
                </a:extLst>
              </p:cNvPr>
              <p:cNvSpPr/>
              <p:nvPr/>
            </p:nvSpPr>
            <p:spPr>
              <a:xfrm>
                <a:off x="9673509"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4</a:t>
                </a:r>
                <a:endParaRPr lang="en-US" sz="6600" dirty="0">
                  <a:solidFill>
                    <a:prstClr val="white"/>
                  </a:solidFill>
                  <a:latin typeface="Arial" panose="020B0604020202020204" pitchFamily="34" charset="0"/>
                  <a:cs typeface="Arial" panose="020B0604020202020204" pitchFamily="34" charset="0"/>
                </a:endParaRPr>
              </a:p>
            </p:txBody>
          </p:sp>
          <p:sp>
            <p:nvSpPr>
              <p:cNvPr id="1033" name="Oval 1032">
                <a:extLst>
                  <a:ext uri="{FF2B5EF4-FFF2-40B4-BE49-F238E27FC236}">
                    <a16:creationId xmlns="" xmlns:a16="http://schemas.microsoft.com/office/drawing/2014/main" id="{816D2D73-5158-7F3A-63C4-5A3EBF21B58E}"/>
                  </a:ext>
                </a:extLst>
              </p:cNvPr>
              <p:cNvSpPr/>
              <p:nvPr/>
            </p:nvSpPr>
            <p:spPr>
              <a:xfrm>
                <a:off x="11916104"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5</a:t>
                </a:r>
                <a:endParaRPr lang="en-US" sz="6600" dirty="0">
                  <a:solidFill>
                    <a:prstClr val="white"/>
                  </a:solidFill>
                  <a:latin typeface="Arial" panose="020B0604020202020204" pitchFamily="34" charset="0"/>
                  <a:cs typeface="Arial" panose="020B0604020202020204" pitchFamily="34" charset="0"/>
                </a:endParaRPr>
              </a:p>
            </p:txBody>
          </p:sp>
          <p:pic>
            <p:nvPicPr>
              <p:cNvPr id="1037" name="Picture 1036">
                <a:extLst>
                  <a:ext uri="{FF2B5EF4-FFF2-40B4-BE49-F238E27FC236}">
                    <a16:creationId xmlns="" xmlns:a16="http://schemas.microsoft.com/office/drawing/2014/main" id="{93D23425-B971-072A-AB4C-B9B61E432260}"/>
                  </a:ext>
                </a:extLst>
              </p:cNvPr>
              <p:cNvPicPr>
                <a:picLocks noChangeAspect="1"/>
              </p:cNvPicPr>
              <p:nvPr/>
            </p:nvPicPr>
            <p:blipFill>
              <a:blip r:embed="rId12"/>
              <a:stretch>
                <a:fillRect/>
              </a:stretch>
            </p:blipFill>
            <p:spPr>
              <a:xfrm>
                <a:off x="726291" y="8712893"/>
                <a:ext cx="1627773" cy="1527180"/>
              </a:xfrm>
              <a:prstGeom prst="rect">
                <a:avLst/>
              </a:prstGeom>
            </p:spPr>
          </p:pic>
        </p:grpSp>
        <p:sp>
          <p:nvSpPr>
            <p:cNvPr id="24" name="Oval 23">
              <a:extLst>
                <a:ext uri="{FF2B5EF4-FFF2-40B4-BE49-F238E27FC236}">
                  <a16:creationId xmlns="" xmlns:a16="http://schemas.microsoft.com/office/drawing/2014/main" id="{816D2D73-5158-7F3A-63C4-5A3EBF21B58E}"/>
                </a:ext>
              </a:extLst>
            </p:cNvPr>
            <p:cNvSpPr/>
            <p:nvPr/>
          </p:nvSpPr>
          <p:spPr>
            <a:xfrm>
              <a:off x="14595226" y="9006365"/>
              <a:ext cx="1407239" cy="136285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6</a:t>
              </a:r>
              <a:endParaRPr lang="en-US" sz="6600" dirty="0">
                <a:solidFill>
                  <a:prstClr val="white"/>
                </a:solidFill>
                <a:latin typeface="Arial" panose="020B0604020202020204" pitchFamily="34" charset="0"/>
                <a:cs typeface="Arial" panose="020B0604020202020204" pitchFamily="34" charset="0"/>
              </a:endParaRPr>
            </a:p>
          </p:txBody>
        </p:sp>
        <p:sp>
          <p:nvSpPr>
            <p:cNvPr id="25" name="Oval 24">
              <a:extLst>
                <a:ext uri="{FF2B5EF4-FFF2-40B4-BE49-F238E27FC236}">
                  <a16:creationId xmlns="" xmlns:a16="http://schemas.microsoft.com/office/drawing/2014/main" id="{816D2D73-5158-7F3A-63C4-5A3EBF21B58E}"/>
                </a:ext>
              </a:extLst>
            </p:cNvPr>
            <p:cNvSpPr/>
            <p:nvPr/>
          </p:nvSpPr>
          <p:spPr>
            <a:xfrm>
              <a:off x="16570897" y="8505050"/>
              <a:ext cx="1407239" cy="136285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7</a:t>
              </a:r>
              <a:endParaRPr lang="en-US" sz="6600" dirty="0">
                <a:solidFill>
                  <a:prstClr val="white"/>
                </a:solidFill>
                <a:latin typeface="Arial" panose="020B0604020202020204" pitchFamily="34"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752569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00"/>
                                        <p:tgtEl>
                                          <p:spTgt spid="3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4"/>
                  </p:tgtEl>
                </p:cond>
              </p:nextCondLst>
            </p:seq>
            <p:seq concurrent="1" nextAc="seek">
              <p:cTn id="29" restart="whenNotActive" fill="hold" evtFilter="cancelBubble" nodeType="interactiveSeq">
                <p:stCondLst>
                  <p:cond evt="onClick" delay="0">
                    <p:tgtEl>
                      <p:spTgt spid="37"/>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5" name="y2mate.com - Correct answer sound effect  No copyright.wav"/>
                                        </p:tgtEl>
                                      </p:cMediaNode>
                                    </p:audio>
                                  </p:subTnLst>
                                </p:cTn>
                              </p:par>
                            </p:childTnLst>
                          </p:cTn>
                        </p:par>
                      </p:childTnLst>
                    </p:cTn>
                  </p:par>
                </p:childTnLst>
              </p:cTn>
              <p:nextCondLst>
                <p:cond evt="onClick" delay="0">
                  <p:tgtEl>
                    <p:spTgt spid="37"/>
                  </p:tgtEl>
                </p:cond>
              </p:nextCondLst>
            </p:seq>
            <p:seq concurrent="1" nextAc="seek">
              <p:cTn id="34" restart="whenNotActive" fill="hold" evtFilter="cancelBubble" nodeType="interactiveSeq">
                <p:stCondLst>
                  <p:cond evt="onClick" delay="0">
                    <p:tgtEl>
                      <p:spTgt spid="38"/>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8"/>
                  </p:tgtEl>
                </p:cond>
              </p:nextCondLst>
            </p:seq>
            <p:seq concurrent="1" nextAc="seek">
              <p:cTn id="39" restart="whenNotActive" fill="hold" evtFilter="cancelBubble" nodeType="interactiveSeq">
                <p:stCondLst>
                  <p:cond evt="onClick" delay="0">
                    <p:tgtEl>
                      <p:spTgt spid="22"/>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2"/>
                  </p:tgtEl>
                </p:cond>
              </p:nextCondLst>
            </p:seq>
          </p:childTnLst>
        </p:cTn>
      </p:par>
    </p:tnLst>
    <p:bldLst>
      <p:bldP spid="7" grpId="0" animBg="1"/>
      <p:bldP spid="4" grpId="0" animBg="1"/>
      <p:bldP spid="37" grpId="0" animBg="1"/>
      <p:bldP spid="38" grpId="0" animBg="1"/>
      <p:bldP spid="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BCE722D1-C6C4-4773-BDE9-5FCE9DF8BCE4}:256"/>
</p:tagLst>
</file>

<file path=ppt/tags/tag2.xml><?xml version="1.0" encoding="utf-8"?>
<p:tagLst xmlns:a="http://schemas.openxmlformats.org/drawingml/2006/main" xmlns:r="http://schemas.openxmlformats.org/officeDocument/2006/relationships" xmlns:p="http://schemas.openxmlformats.org/presentationml/2006/main">
  <p:tag name="GENSWF_SLIDE_UID" val="{6FAB32D4-9D1C-4694-8151-0E23D5C2918F}:257"/>
</p:tagLst>
</file>

<file path=ppt/tags/tag3.xml><?xml version="1.0" encoding="utf-8"?>
<p:tagLst xmlns:a="http://schemas.openxmlformats.org/drawingml/2006/main" xmlns:r="http://schemas.openxmlformats.org/officeDocument/2006/relationships" xmlns:p="http://schemas.openxmlformats.org/presentationml/2006/main">
  <p:tag name="GENSWF_SLIDE_UID" val="{6FAB32D4-9D1C-4694-8151-0E23D5C2918F}:257"/>
</p:tagLst>
</file>

<file path=ppt/tags/tag4.xml><?xml version="1.0" encoding="utf-8"?>
<p:tagLst xmlns:a="http://schemas.openxmlformats.org/drawingml/2006/main" xmlns:r="http://schemas.openxmlformats.org/officeDocument/2006/relationships" xmlns:p="http://schemas.openxmlformats.org/presentationml/2006/main">
  <p:tag name="GENSWF_SLIDE_UID" val="{6FAB32D4-9D1C-4694-8151-0E23D5C2918F}:257"/>
</p:tagLst>
</file>

<file path=ppt/tags/tag5.xml><?xml version="1.0" encoding="utf-8"?>
<p:tagLst xmlns:a="http://schemas.openxmlformats.org/drawingml/2006/main" xmlns:r="http://schemas.openxmlformats.org/officeDocument/2006/relationships" xmlns:p="http://schemas.openxmlformats.org/presentationml/2006/main">
  <p:tag name="GENSWF_SLIDE_UID" val="{6FAB32D4-9D1C-4694-8151-0E23D5C2918F}:257"/>
</p:tagLst>
</file>

<file path=ppt/tags/tag6.xml><?xml version="1.0" encoding="utf-8"?>
<p:tagLst xmlns:a="http://schemas.openxmlformats.org/drawingml/2006/main" xmlns:r="http://schemas.openxmlformats.org/officeDocument/2006/relationships" xmlns:p="http://schemas.openxmlformats.org/presentationml/2006/main">
  <p:tag name="GENSWF_SLIDE_UID" val="{6FAB32D4-9D1C-4694-8151-0E23D5C2918F}:257"/>
</p:tagLst>
</file>

<file path=ppt/tags/tag7.xml><?xml version="1.0" encoding="utf-8"?>
<p:tagLst xmlns:a="http://schemas.openxmlformats.org/drawingml/2006/main" xmlns:r="http://schemas.openxmlformats.org/officeDocument/2006/relationships" xmlns:p="http://schemas.openxmlformats.org/presentationml/2006/main">
  <p:tag name="GENSWF_SLIDE_UID" val="{6FAB32D4-9D1C-4694-8151-0E23D5C2918F}:257"/>
</p:tagLst>
</file>

<file path=ppt/tags/tag8.xml><?xml version="1.0" encoding="utf-8"?>
<p:tagLst xmlns:a="http://schemas.openxmlformats.org/drawingml/2006/main" xmlns:r="http://schemas.openxmlformats.org/officeDocument/2006/relationships" xmlns:p="http://schemas.openxmlformats.org/presentationml/2006/main">
  <p:tag name="GENSWF_SLIDE_UID" val="{6FAB32D4-9D1C-4694-8151-0E23D5C2918F}:25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2194</Words>
  <PresentationFormat>Custom</PresentationFormat>
  <Paragraphs>241</Paragraphs>
  <Slides>33</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Times New Roman</vt:lpstr>
      <vt:lpstr>Calibri</vt:lpstr>
      <vt:lpstr>Cambria Math</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ModifiedBy/>
  <dcterms:created xsi:type="dcterms:W3CDTF">2023-02-07T03:49:54Z</dcterms:created>
  <dcterms:modified xsi:type="dcterms:W3CDTF">2023-02-07T03:49:59Z</dcterms:modified>
  <dc:identifier/>
</cp:coreProperties>
</file>