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8" r:id="rId22"/>
    <p:sldId id="277" r:id="rId23"/>
    <p:sldId id="279" r:id="rId24"/>
    <p:sldId id="284" r:id="rId25"/>
    <p:sldId id="283" r:id="rId26"/>
    <p:sldId id="285" r:id="rId27"/>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02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56FE02-2F07-4377-BC7C-01BD6BB0CAE4}" type="datetimeFigureOut">
              <a:rPr lang="vi-VN" smtClean="0"/>
              <a:t>02/01/2024</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9075D8-6435-4EDE-A59C-A6183753BFD2}" type="slidenum">
              <a:rPr lang="vi-VN" smtClean="0"/>
              <a:t>‹#›</a:t>
            </a:fld>
            <a:endParaRPr lang="vi-VN"/>
          </a:p>
        </p:txBody>
      </p:sp>
    </p:spTree>
    <p:extLst>
      <p:ext uri="{BB962C8B-B14F-4D97-AF65-F5344CB8AC3E}">
        <p14:creationId xmlns:p14="http://schemas.microsoft.com/office/powerpoint/2010/main" val="815176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F6698789-F636-473B-BF7A-A6FEFB04D4DF}" type="slidenum">
              <a:rPr lang="vi-VN" smtClean="0"/>
              <a:t>18</a:t>
            </a:fld>
            <a:endParaRPr lang="vi-VN"/>
          </a:p>
        </p:txBody>
      </p:sp>
    </p:spTree>
    <p:extLst>
      <p:ext uri="{BB962C8B-B14F-4D97-AF65-F5344CB8AC3E}">
        <p14:creationId xmlns:p14="http://schemas.microsoft.com/office/powerpoint/2010/main" val="637566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523FBDD3-2C5C-4E5F-86E7-5526569683F5}" type="datetimeFigureOut">
              <a:rPr lang="vi-VN" smtClean="0"/>
              <a:t>02/01/2024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531105F-0907-4933-AD12-D1D30E106304}" type="slidenum">
              <a:rPr lang="vi-VN" smtClean="0"/>
              <a:t>‹#›</a:t>
            </a:fld>
            <a:endParaRPr lang="vi-VN"/>
          </a:p>
        </p:txBody>
      </p:sp>
    </p:spTree>
    <p:extLst>
      <p:ext uri="{BB962C8B-B14F-4D97-AF65-F5344CB8AC3E}">
        <p14:creationId xmlns:p14="http://schemas.microsoft.com/office/powerpoint/2010/main" val="544400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523FBDD3-2C5C-4E5F-86E7-5526569683F5}" type="datetimeFigureOut">
              <a:rPr lang="vi-VN" smtClean="0"/>
              <a:t>02/01/2024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531105F-0907-4933-AD12-D1D30E106304}" type="slidenum">
              <a:rPr lang="vi-VN" smtClean="0"/>
              <a:t>‹#›</a:t>
            </a:fld>
            <a:endParaRPr lang="vi-VN"/>
          </a:p>
        </p:txBody>
      </p:sp>
    </p:spTree>
    <p:extLst>
      <p:ext uri="{BB962C8B-B14F-4D97-AF65-F5344CB8AC3E}">
        <p14:creationId xmlns:p14="http://schemas.microsoft.com/office/powerpoint/2010/main" val="6642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523FBDD3-2C5C-4E5F-86E7-5526569683F5}" type="datetimeFigureOut">
              <a:rPr lang="vi-VN" smtClean="0"/>
              <a:t>02/01/2024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531105F-0907-4933-AD12-D1D30E106304}" type="slidenum">
              <a:rPr lang="vi-VN" smtClean="0"/>
              <a:t>‹#›</a:t>
            </a:fld>
            <a:endParaRPr lang="vi-VN"/>
          </a:p>
        </p:txBody>
      </p:sp>
    </p:spTree>
    <p:extLst>
      <p:ext uri="{BB962C8B-B14F-4D97-AF65-F5344CB8AC3E}">
        <p14:creationId xmlns:p14="http://schemas.microsoft.com/office/powerpoint/2010/main" val="2263783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523FBDD3-2C5C-4E5F-86E7-5526569683F5}" type="datetimeFigureOut">
              <a:rPr lang="vi-VN" smtClean="0"/>
              <a:t>02/01/2024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531105F-0907-4933-AD12-D1D30E106304}" type="slidenum">
              <a:rPr lang="vi-VN" smtClean="0"/>
              <a:t>‹#›</a:t>
            </a:fld>
            <a:endParaRPr lang="vi-VN"/>
          </a:p>
        </p:txBody>
      </p:sp>
    </p:spTree>
    <p:extLst>
      <p:ext uri="{BB962C8B-B14F-4D97-AF65-F5344CB8AC3E}">
        <p14:creationId xmlns:p14="http://schemas.microsoft.com/office/powerpoint/2010/main" val="1914169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3FBDD3-2C5C-4E5F-86E7-5526569683F5}" type="datetimeFigureOut">
              <a:rPr lang="vi-VN" smtClean="0"/>
              <a:t>02/01/2024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531105F-0907-4933-AD12-D1D30E106304}" type="slidenum">
              <a:rPr lang="vi-VN" smtClean="0"/>
              <a:t>‹#›</a:t>
            </a:fld>
            <a:endParaRPr lang="vi-VN"/>
          </a:p>
        </p:txBody>
      </p:sp>
    </p:spTree>
    <p:extLst>
      <p:ext uri="{BB962C8B-B14F-4D97-AF65-F5344CB8AC3E}">
        <p14:creationId xmlns:p14="http://schemas.microsoft.com/office/powerpoint/2010/main" val="3894384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523FBDD3-2C5C-4E5F-86E7-5526569683F5}" type="datetimeFigureOut">
              <a:rPr lang="vi-VN" smtClean="0"/>
              <a:t>02/01/2024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531105F-0907-4933-AD12-D1D30E106304}" type="slidenum">
              <a:rPr lang="vi-VN" smtClean="0"/>
              <a:t>‹#›</a:t>
            </a:fld>
            <a:endParaRPr lang="vi-VN"/>
          </a:p>
        </p:txBody>
      </p:sp>
    </p:spTree>
    <p:extLst>
      <p:ext uri="{BB962C8B-B14F-4D97-AF65-F5344CB8AC3E}">
        <p14:creationId xmlns:p14="http://schemas.microsoft.com/office/powerpoint/2010/main" val="171903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523FBDD3-2C5C-4E5F-86E7-5526569683F5}" type="datetimeFigureOut">
              <a:rPr lang="vi-VN" smtClean="0"/>
              <a:t>02/01/2024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D531105F-0907-4933-AD12-D1D30E106304}" type="slidenum">
              <a:rPr lang="vi-VN" smtClean="0"/>
              <a:t>‹#›</a:t>
            </a:fld>
            <a:endParaRPr lang="vi-VN"/>
          </a:p>
        </p:txBody>
      </p:sp>
    </p:spTree>
    <p:extLst>
      <p:ext uri="{BB962C8B-B14F-4D97-AF65-F5344CB8AC3E}">
        <p14:creationId xmlns:p14="http://schemas.microsoft.com/office/powerpoint/2010/main" val="4140971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523FBDD3-2C5C-4E5F-86E7-5526569683F5}" type="datetimeFigureOut">
              <a:rPr lang="vi-VN" smtClean="0"/>
              <a:t>02/01/2024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D531105F-0907-4933-AD12-D1D30E106304}" type="slidenum">
              <a:rPr lang="vi-VN" smtClean="0"/>
              <a:t>‹#›</a:t>
            </a:fld>
            <a:endParaRPr lang="vi-VN"/>
          </a:p>
        </p:txBody>
      </p:sp>
    </p:spTree>
    <p:extLst>
      <p:ext uri="{BB962C8B-B14F-4D97-AF65-F5344CB8AC3E}">
        <p14:creationId xmlns:p14="http://schemas.microsoft.com/office/powerpoint/2010/main" val="2154544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3FBDD3-2C5C-4E5F-86E7-5526569683F5}" type="datetimeFigureOut">
              <a:rPr lang="vi-VN" smtClean="0"/>
              <a:t>02/01/2024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D531105F-0907-4933-AD12-D1D30E106304}" type="slidenum">
              <a:rPr lang="vi-VN" smtClean="0"/>
              <a:t>‹#›</a:t>
            </a:fld>
            <a:endParaRPr lang="vi-VN"/>
          </a:p>
        </p:txBody>
      </p:sp>
    </p:spTree>
    <p:extLst>
      <p:ext uri="{BB962C8B-B14F-4D97-AF65-F5344CB8AC3E}">
        <p14:creationId xmlns:p14="http://schemas.microsoft.com/office/powerpoint/2010/main" val="3476162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3FBDD3-2C5C-4E5F-86E7-5526569683F5}" type="datetimeFigureOut">
              <a:rPr lang="vi-VN" smtClean="0"/>
              <a:t>02/01/2024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531105F-0907-4933-AD12-D1D30E106304}" type="slidenum">
              <a:rPr lang="vi-VN" smtClean="0"/>
              <a:t>‹#›</a:t>
            </a:fld>
            <a:endParaRPr lang="vi-VN"/>
          </a:p>
        </p:txBody>
      </p:sp>
    </p:spTree>
    <p:extLst>
      <p:ext uri="{BB962C8B-B14F-4D97-AF65-F5344CB8AC3E}">
        <p14:creationId xmlns:p14="http://schemas.microsoft.com/office/powerpoint/2010/main" val="4246682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3FBDD3-2C5C-4E5F-86E7-5526569683F5}" type="datetimeFigureOut">
              <a:rPr lang="vi-VN" smtClean="0"/>
              <a:t>02/01/2024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531105F-0907-4933-AD12-D1D30E106304}" type="slidenum">
              <a:rPr lang="vi-VN" smtClean="0"/>
              <a:t>‹#›</a:t>
            </a:fld>
            <a:endParaRPr lang="vi-VN"/>
          </a:p>
        </p:txBody>
      </p:sp>
    </p:spTree>
    <p:extLst>
      <p:ext uri="{BB962C8B-B14F-4D97-AF65-F5344CB8AC3E}">
        <p14:creationId xmlns:p14="http://schemas.microsoft.com/office/powerpoint/2010/main" val="3861098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3FBDD3-2C5C-4E5F-86E7-5526569683F5}" type="datetimeFigureOut">
              <a:rPr lang="vi-VN" smtClean="0"/>
              <a:t>02/01/2024</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31105F-0907-4933-AD12-D1D30E106304}" type="slidenum">
              <a:rPr lang="vi-VN" smtClean="0"/>
              <a:t>‹#›</a:t>
            </a:fld>
            <a:endParaRPr lang="vi-VN"/>
          </a:p>
        </p:txBody>
      </p:sp>
    </p:spTree>
    <p:extLst>
      <p:ext uri="{BB962C8B-B14F-4D97-AF65-F5344CB8AC3E}">
        <p14:creationId xmlns:p14="http://schemas.microsoft.com/office/powerpoint/2010/main" val="3877535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eg"/><Relationship Id="rId1" Type="http://schemas.openxmlformats.org/officeDocument/2006/relationships/slideLayout" Target="../slideLayouts/slideLayout7.xml"/><Relationship Id="rId181" Type="http://schemas.openxmlformats.org/officeDocument/2006/relationships/image" Target="../media/image43.png"/><Relationship Id="rId180" Type="http://schemas.openxmlformats.org/officeDocument/2006/relationships/image" Target="../media/image41.sv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slide" Target="slide9.xml"/><Relationship Id="rId18" Type="http://schemas.openxmlformats.org/officeDocument/2006/relationships/image" Target="../media/image12.png"/><Relationship Id="rId26" Type="http://schemas.openxmlformats.org/officeDocument/2006/relationships/image" Target="../media/image16.png"/><Relationship Id="rId3" Type="http://schemas.openxmlformats.org/officeDocument/2006/relationships/slide" Target="slide16.xml"/><Relationship Id="rId21" Type="http://schemas.openxmlformats.org/officeDocument/2006/relationships/slide" Target="slide13.xml"/><Relationship Id="rId7" Type="http://schemas.openxmlformats.org/officeDocument/2006/relationships/slide" Target="slide19.xml"/><Relationship Id="rId12" Type="http://schemas.openxmlformats.org/officeDocument/2006/relationships/image" Target="../media/image9.png"/><Relationship Id="rId17" Type="http://schemas.openxmlformats.org/officeDocument/2006/relationships/slide" Target="slide11.xml"/><Relationship Id="rId25" Type="http://schemas.openxmlformats.org/officeDocument/2006/relationships/slide" Target="slide15.xml"/><Relationship Id="rId2" Type="http://schemas.openxmlformats.org/officeDocument/2006/relationships/image" Target="../media/image4.jpeg"/><Relationship Id="rId16" Type="http://schemas.openxmlformats.org/officeDocument/2006/relationships/image" Target="../media/image11.jpeg"/><Relationship Id="rId20" Type="http://schemas.openxmlformats.org/officeDocument/2006/relationships/image" Target="../media/image13.png"/><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slide" Target="slide8.xml"/><Relationship Id="rId24" Type="http://schemas.openxmlformats.org/officeDocument/2006/relationships/image" Target="../media/image15.png"/><Relationship Id="rId5" Type="http://schemas.openxmlformats.org/officeDocument/2006/relationships/slide" Target="slide17.xml"/><Relationship Id="rId15" Type="http://schemas.openxmlformats.org/officeDocument/2006/relationships/slide" Target="slide10.xml"/><Relationship Id="rId23" Type="http://schemas.openxmlformats.org/officeDocument/2006/relationships/slide" Target="slide14.xml"/><Relationship Id="rId28" Type="http://schemas.openxmlformats.org/officeDocument/2006/relationships/image" Target="../media/image18.png"/><Relationship Id="rId10" Type="http://schemas.openxmlformats.org/officeDocument/2006/relationships/image" Target="../media/image8.png"/><Relationship Id="rId19" Type="http://schemas.openxmlformats.org/officeDocument/2006/relationships/slide" Target="slide12.xml"/><Relationship Id="rId4" Type="http://schemas.openxmlformats.org/officeDocument/2006/relationships/image" Target="../media/image5.png"/><Relationship Id="rId9" Type="http://schemas.openxmlformats.org/officeDocument/2006/relationships/slide" Target="slide20.xml"/><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image" Target="../media/image17.png"/><Relationship Id="rId30"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805602_ce14af4de70d85bc06336c0c9afbc99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
        <p:nvSpPr>
          <p:cNvPr id="3" name="Rectangle 2">
            <a:extLst>
              <a:ext uri="{FF2B5EF4-FFF2-40B4-BE49-F238E27FC236}">
                <a16:creationId xmlns="" xmlns:a16="http://schemas.microsoft.com/office/drawing/2014/main" id="{BDA144B1-BC48-4FB5-81A0-5EEE0F41D92F}"/>
              </a:ext>
            </a:extLst>
          </p:cNvPr>
          <p:cNvSpPr/>
          <p:nvPr/>
        </p:nvSpPr>
        <p:spPr>
          <a:xfrm>
            <a:off x="9560" y="1724392"/>
            <a:ext cx="9056262" cy="2662267"/>
          </a:xfrm>
          <a:prstGeom prst="rect">
            <a:avLst/>
          </a:prstGeom>
        </p:spPr>
        <p:txBody>
          <a:bodyPr wrap="none">
            <a:spAutoFit/>
          </a:bodyPr>
          <a:lstStyle/>
          <a:p>
            <a:pPr algn="ctr" defTabSz="914377">
              <a:spcAft>
                <a:spcPts val="600"/>
              </a:spcAft>
              <a:defRPr/>
            </a:pPr>
            <a:r>
              <a:rPr lang="en-US" sz="5400" b="1" dirty="0" err="1">
                <a:solidFill>
                  <a:srgbClr val="002060"/>
                </a:solidFill>
                <a:latin typeface="UTM Avo" panose="02040603050506020204" pitchFamily="18" charset="0"/>
                <a:cs typeface="Arial" panose="020B0604020202020204" pitchFamily="34" charset="0"/>
              </a:rPr>
              <a:t>Tuần</a:t>
            </a:r>
            <a:r>
              <a:rPr lang="en-US" sz="5400" b="1">
                <a:solidFill>
                  <a:srgbClr val="002060"/>
                </a:solidFill>
                <a:latin typeface="UTM Avo" panose="02040603050506020204" pitchFamily="18" charset="0"/>
                <a:cs typeface="Arial" panose="020B0604020202020204" pitchFamily="34" charset="0"/>
              </a:rPr>
              <a:t> </a:t>
            </a:r>
            <a:r>
              <a:rPr lang="en-US" sz="5400" b="1" smtClean="0">
                <a:solidFill>
                  <a:srgbClr val="002060"/>
                </a:solidFill>
                <a:latin typeface="UTM Avo" panose="02040603050506020204" pitchFamily="18" charset="0"/>
                <a:cs typeface="Arial" panose="020B0604020202020204" pitchFamily="34" charset="0"/>
              </a:rPr>
              <a:t>27</a:t>
            </a:r>
          </a:p>
          <a:p>
            <a:pPr algn="ctr" defTabSz="914377">
              <a:spcAft>
                <a:spcPts val="600"/>
              </a:spcAft>
              <a:defRPr/>
            </a:pPr>
            <a:r>
              <a:rPr lang="en-US" sz="6000" b="1" smtClean="0">
                <a:solidFill>
                  <a:srgbClr val="FF0000"/>
                </a:solidFill>
                <a:latin typeface="UTM Avo" panose="02040603050506020204" pitchFamily="18" charset="0"/>
                <a:cs typeface="Arial" panose="020B0604020202020204" pitchFamily="34" charset="0"/>
              </a:rPr>
              <a:t>ÔN </a:t>
            </a:r>
            <a:r>
              <a:rPr lang="en-US" sz="6000" b="1">
                <a:solidFill>
                  <a:srgbClr val="FF0000"/>
                </a:solidFill>
                <a:latin typeface="UTM Avo" panose="02040603050506020204" pitchFamily="18" charset="0"/>
                <a:cs typeface="Arial" panose="020B0604020202020204" pitchFamily="34" charset="0"/>
              </a:rPr>
              <a:t>TẬP GIỮA </a:t>
            </a:r>
            <a:r>
              <a:rPr lang="en-US" sz="6000" b="1" dirty="0">
                <a:solidFill>
                  <a:srgbClr val="FF0000"/>
                </a:solidFill>
                <a:latin typeface="UTM Avo" panose="02040603050506020204" pitchFamily="18" charset="0"/>
                <a:cs typeface="Arial" panose="020B0604020202020204" pitchFamily="34" charset="0"/>
              </a:rPr>
              <a:t>HỌC </a:t>
            </a:r>
            <a:r>
              <a:rPr lang="en-US" sz="6000" b="1">
                <a:solidFill>
                  <a:srgbClr val="FF0000"/>
                </a:solidFill>
                <a:latin typeface="UTM Avo" panose="02040603050506020204" pitchFamily="18" charset="0"/>
                <a:cs typeface="Arial" panose="020B0604020202020204" pitchFamily="34" charset="0"/>
              </a:rPr>
              <a:t>KÌ </a:t>
            </a:r>
            <a:r>
              <a:rPr lang="en-US" sz="6000" b="1" smtClean="0">
                <a:solidFill>
                  <a:srgbClr val="FF0000"/>
                </a:solidFill>
                <a:latin typeface="UTM Avo" panose="02040603050506020204" pitchFamily="18" charset="0"/>
                <a:cs typeface="Arial" panose="020B0604020202020204" pitchFamily="34" charset="0"/>
              </a:rPr>
              <a:t>II</a:t>
            </a:r>
            <a:r>
              <a:rPr lang="en-US" sz="6000" b="1">
                <a:solidFill>
                  <a:srgbClr val="FF0000"/>
                </a:solidFill>
                <a:latin typeface="UTM Avo" panose="02040603050506020204" pitchFamily="18" charset="0"/>
                <a:cs typeface="Arial" panose="020B0604020202020204" pitchFamily="34" charset="0"/>
              </a:rPr>
              <a:t/>
            </a:r>
            <a:br>
              <a:rPr lang="en-US" sz="6000" b="1">
                <a:solidFill>
                  <a:srgbClr val="FF0000"/>
                </a:solidFill>
                <a:latin typeface="UTM Avo" panose="02040603050506020204" pitchFamily="18" charset="0"/>
                <a:cs typeface="Arial" panose="020B0604020202020204" pitchFamily="34" charset="0"/>
              </a:rPr>
            </a:br>
            <a:r>
              <a:rPr lang="en-US" sz="4800">
                <a:solidFill>
                  <a:srgbClr val="FF0000"/>
                </a:solidFill>
                <a:latin typeface="UTM Avo" panose="02040603050506020204" pitchFamily="18" charset="0"/>
                <a:cs typeface="Arial" panose="020B0604020202020204" pitchFamily="34" charset="0"/>
              </a:rPr>
              <a:t>(Tiết </a:t>
            </a:r>
            <a:r>
              <a:rPr lang="en-US" sz="4800" smtClean="0">
                <a:solidFill>
                  <a:srgbClr val="FF0000"/>
                </a:solidFill>
                <a:latin typeface="UTM Avo" panose="02040603050506020204" pitchFamily="18" charset="0"/>
                <a:cs typeface="Arial" panose="020B0604020202020204" pitchFamily="34" charset="0"/>
              </a:rPr>
              <a:t>1)</a:t>
            </a:r>
            <a:endParaRPr lang="en-US" sz="6000" dirty="0">
              <a:solidFill>
                <a:srgbClr val="FF0000"/>
              </a:solidFill>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200233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0"/>
            <a:ext cx="9217024" cy="6858000"/>
          </a:xfrm>
          <a:prstGeom prst="rect">
            <a:avLst/>
          </a:prstGeom>
          <a:noFill/>
          <a:ln>
            <a:noFill/>
          </a:ln>
        </p:spPr>
      </p:pic>
      <p:sp>
        <p:nvSpPr>
          <p:cNvPr id="4" name="Horizontal Scroll 1">
            <a:extLst>
              <a:ext uri="{FF2B5EF4-FFF2-40B4-BE49-F238E27FC236}">
                <a16:creationId xmlns="" xmlns:a16="http://schemas.microsoft.com/office/drawing/2014/main" id="{6C50362C-971C-411B-A2CC-4F98421E975E}"/>
              </a:ext>
            </a:extLst>
          </p:cNvPr>
          <p:cNvSpPr/>
          <p:nvPr/>
        </p:nvSpPr>
        <p:spPr>
          <a:xfrm>
            <a:off x="-73024" y="-22627"/>
            <a:ext cx="9217024" cy="1867451"/>
          </a:xfrm>
          <a:prstGeom prst="horizontalScroll">
            <a:avLst/>
          </a:prstGeom>
          <a:solidFill>
            <a:schemeClr val="accent4">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“Người lính dũng cảm”</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28)</a:t>
            </a:r>
            <a:endParaRPr lang="en-US" sz="4000" dirty="0">
              <a:solidFill>
                <a:schemeClr val="tx1"/>
              </a:solidFill>
              <a:latin typeface="UTM Avo" panose="02040603050506020204" pitchFamily="18" charset="0"/>
            </a:endParaRPr>
          </a:p>
        </p:txBody>
      </p:sp>
      <p:sp>
        <p:nvSpPr>
          <p:cNvPr id="5" name="TextBox 4">
            <a:extLst>
              <a:ext uri="{FF2B5EF4-FFF2-40B4-BE49-F238E27FC236}">
                <a16:creationId xmlns="" xmlns:a16="http://schemas.microsoft.com/office/drawing/2014/main" id="{AB252590-DCC4-4EED-9DE8-9B701D649DAB}"/>
              </a:ext>
            </a:extLst>
          </p:cNvPr>
          <p:cNvSpPr txBox="1"/>
          <p:nvPr/>
        </p:nvSpPr>
        <p:spPr>
          <a:xfrm>
            <a:off x="3314700" y="2156532"/>
            <a:ext cx="5829300" cy="1945148"/>
          </a:xfrm>
          <a:prstGeom prst="rect">
            <a:avLst/>
          </a:prstGeom>
          <a:solidFill>
            <a:schemeClr val="accent4">
              <a:lumMod val="40000"/>
              <a:lumOff val="60000"/>
            </a:schemeClr>
          </a:solidFill>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a:t>
            </a:r>
            <a:r>
              <a:rPr lang="en-US" sz="3200" smtClean="0">
                <a:latin typeface="UTM Avo" panose="02040603050506020204" pitchFamily="18" charset="0"/>
                <a:cs typeface="Times New Roman" panose="02020603050405020304" pitchFamily="18" charset="0"/>
              </a:rPr>
              <a:t>Vì sao tác giả gọi “ chú lính nhỏ” là “ người chỉ huy dũng cảm”? </a:t>
            </a:r>
            <a:endParaRPr lang="en-US" sz="3200" dirty="0">
              <a:latin typeface="UTM Avo" panose="02040603050506020204" pitchFamily="18" charset="0"/>
              <a:cs typeface="Times New Roman" panose="02020603050405020304"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6" y="1844824"/>
            <a:ext cx="3355656"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4" action="ppaction://hlinksldjump"/>
          </p:cNvPr>
          <p:cNvSpPr/>
          <p:nvPr/>
        </p:nvSpPr>
        <p:spPr>
          <a:xfrm>
            <a:off x="7342678" y="5157192"/>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424741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39980"/>
            <a:ext cx="9217024" cy="6858000"/>
          </a:xfrm>
          <a:prstGeom prst="rect">
            <a:avLst/>
          </a:prstGeom>
          <a:noFill/>
          <a:ln>
            <a:noFill/>
          </a:ln>
        </p:spPr>
      </p:pic>
      <p:sp>
        <p:nvSpPr>
          <p:cNvPr id="4" name="Horizontal Scroll 1">
            <a:extLst>
              <a:ext uri="{FF2B5EF4-FFF2-40B4-BE49-F238E27FC236}">
                <a16:creationId xmlns="" xmlns:a16="http://schemas.microsoft.com/office/drawing/2014/main" id="{6C50362C-971C-411B-A2CC-4F98421E975E}"/>
              </a:ext>
            </a:extLst>
          </p:cNvPr>
          <p:cNvSpPr/>
          <p:nvPr/>
        </p:nvSpPr>
        <p:spPr>
          <a:xfrm>
            <a:off x="-73024" y="-22627"/>
            <a:ext cx="9217024" cy="1867451"/>
          </a:xfrm>
          <a:prstGeom prst="horizontalScroll">
            <a:avLst/>
          </a:prstGeom>
          <a:solidFill>
            <a:schemeClr val="accent3">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“Đàn bò gặm cỏ”</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34-35)</a:t>
            </a:r>
            <a:endParaRPr lang="en-US" sz="4000" dirty="0">
              <a:solidFill>
                <a:schemeClr val="tx1"/>
              </a:solidFill>
              <a:latin typeface="UTM Avo" panose="02040603050506020204"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09" y="1844824"/>
            <a:ext cx="4810125"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 xmlns:a16="http://schemas.microsoft.com/office/drawing/2014/main" id="{AB252590-DCC4-4EED-9DE8-9B701D649DAB}"/>
              </a:ext>
            </a:extLst>
          </p:cNvPr>
          <p:cNvSpPr txBox="1"/>
          <p:nvPr/>
        </p:nvSpPr>
        <p:spPr>
          <a:xfrm>
            <a:off x="4788024" y="2156532"/>
            <a:ext cx="4355976" cy="1501950"/>
          </a:xfrm>
          <a:prstGeom prst="rect">
            <a:avLst/>
          </a:prstGeom>
          <a:solidFill>
            <a:schemeClr val="bg2">
              <a:lumMod val="90000"/>
            </a:schemeClr>
          </a:solidFill>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a:t>
            </a:r>
            <a:r>
              <a:rPr lang="en-US" sz="3200" smtClean="0">
                <a:latin typeface="UTM Avo" panose="02040603050506020204" pitchFamily="18" charset="0"/>
                <a:cs typeface="Times New Roman" panose="02020603050405020304" pitchFamily="18" charset="0"/>
              </a:rPr>
              <a:t>Anh Nhẫn có cảm xúc gì khi nhìn đàn bò ăn cỏ?</a:t>
            </a:r>
            <a:endParaRPr lang="en-US" sz="3200" dirty="0">
              <a:latin typeface="UTM Avo" panose="02040603050506020204" pitchFamily="18" charset="0"/>
              <a:cs typeface="Times New Roman" panose="02020603050405020304" pitchFamily="18" charset="0"/>
            </a:endParaRPr>
          </a:p>
        </p:txBody>
      </p:sp>
      <p:sp>
        <p:nvSpPr>
          <p:cNvPr id="8" name="Right Arrow 7">
            <a:hlinkClick r:id="rId4" action="ppaction://hlinksldjump"/>
          </p:cNvPr>
          <p:cNvSpPr/>
          <p:nvPr/>
        </p:nvSpPr>
        <p:spPr>
          <a:xfrm>
            <a:off x="7342678" y="5229200"/>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373924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15974"/>
            <a:ext cx="9217024" cy="6858000"/>
          </a:xfrm>
          <a:prstGeom prst="rect">
            <a:avLst/>
          </a:prstGeom>
          <a:noFill/>
          <a:ln>
            <a:noFill/>
          </a:ln>
        </p:spPr>
      </p:pic>
      <p:sp>
        <p:nvSpPr>
          <p:cNvPr id="4" name="Horizontal Scroll 1">
            <a:extLst>
              <a:ext uri="{FF2B5EF4-FFF2-40B4-BE49-F238E27FC236}">
                <a16:creationId xmlns="" xmlns:a16="http://schemas.microsoft.com/office/drawing/2014/main" id="{6C50362C-971C-411B-A2CC-4F98421E975E}"/>
              </a:ext>
            </a:extLst>
          </p:cNvPr>
          <p:cNvSpPr/>
          <p:nvPr/>
        </p:nvSpPr>
        <p:spPr>
          <a:xfrm>
            <a:off x="-73024" y="-22627"/>
            <a:ext cx="9217024" cy="1867451"/>
          </a:xfrm>
          <a:prstGeom prst="horizontalScroll">
            <a:avLst/>
          </a:prstGeom>
          <a:solidFill>
            <a:schemeClr val="accent3">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“Người giàn khoan”</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37)</a:t>
            </a:r>
            <a:endParaRPr lang="en-US" sz="4000" dirty="0">
              <a:solidFill>
                <a:schemeClr val="tx1"/>
              </a:solidFill>
              <a:latin typeface="UTM Avo" panose="02040603050506020204" pitchFamily="18" charset="0"/>
            </a:endParaRPr>
          </a:p>
        </p:txBody>
      </p:sp>
      <p:sp>
        <p:nvSpPr>
          <p:cNvPr id="7" name="TextBox 6">
            <a:extLst>
              <a:ext uri="{FF2B5EF4-FFF2-40B4-BE49-F238E27FC236}">
                <a16:creationId xmlns="" xmlns:a16="http://schemas.microsoft.com/office/drawing/2014/main" id="{AB252590-DCC4-4EED-9DE8-9B701D649DAB}"/>
              </a:ext>
            </a:extLst>
          </p:cNvPr>
          <p:cNvSpPr txBox="1"/>
          <p:nvPr/>
        </p:nvSpPr>
        <p:spPr>
          <a:xfrm>
            <a:off x="4067944" y="2156532"/>
            <a:ext cx="5076056" cy="2831544"/>
          </a:xfrm>
          <a:prstGeom prst="rect">
            <a:avLst/>
          </a:prstGeom>
          <a:solidFill>
            <a:schemeClr val="accent2">
              <a:lumMod val="40000"/>
              <a:lumOff val="60000"/>
            </a:schemeClr>
          </a:solidFill>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a:t>
            </a:r>
            <a:r>
              <a:rPr lang="en-US" sz="3200" smtClean="0">
                <a:latin typeface="UTM Avo" panose="02040603050506020204" pitchFamily="18" charset="0"/>
                <a:cs typeface="Times New Roman" panose="02020603050405020304" pitchFamily="18" charset="0"/>
              </a:rPr>
              <a:t>Tìm những từ ngữ, hình ảnh giúp em hình dung được khó khăn, thách thức đối với người làm việc trên giàn khoan?</a:t>
            </a:r>
            <a:endParaRPr lang="en-US" sz="3200" dirty="0">
              <a:latin typeface="UTM Avo" panose="02040603050506020204" pitchFamily="18" charset="0"/>
              <a:cs typeface="Times New Roman" panose="02020603050405020304" pitchFamily="18"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1819275"/>
            <a:ext cx="4104456" cy="4274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4" action="ppaction://hlinksldjump"/>
          </p:cNvPr>
          <p:cNvSpPr/>
          <p:nvPr/>
        </p:nvSpPr>
        <p:spPr>
          <a:xfrm>
            <a:off x="7342678" y="5291304"/>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176851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13742"/>
            <a:ext cx="9217024" cy="6858000"/>
          </a:xfrm>
          <a:prstGeom prst="rect">
            <a:avLst/>
          </a:prstGeom>
          <a:noFill/>
          <a:ln>
            <a:noFill/>
          </a:ln>
        </p:spPr>
      </p:pic>
      <p:sp>
        <p:nvSpPr>
          <p:cNvPr id="4" name="Horizontal Scroll 1">
            <a:extLst>
              <a:ext uri="{FF2B5EF4-FFF2-40B4-BE49-F238E27FC236}">
                <a16:creationId xmlns="" xmlns:a16="http://schemas.microsoft.com/office/drawing/2014/main" id="{6C50362C-971C-411B-A2CC-4F98421E975E}"/>
              </a:ext>
            </a:extLst>
          </p:cNvPr>
          <p:cNvSpPr/>
          <p:nvPr/>
        </p:nvSpPr>
        <p:spPr>
          <a:xfrm>
            <a:off x="-73024" y="-22627"/>
            <a:ext cx="9217024" cy="1867451"/>
          </a:xfrm>
          <a:prstGeom prst="horizontalScroll">
            <a:avLst/>
          </a:prstGeom>
          <a:solidFill>
            <a:schemeClr val="accent6">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“Đoàn thuyền đánh cá”</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40)</a:t>
            </a:r>
            <a:endParaRPr lang="en-US" sz="4000" dirty="0">
              <a:solidFill>
                <a:schemeClr val="tx1"/>
              </a:solidFill>
              <a:latin typeface="UTM Avo" panose="02040603050506020204" pitchFamily="18" charset="0"/>
            </a:endParaRPr>
          </a:p>
        </p:txBody>
      </p:sp>
      <p:sp>
        <p:nvSpPr>
          <p:cNvPr id="7" name="TextBox 6">
            <a:extLst>
              <a:ext uri="{FF2B5EF4-FFF2-40B4-BE49-F238E27FC236}">
                <a16:creationId xmlns="" xmlns:a16="http://schemas.microsoft.com/office/drawing/2014/main" id="{AB252590-DCC4-4EED-9DE8-9B701D649DAB}"/>
              </a:ext>
            </a:extLst>
          </p:cNvPr>
          <p:cNvSpPr txBox="1"/>
          <p:nvPr/>
        </p:nvSpPr>
        <p:spPr>
          <a:xfrm>
            <a:off x="4067944" y="2156532"/>
            <a:ext cx="5076056" cy="1945148"/>
          </a:xfrm>
          <a:prstGeom prst="rect">
            <a:avLst/>
          </a:prstGeom>
          <a:solidFill>
            <a:schemeClr val="accent5">
              <a:lumMod val="60000"/>
              <a:lumOff val="40000"/>
            </a:schemeClr>
          </a:solidFill>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T</a:t>
            </a:r>
            <a:r>
              <a:rPr lang="en-US" sz="3200" smtClean="0">
                <a:latin typeface="UTM Avo" panose="02040603050506020204" pitchFamily="18" charset="0"/>
                <a:cs typeface="Times New Roman" panose="02020603050405020304" pitchFamily="18" charset="0"/>
              </a:rPr>
              <a:t>iếng hát vang lên suốt quá trình lao động nói lên điều gì?</a:t>
            </a:r>
            <a:endParaRPr lang="en-US" sz="3200" dirty="0">
              <a:latin typeface="UTM Avo" panose="02040603050506020204" pitchFamily="18" charset="0"/>
              <a:cs typeface="Times New Roman" panose="02020603050405020304" pitchFamily="18"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06" y="1896688"/>
            <a:ext cx="4097650" cy="41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4" action="ppaction://hlinksldjump"/>
          </p:cNvPr>
          <p:cNvSpPr/>
          <p:nvPr/>
        </p:nvSpPr>
        <p:spPr>
          <a:xfrm>
            <a:off x="7342678" y="5237172"/>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15976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23986"/>
            <a:ext cx="9217024" cy="6858000"/>
          </a:xfrm>
          <a:prstGeom prst="rect">
            <a:avLst/>
          </a:prstGeom>
          <a:noFill/>
          <a:ln>
            <a:noFill/>
          </a:ln>
        </p:spPr>
      </p:pic>
      <p:sp>
        <p:nvSpPr>
          <p:cNvPr id="4" name="Horizontal Scroll 1">
            <a:extLst>
              <a:ext uri="{FF2B5EF4-FFF2-40B4-BE49-F238E27FC236}">
                <a16:creationId xmlns="" xmlns:a16="http://schemas.microsoft.com/office/drawing/2014/main" id="{6C50362C-971C-411B-A2CC-4F98421E975E}"/>
              </a:ext>
            </a:extLst>
          </p:cNvPr>
          <p:cNvSpPr/>
          <p:nvPr/>
        </p:nvSpPr>
        <p:spPr>
          <a:xfrm>
            <a:off x="-73024" y="-22627"/>
            <a:ext cx="9217024" cy="1867451"/>
          </a:xfrm>
          <a:prstGeom prst="horizontalScroll">
            <a:avLst/>
          </a:prstGeom>
          <a:solidFill>
            <a:schemeClr val="accent5">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“Ngô Quyền đại phá quân Nam Hán”</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49-50)</a:t>
            </a:r>
            <a:endParaRPr lang="en-US" sz="4000" dirty="0">
              <a:solidFill>
                <a:schemeClr val="tx1"/>
              </a:solidFill>
              <a:latin typeface="UTM Avo" panose="02040603050506020204" pitchFamily="18" charset="0"/>
            </a:endParaRPr>
          </a:p>
        </p:txBody>
      </p:sp>
      <p:sp>
        <p:nvSpPr>
          <p:cNvPr id="7" name="TextBox 6">
            <a:extLst>
              <a:ext uri="{FF2B5EF4-FFF2-40B4-BE49-F238E27FC236}">
                <a16:creationId xmlns="" xmlns:a16="http://schemas.microsoft.com/office/drawing/2014/main" id="{AB252590-DCC4-4EED-9DE8-9B701D649DAB}"/>
              </a:ext>
            </a:extLst>
          </p:cNvPr>
          <p:cNvSpPr txBox="1"/>
          <p:nvPr/>
        </p:nvSpPr>
        <p:spPr>
          <a:xfrm>
            <a:off x="4032448" y="2156532"/>
            <a:ext cx="5076056" cy="1945148"/>
          </a:xfrm>
          <a:prstGeom prst="rect">
            <a:avLst/>
          </a:prstGeom>
          <a:solidFill>
            <a:schemeClr val="accent4">
              <a:lumMod val="60000"/>
              <a:lumOff val="40000"/>
            </a:schemeClr>
          </a:solidFill>
          <a:ln>
            <a:solidFill>
              <a:schemeClr val="bg2">
                <a:lumMod val="90000"/>
              </a:schemeClr>
            </a:solidFill>
          </a:ln>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a:t>
            </a:r>
            <a:r>
              <a:rPr lang="en-US" sz="3200" smtClean="0">
                <a:latin typeface="UTM Avo" panose="02040603050506020204" pitchFamily="18" charset="0"/>
                <a:cs typeface="Times New Roman" panose="02020603050405020304" pitchFamily="18" charset="0"/>
              </a:rPr>
              <a:t>Những chi tiết nào cho thấy Ngô Quyền là người chỉ huy mưu lược?</a:t>
            </a:r>
            <a:endParaRPr lang="en-US" sz="3200" dirty="0">
              <a:latin typeface="UTM Avo" panose="02040603050506020204" pitchFamily="18" charset="0"/>
              <a:cs typeface="Times New Roman" panose="02020603050405020304" pitchFamily="18"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1844824"/>
            <a:ext cx="4067944"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4" action="ppaction://hlinksldjump"/>
          </p:cNvPr>
          <p:cNvSpPr/>
          <p:nvPr/>
        </p:nvSpPr>
        <p:spPr>
          <a:xfrm>
            <a:off x="7342678" y="5229200"/>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406793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77" y="23986"/>
            <a:ext cx="9217024" cy="6858000"/>
          </a:xfrm>
          <a:prstGeom prst="rect">
            <a:avLst/>
          </a:prstGeom>
          <a:noFill/>
          <a:ln>
            <a:noFill/>
          </a:ln>
        </p:spPr>
      </p:pic>
      <p:sp>
        <p:nvSpPr>
          <p:cNvPr id="4" name="Horizontal Scroll 1">
            <a:extLst>
              <a:ext uri="{FF2B5EF4-FFF2-40B4-BE49-F238E27FC236}">
                <a16:creationId xmlns="" xmlns:a16="http://schemas.microsoft.com/office/drawing/2014/main" id="{6C50362C-971C-411B-A2CC-4F98421E975E}"/>
              </a:ext>
            </a:extLst>
          </p:cNvPr>
          <p:cNvSpPr/>
          <p:nvPr/>
        </p:nvSpPr>
        <p:spPr>
          <a:xfrm>
            <a:off x="-73024" y="-22627"/>
            <a:ext cx="9217024" cy="1867451"/>
          </a:xfrm>
          <a:prstGeom prst="horizontalScroll">
            <a:avLst/>
          </a:prstGeom>
          <a:solidFill>
            <a:schemeClr val="accent6">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“Mít tinh mừng độc lập”</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53- 54)</a:t>
            </a:r>
            <a:endParaRPr lang="en-US" sz="4000" dirty="0">
              <a:solidFill>
                <a:schemeClr val="tx1"/>
              </a:solidFill>
              <a:latin typeface="UTM Avo" panose="02040603050506020204" pitchFamily="18" charset="0"/>
            </a:endParaRPr>
          </a:p>
        </p:txBody>
      </p:sp>
      <p:sp>
        <p:nvSpPr>
          <p:cNvPr id="7" name="TextBox 6">
            <a:extLst>
              <a:ext uri="{FF2B5EF4-FFF2-40B4-BE49-F238E27FC236}">
                <a16:creationId xmlns="" xmlns:a16="http://schemas.microsoft.com/office/drawing/2014/main" id="{AB252590-DCC4-4EED-9DE8-9B701D649DAB}"/>
              </a:ext>
            </a:extLst>
          </p:cNvPr>
          <p:cNvSpPr txBox="1"/>
          <p:nvPr/>
        </p:nvSpPr>
        <p:spPr>
          <a:xfrm>
            <a:off x="4032448" y="2156532"/>
            <a:ext cx="5076056" cy="1501950"/>
          </a:xfrm>
          <a:prstGeom prst="rect">
            <a:avLst/>
          </a:prstGeom>
          <a:solidFill>
            <a:schemeClr val="accent3">
              <a:lumMod val="60000"/>
              <a:lumOff val="40000"/>
            </a:schemeClr>
          </a:solidFill>
          <a:ln>
            <a:solidFill>
              <a:schemeClr val="bg2">
                <a:lumMod val="90000"/>
              </a:schemeClr>
            </a:solidFill>
          </a:ln>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a:t>
            </a:r>
            <a:r>
              <a:rPr lang="en-US" sz="3200" smtClean="0">
                <a:latin typeface="UTM Avo" panose="02040603050506020204" pitchFamily="18" charset="0"/>
                <a:cs typeface="Times New Roman" panose="02020603050405020304" pitchFamily="18" charset="0"/>
              </a:rPr>
              <a:t>Tiếng hát vang của mọi người được so sánh với gỉ?</a:t>
            </a:r>
            <a:endParaRPr lang="en-US" sz="3200" dirty="0">
              <a:latin typeface="UTM Avo" panose="02040603050506020204" pitchFamily="18" charset="0"/>
              <a:cs typeface="Times New Roman" panose="02020603050405020304" pitchFamily="18" charset="0"/>
            </a:endParaRP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28" y="1844824"/>
            <a:ext cx="4105472"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4" action="ppaction://hlinksldjump"/>
          </p:cNvPr>
          <p:cNvSpPr/>
          <p:nvPr/>
        </p:nvSpPr>
        <p:spPr>
          <a:xfrm>
            <a:off x="7342678" y="5229200"/>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361517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a:hlinkClick r:id="rId2" action="ppaction://hlinksldjump"/>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0" y="-27384"/>
            <a:ext cx="9217024" cy="6858000"/>
          </a:xfrm>
          <a:prstGeom prst="rect">
            <a:avLst/>
          </a:prstGeom>
          <a:noFill/>
          <a:ln>
            <a:noFill/>
          </a:ln>
        </p:spPr>
      </p:pic>
      <p:sp>
        <p:nvSpPr>
          <p:cNvPr id="4" name="Horizontal Scroll 1">
            <a:extLst>
              <a:ext uri="{FF2B5EF4-FFF2-40B4-BE49-F238E27FC236}">
                <a16:creationId xmlns="" xmlns:a16="http://schemas.microsoft.com/office/drawing/2014/main" id="{6C50362C-971C-411B-A2CC-4F98421E975E}"/>
              </a:ext>
            </a:extLst>
          </p:cNvPr>
          <p:cNvSpPr/>
          <p:nvPr/>
        </p:nvSpPr>
        <p:spPr>
          <a:xfrm>
            <a:off x="-73024" y="-22627"/>
            <a:ext cx="9217024" cy="1867451"/>
          </a:xfrm>
          <a:prstGeom prst="horizontalScroll">
            <a:avLst/>
          </a:prstGeom>
          <a:solidFill>
            <a:schemeClr val="accent4">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“Bức ảnh”</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57)</a:t>
            </a:r>
            <a:endParaRPr lang="en-US" sz="4000" dirty="0">
              <a:solidFill>
                <a:schemeClr val="tx1"/>
              </a:solidFill>
              <a:latin typeface="UTM Avo" panose="02040603050506020204" pitchFamily="18" charset="0"/>
            </a:endParaRPr>
          </a:p>
        </p:txBody>
      </p:sp>
      <p:sp>
        <p:nvSpPr>
          <p:cNvPr id="7" name="TextBox 6">
            <a:extLst>
              <a:ext uri="{FF2B5EF4-FFF2-40B4-BE49-F238E27FC236}">
                <a16:creationId xmlns="" xmlns:a16="http://schemas.microsoft.com/office/drawing/2014/main" id="{AB252590-DCC4-4EED-9DE8-9B701D649DAB}"/>
              </a:ext>
            </a:extLst>
          </p:cNvPr>
          <p:cNvSpPr txBox="1"/>
          <p:nvPr/>
        </p:nvSpPr>
        <p:spPr>
          <a:xfrm>
            <a:off x="4032448" y="2156532"/>
            <a:ext cx="5076056" cy="1945148"/>
          </a:xfrm>
          <a:prstGeom prst="rect">
            <a:avLst/>
          </a:prstGeom>
          <a:solidFill>
            <a:schemeClr val="bg2">
              <a:lumMod val="90000"/>
            </a:schemeClr>
          </a:solidFill>
          <a:ln>
            <a:solidFill>
              <a:schemeClr val="bg2">
                <a:lumMod val="90000"/>
              </a:schemeClr>
            </a:solidFill>
          </a:ln>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a:t>
            </a:r>
            <a:r>
              <a:rPr lang="en-US" sz="3200" smtClean="0">
                <a:latin typeface="UTM Avo" panose="02040603050506020204" pitchFamily="18" charset="0"/>
                <a:cs typeface="Times New Roman" panose="02020603050405020304" pitchFamily="18" charset="0"/>
              </a:rPr>
              <a:t>Theo em các chiến sĩ quyết tâm bảo vệ từng tất đất của Tổ quốc là ai?</a:t>
            </a:r>
            <a:endParaRPr lang="en-US" sz="3200" dirty="0">
              <a:latin typeface="UTM Avo" panose="02040603050506020204" pitchFamily="18" charset="0"/>
              <a:cs typeface="Times New Roman" panose="02020603050405020304" pitchFamily="18" charset="0"/>
            </a:endParaRP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46" y="1844824"/>
            <a:ext cx="4084894"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2" action="ppaction://hlinksldjump"/>
          </p:cNvPr>
          <p:cNvSpPr/>
          <p:nvPr/>
        </p:nvSpPr>
        <p:spPr>
          <a:xfrm>
            <a:off x="7391593" y="5271022"/>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9276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44" y="27384"/>
            <a:ext cx="9217024" cy="6858000"/>
          </a:xfrm>
          <a:prstGeom prst="rect">
            <a:avLst/>
          </a:prstGeom>
          <a:noFill/>
          <a:ln>
            <a:noFill/>
          </a:ln>
        </p:spPr>
      </p:pic>
      <p:sp>
        <p:nvSpPr>
          <p:cNvPr id="4" name="Horizontal Scroll 1">
            <a:extLst>
              <a:ext uri="{FF2B5EF4-FFF2-40B4-BE49-F238E27FC236}">
                <a16:creationId xmlns="" xmlns:a16="http://schemas.microsoft.com/office/drawing/2014/main" id="{6C50362C-971C-411B-A2CC-4F98421E975E}"/>
              </a:ext>
            </a:extLst>
          </p:cNvPr>
          <p:cNvSpPr/>
          <p:nvPr/>
        </p:nvSpPr>
        <p:spPr>
          <a:xfrm>
            <a:off x="-73024" y="-22627"/>
            <a:ext cx="9217024" cy="1867451"/>
          </a:xfrm>
          <a:prstGeom prst="horizontalScroll">
            <a:avLst/>
          </a:prstGeom>
          <a:solidFill>
            <a:schemeClr val="accent4">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“Trường Sa”</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59)</a:t>
            </a:r>
            <a:endParaRPr lang="en-US" sz="4000" dirty="0">
              <a:solidFill>
                <a:schemeClr val="tx1"/>
              </a:solidFill>
              <a:latin typeface="UTM Avo" panose="02040603050506020204" pitchFamily="18" charset="0"/>
            </a:endParaRPr>
          </a:p>
        </p:txBody>
      </p:sp>
      <p:sp>
        <p:nvSpPr>
          <p:cNvPr id="7" name="TextBox 6">
            <a:extLst>
              <a:ext uri="{FF2B5EF4-FFF2-40B4-BE49-F238E27FC236}">
                <a16:creationId xmlns="" xmlns:a16="http://schemas.microsoft.com/office/drawing/2014/main" id="{AB252590-DCC4-4EED-9DE8-9B701D649DAB}"/>
              </a:ext>
            </a:extLst>
          </p:cNvPr>
          <p:cNvSpPr txBox="1"/>
          <p:nvPr/>
        </p:nvSpPr>
        <p:spPr>
          <a:xfrm>
            <a:off x="3347864" y="2156532"/>
            <a:ext cx="5760640" cy="1945148"/>
          </a:xfrm>
          <a:prstGeom prst="rect">
            <a:avLst/>
          </a:prstGeom>
          <a:solidFill>
            <a:schemeClr val="bg2">
              <a:lumMod val="90000"/>
            </a:schemeClr>
          </a:solidFill>
          <a:ln>
            <a:solidFill>
              <a:schemeClr val="bg2">
                <a:lumMod val="90000"/>
              </a:schemeClr>
            </a:solidFill>
          </a:ln>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gn="just">
              <a:lnSpc>
                <a:spcPct val="90000"/>
              </a:lnSpc>
              <a:defRPr/>
            </a:pPr>
            <a:r>
              <a:rPr lang="en-US" sz="3200">
                <a:latin typeface="UTM Avo" panose="02040603050506020204" pitchFamily="18" charset="0"/>
                <a:cs typeface="Times New Roman" panose="02020603050405020304" pitchFamily="18" charset="0"/>
              </a:rPr>
              <a:t>- </a:t>
            </a:r>
            <a:r>
              <a:rPr lang="en-US" sz="3200" smtClean="0">
                <a:latin typeface="UTM Avo" panose="02040603050506020204" pitchFamily="18" charset="0"/>
                <a:cs typeface="Times New Roman" panose="02020603050405020304" pitchFamily="18" charset="0"/>
              </a:rPr>
              <a:t>Những từ ngữ nào cho thấy Trường Sa từ rất lâu đã gắn bó với Tổ quốc Việt Nam?</a:t>
            </a:r>
            <a:endParaRPr lang="en-US" sz="3200" dirty="0">
              <a:latin typeface="UTM Avo" panose="02040603050506020204" pitchFamily="18" charset="0"/>
              <a:cs typeface="Times New Roman" panose="02020603050405020304" pitchFamily="18" charset="0"/>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06" y="1844823"/>
            <a:ext cx="3377670" cy="4185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4101680"/>
            <a:ext cx="5841716" cy="1928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5" action="ppaction://hlinksldjump"/>
          </p:cNvPr>
          <p:cNvSpPr/>
          <p:nvPr/>
        </p:nvSpPr>
        <p:spPr>
          <a:xfrm>
            <a:off x="7342678" y="6056008"/>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168988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984"/>
            <a:ext cx="9252520" cy="6858000"/>
          </a:xfrm>
          <a:prstGeom prst="rect">
            <a:avLst/>
          </a:prstGeom>
          <a:noFill/>
          <a:ln>
            <a:noFill/>
          </a:ln>
        </p:spPr>
      </p:pic>
      <p:grpSp>
        <p:nvGrpSpPr>
          <p:cNvPr id="4" name="组合 4">
            <a:extLst>
              <a:ext uri="{FF2B5EF4-FFF2-40B4-BE49-F238E27FC236}">
                <a16:creationId xmlns:lc="http://schemas.openxmlformats.org/drawingml/2006/lockedCanvas" xmlns:a16="http://schemas.microsoft.com/office/drawing/2014/main" xmlns=""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id="{C2654922-B509-4EFB-9100-0453E079FBEA}"/>
              </a:ext>
            </a:extLst>
          </p:cNvPr>
          <p:cNvGrpSpPr/>
          <p:nvPr/>
        </p:nvGrpSpPr>
        <p:grpSpPr>
          <a:xfrm>
            <a:off x="566936" y="116632"/>
            <a:ext cx="8118647" cy="6120680"/>
            <a:chOff x="1" y="77779"/>
            <a:chExt cx="4111373" cy="2331663"/>
          </a:xfrm>
        </p:grpSpPr>
        <p:sp>
          <p:nvSpPr>
            <p:cNvPr id="5" name="矩形: 圆角 3">
              <a:extLst>
                <a:ext uri="{FF2B5EF4-FFF2-40B4-BE49-F238E27FC236}">
                  <a16:creationId xmlns:lc="http://schemas.openxmlformats.org/drawingml/2006/lockedCanvas" xmlns:a16="http://schemas.microsoft.com/office/drawing/2014/main" xmlns=""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id="{4AEDCA78-B878-49CA-BD44-C977939E4B6A}"/>
                </a:ext>
              </a:extLst>
            </p:cNvPr>
            <p:cNvSpPr/>
            <p:nvPr/>
          </p:nvSpPr>
          <p:spPr>
            <a:xfrm>
              <a:off x="1" y="752932"/>
              <a:ext cx="4111373" cy="1656510"/>
            </a:xfrm>
            <a:prstGeom prst="roundRect">
              <a:avLst>
                <a:gd name="adj" fmla="val 8275"/>
              </a:avLst>
            </a:prstGeom>
            <a:solidFill>
              <a:schemeClr val="bg1"/>
            </a:solidFill>
            <a:ln w="28575">
              <a:solidFill>
                <a:srgbClr val="FFA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en-US" sz="1100">
                  <a:effectLst/>
                  <a:ea typeface="Times New Roman"/>
                  <a:cs typeface="Times New Roman"/>
                </a:rPr>
                <a:t> </a:t>
              </a:r>
              <a:endParaRPr lang="vi-VN" sz="1100">
                <a:effectLst/>
                <a:ea typeface="Calibri"/>
                <a:cs typeface="Times New Roman"/>
              </a:endParaRPr>
            </a:p>
          </p:txBody>
        </p:sp>
        <p:pic>
          <p:nvPicPr>
            <p:cNvPr id="6" name="图片 2">
              <a:extLst>
                <a:ext uri="{FF2B5EF4-FFF2-40B4-BE49-F238E27FC236}">
                  <a16:creationId xmlns:lc="http://schemas.openxmlformats.org/drawingml/2006/lockedCanvas" xmlns:a16="http://schemas.microsoft.com/office/drawing/2014/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id="{BB5AD474-A2E1-431C-80A9-04C34E6C71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685" y="77779"/>
              <a:ext cx="3258230" cy="1237800"/>
            </a:xfrm>
            <a:prstGeom prst="rect">
              <a:avLst/>
            </a:prstGeom>
          </p:spPr>
        </p:pic>
      </p:grpSp>
      <p:sp>
        <p:nvSpPr>
          <p:cNvPr id="7" name="Rectangle 6"/>
          <p:cNvSpPr/>
          <p:nvPr/>
        </p:nvSpPr>
        <p:spPr>
          <a:xfrm>
            <a:off x="234402" y="2676976"/>
            <a:ext cx="8465624" cy="2308324"/>
          </a:xfrm>
          <a:prstGeom prst="rect">
            <a:avLst/>
          </a:prstGeom>
          <a:ln>
            <a:noFill/>
          </a:ln>
        </p:spPr>
        <p:txBody>
          <a:bodyPr wrap="square">
            <a:spAutoFit/>
          </a:bodyPr>
          <a:lstStyle/>
          <a:p>
            <a:pPr algn="ctr"/>
            <a:r>
              <a:rPr lang="en-US" sz="7200" b="1" smtClean="0">
                <a:solidFill>
                  <a:srgbClr val="FF0000"/>
                </a:solidFill>
                <a:latin typeface="Utm"/>
              </a:rPr>
              <a:t>ĐỌC HIỂU - LUYỆN TẬP </a:t>
            </a:r>
            <a:endParaRPr lang="vi-VN" sz="7200" b="1">
              <a:solidFill>
                <a:srgbClr val="FF0000"/>
              </a:solidFill>
              <a:latin typeface="Utm"/>
            </a:endParaRPr>
          </a:p>
        </p:txBody>
      </p:sp>
    </p:spTree>
    <p:extLst>
      <p:ext uri="{BB962C8B-B14F-4D97-AF65-F5344CB8AC3E}">
        <p14:creationId xmlns:p14="http://schemas.microsoft.com/office/powerpoint/2010/main" val="188155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805602_ce14af4de70d85bc06336c0c9afbc99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384"/>
            <a:ext cx="9144000" cy="6858000"/>
          </a:xfrm>
          <a:prstGeom prst="rect">
            <a:avLst/>
          </a:prstGeom>
          <a:noFill/>
          <a:ln>
            <a:noFill/>
          </a:ln>
        </p:spPr>
      </p:pic>
      <p:sp>
        <p:nvSpPr>
          <p:cNvPr id="4" name="Rectangle 3"/>
          <p:cNvSpPr/>
          <p:nvPr/>
        </p:nvSpPr>
        <p:spPr>
          <a:xfrm>
            <a:off x="2051720" y="21025"/>
            <a:ext cx="6192688" cy="1200329"/>
          </a:xfrm>
          <a:prstGeom prst="rect">
            <a:avLst/>
          </a:prstGeom>
        </p:spPr>
        <p:txBody>
          <a:bodyPr wrap="square">
            <a:spAutoFit/>
          </a:bodyPr>
          <a:lstStyle/>
          <a:p>
            <a:pPr lvl="0" algn="ctr"/>
            <a:r>
              <a:rPr lang="vi-VN" sz="3600">
                <a:solidFill>
                  <a:srgbClr val="FF0000"/>
                </a:solidFill>
                <a:latin typeface="Utm"/>
              </a:rPr>
              <a:t>TRÊN CÔNG TRƯỜNG KHAI THÁC THAN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5468" y="1125627"/>
            <a:ext cx="3784456" cy="5759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0" y="1522681"/>
            <a:ext cx="5364088" cy="5339923"/>
          </a:xfrm>
          <a:prstGeom prst="rect">
            <a:avLst/>
          </a:prstGeom>
          <a:solidFill>
            <a:schemeClr val="bg1"/>
          </a:solidFill>
        </p:spPr>
        <p:txBody>
          <a:bodyPr wrap="square">
            <a:spAutoFit/>
          </a:bodyPr>
          <a:lstStyle/>
          <a:p>
            <a:pPr algn="just"/>
            <a:r>
              <a:rPr lang="vi-VN" sz="3100" smtClean="0">
                <a:latin typeface="Utm"/>
              </a:rPr>
              <a:t>	Chúng tôi ra bờ moong. Ở đây, tôi nhìn được toàn cảnh của công trường trong một vòng cung cực lớn hình phễu. Những đám mây trắng mỏng và nhẹ bay phất phơ ngang </a:t>
            </a:r>
            <a:r>
              <a:rPr lang="vi-VN" sz="3100" smtClean="0">
                <a:latin typeface="Utm"/>
              </a:rPr>
              <a:t>sườn núi trước mặt làm cho những cỗ máy khoan khi ẩn khi hiện, trông giống như một con thuyền đã hạ buồm...  </a:t>
            </a:r>
            <a:endParaRPr lang="vi-VN" sz="3100">
              <a:latin typeface="Utm"/>
            </a:endParaRPr>
          </a:p>
        </p:txBody>
      </p:sp>
      <p:sp>
        <p:nvSpPr>
          <p:cNvPr id="8" name="Rectangle 7"/>
          <p:cNvSpPr/>
          <p:nvPr/>
        </p:nvSpPr>
        <p:spPr>
          <a:xfrm>
            <a:off x="0" y="854583"/>
            <a:ext cx="3167855" cy="584775"/>
          </a:xfrm>
          <a:prstGeom prst="rect">
            <a:avLst/>
          </a:prstGeom>
          <a:solidFill>
            <a:srgbClr val="002060"/>
          </a:solidFill>
        </p:spPr>
        <p:txBody>
          <a:bodyPr wrap="none">
            <a:spAutoFit/>
          </a:bodyPr>
          <a:lstStyle/>
          <a:p>
            <a:r>
              <a:rPr lang="vi-VN" sz="3200" smtClean="0">
                <a:solidFill>
                  <a:srgbClr val="00B0F0"/>
                </a:solidFill>
                <a:latin typeface="Utm"/>
              </a:rPr>
              <a:t>Đọc thành tiếng </a:t>
            </a:r>
            <a:endParaRPr lang="vi-VN" sz="3200">
              <a:solidFill>
                <a:srgbClr val="00B0F0"/>
              </a:solidFill>
              <a:latin typeface="Utm"/>
            </a:endParaRPr>
          </a:p>
        </p:txBody>
      </p:sp>
    </p:spTree>
    <p:extLst>
      <p:ext uri="{BB962C8B-B14F-4D97-AF65-F5344CB8AC3E}">
        <p14:creationId xmlns:p14="http://schemas.microsoft.com/office/powerpoint/2010/main" val="405879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heel(1)">
                                      <p:cBhvr>
                                        <p:cTn id="15" dur="20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252520" cy="6858000"/>
          </a:xfrm>
          <a:prstGeom prst="rect">
            <a:avLst/>
          </a:prstGeom>
          <a:noFill/>
          <a:ln>
            <a:noFill/>
          </a:ln>
        </p:spPr>
      </p:pic>
      <p:pic>
        <p:nvPicPr>
          <p:cNvPr id="3" name="khoi do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073"/>
            <a:ext cx="9289114" cy="6853927"/>
          </a:xfrm>
          <a:prstGeom prst="rect">
            <a:avLst/>
          </a:prstGeom>
        </p:spPr>
      </p:pic>
    </p:spTree>
    <p:extLst>
      <p:ext uri="{BB962C8B-B14F-4D97-AF65-F5344CB8AC3E}">
        <p14:creationId xmlns:p14="http://schemas.microsoft.com/office/powerpoint/2010/main" val="29533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805602_ce14af4de70d85bc06336c0c9afbc99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384"/>
            <a:ext cx="9144000" cy="6858000"/>
          </a:xfrm>
          <a:prstGeom prst="rect">
            <a:avLst/>
          </a:prstGeom>
          <a:noFill/>
          <a:ln>
            <a:noFill/>
          </a:ln>
        </p:spPr>
      </p:pic>
      <p:sp>
        <p:nvSpPr>
          <p:cNvPr id="3" name="Rectangle 2"/>
          <p:cNvSpPr/>
          <p:nvPr/>
        </p:nvSpPr>
        <p:spPr>
          <a:xfrm>
            <a:off x="287524" y="1196752"/>
            <a:ext cx="8568952" cy="5016758"/>
          </a:xfrm>
          <a:prstGeom prst="rect">
            <a:avLst/>
          </a:prstGeom>
          <a:solidFill>
            <a:schemeClr val="bg1"/>
          </a:solidFill>
        </p:spPr>
        <p:txBody>
          <a:bodyPr wrap="square">
            <a:spAutoFit/>
          </a:bodyPr>
          <a:lstStyle/>
          <a:p>
            <a:pPr algn="just"/>
            <a:r>
              <a:rPr lang="vi-VN" sz="3200" smtClean="0">
                <a:latin typeface="Utm"/>
              </a:rPr>
              <a:t>	Dưới đáy moong, tôi đếm có đến chín cái máy xúc, nhác trông có thể ví chúng như những con vịt bầu khó tính hay động cựa, luôn luôn quay cổ từ bên này sang bên kia. Từ </a:t>
            </a:r>
            <a:r>
              <a:rPr lang="vi-VN" sz="3200" smtClean="0"/>
              <a:t>những chiếc máy xúc dưới đáy lên đến những cỗ máy khoan trên cùng là con đường vòng xoáy trôn ốc. Không ngớt xe lên, xe xuống. Những chiếc xe ben-la màu xanh lá mạ trông như con cào cào, chạy rất nhanh, chở đất đá bóc trên tầng đổ ra bãi thải. </a:t>
            </a:r>
            <a:endParaRPr lang="vi-VN" sz="3200">
              <a:latin typeface="Utm"/>
            </a:endParaRPr>
          </a:p>
        </p:txBody>
      </p:sp>
    </p:spTree>
    <p:extLst>
      <p:ext uri="{BB962C8B-B14F-4D97-AF65-F5344CB8AC3E}">
        <p14:creationId xmlns:p14="http://schemas.microsoft.com/office/powerpoint/2010/main" val="107600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805602_ce14af4de70d85bc06336c0c9afbc99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384"/>
            <a:ext cx="9144000" cy="6858000"/>
          </a:xfrm>
          <a:prstGeom prst="rect">
            <a:avLst/>
          </a:prstGeom>
          <a:noFill/>
          <a:ln>
            <a:noFill/>
          </a:ln>
        </p:spPr>
      </p:pic>
      <p:sp>
        <p:nvSpPr>
          <p:cNvPr id="4" name="Rectangle 3"/>
          <p:cNvSpPr/>
          <p:nvPr/>
        </p:nvSpPr>
        <p:spPr>
          <a:xfrm>
            <a:off x="395536" y="1412776"/>
            <a:ext cx="8496944" cy="4031873"/>
          </a:xfrm>
          <a:prstGeom prst="rect">
            <a:avLst/>
          </a:prstGeom>
          <a:solidFill>
            <a:schemeClr val="bg1"/>
          </a:solidFill>
        </p:spPr>
        <p:txBody>
          <a:bodyPr wrap="square">
            <a:spAutoFit/>
          </a:bodyPr>
          <a:lstStyle/>
          <a:p>
            <a:pPr lvl="0" algn="just"/>
            <a:r>
              <a:rPr lang="vi-VN" sz="3200">
                <a:solidFill>
                  <a:prstClr val="black"/>
                </a:solidFill>
              </a:rPr>
              <a:t>Những chiếc xe gấu màu đen trũi trông như những con kiến đất, cần cù và chắc chắn chở than từ dưới đáy moong đổ ra máng ga, rồi từ máng ga trút xuống những toa xe lửa chở ra cảng. Hoàn toàn không thấy bóng người. Nhưng tôi biết con người có mặt ở khắp mọi nơi trong cái vòng cung hình phễu </a:t>
            </a:r>
            <a:r>
              <a:rPr lang="vi-VN" sz="3200">
                <a:solidFill>
                  <a:prstClr val="black"/>
                </a:solidFill>
              </a:rPr>
              <a:t>này</a:t>
            </a:r>
            <a:r>
              <a:rPr lang="vi-VN" sz="3200" smtClean="0">
                <a:solidFill>
                  <a:prstClr val="black"/>
                </a:solidFill>
              </a:rPr>
              <a:t>.   </a:t>
            </a:r>
          </a:p>
          <a:p>
            <a:pPr lvl="0" algn="just"/>
            <a:r>
              <a:rPr lang="vi-VN" sz="3200">
                <a:solidFill>
                  <a:prstClr val="black"/>
                </a:solidFill>
              </a:rPr>
              <a:t>                                             </a:t>
            </a:r>
            <a:r>
              <a:rPr lang="vi-VN" sz="3200" smtClean="0">
                <a:solidFill>
                  <a:prstClr val="black"/>
                </a:solidFill>
              </a:rPr>
              <a:t>Trần </a:t>
            </a:r>
            <a:r>
              <a:rPr lang="vi-VN" sz="3200">
                <a:solidFill>
                  <a:prstClr val="black"/>
                </a:solidFill>
              </a:rPr>
              <a:t>Nhuận </a:t>
            </a:r>
            <a:r>
              <a:rPr lang="vi-VN" sz="3200" smtClean="0">
                <a:solidFill>
                  <a:prstClr val="black"/>
                </a:solidFill>
              </a:rPr>
              <a:t>Minh</a:t>
            </a:r>
            <a:endParaRPr lang="vi-VN" sz="3200">
              <a:solidFill>
                <a:prstClr val="black"/>
              </a:solidFill>
            </a:endParaRPr>
          </a:p>
        </p:txBody>
      </p:sp>
    </p:spTree>
    <p:extLst>
      <p:ext uri="{BB962C8B-B14F-4D97-AF65-F5344CB8AC3E}">
        <p14:creationId xmlns:p14="http://schemas.microsoft.com/office/powerpoint/2010/main" val="278173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dmin\Downloads\z4626609805602_ce14af4de70d85bc06336c0c9afbc99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272"/>
            <a:ext cx="9144000" cy="6858000"/>
          </a:xfrm>
          <a:prstGeom prst="rect">
            <a:avLst/>
          </a:prstGeom>
          <a:noFill/>
          <a:ln>
            <a:noFill/>
          </a:ln>
        </p:spPr>
      </p:pic>
      <p:pic>
        <p:nvPicPr>
          <p:cNvPr id="5" name="Picture 4" descr="Kết quả hình ảnh cho boneca palito escola | Школьные проекты ...">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6="http://schemas.microsoft.com/office/drawing/2014/main" xmlns="" xmlns:w="http://schemas.openxmlformats.org/wordprocessingml/2006/main" xmlns:w10="urn:schemas-microsoft-com:office:word" xmlns:v="urn:schemas-microsoft-com:vml" xmlns:o="urn:schemas-microsoft-com:office:office" xmlns:lc="http://schemas.openxmlformats.org/drawingml/2006/lockedCanvas" id="{636D8545-0D6C-8912-EA2D-BAEAD28D93A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31540" y="20578"/>
            <a:ext cx="8280920" cy="3606078"/>
          </a:xfrm>
          <a:prstGeom prst="rect">
            <a:avLst/>
          </a:prstGeom>
          <a:noFill/>
          <a:extLst/>
        </p:spPr>
      </p:pic>
      <p:sp>
        <p:nvSpPr>
          <p:cNvPr id="6" name="Rounded Rectangle 5"/>
          <p:cNvSpPr/>
          <p:nvPr/>
        </p:nvSpPr>
        <p:spPr>
          <a:xfrm>
            <a:off x="1907704" y="1988840"/>
            <a:ext cx="6192688" cy="14424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smtClean="0">
                <a:solidFill>
                  <a:srgbClr val="0070C0"/>
                </a:solidFill>
                <a:latin typeface="Utm"/>
              </a:rPr>
              <a:t>THẢO LUẬN</a:t>
            </a:r>
            <a:endParaRPr lang="vi-VN" sz="6600">
              <a:solidFill>
                <a:srgbClr val="0070C0"/>
              </a:solidFill>
              <a:latin typeface="Utm"/>
            </a:endParaRPr>
          </a:p>
        </p:txBody>
      </p:sp>
      <p:pic>
        <p:nvPicPr>
          <p:cNvPr id="7" name="Picture 6" descr="A group of dolls&#10;&#10;Description automatically generated with low confidence">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6="http://schemas.microsoft.com/office/drawing/2014/main" xmlns="" xmlns:w="http://schemas.openxmlformats.org/wordprocessingml/2006/main" xmlns:w10="urn:schemas-microsoft-com:office:word" xmlns:v="urn:schemas-microsoft-com:vml" xmlns:o="urn:schemas-microsoft-com:office:office" xmlns:lc="http://schemas.openxmlformats.org/drawingml/2006/lockedCanvas" id="{E7B51D2C-19BC-2807-6C3A-A0963D769104}"/>
              </a:ext>
            </a:extLst>
          </p:cNvPr>
          <p:cNvPicPr/>
          <p:nvPr/>
        </p:nvPicPr>
        <p:blipFill>
          <a:blip r:embed="rId4">
            <a:extLst>
              <a:ext uri="{BEBA8EAE-BF5A-486C-A8C5-ECC9F3942E4B}">
                <a14:imgProps xmlns:a14="http://schemas.microsoft.com/office/drawing/2010/main">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3023828" y="3431272"/>
            <a:ext cx="5688632" cy="3231343"/>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40585232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805602_ce14af4de70d85bc06336c0c9afbc99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272"/>
            <a:ext cx="9144000" cy="6858000"/>
          </a:xfrm>
          <a:prstGeom prst="rect">
            <a:avLst/>
          </a:prstGeom>
          <a:noFill/>
          <a:ln>
            <a:noFill/>
          </a:ln>
        </p:spPr>
      </p:pic>
      <p:sp>
        <p:nvSpPr>
          <p:cNvPr id="7" name="Horizontal Scroll 6"/>
          <p:cNvSpPr/>
          <p:nvPr/>
        </p:nvSpPr>
        <p:spPr>
          <a:xfrm>
            <a:off x="1135088" y="2780928"/>
            <a:ext cx="6984776" cy="244827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smtClean="0">
                <a:latin typeface="Utm"/>
              </a:rPr>
              <a:t>Tác giả quan sát toàn cảnh công trường từ trên bờ moong.</a:t>
            </a:r>
            <a:endParaRPr lang="vi-VN" sz="3200">
              <a:latin typeface="Utm"/>
            </a:endParaRPr>
          </a:p>
        </p:txBody>
      </p:sp>
      <p:pic>
        <p:nvPicPr>
          <p:cNvPr id="12" name="Picture 11"/>
          <p:cNvPicPr/>
          <p:nvPr/>
        </p:nvPicPr>
        <p:blipFill>
          <a:blip r:embed="rId3"/>
          <a:srcRect/>
          <a:stretch>
            <a:fillRect/>
          </a:stretch>
        </p:blipFill>
        <p:spPr>
          <a:xfrm>
            <a:off x="1495128" y="-171400"/>
            <a:ext cx="6264696" cy="2060848"/>
          </a:xfrm>
          <a:prstGeom prst="rect">
            <a:avLst/>
          </a:prstGeom>
        </p:spPr>
      </p:pic>
      <p:sp>
        <p:nvSpPr>
          <p:cNvPr id="13" name="Rectangle 12"/>
          <p:cNvSpPr/>
          <p:nvPr/>
        </p:nvSpPr>
        <p:spPr>
          <a:xfrm>
            <a:off x="323527" y="1567359"/>
            <a:ext cx="8424937" cy="1077218"/>
          </a:xfrm>
          <a:prstGeom prst="rect">
            <a:avLst/>
          </a:prstGeom>
          <a:solidFill>
            <a:schemeClr val="bg2"/>
          </a:solidFill>
        </p:spPr>
        <p:txBody>
          <a:bodyPr wrap="square">
            <a:spAutoFit/>
          </a:bodyPr>
          <a:lstStyle/>
          <a:p>
            <a:pPr algn="just"/>
            <a:r>
              <a:rPr lang="en-US" sz="3200">
                <a:latin typeface="Utm"/>
              </a:rPr>
              <a:t>Câu </a:t>
            </a:r>
            <a:r>
              <a:rPr lang="en-US" sz="3200" smtClean="0">
                <a:latin typeface="Utm"/>
              </a:rPr>
              <a:t>1:Tác </a:t>
            </a:r>
            <a:r>
              <a:rPr lang="en-US" sz="3200">
                <a:latin typeface="Utm"/>
              </a:rPr>
              <a:t>giả quan sát được toàn cảnh công trường từ đâu?</a:t>
            </a:r>
            <a:endParaRPr lang="vi-VN" sz="3200">
              <a:latin typeface="Utm"/>
            </a:endParaRPr>
          </a:p>
        </p:txBody>
      </p:sp>
      <p:sp>
        <p:nvSpPr>
          <p:cNvPr id="14" name="Rectangle 13"/>
          <p:cNvSpPr/>
          <p:nvPr/>
        </p:nvSpPr>
        <p:spPr>
          <a:xfrm>
            <a:off x="395536" y="1484784"/>
            <a:ext cx="8424937" cy="1077218"/>
          </a:xfrm>
          <a:prstGeom prst="rect">
            <a:avLst/>
          </a:prstGeom>
          <a:solidFill>
            <a:schemeClr val="bg2"/>
          </a:solidFill>
        </p:spPr>
        <p:txBody>
          <a:bodyPr wrap="square">
            <a:spAutoFit/>
          </a:bodyPr>
          <a:lstStyle/>
          <a:p>
            <a:pPr algn="just"/>
            <a:r>
              <a:rPr lang="vi-VN" sz="3200" smtClean="0">
                <a:latin typeface="Utm"/>
              </a:rPr>
              <a:t>Câu 2: Tìm những hình ảnh phản ánh cảnh lao động nhộn nhịp trên công trường.</a:t>
            </a:r>
            <a:endParaRPr lang="vi-VN" sz="3200">
              <a:latin typeface="Utm"/>
            </a:endParaRPr>
          </a:p>
        </p:txBody>
      </p:sp>
      <p:sp>
        <p:nvSpPr>
          <p:cNvPr id="15" name="Horizontal Scroll 14"/>
          <p:cNvSpPr/>
          <p:nvPr/>
        </p:nvSpPr>
        <p:spPr>
          <a:xfrm>
            <a:off x="35496" y="2204864"/>
            <a:ext cx="9036496" cy="4079344"/>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smtClean="0">
                <a:latin typeface="Utm"/>
              </a:rPr>
              <a:t>Những cỗ máy khoan khi ẩn khi hiện, trông giống như con thuyền đã hạ buồm. Chín cái máy xúc như những con vịt bầu khó tính hay động cựa, luôn luôn quay cổ từ bên này sang bên kia. Không ngớt xe lên xe xuống.</a:t>
            </a:r>
            <a:endParaRPr lang="vi-VN" sz="3200">
              <a:latin typeface="Utm"/>
            </a:endParaRPr>
          </a:p>
        </p:txBody>
      </p:sp>
    </p:spTree>
    <p:extLst>
      <p:ext uri="{BB962C8B-B14F-4D97-AF65-F5344CB8AC3E}">
        <p14:creationId xmlns:p14="http://schemas.microsoft.com/office/powerpoint/2010/main" val="337465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2"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heel(2)">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805602_ce14af4de70d85bc06336c0c9afbc99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272"/>
            <a:ext cx="9144000" cy="6858000"/>
          </a:xfrm>
          <a:prstGeom prst="rect">
            <a:avLst/>
          </a:prstGeom>
          <a:noFill/>
          <a:ln>
            <a:noFill/>
          </a:ln>
        </p:spPr>
      </p:pic>
      <p:pic>
        <p:nvPicPr>
          <p:cNvPr id="12" name="Picture 11"/>
          <p:cNvPicPr/>
          <p:nvPr/>
        </p:nvPicPr>
        <p:blipFill>
          <a:blip r:embed="rId3"/>
          <a:srcRect/>
          <a:stretch>
            <a:fillRect/>
          </a:stretch>
        </p:blipFill>
        <p:spPr>
          <a:xfrm>
            <a:off x="1495128" y="-171400"/>
            <a:ext cx="6264696" cy="2060848"/>
          </a:xfrm>
          <a:prstGeom prst="rect">
            <a:avLst/>
          </a:prstGeom>
        </p:spPr>
      </p:pic>
      <p:sp>
        <p:nvSpPr>
          <p:cNvPr id="13" name="Rectangle 12"/>
          <p:cNvSpPr/>
          <p:nvPr/>
        </p:nvSpPr>
        <p:spPr>
          <a:xfrm>
            <a:off x="323528" y="1355284"/>
            <a:ext cx="8820472" cy="1569660"/>
          </a:xfrm>
          <a:prstGeom prst="rect">
            <a:avLst/>
          </a:prstGeom>
          <a:solidFill>
            <a:schemeClr val="accent3">
              <a:lumMod val="20000"/>
              <a:lumOff val="80000"/>
            </a:schemeClr>
          </a:solidFill>
        </p:spPr>
        <p:txBody>
          <a:bodyPr wrap="square">
            <a:spAutoFit/>
          </a:bodyPr>
          <a:lstStyle/>
          <a:p>
            <a:pPr algn="just"/>
            <a:r>
              <a:rPr lang="vi-VN" sz="3200" smtClean="0">
                <a:latin typeface="Utm"/>
              </a:rPr>
              <a:t>- Câu 3: Vì sao tác giả không thấy một bóng người nhưng vẫn biết con người đang có mặt ở khắp mọi nơi trên công trường? </a:t>
            </a:r>
            <a:endParaRPr lang="vi-VN" sz="3200">
              <a:latin typeface="Utm"/>
            </a:endParaRPr>
          </a:p>
        </p:txBody>
      </p:sp>
      <p:sp>
        <p:nvSpPr>
          <p:cNvPr id="8" name="Horizontal Scroll 7"/>
          <p:cNvSpPr/>
          <p:nvPr/>
        </p:nvSpPr>
        <p:spPr>
          <a:xfrm>
            <a:off x="305291" y="2716882"/>
            <a:ext cx="8582536" cy="3681157"/>
          </a:xfrm>
          <a:prstGeom prst="horizontalScroll">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smtClean="0">
                <a:solidFill>
                  <a:schemeClr val="tx1"/>
                </a:solidFill>
                <a:latin typeface="Utm"/>
              </a:rPr>
              <a:t>Tác giả chỉ nhìn thấy những chiếc máy xúc, máy khoan, xe ben la, xe gấu, toa xe lửa đang hoạt động nhưng biết là con người đang điều khiển những chiếc xe ấy.</a:t>
            </a:r>
            <a:endParaRPr lang="vi-VN" sz="3200">
              <a:solidFill>
                <a:schemeClr val="tx1"/>
              </a:solidFill>
              <a:latin typeface="Utm"/>
            </a:endParaRPr>
          </a:p>
        </p:txBody>
      </p:sp>
      <p:sp>
        <p:nvSpPr>
          <p:cNvPr id="10" name="Rectangle 9"/>
          <p:cNvSpPr/>
          <p:nvPr/>
        </p:nvSpPr>
        <p:spPr>
          <a:xfrm>
            <a:off x="156637" y="1364686"/>
            <a:ext cx="8820472" cy="1077218"/>
          </a:xfrm>
          <a:prstGeom prst="rect">
            <a:avLst/>
          </a:prstGeom>
          <a:solidFill>
            <a:schemeClr val="accent3">
              <a:lumMod val="20000"/>
              <a:lumOff val="80000"/>
            </a:schemeClr>
          </a:solidFill>
        </p:spPr>
        <p:txBody>
          <a:bodyPr wrap="square">
            <a:spAutoFit/>
          </a:bodyPr>
          <a:lstStyle/>
          <a:p>
            <a:pPr algn="just"/>
            <a:r>
              <a:rPr lang="vi-VN" sz="3200" smtClean="0">
                <a:latin typeface="Utm"/>
              </a:rPr>
              <a:t>- Điều đó nói lên đặc điểm gì của công trường này?</a:t>
            </a:r>
            <a:endParaRPr lang="vi-VN" sz="3200">
              <a:latin typeface="Utm"/>
            </a:endParaRPr>
          </a:p>
        </p:txBody>
      </p:sp>
      <p:sp>
        <p:nvSpPr>
          <p:cNvPr id="16" name="Horizontal Scroll 15"/>
          <p:cNvSpPr/>
          <p:nvPr/>
        </p:nvSpPr>
        <p:spPr>
          <a:xfrm>
            <a:off x="275605" y="2708920"/>
            <a:ext cx="8582536" cy="3681157"/>
          </a:xfrm>
          <a:prstGeom prst="horizontalScroll">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smtClean="0">
                <a:solidFill>
                  <a:schemeClr val="tx1"/>
                </a:solidFill>
                <a:latin typeface="Utm"/>
              </a:rPr>
              <a:t>Đặc điểm của công trường: Công trường hoàn toàn sử dụng máy móc, xe cộ để khai thác than, khá hiện đại.</a:t>
            </a:r>
            <a:endParaRPr lang="vi-VN" sz="3200">
              <a:solidFill>
                <a:schemeClr val="tx1"/>
              </a:solidFill>
              <a:latin typeface="Utm"/>
            </a:endParaRPr>
          </a:p>
        </p:txBody>
      </p:sp>
    </p:spTree>
    <p:extLst>
      <p:ext uri="{BB962C8B-B14F-4D97-AF65-F5344CB8AC3E}">
        <p14:creationId xmlns:p14="http://schemas.microsoft.com/office/powerpoint/2010/main" val="288522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4)">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heel(1)">
                                      <p:cBhvr>
                                        <p:cTn id="25" dur="2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8" grpId="0" animBg="1"/>
      <p:bldP spid="8" grpId="1" animBg="1"/>
      <p:bldP spid="10"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805602_ce14af4de70d85bc06336c0c9afbc99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27384"/>
            <a:ext cx="9144000" cy="6858000"/>
          </a:xfrm>
          <a:prstGeom prst="rect">
            <a:avLst/>
          </a:prstGeom>
          <a:noFill/>
          <a:ln>
            <a:noFill/>
          </a:ln>
        </p:spPr>
      </p:pic>
      <p:sp>
        <p:nvSpPr>
          <p:cNvPr id="4" name="Rectangle 3"/>
          <p:cNvSpPr/>
          <p:nvPr/>
        </p:nvSpPr>
        <p:spPr>
          <a:xfrm>
            <a:off x="189836" y="1268760"/>
            <a:ext cx="8964488" cy="2062103"/>
          </a:xfrm>
          <a:prstGeom prst="rect">
            <a:avLst/>
          </a:prstGeom>
          <a:solidFill>
            <a:schemeClr val="bg2"/>
          </a:solidFill>
        </p:spPr>
        <p:txBody>
          <a:bodyPr wrap="square">
            <a:spAutoFit/>
          </a:bodyPr>
          <a:lstStyle/>
          <a:p>
            <a:pPr algn="just"/>
            <a:r>
              <a:rPr lang="en-US" sz="3200" smtClean="0">
                <a:latin typeface="Utm"/>
              </a:rPr>
              <a:t>Câu 4: Xác định chủ ngữ, vị ngữ, trạng ngữ trong các câu sau:</a:t>
            </a:r>
            <a:endParaRPr lang="vi-VN" sz="3200" smtClean="0">
              <a:latin typeface="Utm"/>
            </a:endParaRPr>
          </a:p>
          <a:p>
            <a:pPr algn="just"/>
            <a:r>
              <a:rPr lang="en-US" sz="3200" b="1" smtClean="0">
                <a:latin typeface="Utm"/>
              </a:rPr>
              <a:t>Chúng tôi ra bờ moong. Ở đây, tôi nhìn được toàn cảnh của công trường.</a:t>
            </a:r>
            <a:endParaRPr lang="vi-VN" sz="3200" b="1">
              <a:latin typeface="Utm"/>
            </a:endParaRPr>
          </a:p>
        </p:txBody>
      </p:sp>
      <p:sp>
        <p:nvSpPr>
          <p:cNvPr id="5" name="Horizontal Scroll 4"/>
          <p:cNvSpPr/>
          <p:nvPr/>
        </p:nvSpPr>
        <p:spPr>
          <a:xfrm>
            <a:off x="971600" y="3358128"/>
            <a:ext cx="7200800" cy="143788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latin typeface="Utm"/>
              </a:rPr>
              <a:t>Chúng tôi ra bờ moong.</a:t>
            </a:r>
          </a:p>
          <a:p>
            <a:r>
              <a:rPr lang="en-US" sz="3200" b="1">
                <a:latin typeface="Utm"/>
              </a:rPr>
              <a:t> </a:t>
            </a:r>
            <a:r>
              <a:rPr lang="en-US" sz="3200" b="1" smtClean="0">
                <a:latin typeface="Utm"/>
              </a:rPr>
              <a:t>                 </a:t>
            </a:r>
            <a:r>
              <a:rPr lang="en-US" sz="3200" i="1" smtClean="0">
                <a:solidFill>
                  <a:srgbClr val="FFFF00"/>
                </a:solidFill>
                <a:latin typeface="Utm"/>
              </a:rPr>
              <a:t>CN </a:t>
            </a:r>
            <a:r>
              <a:rPr lang="en-US" sz="3200" b="1" i="1" smtClean="0">
                <a:solidFill>
                  <a:srgbClr val="FFFF00"/>
                </a:solidFill>
                <a:latin typeface="Utm"/>
              </a:rPr>
              <a:t>          </a:t>
            </a:r>
            <a:r>
              <a:rPr lang="en-US" sz="3200" i="1">
                <a:solidFill>
                  <a:srgbClr val="FFFF00"/>
                </a:solidFill>
              </a:rPr>
              <a:t>V</a:t>
            </a:r>
            <a:r>
              <a:rPr lang="en-US" sz="3200" i="1" smtClean="0">
                <a:solidFill>
                  <a:srgbClr val="FFFF00"/>
                </a:solidFill>
              </a:rPr>
              <a:t>N</a:t>
            </a:r>
            <a:endParaRPr lang="vi-VN" sz="3200" i="1">
              <a:solidFill>
                <a:srgbClr val="FFFF00"/>
              </a:solidFill>
            </a:endParaRPr>
          </a:p>
        </p:txBody>
      </p:sp>
      <p:cxnSp>
        <p:nvCxnSpPr>
          <p:cNvPr id="7" name="Straight Connector 6"/>
          <p:cNvCxnSpPr/>
          <p:nvPr/>
        </p:nvCxnSpPr>
        <p:spPr>
          <a:xfrm flipH="1">
            <a:off x="2411760" y="4049807"/>
            <a:ext cx="1800200" cy="1"/>
          </a:xfrm>
          <a:prstGeom prst="line">
            <a:avLst/>
          </a:prstGeom>
        </p:spPr>
        <p:style>
          <a:lnRef idx="3">
            <a:schemeClr val="accent6"/>
          </a:lnRef>
          <a:fillRef idx="0">
            <a:schemeClr val="accent6"/>
          </a:fillRef>
          <a:effectRef idx="2">
            <a:schemeClr val="accent6"/>
          </a:effectRef>
          <a:fontRef idx="minor">
            <a:schemeClr val="tx1"/>
          </a:fontRef>
        </p:style>
      </p:cxnSp>
      <p:cxnSp>
        <p:nvCxnSpPr>
          <p:cNvPr id="13" name="Straight Connector 12"/>
          <p:cNvCxnSpPr/>
          <p:nvPr/>
        </p:nvCxnSpPr>
        <p:spPr>
          <a:xfrm flipH="1">
            <a:off x="4427984" y="4077071"/>
            <a:ext cx="2376264" cy="1"/>
          </a:xfrm>
          <a:prstGeom prst="line">
            <a:avLst/>
          </a:prstGeom>
        </p:spPr>
        <p:style>
          <a:lnRef idx="3">
            <a:schemeClr val="accent6"/>
          </a:lnRef>
          <a:fillRef idx="0">
            <a:schemeClr val="accent6"/>
          </a:fillRef>
          <a:effectRef idx="2">
            <a:schemeClr val="accent6"/>
          </a:effectRef>
          <a:fontRef idx="minor">
            <a:schemeClr val="tx1"/>
          </a:fontRef>
        </p:style>
      </p:cxnSp>
      <p:cxnSp>
        <p:nvCxnSpPr>
          <p:cNvPr id="16" name="Straight Connector 15"/>
          <p:cNvCxnSpPr/>
          <p:nvPr/>
        </p:nvCxnSpPr>
        <p:spPr>
          <a:xfrm flipH="1">
            <a:off x="4211960" y="3573016"/>
            <a:ext cx="72008" cy="648072"/>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sp>
        <p:nvSpPr>
          <p:cNvPr id="21" name="Horizontal Scroll 20"/>
          <p:cNvSpPr/>
          <p:nvPr/>
        </p:nvSpPr>
        <p:spPr>
          <a:xfrm>
            <a:off x="10324" y="3050958"/>
            <a:ext cx="9144000" cy="208823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smtClean="0">
                <a:latin typeface="Utm"/>
              </a:rPr>
              <a:t>Ở đây, tôi nhìn được toàn cảnh của công trường.</a:t>
            </a:r>
          </a:p>
          <a:p>
            <a:pPr algn="just"/>
            <a:r>
              <a:rPr lang="en-US" sz="2800" i="1" smtClean="0">
                <a:solidFill>
                  <a:schemeClr val="accent6">
                    <a:lumMod val="75000"/>
                  </a:schemeClr>
                </a:solidFill>
                <a:latin typeface="Utm"/>
              </a:rPr>
              <a:t>TN</a:t>
            </a:r>
            <a:r>
              <a:rPr lang="en-US" sz="2800" i="1" smtClean="0">
                <a:latin typeface="Utm"/>
              </a:rPr>
              <a:t>      </a:t>
            </a:r>
            <a:r>
              <a:rPr lang="en-US" sz="2800" i="1" smtClean="0">
                <a:solidFill>
                  <a:schemeClr val="accent6">
                    <a:lumMod val="75000"/>
                  </a:schemeClr>
                </a:solidFill>
                <a:latin typeface="Utm"/>
              </a:rPr>
              <a:t>CN                         VN</a:t>
            </a:r>
            <a:endParaRPr lang="vi-VN" sz="2800" i="1">
              <a:solidFill>
                <a:schemeClr val="accent6">
                  <a:lumMod val="75000"/>
                </a:schemeClr>
              </a:solidFill>
              <a:latin typeface="Utm"/>
            </a:endParaRPr>
          </a:p>
        </p:txBody>
      </p:sp>
      <p:cxnSp>
        <p:nvCxnSpPr>
          <p:cNvPr id="23" name="Straight Connector 22"/>
          <p:cNvCxnSpPr/>
          <p:nvPr/>
        </p:nvCxnSpPr>
        <p:spPr>
          <a:xfrm flipH="1">
            <a:off x="1331640" y="3699030"/>
            <a:ext cx="144016" cy="396044"/>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7" name="Straight Connector 26"/>
          <p:cNvCxnSpPr/>
          <p:nvPr/>
        </p:nvCxnSpPr>
        <p:spPr>
          <a:xfrm>
            <a:off x="467544" y="4049808"/>
            <a:ext cx="721176" cy="0"/>
          </a:xfrm>
          <a:prstGeom prst="line">
            <a:avLst/>
          </a:prstGeom>
          <a:ln>
            <a:solidFill>
              <a:srgbClr val="FFFF00"/>
            </a:solidFill>
          </a:ln>
        </p:spPr>
        <p:style>
          <a:lnRef idx="3">
            <a:schemeClr val="accent5"/>
          </a:lnRef>
          <a:fillRef idx="0">
            <a:schemeClr val="accent5"/>
          </a:fillRef>
          <a:effectRef idx="2">
            <a:schemeClr val="accent5"/>
          </a:effectRef>
          <a:fontRef idx="minor">
            <a:schemeClr val="tx1"/>
          </a:fontRef>
        </p:style>
      </p:cxnSp>
      <p:cxnSp>
        <p:nvCxnSpPr>
          <p:cNvPr id="30" name="Straight Connector 29"/>
          <p:cNvCxnSpPr/>
          <p:nvPr/>
        </p:nvCxnSpPr>
        <p:spPr>
          <a:xfrm flipH="1">
            <a:off x="1979712" y="3699030"/>
            <a:ext cx="144016" cy="396044"/>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1" name="Straight Connector 30"/>
          <p:cNvCxnSpPr/>
          <p:nvPr/>
        </p:nvCxnSpPr>
        <p:spPr>
          <a:xfrm flipV="1">
            <a:off x="1475656" y="4077072"/>
            <a:ext cx="504056" cy="18002"/>
          </a:xfrm>
          <a:prstGeom prst="line">
            <a:avLst/>
          </a:prstGeom>
          <a:ln>
            <a:solidFill>
              <a:srgbClr val="FFFF00"/>
            </a:solidFill>
          </a:ln>
        </p:spPr>
        <p:style>
          <a:lnRef idx="3">
            <a:schemeClr val="accent5"/>
          </a:lnRef>
          <a:fillRef idx="0">
            <a:schemeClr val="accent5"/>
          </a:fillRef>
          <a:effectRef idx="2">
            <a:schemeClr val="accent5"/>
          </a:effectRef>
          <a:fontRef idx="minor">
            <a:schemeClr val="tx1"/>
          </a:fontRef>
        </p:style>
      </p:cxnSp>
      <p:cxnSp>
        <p:nvCxnSpPr>
          <p:cNvPr id="35" name="Straight Connector 34"/>
          <p:cNvCxnSpPr/>
          <p:nvPr/>
        </p:nvCxnSpPr>
        <p:spPr>
          <a:xfrm flipV="1">
            <a:off x="2159732" y="4049807"/>
            <a:ext cx="6300700" cy="63269"/>
          </a:xfrm>
          <a:prstGeom prst="line">
            <a:avLst/>
          </a:prstGeom>
          <a:ln>
            <a:solidFill>
              <a:srgbClr val="FFFF00"/>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13569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circle(in)">
                                      <p:cBhvr>
                                        <p:cTn id="17" dur="20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animEffect transition="in" filter="wipe(left)">
                                      <p:cBhvr>
                                        <p:cTn id="37" dur="500"/>
                                        <p:tgtEl>
                                          <p:spTgt spid="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1">
                                            <p:txEl>
                                              <p:pRg st="0" end="0"/>
                                            </p:txEl>
                                          </p:spTgt>
                                        </p:tgtEl>
                                        <p:attrNameLst>
                                          <p:attrName>style.visibility</p:attrName>
                                        </p:attrNameLst>
                                      </p:cBhvr>
                                      <p:to>
                                        <p:strVal val="visible"/>
                                      </p:to>
                                    </p:set>
                                    <p:animEffect transition="in" filter="wipe(left)">
                                      <p:cBhvr>
                                        <p:cTn id="47" dur="500"/>
                                        <p:tgtEl>
                                          <p:spTgt spid="21">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up)">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left)">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up)">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wipe(left)">
                                      <p:cBhvr>
                                        <p:cTn id="67" dur="500"/>
                                        <p:tgtEl>
                                          <p:spTgt spid="3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wipe(left)">
                                      <p:cBhvr>
                                        <p:cTn id="72" dur="500"/>
                                        <p:tgtEl>
                                          <p:spTgt spid="35"/>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21">
                                            <p:txEl>
                                              <p:pRg st="1" end="1"/>
                                            </p:txEl>
                                          </p:spTgt>
                                        </p:tgtEl>
                                        <p:attrNameLst>
                                          <p:attrName>style.visibility</p:attrName>
                                        </p:attrNameLst>
                                      </p:cBhvr>
                                      <p:to>
                                        <p:strVal val="visible"/>
                                      </p:to>
                                    </p:set>
                                    <p:animEffect transition="in" filter="wipe(left)">
                                      <p:cBhvr>
                                        <p:cTn id="77"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dmin\Downloads\z4626609805602_ce14af4de70d85bc06336c0c9afbc99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3424"/>
            <a:ext cx="9180512" cy="6858000"/>
          </a:xfrm>
          <a:prstGeom prst="rect">
            <a:avLst/>
          </a:prstGeom>
          <a:noFill/>
          <a:ln>
            <a:noFill/>
          </a:ln>
        </p:spPr>
      </p:pic>
      <p:pic>
        <p:nvPicPr>
          <p:cNvPr id="6" name="Picture 5">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o="urn:schemas-microsoft-com:office:office" xmlns:v="urn:schemas-microsoft-com:vml" xmlns:w10="urn:schemas-microsoft-com:office:word" xmlns:w="http://schemas.openxmlformats.org/wordprocessingml/2006/main" xmlns="" xmlns:a16="http://schemas.microsoft.com/office/drawing/2014/main" xmlns:lc="http://schemas.openxmlformats.org/drawingml/2006/lockedCanvas" id="{EEB30C65-DE30-CC42-00BD-D6A63FDF193E}"/>
              </a:ext>
            </a:extLst>
          </p:cNvPr>
          <p:cNvPicPr/>
          <p:nvPr/>
        </p:nvPicPr>
        <p:blipFill>
          <a:blip r:embed="rId3" cstate="print">
            <a:extLst>
              <a:ext uri="{28A0092B-C50C-407E-A947-70E740481C1C}">
                <a14:useLocalDpi xmlns:a14="http://schemas.microsoft.com/office/drawing/2010/main" val="0"/>
              </a:ext>
              <a:ext uri="{96DAC541-7B7A-43D3-8B79-37D633B846F1}">
                <asvg:svgBlip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o="urn:schemas-microsoft-com:office:office" xmlns:v="urn:schemas-microsoft-com:vml" xmlns:w10="urn:schemas-microsoft-com:office:word" xmlns:w="http://schemas.openxmlformats.org/wordprocessingml/2006/main" xmlns="" xmlns:asvg="http://schemas.microsoft.com/office/drawing/2016/SVG/main" xmlns:lc="http://schemas.openxmlformats.org/drawingml/2006/lockedCanvas" r:embed="rId180"/>
              </a:ext>
            </a:extLst>
          </a:blip>
          <a:srcRect/>
          <a:stretch>
            <a:fillRect/>
          </a:stretch>
        </p:blipFill>
        <p:spPr>
          <a:xfrm>
            <a:off x="0" y="-99392"/>
            <a:ext cx="8460432" cy="4172767"/>
          </a:xfrm>
          <a:prstGeom prst="rect">
            <a:avLst/>
          </a:prstGeom>
        </p:spPr>
      </p:pic>
      <p:pic>
        <p:nvPicPr>
          <p:cNvPr id="7" name="Picture 6">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o="urn:schemas-microsoft-com:office:office" xmlns:v="urn:schemas-microsoft-com:vml" xmlns:w10="urn:schemas-microsoft-com:office:word" xmlns:w="http://schemas.openxmlformats.org/wordprocessingml/2006/main" xmlns="" xmlns:a16="http://schemas.microsoft.com/office/drawing/2014/main" xmlns:lc="http://schemas.openxmlformats.org/drawingml/2006/lockedCanvas" id="{40E87497-5AB8-C581-483D-5CB96F6036AF}"/>
              </a:ext>
            </a:extLst>
          </p:cNvPr>
          <p:cNvPicPr/>
          <p:nvPr/>
        </p:nvPicPr>
        <p:blipFill>
          <a:blip r:embed="rId181"/>
          <a:srcRect/>
          <a:stretch>
            <a:fillRect/>
          </a:stretch>
        </p:blipFill>
        <p:spPr>
          <a:xfrm>
            <a:off x="363174" y="2276872"/>
            <a:ext cx="7560840" cy="4176464"/>
          </a:xfrm>
          <a:prstGeom prst="rect">
            <a:avLst/>
          </a:prstGeom>
        </p:spPr>
      </p:pic>
      <p:sp>
        <p:nvSpPr>
          <p:cNvPr id="2" name="Rectangle 1"/>
          <p:cNvSpPr/>
          <p:nvPr/>
        </p:nvSpPr>
        <p:spPr>
          <a:xfrm>
            <a:off x="1585382" y="716296"/>
            <a:ext cx="6704015" cy="923330"/>
          </a:xfrm>
          <a:prstGeom prst="rect">
            <a:avLst/>
          </a:prstGeom>
          <a:noFill/>
          <a:ln>
            <a:solidFill>
              <a:srgbClr val="00B0F0"/>
            </a:solidFill>
          </a:ln>
        </p:spPr>
        <p:txBody>
          <a:bodyPr wrap="none" lIns="91440" tIns="45720" rIns="91440" bIns="45720">
            <a:spAutoFit/>
          </a:bodyPr>
          <a:lstStyle/>
          <a:p>
            <a:pPr algn="ctr"/>
            <a:r>
              <a:rPr lang="en-US" sz="5400" b="1"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TẠM BIỆT CÁC EM NHÉ</a:t>
            </a:r>
            <a:endParaRPr lang="en-US" sz="5400" b="1">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125641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2000"/>
                                        <p:tgtEl>
                                          <p:spTgt spid="7"/>
                                        </p:tgtEl>
                                      </p:cBhvr>
                                    </p:animEffect>
                                  </p:childTnLst>
                                </p:cTn>
                              </p:par>
                            </p:childTnLst>
                          </p:cTn>
                        </p:par>
                        <p:par>
                          <p:cTn id="8" fill="hold">
                            <p:stCondLst>
                              <p:cond delay="2000"/>
                            </p:stCondLst>
                            <p:childTnLst>
                              <p:par>
                                <p:cTn id="9" presetID="22" presetClass="entr" presetSubtype="4" fill="hold" grpId="1"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2000"/>
                                        <p:tgtEl>
                                          <p:spTgt spid="2"/>
                                        </p:tgtEl>
                                      </p:cBhvr>
                                    </p:animEffect>
                                  </p:childTnLst>
                                </p:cTn>
                              </p:par>
                            </p:childTnLst>
                          </p:cTn>
                        </p:par>
                        <p:par>
                          <p:cTn id="12" fill="hold">
                            <p:stCondLst>
                              <p:cond delay="4000"/>
                            </p:stCondLst>
                            <p:childTnLst>
                              <p:par>
                                <p:cTn id="13" presetID="7" presetClass="emph" presetSubtype="2" fill="hold" nodeType="afterEffect">
                                  <p:stCondLst>
                                    <p:cond delay="0"/>
                                  </p:stCondLst>
                                  <p:childTnLst>
                                    <p:animClr clrSpc="rgb" dir="cw">
                                      <p:cBhvr>
                                        <p:cTn id="14" dur="2000" fill="hold"/>
                                        <p:tgtEl>
                                          <p:spTgt spid="2"/>
                                        </p:tgtEl>
                                        <p:attrNameLst>
                                          <p:attrName>stroke.color</p:attrName>
                                        </p:attrNameLst>
                                      </p:cBhvr>
                                      <p:to>
                                        <a:schemeClr val="accent2"/>
                                      </p:to>
                                    </p:animClr>
                                    <p:set>
                                      <p:cBhvr>
                                        <p:cTn id="15" dur="2000" fill="hold"/>
                                        <p:tgtEl>
                                          <p:spTgt spid="2"/>
                                        </p:tgtEl>
                                        <p:attrNameLst>
                                          <p:attrName>stroke.on</p:attrName>
                                        </p:attrNameLst>
                                      </p:cBhvr>
                                      <p:to>
                                        <p:strVal val="true"/>
                                      </p:to>
                                    </p:set>
                                  </p:childTnLst>
                                </p:cTn>
                              </p:par>
                            </p:childTnLst>
                          </p:cTn>
                        </p:par>
                        <p:par>
                          <p:cTn id="16" fill="hold">
                            <p:stCondLst>
                              <p:cond delay="6000"/>
                            </p:stCondLst>
                            <p:childTnLst>
                              <p:par>
                                <p:cTn id="17" presetID="8" presetClass="emph" presetSubtype="0" fill="hold" grpId="0" nodeType="afterEffect">
                                  <p:stCondLst>
                                    <p:cond delay="0"/>
                                  </p:stCondLst>
                                  <p:childTnLst>
                                    <p:animRot by="21600000">
                                      <p:cBhvr>
                                        <p:cTn id="18"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802" y="0"/>
            <a:ext cx="9144000" cy="6858000"/>
          </a:xfrm>
          <a:prstGeom prst="rect">
            <a:avLst/>
          </a:prstGeom>
          <a:noFill/>
          <a:ln>
            <a:noFill/>
          </a:ln>
        </p:spPr>
      </p:pic>
      <p:sp>
        <p:nvSpPr>
          <p:cNvPr id="3" name="Rectangle 2">
            <a:extLst>
              <a:ext uri="{FF2B5EF4-FFF2-40B4-BE49-F238E27FC236}">
                <a16:creationId xmlns="" xmlns:a16="http://schemas.microsoft.com/office/drawing/2014/main" id="{BF55D182-E5A7-4F4D-AB85-5546D8AD1B19}"/>
              </a:ext>
            </a:extLst>
          </p:cNvPr>
          <p:cNvSpPr/>
          <p:nvPr/>
        </p:nvSpPr>
        <p:spPr>
          <a:xfrm>
            <a:off x="113658" y="626947"/>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pic>
        <p:nvPicPr>
          <p:cNvPr id="4" name="Picture 3">
            <a:hlinkClick r:id="rId3" action="ppaction://hlinksldjump"/>
            <a:extLst>
              <a:ext uri="{FF2B5EF4-FFF2-40B4-BE49-F238E27FC236}">
                <a16:creationId xmlns="" xmlns:a16="http://schemas.microsoft.com/office/drawing/2014/main" id="{78169E3C-0366-4CDB-A8E3-8F58FE1E42FC}"/>
              </a:ext>
            </a:extLst>
          </p:cNvPr>
          <p:cNvPicPr>
            <a:picLocks noChangeAspect="1"/>
          </p:cNvPicPr>
          <p:nvPr/>
        </p:nvPicPr>
        <p:blipFill>
          <a:blip r:embed="rId4"/>
          <a:stretch>
            <a:fillRect/>
          </a:stretch>
        </p:blipFill>
        <p:spPr>
          <a:xfrm>
            <a:off x="171832" y="732687"/>
            <a:ext cx="1199792" cy="1424963"/>
          </a:xfrm>
          <a:prstGeom prst="rect">
            <a:avLst/>
          </a:prstGeom>
        </p:spPr>
      </p:pic>
      <p:sp>
        <p:nvSpPr>
          <p:cNvPr id="5" name="Oval 4">
            <a:extLst>
              <a:ext uri="{FF2B5EF4-FFF2-40B4-BE49-F238E27FC236}">
                <a16:creationId xmlns="" xmlns:a16="http://schemas.microsoft.com/office/drawing/2014/main" id="{29721781-2A62-44BC-A7CF-EB9A3A341912}"/>
              </a:ext>
            </a:extLst>
          </p:cNvPr>
          <p:cNvSpPr/>
          <p:nvPr/>
        </p:nvSpPr>
        <p:spPr>
          <a:xfrm>
            <a:off x="139135" y="1919367"/>
            <a:ext cx="300309" cy="35750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anose="02020603050405020304" pitchFamily="18" charset="0"/>
              </a:rPr>
              <a:t>1</a:t>
            </a:r>
          </a:p>
        </p:txBody>
      </p:sp>
      <p:sp>
        <p:nvSpPr>
          <p:cNvPr id="6" name="Rectangle 5">
            <a:extLst>
              <a:ext uri="{FF2B5EF4-FFF2-40B4-BE49-F238E27FC236}">
                <a16:creationId xmlns="" xmlns:a16="http://schemas.microsoft.com/office/drawing/2014/main" id="{32087DB7-A6F2-43C0-A263-5537084EF510}"/>
              </a:ext>
            </a:extLst>
          </p:cNvPr>
          <p:cNvSpPr/>
          <p:nvPr/>
        </p:nvSpPr>
        <p:spPr>
          <a:xfrm>
            <a:off x="1598564" y="650948"/>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pic>
        <p:nvPicPr>
          <p:cNvPr id="7" name="Picture 6">
            <a:hlinkClick r:id="rId5" action="ppaction://hlinksldjump"/>
            <a:extLst>
              <a:ext uri="{FF2B5EF4-FFF2-40B4-BE49-F238E27FC236}">
                <a16:creationId xmlns="" xmlns:a16="http://schemas.microsoft.com/office/drawing/2014/main" id="{D10642B0-DBAD-47F0-B9B5-C37F5BF14F3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765486" y="746867"/>
            <a:ext cx="1078322" cy="1313981"/>
          </a:xfrm>
          <a:prstGeom prst="rect">
            <a:avLst/>
          </a:prstGeom>
        </p:spPr>
      </p:pic>
      <p:sp>
        <p:nvSpPr>
          <p:cNvPr id="8" name="Oval 7">
            <a:extLst>
              <a:ext uri="{FF2B5EF4-FFF2-40B4-BE49-F238E27FC236}">
                <a16:creationId xmlns="" xmlns:a16="http://schemas.microsoft.com/office/drawing/2014/main" id="{F9409693-2C74-4F29-A052-4481537E7785}"/>
              </a:ext>
            </a:extLst>
          </p:cNvPr>
          <p:cNvSpPr/>
          <p:nvPr/>
        </p:nvSpPr>
        <p:spPr>
          <a:xfrm>
            <a:off x="1593276" y="1864984"/>
            <a:ext cx="372908" cy="3870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anose="02020603050405020304" pitchFamily="18" charset="0"/>
              </a:rPr>
              <a:t>2</a:t>
            </a:r>
          </a:p>
        </p:txBody>
      </p:sp>
      <p:sp>
        <p:nvSpPr>
          <p:cNvPr id="9" name="Rectangle 8">
            <a:extLst>
              <a:ext uri="{FF2B5EF4-FFF2-40B4-BE49-F238E27FC236}">
                <a16:creationId xmlns="" xmlns:a16="http://schemas.microsoft.com/office/drawing/2014/main" id="{9DF0E2B0-9811-4C70-A176-10C58F25C869}"/>
              </a:ext>
            </a:extLst>
          </p:cNvPr>
          <p:cNvSpPr/>
          <p:nvPr/>
        </p:nvSpPr>
        <p:spPr>
          <a:xfrm>
            <a:off x="3050771" y="646178"/>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10" name="Picture 10">
            <a:hlinkClick r:id="rId7" action="ppaction://hlinksldjump"/>
            <a:extLst>
              <a:ext uri="{FF2B5EF4-FFF2-40B4-BE49-F238E27FC236}">
                <a16:creationId xmlns="" xmlns:a16="http://schemas.microsoft.com/office/drawing/2014/main" id="{F1B93DDB-0E1C-447E-9277-1449D35961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3166754" y="750294"/>
            <a:ext cx="1168671" cy="1510720"/>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 xmlns:a16="http://schemas.microsoft.com/office/drawing/2014/main" id="{4DDDE03E-EC83-4075-B096-8BEC3B8EAA12}"/>
              </a:ext>
            </a:extLst>
          </p:cNvPr>
          <p:cNvSpPr/>
          <p:nvPr/>
        </p:nvSpPr>
        <p:spPr>
          <a:xfrm>
            <a:off x="3082851" y="1798762"/>
            <a:ext cx="325705" cy="4219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3</a:t>
            </a:r>
          </a:p>
        </p:txBody>
      </p:sp>
      <p:sp>
        <p:nvSpPr>
          <p:cNvPr id="12" name="Rectangle 11">
            <a:extLst>
              <a:ext uri="{FF2B5EF4-FFF2-40B4-BE49-F238E27FC236}">
                <a16:creationId xmlns="" xmlns:a16="http://schemas.microsoft.com/office/drawing/2014/main" id="{D6C00CA1-8E59-41A6-83A0-0E9FC905D31E}"/>
              </a:ext>
            </a:extLst>
          </p:cNvPr>
          <p:cNvSpPr/>
          <p:nvPr/>
        </p:nvSpPr>
        <p:spPr>
          <a:xfrm>
            <a:off x="4549631" y="633601"/>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13" name="Picture 12">
            <a:hlinkClick r:id="rId9" action="ppaction://hlinksldjump"/>
            <a:extLst>
              <a:ext uri="{FF2B5EF4-FFF2-40B4-BE49-F238E27FC236}">
                <a16:creationId xmlns="" xmlns:a16="http://schemas.microsoft.com/office/drawing/2014/main" id="{6BB9F2AE-0B6B-425A-9618-0B86D63BC98B}"/>
              </a:ext>
            </a:extLst>
          </p:cNvPr>
          <p:cNvPicPr>
            <a:picLocks noChangeAspect="1"/>
          </p:cNvPicPr>
          <p:nvPr/>
        </p:nvPicPr>
        <p:blipFill>
          <a:blip r:embed="rId10"/>
          <a:stretch>
            <a:fillRect/>
          </a:stretch>
        </p:blipFill>
        <p:spPr>
          <a:xfrm>
            <a:off x="4603802" y="685687"/>
            <a:ext cx="1244092" cy="1517792"/>
          </a:xfrm>
          <a:prstGeom prst="rect">
            <a:avLst/>
          </a:prstGeom>
        </p:spPr>
      </p:pic>
      <p:sp>
        <p:nvSpPr>
          <p:cNvPr id="14" name="Oval 13">
            <a:extLst>
              <a:ext uri="{FF2B5EF4-FFF2-40B4-BE49-F238E27FC236}">
                <a16:creationId xmlns="" xmlns:a16="http://schemas.microsoft.com/office/drawing/2014/main" id="{C058DC2F-D95D-447B-96F9-D64C2B75ED5C}"/>
              </a:ext>
            </a:extLst>
          </p:cNvPr>
          <p:cNvSpPr/>
          <p:nvPr/>
        </p:nvSpPr>
        <p:spPr>
          <a:xfrm>
            <a:off x="4603802" y="1800575"/>
            <a:ext cx="355810" cy="4642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4</a:t>
            </a:r>
          </a:p>
        </p:txBody>
      </p:sp>
      <p:sp>
        <p:nvSpPr>
          <p:cNvPr id="15" name="Rectangle 14">
            <a:extLst>
              <a:ext uri="{FF2B5EF4-FFF2-40B4-BE49-F238E27FC236}">
                <a16:creationId xmlns="" xmlns:a16="http://schemas.microsoft.com/office/drawing/2014/main" id="{28D2DB23-EAA3-4D64-B513-6B1797D46F79}"/>
              </a:ext>
            </a:extLst>
          </p:cNvPr>
          <p:cNvSpPr/>
          <p:nvPr/>
        </p:nvSpPr>
        <p:spPr>
          <a:xfrm>
            <a:off x="6048491" y="614057"/>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16" name="Picture 15">
            <a:hlinkClick r:id="rId11" action="ppaction://hlinksldjump"/>
            <a:extLst>
              <a:ext uri="{FF2B5EF4-FFF2-40B4-BE49-F238E27FC236}">
                <a16:creationId xmlns="" xmlns:a16="http://schemas.microsoft.com/office/drawing/2014/main" id="{5310C781-8707-466B-B022-91705B926B4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187037" y="685687"/>
            <a:ext cx="1155641" cy="1550367"/>
          </a:xfrm>
          <a:prstGeom prst="rect">
            <a:avLst/>
          </a:prstGeom>
        </p:spPr>
      </p:pic>
      <p:sp>
        <p:nvSpPr>
          <p:cNvPr id="17" name="Oval 16">
            <a:extLst>
              <a:ext uri="{FF2B5EF4-FFF2-40B4-BE49-F238E27FC236}">
                <a16:creationId xmlns="" xmlns:a16="http://schemas.microsoft.com/office/drawing/2014/main" id="{661887DF-1DB0-41A8-BC10-4B5EB54E31D7}"/>
              </a:ext>
            </a:extLst>
          </p:cNvPr>
          <p:cNvSpPr/>
          <p:nvPr/>
        </p:nvSpPr>
        <p:spPr>
          <a:xfrm>
            <a:off x="6127555" y="1844824"/>
            <a:ext cx="316653" cy="3981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5</a:t>
            </a:r>
          </a:p>
        </p:txBody>
      </p:sp>
      <p:sp>
        <p:nvSpPr>
          <p:cNvPr id="18" name="Rectangle 17">
            <a:extLst>
              <a:ext uri="{FF2B5EF4-FFF2-40B4-BE49-F238E27FC236}">
                <a16:creationId xmlns="" xmlns:a16="http://schemas.microsoft.com/office/drawing/2014/main" id="{E786F688-A42F-4CCA-8892-0BA2A0AD41D9}"/>
              </a:ext>
            </a:extLst>
          </p:cNvPr>
          <p:cNvSpPr/>
          <p:nvPr/>
        </p:nvSpPr>
        <p:spPr>
          <a:xfrm>
            <a:off x="7565919" y="630334"/>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19" name="Picture 18">
            <a:hlinkClick r:id="rId13" action="ppaction://hlinksldjump"/>
            <a:extLst>
              <a:ext uri="{FF2B5EF4-FFF2-40B4-BE49-F238E27FC236}">
                <a16:creationId xmlns="" xmlns:a16="http://schemas.microsoft.com/office/drawing/2014/main" id="{7C2BF350-5DD9-4F77-AF83-0A7142742DB0}"/>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7726468" y="720110"/>
            <a:ext cx="1122941" cy="1497254"/>
          </a:xfrm>
          <a:prstGeom prst="rect">
            <a:avLst/>
          </a:prstGeom>
        </p:spPr>
      </p:pic>
      <p:sp>
        <p:nvSpPr>
          <p:cNvPr id="20" name="Oval 19">
            <a:extLst>
              <a:ext uri="{FF2B5EF4-FFF2-40B4-BE49-F238E27FC236}">
                <a16:creationId xmlns="" xmlns:a16="http://schemas.microsoft.com/office/drawing/2014/main" id="{B47B456F-9CF6-468B-B85D-7A877A2C1271}"/>
              </a:ext>
            </a:extLst>
          </p:cNvPr>
          <p:cNvSpPr/>
          <p:nvPr/>
        </p:nvSpPr>
        <p:spPr>
          <a:xfrm>
            <a:off x="7658153" y="1878768"/>
            <a:ext cx="316653" cy="3981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6</a:t>
            </a:r>
          </a:p>
        </p:txBody>
      </p:sp>
      <p:sp>
        <p:nvSpPr>
          <p:cNvPr id="21" name="Rectangle 20">
            <a:extLst>
              <a:ext uri="{FF2B5EF4-FFF2-40B4-BE49-F238E27FC236}">
                <a16:creationId xmlns="" xmlns:a16="http://schemas.microsoft.com/office/drawing/2014/main" id="{B87B9003-3EDD-402B-9FD9-81E053EB20B4}"/>
              </a:ext>
            </a:extLst>
          </p:cNvPr>
          <p:cNvSpPr/>
          <p:nvPr/>
        </p:nvSpPr>
        <p:spPr>
          <a:xfrm>
            <a:off x="110896" y="2420917"/>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22" name="Picture 6" descr="Hình ảnh động Vật Nhỏ Dễ Thương Vẽ Tay Hươu Phim Hoạt Hình Vẽ Tay động Vật  Hươu Cao Cổ, động Vật Nhỏ Mọc Lên, động Vật Vẽ Tay đầy Màu Sắc,">
            <a:hlinkClick r:id="rId15" action="ppaction://hlinksldjump"/>
            <a:extLst>
              <a:ext uri="{FF2B5EF4-FFF2-40B4-BE49-F238E27FC236}">
                <a16:creationId xmlns="" xmlns:a16="http://schemas.microsoft.com/office/drawing/2014/main" id="{E8700AA9-0210-4804-BAF2-45FAE75B5A58}"/>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70099" y="2455171"/>
            <a:ext cx="1320956" cy="1534156"/>
          </a:xfrm>
          <a:prstGeom prst="rect">
            <a:avLst/>
          </a:prstGeom>
          <a:noFill/>
          <a:extLst>
            <a:ext uri="{909E8E84-426E-40DD-AFC4-6F175D3DCCD1}">
              <a14:hiddenFill xmlns:a14="http://schemas.microsoft.com/office/drawing/2010/main">
                <a:solidFill>
                  <a:srgbClr val="FFFFFF"/>
                </a:solidFill>
              </a14:hiddenFill>
            </a:ext>
          </a:extLst>
        </p:spPr>
      </p:pic>
      <p:sp>
        <p:nvSpPr>
          <p:cNvPr id="23" name="Oval 22">
            <a:extLst>
              <a:ext uri="{FF2B5EF4-FFF2-40B4-BE49-F238E27FC236}">
                <a16:creationId xmlns="" xmlns:a16="http://schemas.microsoft.com/office/drawing/2014/main" id="{C111CB3B-F898-4575-8B4B-41AA01159BF4}"/>
              </a:ext>
            </a:extLst>
          </p:cNvPr>
          <p:cNvSpPr/>
          <p:nvPr/>
        </p:nvSpPr>
        <p:spPr>
          <a:xfrm>
            <a:off x="166506" y="3573016"/>
            <a:ext cx="373046"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7</a:t>
            </a:r>
          </a:p>
        </p:txBody>
      </p:sp>
      <p:sp>
        <p:nvSpPr>
          <p:cNvPr id="24" name="Rectangle 23">
            <a:extLst>
              <a:ext uri="{FF2B5EF4-FFF2-40B4-BE49-F238E27FC236}">
                <a16:creationId xmlns="" xmlns:a16="http://schemas.microsoft.com/office/drawing/2014/main" id="{F75FC9FF-D16F-41B4-BD79-62D5D7A40B23}"/>
              </a:ext>
            </a:extLst>
          </p:cNvPr>
          <p:cNvSpPr/>
          <p:nvPr/>
        </p:nvSpPr>
        <p:spPr>
          <a:xfrm>
            <a:off x="1584155" y="2431657"/>
            <a:ext cx="1368558" cy="164688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25" name="Picture 8">
            <a:hlinkClick r:id="rId17" action="ppaction://hlinksldjump"/>
            <a:extLst>
              <a:ext uri="{FF2B5EF4-FFF2-40B4-BE49-F238E27FC236}">
                <a16:creationId xmlns="" xmlns:a16="http://schemas.microsoft.com/office/drawing/2014/main" id="{38D70056-336E-4456-9633-5BE00E3C2DF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1800580" y="2467681"/>
            <a:ext cx="1011563" cy="1538714"/>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a:extLst>
              <a:ext uri="{FF2B5EF4-FFF2-40B4-BE49-F238E27FC236}">
                <a16:creationId xmlns="" xmlns:a16="http://schemas.microsoft.com/office/drawing/2014/main" id="{A48DB54B-89C1-46BE-8B34-E74B4B0D549D}"/>
              </a:ext>
            </a:extLst>
          </p:cNvPr>
          <p:cNvSpPr/>
          <p:nvPr/>
        </p:nvSpPr>
        <p:spPr>
          <a:xfrm>
            <a:off x="1678674" y="3573016"/>
            <a:ext cx="373046"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8</a:t>
            </a:r>
          </a:p>
        </p:txBody>
      </p:sp>
      <p:sp>
        <p:nvSpPr>
          <p:cNvPr id="27" name="Rectangle 26">
            <a:extLst>
              <a:ext uri="{FF2B5EF4-FFF2-40B4-BE49-F238E27FC236}">
                <a16:creationId xmlns="" xmlns:a16="http://schemas.microsoft.com/office/drawing/2014/main" id="{F8C64E79-D4C6-4EC7-9551-47D1B72060C9}"/>
              </a:ext>
            </a:extLst>
          </p:cNvPr>
          <p:cNvSpPr/>
          <p:nvPr/>
        </p:nvSpPr>
        <p:spPr>
          <a:xfrm>
            <a:off x="3045812" y="2459905"/>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28" name="Picture 27">
            <a:hlinkClick r:id="rId19" action="ppaction://hlinksldjump"/>
            <a:extLst>
              <a:ext uri="{FF2B5EF4-FFF2-40B4-BE49-F238E27FC236}">
                <a16:creationId xmlns="" xmlns:a16="http://schemas.microsoft.com/office/drawing/2014/main" id="{A253B41B-96D1-4AD1-AA50-43EB20D15FC8}"/>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3131840" y="2614441"/>
            <a:ext cx="1201514" cy="1383993"/>
          </a:xfrm>
          <a:prstGeom prst="rect">
            <a:avLst/>
          </a:prstGeom>
        </p:spPr>
      </p:pic>
      <p:sp>
        <p:nvSpPr>
          <p:cNvPr id="29" name="Oval 28">
            <a:extLst>
              <a:ext uri="{FF2B5EF4-FFF2-40B4-BE49-F238E27FC236}">
                <a16:creationId xmlns="" xmlns:a16="http://schemas.microsoft.com/office/drawing/2014/main" id="{2E3BC0B5-DC54-4F2C-9B8B-612011A27A5A}"/>
              </a:ext>
            </a:extLst>
          </p:cNvPr>
          <p:cNvSpPr/>
          <p:nvPr/>
        </p:nvSpPr>
        <p:spPr>
          <a:xfrm>
            <a:off x="3073098" y="3592589"/>
            <a:ext cx="373046"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9</a:t>
            </a:r>
          </a:p>
        </p:txBody>
      </p:sp>
      <p:sp>
        <p:nvSpPr>
          <p:cNvPr id="30" name="Rectangle 29">
            <a:extLst>
              <a:ext uri="{FF2B5EF4-FFF2-40B4-BE49-F238E27FC236}">
                <a16:creationId xmlns="" xmlns:a16="http://schemas.microsoft.com/office/drawing/2014/main" id="{186C5508-1762-4FC5-81C0-8E2E4D8CA0E8}"/>
              </a:ext>
            </a:extLst>
          </p:cNvPr>
          <p:cNvSpPr/>
          <p:nvPr/>
        </p:nvSpPr>
        <p:spPr>
          <a:xfrm>
            <a:off x="4537969" y="2455172"/>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31" name="Picture 30">
            <a:hlinkClick r:id="rId21" action="ppaction://hlinksldjump"/>
            <a:extLst>
              <a:ext uri="{FF2B5EF4-FFF2-40B4-BE49-F238E27FC236}">
                <a16:creationId xmlns="" xmlns:a16="http://schemas.microsoft.com/office/drawing/2014/main" id="{0D1D3D21-1293-4E04-9BF8-1208768666C8}"/>
              </a:ext>
            </a:extLst>
          </p:cNvPr>
          <p:cNvPicPr>
            <a:picLocks noChangeAspect="1"/>
          </p:cNvPicPr>
          <p:nvPr/>
        </p:nvPicPr>
        <p:blipFill>
          <a:blip r:embed="rId22"/>
          <a:stretch>
            <a:fillRect/>
          </a:stretch>
        </p:blipFill>
        <p:spPr>
          <a:xfrm>
            <a:off x="4588868" y="2577764"/>
            <a:ext cx="1214610" cy="1499308"/>
          </a:xfrm>
          <a:prstGeom prst="rect">
            <a:avLst/>
          </a:prstGeom>
        </p:spPr>
      </p:pic>
      <p:sp>
        <p:nvSpPr>
          <p:cNvPr id="32" name="Oval 31">
            <a:extLst>
              <a:ext uri="{FF2B5EF4-FFF2-40B4-BE49-F238E27FC236}">
                <a16:creationId xmlns="" xmlns:a16="http://schemas.microsoft.com/office/drawing/2014/main" id="{E23D6B83-20F7-462A-80CB-BC3058C74A4B}"/>
              </a:ext>
            </a:extLst>
          </p:cNvPr>
          <p:cNvSpPr/>
          <p:nvPr/>
        </p:nvSpPr>
        <p:spPr>
          <a:xfrm>
            <a:off x="5329471" y="3593249"/>
            <a:ext cx="546713"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UTM Avo" panose="02040603050506020204" pitchFamily="18" charset="0"/>
                <a:cs typeface="Times New Roman" panose="02020603050405020304" pitchFamily="18" charset="0"/>
              </a:rPr>
              <a:t>10</a:t>
            </a:r>
          </a:p>
        </p:txBody>
      </p:sp>
      <p:sp>
        <p:nvSpPr>
          <p:cNvPr id="33" name="Rectangle 32">
            <a:extLst>
              <a:ext uri="{FF2B5EF4-FFF2-40B4-BE49-F238E27FC236}">
                <a16:creationId xmlns="" xmlns:a16="http://schemas.microsoft.com/office/drawing/2014/main" id="{453E966C-28D3-4E16-AE23-0F218B986392}"/>
              </a:ext>
            </a:extLst>
          </p:cNvPr>
          <p:cNvSpPr/>
          <p:nvPr/>
        </p:nvSpPr>
        <p:spPr>
          <a:xfrm>
            <a:off x="6014336" y="2463049"/>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34" name="Picture 33">
            <a:hlinkClick r:id="rId23" action="ppaction://hlinksldjump"/>
            <a:extLst>
              <a:ext uri="{FF2B5EF4-FFF2-40B4-BE49-F238E27FC236}">
                <a16:creationId xmlns="" xmlns:a16="http://schemas.microsoft.com/office/drawing/2014/main" id="{2FDD32E7-62E7-4E14-9AEB-3BE7CAB43469}"/>
              </a:ext>
            </a:extLst>
          </p:cNvPr>
          <p:cNvPicPr>
            <a:picLocks noChangeAspect="1"/>
          </p:cNvPicPr>
          <p:nvPr/>
        </p:nvPicPr>
        <p:blipFill>
          <a:blip r:embed="rId24">
            <a:extLst>
              <a:ext uri="{28A0092B-C50C-407E-A947-70E740481C1C}">
                <a14:useLocalDpi xmlns:a14="http://schemas.microsoft.com/office/drawing/2010/main" val="0"/>
              </a:ext>
            </a:extLst>
          </a:blip>
          <a:srcRect/>
          <a:stretch/>
        </p:blipFill>
        <p:spPr>
          <a:xfrm>
            <a:off x="6123349" y="2537278"/>
            <a:ext cx="1231226" cy="1565721"/>
          </a:xfrm>
          <a:prstGeom prst="rect">
            <a:avLst/>
          </a:prstGeom>
        </p:spPr>
      </p:pic>
      <p:sp>
        <p:nvSpPr>
          <p:cNvPr id="35" name="Oval 34">
            <a:extLst>
              <a:ext uri="{FF2B5EF4-FFF2-40B4-BE49-F238E27FC236}">
                <a16:creationId xmlns="" xmlns:a16="http://schemas.microsoft.com/office/drawing/2014/main" id="{FF7948E4-7C38-425F-8636-2CC856BBAAE5}"/>
              </a:ext>
            </a:extLst>
          </p:cNvPr>
          <p:cNvSpPr/>
          <p:nvPr/>
        </p:nvSpPr>
        <p:spPr>
          <a:xfrm>
            <a:off x="6048000" y="3571956"/>
            <a:ext cx="561857"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UTM Avo" panose="02040603050506020204" pitchFamily="18" charset="0"/>
                <a:cs typeface="Times New Roman" panose="02020603050405020304" pitchFamily="18" charset="0"/>
              </a:rPr>
              <a:t>11</a:t>
            </a:r>
          </a:p>
        </p:txBody>
      </p:sp>
      <p:sp>
        <p:nvSpPr>
          <p:cNvPr id="36" name="Rectangle 35">
            <a:extLst>
              <a:ext uri="{FF2B5EF4-FFF2-40B4-BE49-F238E27FC236}">
                <a16:creationId xmlns="" xmlns:a16="http://schemas.microsoft.com/office/drawing/2014/main" id="{B43076EA-3A42-4B94-B208-64F8AA717291}"/>
              </a:ext>
            </a:extLst>
          </p:cNvPr>
          <p:cNvSpPr/>
          <p:nvPr/>
        </p:nvSpPr>
        <p:spPr>
          <a:xfrm>
            <a:off x="7554710" y="2458939"/>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37" name="Picture 12">
            <a:hlinkClick r:id="rId25" action="ppaction://hlinksldjump"/>
            <a:extLst>
              <a:ext uri="{FF2B5EF4-FFF2-40B4-BE49-F238E27FC236}">
                <a16:creationId xmlns="" xmlns:a16="http://schemas.microsoft.com/office/drawing/2014/main" id="{8212DF7A-E71E-4BE8-A92C-5AAE2590194F}"/>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p:blipFill>
        <p:spPr bwMode="auto">
          <a:xfrm>
            <a:off x="7637836" y="2357382"/>
            <a:ext cx="1457249" cy="1791698"/>
          </a:xfrm>
          <a:prstGeom prst="rect">
            <a:avLst/>
          </a:prstGeom>
          <a:noFill/>
          <a:extLst>
            <a:ext uri="{909E8E84-426E-40DD-AFC4-6F175D3DCCD1}">
              <a14:hiddenFill xmlns:a14="http://schemas.microsoft.com/office/drawing/2010/main">
                <a:solidFill>
                  <a:srgbClr val="FFFFFF"/>
                </a:solidFill>
              </a14:hiddenFill>
            </a:ext>
          </a:extLst>
        </p:spPr>
      </p:pic>
      <p:sp>
        <p:nvSpPr>
          <p:cNvPr id="38" name="Oval 37">
            <a:extLst>
              <a:ext uri="{FF2B5EF4-FFF2-40B4-BE49-F238E27FC236}">
                <a16:creationId xmlns="" xmlns:a16="http://schemas.microsoft.com/office/drawing/2014/main" id="{E0438EBB-EFEE-46DE-97D9-8D633DC7D9CB}"/>
              </a:ext>
            </a:extLst>
          </p:cNvPr>
          <p:cNvSpPr/>
          <p:nvPr/>
        </p:nvSpPr>
        <p:spPr>
          <a:xfrm>
            <a:off x="7565006" y="3592480"/>
            <a:ext cx="538490"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0000"/>
                </a:solidFill>
                <a:latin typeface="UTM Avo" panose="02040603050506020204" pitchFamily="18" charset="0"/>
                <a:cs typeface="Times New Roman" panose="02020603050405020304" pitchFamily="18" charset="0"/>
              </a:rPr>
              <a:t>12</a:t>
            </a:r>
          </a:p>
        </p:txBody>
      </p:sp>
      <p:sp>
        <p:nvSpPr>
          <p:cNvPr id="39" name="Rectangle 38">
            <a:extLst>
              <a:ext uri="{FF2B5EF4-FFF2-40B4-BE49-F238E27FC236}">
                <a16:creationId xmlns="" xmlns:a16="http://schemas.microsoft.com/office/drawing/2014/main" id="{966CE803-8577-4DB8-9764-0C0FBF8588E1}"/>
              </a:ext>
            </a:extLst>
          </p:cNvPr>
          <p:cNvSpPr/>
          <p:nvPr/>
        </p:nvSpPr>
        <p:spPr>
          <a:xfrm>
            <a:off x="108929" y="4222536"/>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40" name="Picture 39">
            <a:hlinkClick r:id="rId3" action="ppaction://hlinksldjump"/>
            <a:extLst>
              <a:ext uri="{FF2B5EF4-FFF2-40B4-BE49-F238E27FC236}">
                <a16:creationId xmlns="" xmlns:a16="http://schemas.microsoft.com/office/drawing/2014/main" id="{502A6A51-54F7-412A-AEED-BDBF751B8845}"/>
              </a:ext>
            </a:extLst>
          </p:cNvPr>
          <p:cNvPicPr>
            <a:picLocks noChangeAspect="1"/>
          </p:cNvPicPr>
          <p:nvPr/>
        </p:nvPicPr>
        <p:blipFill>
          <a:blip r:embed="rId27">
            <a:extLst>
              <a:ext uri="{28A0092B-C50C-407E-A947-70E740481C1C}">
                <a14:useLocalDpi xmlns:a14="http://schemas.microsoft.com/office/drawing/2010/main" val="0"/>
              </a:ext>
            </a:extLst>
          </a:blip>
          <a:srcRect/>
          <a:stretch/>
        </p:blipFill>
        <p:spPr>
          <a:xfrm>
            <a:off x="270650" y="4220234"/>
            <a:ext cx="1293881" cy="1810958"/>
          </a:xfrm>
          <a:prstGeom prst="rect">
            <a:avLst/>
          </a:prstGeom>
        </p:spPr>
      </p:pic>
      <p:sp>
        <p:nvSpPr>
          <p:cNvPr id="41" name="Oval 40">
            <a:extLst>
              <a:ext uri="{FF2B5EF4-FFF2-40B4-BE49-F238E27FC236}">
                <a16:creationId xmlns="" xmlns:a16="http://schemas.microsoft.com/office/drawing/2014/main" id="{7BCFAD7A-1781-432F-9EE7-168C96463F1B}"/>
              </a:ext>
            </a:extLst>
          </p:cNvPr>
          <p:cNvSpPr/>
          <p:nvPr/>
        </p:nvSpPr>
        <p:spPr>
          <a:xfrm>
            <a:off x="122650" y="5362380"/>
            <a:ext cx="558266"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UTM Avo" panose="02040603050506020204" pitchFamily="18" charset="0"/>
                <a:cs typeface="Times New Roman" panose="02020603050405020304" pitchFamily="18" charset="0"/>
              </a:rPr>
              <a:t>13</a:t>
            </a:r>
          </a:p>
        </p:txBody>
      </p:sp>
      <p:sp>
        <p:nvSpPr>
          <p:cNvPr id="43" name="Rectangle 42">
            <a:extLst>
              <a:ext uri="{FF2B5EF4-FFF2-40B4-BE49-F238E27FC236}">
                <a16:creationId xmlns="" xmlns:a16="http://schemas.microsoft.com/office/drawing/2014/main" id="{2B4BD84C-D75A-4E23-BEAA-7F878D6EE4E9}"/>
              </a:ext>
            </a:extLst>
          </p:cNvPr>
          <p:cNvSpPr/>
          <p:nvPr/>
        </p:nvSpPr>
        <p:spPr>
          <a:xfrm>
            <a:off x="1567239" y="4192322"/>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44" name="Picture 43">
            <a:hlinkClick r:id="rId5" action="ppaction://hlinksldjump"/>
            <a:extLst>
              <a:ext uri="{FF2B5EF4-FFF2-40B4-BE49-F238E27FC236}">
                <a16:creationId xmlns="" xmlns:a16="http://schemas.microsoft.com/office/drawing/2014/main" id="{7301A217-0E8C-4D37-B61C-8B41E52C17AB}"/>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1775955" y="4387096"/>
            <a:ext cx="1060812" cy="1262533"/>
          </a:xfrm>
          <a:prstGeom prst="rect">
            <a:avLst/>
          </a:prstGeom>
        </p:spPr>
      </p:pic>
      <p:sp>
        <p:nvSpPr>
          <p:cNvPr id="45" name="Oval 44">
            <a:extLst>
              <a:ext uri="{FF2B5EF4-FFF2-40B4-BE49-F238E27FC236}">
                <a16:creationId xmlns="" xmlns:a16="http://schemas.microsoft.com/office/drawing/2014/main" id="{11FCB86A-3B0B-49E1-9D26-987BA26D2EE9}"/>
              </a:ext>
            </a:extLst>
          </p:cNvPr>
          <p:cNvSpPr/>
          <p:nvPr/>
        </p:nvSpPr>
        <p:spPr>
          <a:xfrm>
            <a:off x="1600522" y="5322665"/>
            <a:ext cx="538703"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0000"/>
                </a:solidFill>
                <a:latin typeface="UTM Avo" panose="02040603050506020204" pitchFamily="18" charset="0"/>
                <a:cs typeface="Times New Roman" panose="02020603050405020304" pitchFamily="18" charset="0"/>
              </a:rPr>
              <a:t>14</a:t>
            </a:r>
          </a:p>
        </p:txBody>
      </p:sp>
      <p:sp>
        <p:nvSpPr>
          <p:cNvPr id="46" name="Rectangle 45">
            <a:extLst>
              <a:ext uri="{FF2B5EF4-FFF2-40B4-BE49-F238E27FC236}">
                <a16:creationId xmlns="" xmlns:a16="http://schemas.microsoft.com/office/drawing/2014/main" id="{2E75CA23-FE6F-4468-AFED-CC09AFFA6984}"/>
              </a:ext>
            </a:extLst>
          </p:cNvPr>
          <p:cNvSpPr/>
          <p:nvPr/>
        </p:nvSpPr>
        <p:spPr>
          <a:xfrm>
            <a:off x="3025549" y="4219776"/>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47" name="Picture 46">
            <a:hlinkClick r:id="" action="ppaction://noaction"/>
            <a:extLst>
              <a:ext uri="{FF2B5EF4-FFF2-40B4-BE49-F238E27FC236}">
                <a16:creationId xmlns="" xmlns:a16="http://schemas.microsoft.com/office/drawing/2014/main" id="{DF9A24DD-2B12-42AD-8E45-43DA9035FAE1}"/>
              </a:ext>
            </a:extLst>
          </p:cNvPr>
          <p:cNvPicPr>
            <a:picLocks noChangeAspect="1"/>
          </p:cNvPicPr>
          <p:nvPr/>
        </p:nvPicPr>
        <p:blipFill>
          <a:blip r:embed="rId29">
            <a:extLst>
              <a:ext uri="{28A0092B-C50C-407E-A947-70E740481C1C}">
                <a14:useLocalDpi xmlns:a14="http://schemas.microsoft.com/office/drawing/2010/main" val="0"/>
              </a:ext>
            </a:extLst>
          </a:blip>
          <a:srcRect/>
          <a:stretch/>
        </p:blipFill>
        <p:spPr>
          <a:xfrm>
            <a:off x="3171785" y="4206144"/>
            <a:ext cx="1190139" cy="1662870"/>
          </a:xfrm>
          <a:prstGeom prst="rect">
            <a:avLst/>
          </a:prstGeom>
        </p:spPr>
      </p:pic>
      <p:sp>
        <p:nvSpPr>
          <p:cNvPr id="48" name="Oval 47">
            <a:extLst>
              <a:ext uri="{FF2B5EF4-FFF2-40B4-BE49-F238E27FC236}">
                <a16:creationId xmlns="" xmlns:a16="http://schemas.microsoft.com/office/drawing/2014/main" id="{923457B3-639A-4298-A069-56B33C789630}"/>
              </a:ext>
            </a:extLst>
          </p:cNvPr>
          <p:cNvSpPr/>
          <p:nvPr/>
        </p:nvSpPr>
        <p:spPr>
          <a:xfrm>
            <a:off x="3115318" y="5373231"/>
            <a:ext cx="534776"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0000"/>
                </a:solidFill>
                <a:latin typeface="UTM Avo" panose="02040603050506020204" pitchFamily="18" charset="0"/>
                <a:cs typeface="Times New Roman" panose="02020603050405020304" pitchFamily="18" charset="0"/>
              </a:rPr>
              <a:t>15</a:t>
            </a:r>
          </a:p>
        </p:txBody>
      </p:sp>
      <p:sp>
        <p:nvSpPr>
          <p:cNvPr id="49" name="Rectangle 48">
            <a:extLst>
              <a:ext uri="{FF2B5EF4-FFF2-40B4-BE49-F238E27FC236}">
                <a16:creationId xmlns="" xmlns:a16="http://schemas.microsoft.com/office/drawing/2014/main" id="{8B2E91B7-CD51-4302-86DC-69323A4FAC95}"/>
              </a:ext>
            </a:extLst>
          </p:cNvPr>
          <p:cNvSpPr/>
          <p:nvPr/>
        </p:nvSpPr>
        <p:spPr>
          <a:xfrm>
            <a:off x="4553736" y="4219776"/>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51" name="Picture 50">
            <a:hlinkClick r:id="" action="ppaction://noaction"/>
            <a:extLst>
              <a:ext uri="{FF2B5EF4-FFF2-40B4-BE49-F238E27FC236}">
                <a16:creationId xmlns="" xmlns:a16="http://schemas.microsoft.com/office/drawing/2014/main" id="{28730B02-CB29-4B22-B835-2FD2BA8B9202}"/>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4694715" y="4210983"/>
            <a:ext cx="1199238" cy="1465735"/>
          </a:xfrm>
          <a:prstGeom prst="rect">
            <a:avLst/>
          </a:prstGeom>
        </p:spPr>
      </p:pic>
      <p:sp>
        <p:nvSpPr>
          <p:cNvPr id="52" name="Oval 51">
            <a:extLst>
              <a:ext uri="{FF2B5EF4-FFF2-40B4-BE49-F238E27FC236}">
                <a16:creationId xmlns="" xmlns:a16="http://schemas.microsoft.com/office/drawing/2014/main" id="{6AA6E479-3C00-4725-8C8E-B92B36F1341B}"/>
              </a:ext>
            </a:extLst>
          </p:cNvPr>
          <p:cNvSpPr/>
          <p:nvPr/>
        </p:nvSpPr>
        <p:spPr>
          <a:xfrm>
            <a:off x="4580353" y="5368395"/>
            <a:ext cx="570047"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UTM Avo" panose="02040603050506020204" pitchFamily="18" charset="0"/>
                <a:cs typeface="Times New Roman" panose="02020603050405020304" pitchFamily="18" charset="0"/>
              </a:rPr>
              <a:t>16</a:t>
            </a:r>
          </a:p>
        </p:txBody>
      </p:sp>
    </p:spTree>
    <p:extLst>
      <p:ext uri="{BB962C8B-B14F-4D97-AF65-F5344CB8AC3E}">
        <p14:creationId xmlns:p14="http://schemas.microsoft.com/office/powerpoint/2010/main" val="206591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with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4" presetClass="exit" presetSubtype="10" fill="hold" grpId="0" nodeType="withEffect">
                                  <p:stCondLst>
                                    <p:cond delay="0"/>
                                  </p:stCondLst>
                                  <p:childTnLst>
                                    <p:animEffect transition="out" filter="randombar(horizont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14" presetClass="exit" presetSubtype="10" fill="hold" grpId="0" nodeType="withEffect">
                                  <p:stCondLst>
                                    <p:cond delay="0"/>
                                  </p:stCondLst>
                                  <p:childTnLst>
                                    <p:animEffect transition="out" filter="randombar(horizontal)">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par>
                                <p:cTn id="17" presetID="14" presetClass="exit" presetSubtype="10" fill="hold" grpId="0" nodeType="withEffect">
                                  <p:stCondLst>
                                    <p:cond delay="0"/>
                                  </p:stCondLst>
                                  <p:childTnLst>
                                    <p:animEffect transition="out" filter="randombar(horizontal)">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14" presetClass="exit" presetSubtype="10" fill="hold" grpId="0" nodeType="withEffect">
                                  <p:stCondLst>
                                    <p:cond delay="0"/>
                                  </p:stCondLst>
                                  <p:childTnLst>
                                    <p:animEffect transition="out" filter="randombar(horizont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14" presetClass="exit" presetSubtype="10" fill="hold" grpId="0" nodeType="withEffect">
                                  <p:stCondLst>
                                    <p:cond delay="0"/>
                                  </p:stCondLst>
                                  <p:childTnLst>
                                    <p:animEffect transition="out" filter="randombar(horizontal)">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4" presetClass="exit" presetSubtype="10" fill="hold" grpId="0" nodeType="withEffect">
                                  <p:stCondLst>
                                    <p:cond delay="0"/>
                                  </p:stCondLst>
                                  <p:childTnLst>
                                    <p:animEffect transition="out" filter="randombar(horizontal)">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14" presetClass="exit" presetSubtype="10" fill="hold" grpId="0" nodeType="withEffect">
                                  <p:stCondLst>
                                    <p:cond delay="0"/>
                                  </p:stCondLst>
                                  <p:childTnLst>
                                    <p:animEffect transition="out" filter="randombar(horizontal)">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par>
                                <p:cTn id="32" presetID="14" presetClass="exit" presetSubtype="10" fill="hold" grpId="0" nodeType="withEffect">
                                  <p:stCondLst>
                                    <p:cond delay="0"/>
                                  </p:stCondLst>
                                  <p:childTnLst>
                                    <p:animEffect transition="out" filter="randombar(horizontal)">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par>
                                <p:cTn id="35" presetID="14" presetClass="exit" presetSubtype="10" fill="hold" grpId="0" nodeType="withEffect">
                                  <p:stCondLst>
                                    <p:cond delay="0"/>
                                  </p:stCondLst>
                                  <p:childTnLst>
                                    <p:animEffect transition="out" filter="randombar(horizontal)">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14" presetClass="exit" presetSubtype="10" fill="hold" grpId="0" nodeType="withEffect">
                                  <p:stCondLst>
                                    <p:cond delay="0"/>
                                  </p:stCondLst>
                                  <p:childTnLst>
                                    <p:animEffect transition="out" filter="randombar(horizontal)">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par>
                                <p:cTn id="41" presetID="14" presetClass="exit" presetSubtype="10" fill="hold" grpId="0" nodeType="withEffect">
                                  <p:stCondLst>
                                    <p:cond delay="0"/>
                                  </p:stCondLst>
                                  <p:childTnLst>
                                    <p:animEffect transition="out" filter="randombar(horizontal)">
                                      <p:cBhvr>
                                        <p:cTn id="42" dur="500"/>
                                        <p:tgtEl>
                                          <p:spTgt spid="21"/>
                                        </p:tgtEl>
                                      </p:cBhvr>
                                    </p:animEffect>
                                    <p:set>
                                      <p:cBhvr>
                                        <p:cTn id="43" dur="1" fill="hold">
                                          <p:stCondLst>
                                            <p:cond delay="499"/>
                                          </p:stCondLst>
                                        </p:cTn>
                                        <p:tgtEl>
                                          <p:spTgt spid="21"/>
                                        </p:tgtEl>
                                        <p:attrNameLst>
                                          <p:attrName>style.visibility</p:attrName>
                                        </p:attrNameLst>
                                      </p:cBhvr>
                                      <p:to>
                                        <p:strVal val="hidden"/>
                                      </p:to>
                                    </p:set>
                                  </p:childTnLst>
                                </p:cTn>
                              </p:par>
                              <p:par>
                                <p:cTn id="44" presetID="14" presetClass="exit" presetSubtype="10" fill="hold" grpId="0" nodeType="withEffect">
                                  <p:stCondLst>
                                    <p:cond delay="0"/>
                                  </p:stCondLst>
                                  <p:childTnLst>
                                    <p:animEffect transition="out" filter="randombar(horizontal)">
                                      <p:cBhvr>
                                        <p:cTn id="45" dur="500"/>
                                        <p:tgtEl>
                                          <p:spTgt spid="23"/>
                                        </p:tgtEl>
                                      </p:cBhvr>
                                    </p:animEffect>
                                    <p:set>
                                      <p:cBhvr>
                                        <p:cTn id="46" dur="1" fill="hold">
                                          <p:stCondLst>
                                            <p:cond delay="499"/>
                                          </p:stCondLst>
                                        </p:cTn>
                                        <p:tgtEl>
                                          <p:spTgt spid="23"/>
                                        </p:tgtEl>
                                        <p:attrNameLst>
                                          <p:attrName>style.visibility</p:attrName>
                                        </p:attrNameLst>
                                      </p:cBhvr>
                                      <p:to>
                                        <p:strVal val="hidden"/>
                                      </p:to>
                                    </p:set>
                                  </p:childTnLst>
                                </p:cTn>
                              </p:par>
                              <p:par>
                                <p:cTn id="47" presetID="14" presetClass="exit" presetSubtype="10" fill="hold" grpId="0" nodeType="withEffect">
                                  <p:stCondLst>
                                    <p:cond delay="0"/>
                                  </p:stCondLst>
                                  <p:childTnLst>
                                    <p:animEffect transition="out" filter="randombar(horizontal)">
                                      <p:cBhvr>
                                        <p:cTn id="48" dur="500"/>
                                        <p:tgtEl>
                                          <p:spTgt spid="24"/>
                                        </p:tgtEl>
                                      </p:cBhvr>
                                    </p:animEffect>
                                    <p:set>
                                      <p:cBhvr>
                                        <p:cTn id="49" dur="1" fill="hold">
                                          <p:stCondLst>
                                            <p:cond delay="499"/>
                                          </p:stCondLst>
                                        </p:cTn>
                                        <p:tgtEl>
                                          <p:spTgt spid="24"/>
                                        </p:tgtEl>
                                        <p:attrNameLst>
                                          <p:attrName>style.visibility</p:attrName>
                                        </p:attrNameLst>
                                      </p:cBhvr>
                                      <p:to>
                                        <p:strVal val="hidden"/>
                                      </p:to>
                                    </p:set>
                                  </p:childTnLst>
                                </p:cTn>
                              </p:par>
                              <p:par>
                                <p:cTn id="50" presetID="14" presetClass="exit" presetSubtype="10" fill="hold" grpId="0" nodeType="withEffect">
                                  <p:stCondLst>
                                    <p:cond delay="0"/>
                                  </p:stCondLst>
                                  <p:childTnLst>
                                    <p:animEffect transition="out" filter="randombar(horizontal)">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14" presetClass="exit" presetSubtype="10" fill="hold" grpId="0" nodeType="withEffect">
                                  <p:stCondLst>
                                    <p:cond delay="0"/>
                                  </p:stCondLst>
                                  <p:childTnLst>
                                    <p:animEffect transition="out" filter="randombar(horizontal)">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14" presetClass="exit" presetSubtype="10" fill="hold" grpId="0" nodeType="withEffect">
                                  <p:stCondLst>
                                    <p:cond delay="0"/>
                                  </p:stCondLst>
                                  <p:childTnLst>
                                    <p:animEffect transition="out" filter="randombar(horizontal)">
                                      <p:cBhvr>
                                        <p:cTn id="57" dur="500"/>
                                        <p:tgtEl>
                                          <p:spTgt spid="29"/>
                                        </p:tgtEl>
                                      </p:cBhvr>
                                    </p:animEffect>
                                    <p:set>
                                      <p:cBhvr>
                                        <p:cTn id="58" dur="1" fill="hold">
                                          <p:stCondLst>
                                            <p:cond delay="499"/>
                                          </p:stCondLst>
                                        </p:cTn>
                                        <p:tgtEl>
                                          <p:spTgt spid="29"/>
                                        </p:tgtEl>
                                        <p:attrNameLst>
                                          <p:attrName>style.visibility</p:attrName>
                                        </p:attrNameLst>
                                      </p:cBhvr>
                                      <p:to>
                                        <p:strVal val="hidden"/>
                                      </p:to>
                                    </p:set>
                                  </p:childTnLst>
                                </p:cTn>
                              </p:par>
                              <p:par>
                                <p:cTn id="59" presetID="14" presetClass="exit" presetSubtype="10" fill="hold" grpId="0" nodeType="withEffect">
                                  <p:stCondLst>
                                    <p:cond delay="0"/>
                                  </p:stCondLst>
                                  <p:childTnLst>
                                    <p:animEffect transition="out" filter="randombar(horizontal)">
                                      <p:cBhvr>
                                        <p:cTn id="60" dur="500"/>
                                        <p:tgtEl>
                                          <p:spTgt spid="30"/>
                                        </p:tgtEl>
                                      </p:cBhvr>
                                    </p:animEffect>
                                    <p:set>
                                      <p:cBhvr>
                                        <p:cTn id="61" dur="1" fill="hold">
                                          <p:stCondLst>
                                            <p:cond delay="499"/>
                                          </p:stCondLst>
                                        </p:cTn>
                                        <p:tgtEl>
                                          <p:spTgt spid="30"/>
                                        </p:tgtEl>
                                        <p:attrNameLst>
                                          <p:attrName>style.visibility</p:attrName>
                                        </p:attrNameLst>
                                      </p:cBhvr>
                                      <p:to>
                                        <p:strVal val="hidden"/>
                                      </p:to>
                                    </p:set>
                                  </p:childTnLst>
                                </p:cTn>
                              </p:par>
                              <p:par>
                                <p:cTn id="62" presetID="14" presetClass="exit" presetSubtype="10" fill="hold" grpId="0" nodeType="withEffect">
                                  <p:stCondLst>
                                    <p:cond delay="0"/>
                                  </p:stCondLst>
                                  <p:childTnLst>
                                    <p:animEffect transition="out" filter="randombar(horizontal)">
                                      <p:cBhvr>
                                        <p:cTn id="63" dur="500"/>
                                        <p:tgtEl>
                                          <p:spTgt spid="32"/>
                                        </p:tgtEl>
                                      </p:cBhvr>
                                    </p:animEffect>
                                    <p:set>
                                      <p:cBhvr>
                                        <p:cTn id="64" dur="1" fill="hold">
                                          <p:stCondLst>
                                            <p:cond delay="499"/>
                                          </p:stCondLst>
                                        </p:cTn>
                                        <p:tgtEl>
                                          <p:spTgt spid="32"/>
                                        </p:tgtEl>
                                        <p:attrNameLst>
                                          <p:attrName>style.visibility</p:attrName>
                                        </p:attrNameLst>
                                      </p:cBhvr>
                                      <p:to>
                                        <p:strVal val="hidden"/>
                                      </p:to>
                                    </p:set>
                                  </p:childTnLst>
                                </p:cTn>
                              </p:par>
                              <p:par>
                                <p:cTn id="65" presetID="14" presetClass="exit" presetSubtype="10" fill="hold" grpId="0" nodeType="withEffect">
                                  <p:stCondLst>
                                    <p:cond delay="0"/>
                                  </p:stCondLst>
                                  <p:childTnLst>
                                    <p:animEffect transition="out" filter="randombar(horizontal)">
                                      <p:cBhvr>
                                        <p:cTn id="66" dur="500"/>
                                        <p:tgtEl>
                                          <p:spTgt spid="33"/>
                                        </p:tgtEl>
                                      </p:cBhvr>
                                    </p:animEffect>
                                    <p:set>
                                      <p:cBhvr>
                                        <p:cTn id="67" dur="1" fill="hold">
                                          <p:stCondLst>
                                            <p:cond delay="499"/>
                                          </p:stCondLst>
                                        </p:cTn>
                                        <p:tgtEl>
                                          <p:spTgt spid="33"/>
                                        </p:tgtEl>
                                        <p:attrNameLst>
                                          <p:attrName>style.visibility</p:attrName>
                                        </p:attrNameLst>
                                      </p:cBhvr>
                                      <p:to>
                                        <p:strVal val="hidden"/>
                                      </p:to>
                                    </p:set>
                                  </p:childTnLst>
                                </p:cTn>
                              </p:par>
                              <p:par>
                                <p:cTn id="68" presetID="14" presetClass="exit" presetSubtype="10" fill="hold" grpId="0" nodeType="withEffect">
                                  <p:stCondLst>
                                    <p:cond delay="0"/>
                                  </p:stCondLst>
                                  <p:childTnLst>
                                    <p:animEffect transition="out" filter="randombar(horizontal)">
                                      <p:cBhvr>
                                        <p:cTn id="69" dur="500"/>
                                        <p:tgtEl>
                                          <p:spTgt spid="35"/>
                                        </p:tgtEl>
                                      </p:cBhvr>
                                    </p:animEffect>
                                    <p:set>
                                      <p:cBhvr>
                                        <p:cTn id="70" dur="1" fill="hold">
                                          <p:stCondLst>
                                            <p:cond delay="499"/>
                                          </p:stCondLst>
                                        </p:cTn>
                                        <p:tgtEl>
                                          <p:spTgt spid="35"/>
                                        </p:tgtEl>
                                        <p:attrNameLst>
                                          <p:attrName>style.visibility</p:attrName>
                                        </p:attrNameLst>
                                      </p:cBhvr>
                                      <p:to>
                                        <p:strVal val="hidden"/>
                                      </p:to>
                                    </p:set>
                                  </p:childTnLst>
                                </p:cTn>
                              </p:par>
                              <p:par>
                                <p:cTn id="71" presetID="14" presetClass="exit" presetSubtype="10" fill="hold" grpId="0" nodeType="withEffect">
                                  <p:stCondLst>
                                    <p:cond delay="0"/>
                                  </p:stCondLst>
                                  <p:childTnLst>
                                    <p:animEffect transition="out" filter="randombar(horizontal)">
                                      <p:cBhvr>
                                        <p:cTn id="72" dur="500"/>
                                        <p:tgtEl>
                                          <p:spTgt spid="36"/>
                                        </p:tgtEl>
                                      </p:cBhvr>
                                    </p:animEffect>
                                    <p:set>
                                      <p:cBhvr>
                                        <p:cTn id="73" dur="1" fill="hold">
                                          <p:stCondLst>
                                            <p:cond delay="499"/>
                                          </p:stCondLst>
                                        </p:cTn>
                                        <p:tgtEl>
                                          <p:spTgt spid="36"/>
                                        </p:tgtEl>
                                        <p:attrNameLst>
                                          <p:attrName>style.visibility</p:attrName>
                                        </p:attrNameLst>
                                      </p:cBhvr>
                                      <p:to>
                                        <p:strVal val="hidden"/>
                                      </p:to>
                                    </p:set>
                                  </p:childTnLst>
                                </p:cTn>
                              </p:par>
                              <p:par>
                                <p:cTn id="74" presetID="14" presetClass="exit" presetSubtype="10" fill="hold" grpId="0" nodeType="withEffect">
                                  <p:stCondLst>
                                    <p:cond delay="0"/>
                                  </p:stCondLst>
                                  <p:childTnLst>
                                    <p:animEffect transition="out" filter="randombar(horizontal)">
                                      <p:cBhvr>
                                        <p:cTn id="75" dur="500"/>
                                        <p:tgtEl>
                                          <p:spTgt spid="38"/>
                                        </p:tgtEl>
                                      </p:cBhvr>
                                    </p:animEffect>
                                    <p:set>
                                      <p:cBhvr>
                                        <p:cTn id="76" dur="1" fill="hold">
                                          <p:stCondLst>
                                            <p:cond delay="499"/>
                                          </p:stCondLst>
                                        </p:cTn>
                                        <p:tgtEl>
                                          <p:spTgt spid="38"/>
                                        </p:tgtEl>
                                        <p:attrNameLst>
                                          <p:attrName>style.visibility</p:attrName>
                                        </p:attrNameLst>
                                      </p:cBhvr>
                                      <p:to>
                                        <p:strVal val="hidden"/>
                                      </p:to>
                                    </p:set>
                                  </p:childTnLst>
                                </p:cTn>
                              </p:par>
                              <p:par>
                                <p:cTn id="77" presetID="14" presetClass="exit" presetSubtype="10" fill="hold" grpId="0" nodeType="withEffect">
                                  <p:stCondLst>
                                    <p:cond delay="0"/>
                                  </p:stCondLst>
                                  <p:childTnLst>
                                    <p:animEffect transition="out" filter="randombar(horizontal)">
                                      <p:cBhvr>
                                        <p:cTn id="78" dur="500"/>
                                        <p:tgtEl>
                                          <p:spTgt spid="39"/>
                                        </p:tgtEl>
                                      </p:cBhvr>
                                    </p:animEffect>
                                    <p:set>
                                      <p:cBhvr>
                                        <p:cTn id="79" dur="1" fill="hold">
                                          <p:stCondLst>
                                            <p:cond delay="499"/>
                                          </p:stCondLst>
                                        </p:cTn>
                                        <p:tgtEl>
                                          <p:spTgt spid="39"/>
                                        </p:tgtEl>
                                        <p:attrNameLst>
                                          <p:attrName>style.visibility</p:attrName>
                                        </p:attrNameLst>
                                      </p:cBhvr>
                                      <p:to>
                                        <p:strVal val="hidden"/>
                                      </p:to>
                                    </p:set>
                                  </p:childTnLst>
                                </p:cTn>
                              </p:par>
                              <p:par>
                                <p:cTn id="80" presetID="14" presetClass="exit" presetSubtype="10" fill="hold" grpId="0" nodeType="withEffect">
                                  <p:stCondLst>
                                    <p:cond delay="0"/>
                                  </p:stCondLst>
                                  <p:childTnLst>
                                    <p:animEffect transition="out" filter="randombar(horizontal)">
                                      <p:cBhvr>
                                        <p:cTn id="81" dur="500"/>
                                        <p:tgtEl>
                                          <p:spTgt spid="41"/>
                                        </p:tgtEl>
                                      </p:cBhvr>
                                    </p:animEffect>
                                    <p:set>
                                      <p:cBhvr>
                                        <p:cTn id="82" dur="1" fill="hold">
                                          <p:stCondLst>
                                            <p:cond delay="499"/>
                                          </p:stCondLst>
                                        </p:cTn>
                                        <p:tgtEl>
                                          <p:spTgt spid="41"/>
                                        </p:tgtEl>
                                        <p:attrNameLst>
                                          <p:attrName>style.visibility</p:attrName>
                                        </p:attrNameLst>
                                      </p:cBhvr>
                                      <p:to>
                                        <p:strVal val="hidden"/>
                                      </p:to>
                                    </p:set>
                                  </p:childTnLst>
                                </p:cTn>
                              </p:par>
                              <p:par>
                                <p:cTn id="83" presetID="14" presetClass="exit" presetSubtype="10" fill="hold" grpId="0" nodeType="withEffect">
                                  <p:stCondLst>
                                    <p:cond delay="0"/>
                                  </p:stCondLst>
                                  <p:childTnLst>
                                    <p:animEffect transition="out" filter="randombar(horizontal)">
                                      <p:cBhvr>
                                        <p:cTn id="84" dur="500"/>
                                        <p:tgtEl>
                                          <p:spTgt spid="43"/>
                                        </p:tgtEl>
                                      </p:cBhvr>
                                    </p:animEffect>
                                    <p:set>
                                      <p:cBhvr>
                                        <p:cTn id="85" dur="1" fill="hold">
                                          <p:stCondLst>
                                            <p:cond delay="499"/>
                                          </p:stCondLst>
                                        </p:cTn>
                                        <p:tgtEl>
                                          <p:spTgt spid="43"/>
                                        </p:tgtEl>
                                        <p:attrNameLst>
                                          <p:attrName>style.visibility</p:attrName>
                                        </p:attrNameLst>
                                      </p:cBhvr>
                                      <p:to>
                                        <p:strVal val="hidden"/>
                                      </p:to>
                                    </p:set>
                                  </p:childTnLst>
                                </p:cTn>
                              </p:par>
                              <p:par>
                                <p:cTn id="86" presetID="14" presetClass="exit" presetSubtype="10" fill="hold" grpId="0" nodeType="withEffect">
                                  <p:stCondLst>
                                    <p:cond delay="0"/>
                                  </p:stCondLst>
                                  <p:childTnLst>
                                    <p:animEffect transition="out" filter="randombar(horizontal)">
                                      <p:cBhvr>
                                        <p:cTn id="87" dur="500"/>
                                        <p:tgtEl>
                                          <p:spTgt spid="45"/>
                                        </p:tgtEl>
                                      </p:cBhvr>
                                    </p:animEffect>
                                    <p:set>
                                      <p:cBhvr>
                                        <p:cTn id="88" dur="1" fill="hold">
                                          <p:stCondLst>
                                            <p:cond delay="499"/>
                                          </p:stCondLst>
                                        </p:cTn>
                                        <p:tgtEl>
                                          <p:spTgt spid="45"/>
                                        </p:tgtEl>
                                        <p:attrNameLst>
                                          <p:attrName>style.visibility</p:attrName>
                                        </p:attrNameLst>
                                      </p:cBhvr>
                                      <p:to>
                                        <p:strVal val="hidden"/>
                                      </p:to>
                                    </p:set>
                                  </p:childTnLst>
                                </p:cTn>
                              </p:par>
                              <p:par>
                                <p:cTn id="89" presetID="14" presetClass="exit" presetSubtype="10" fill="hold" grpId="0" nodeType="withEffect">
                                  <p:stCondLst>
                                    <p:cond delay="0"/>
                                  </p:stCondLst>
                                  <p:childTnLst>
                                    <p:animEffect transition="out" filter="randombar(horizontal)">
                                      <p:cBhvr>
                                        <p:cTn id="90" dur="500"/>
                                        <p:tgtEl>
                                          <p:spTgt spid="46"/>
                                        </p:tgtEl>
                                      </p:cBhvr>
                                    </p:animEffect>
                                    <p:set>
                                      <p:cBhvr>
                                        <p:cTn id="91" dur="1" fill="hold">
                                          <p:stCondLst>
                                            <p:cond delay="499"/>
                                          </p:stCondLst>
                                        </p:cTn>
                                        <p:tgtEl>
                                          <p:spTgt spid="46"/>
                                        </p:tgtEl>
                                        <p:attrNameLst>
                                          <p:attrName>style.visibility</p:attrName>
                                        </p:attrNameLst>
                                      </p:cBhvr>
                                      <p:to>
                                        <p:strVal val="hidden"/>
                                      </p:to>
                                    </p:set>
                                  </p:childTnLst>
                                </p:cTn>
                              </p:par>
                              <p:par>
                                <p:cTn id="92" presetID="14" presetClass="exit" presetSubtype="10" fill="hold" grpId="0" nodeType="withEffect">
                                  <p:stCondLst>
                                    <p:cond delay="0"/>
                                  </p:stCondLst>
                                  <p:childTnLst>
                                    <p:animEffect transition="out" filter="randombar(horizontal)">
                                      <p:cBhvr>
                                        <p:cTn id="93" dur="500"/>
                                        <p:tgtEl>
                                          <p:spTgt spid="48"/>
                                        </p:tgtEl>
                                      </p:cBhvr>
                                    </p:animEffect>
                                    <p:set>
                                      <p:cBhvr>
                                        <p:cTn id="94" dur="1" fill="hold">
                                          <p:stCondLst>
                                            <p:cond delay="499"/>
                                          </p:stCondLst>
                                        </p:cTn>
                                        <p:tgtEl>
                                          <p:spTgt spid="48"/>
                                        </p:tgtEl>
                                        <p:attrNameLst>
                                          <p:attrName>style.visibility</p:attrName>
                                        </p:attrNameLst>
                                      </p:cBhvr>
                                      <p:to>
                                        <p:strVal val="hidden"/>
                                      </p:to>
                                    </p:set>
                                  </p:childTnLst>
                                </p:cTn>
                              </p:par>
                              <p:par>
                                <p:cTn id="95" presetID="14" presetClass="exit" presetSubtype="10" fill="hold" grpId="0" nodeType="withEffect">
                                  <p:stCondLst>
                                    <p:cond delay="0"/>
                                  </p:stCondLst>
                                  <p:childTnLst>
                                    <p:animEffect transition="out" filter="randombar(horizontal)">
                                      <p:cBhvr>
                                        <p:cTn id="96" dur="500"/>
                                        <p:tgtEl>
                                          <p:spTgt spid="49"/>
                                        </p:tgtEl>
                                      </p:cBhvr>
                                    </p:animEffect>
                                    <p:set>
                                      <p:cBhvr>
                                        <p:cTn id="97" dur="1" fill="hold">
                                          <p:stCondLst>
                                            <p:cond delay="499"/>
                                          </p:stCondLst>
                                        </p:cTn>
                                        <p:tgtEl>
                                          <p:spTgt spid="49"/>
                                        </p:tgtEl>
                                        <p:attrNameLst>
                                          <p:attrName>style.visibility</p:attrName>
                                        </p:attrNameLst>
                                      </p:cBhvr>
                                      <p:to>
                                        <p:strVal val="hidden"/>
                                      </p:to>
                                    </p:set>
                                  </p:childTnLst>
                                </p:cTn>
                              </p:par>
                              <p:par>
                                <p:cTn id="98" presetID="14" presetClass="exit" presetSubtype="10" fill="hold" grpId="0" nodeType="withEffect">
                                  <p:stCondLst>
                                    <p:cond delay="0"/>
                                  </p:stCondLst>
                                  <p:childTnLst>
                                    <p:animEffect transition="out" filter="randombar(horizontal)">
                                      <p:cBhvr>
                                        <p:cTn id="99" dur="500"/>
                                        <p:tgtEl>
                                          <p:spTgt spid="52"/>
                                        </p:tgtEl>
                                      </p:cBhvr>
                                    </p:animEffect>
                                    <p:set>
                                      <p:cBhvr>
                                        <p:cTn id="100" dur="1" fill="hold">
                                          <p:stCondLst>
                                            <p:cond delay="499"/>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1" restart="whenNotActive" fill="hold" evtFilter="cancelBubble" nodeType="interactiveSeq">
                <p:stCondLst>
                  <p:cond evt="onClick" delay="0">
                    <p:tgtEl>
                      <p:spTgt spid="4"/>
                    </p:tgtEl>
                  </p:cond>
                </p:stCondLst>
                <p:endSync evt="end" delay="0">
                  <p:rtn val="all"/>
                </p:endSync>
                <p:childTnLst>
                  <p:par>
                    <p:cTn id="102" fill="hold">
                      <p:stCondLst>
                        <p:cond delay="0"/>
                      </p:stCondLst>
                      <p:childTnLst>
                        <p:par>
                          <p:cTn id="103" fill="hold">
                            <p:stCondLst>
                              <p:cond delay="0"/>
                            </p:stCondLst>
                            <p:childTnLst>
                              <p:par>
                                <p:cTn id="104" presetID="9" presetClass="exit" presetSubtype="0" fill="hold" nodeType="clickEffect">
                                  <p:stCondLst>
                                    <p:cond delay="0"/>
                                  </p:stCondLst>
                                  <p:childTnLst>
                                    <p:animEffect transition="out" filter="dissolv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07" restart="whenNotActive" fill="hold" evtFilter="cancelBubble" nodeType="interactiveSeq">
                <p:stCondLst>
                  <p:cond evt="onClick" delay="0">
                    <p:tgtEl>
                      <p:spTgt spid="7"/>
                    </p:tgtEl>
                  </p:cond>
                </p:stCondLst>
                <p:endSync evt="end" delay="0">
                  <p:rtn val="all"/>
                </p:endSync>
                <p:childTnLst>
                  <p:par>
                    <p:cTn id="108" fill="hold">
                      <p:stCondLst>
                        <p:cond delay="0"/>
                      </p:stCondLst>
                      <p:childTnLst>
                        <p:par>
                          <p:cTn id="109" fill="hold">
                            <p:stCondLst>
                              <p:cond delay="0"/>
                            </p:stCondLst>
                            <p:childTnLst>
                              <p:par>
                                <p:cTn id="110" presetID="14" presetClass="exit" presetSubtype="10" fill="hold" nodeType="clickEffect">
                                  <p:stCondLst>
                                    <p:cond delay="0"/>
                                  </p:stCondLst>
                                  <p:childTnLst>
                                    <p:animEffect transition="out" filter="randombar(horizontal)">
                                      <p:cBhvr>
                                        <p:cTn id="111" dur="500"/>
                                        <p:tgtEl>
                                          <p:spTgt spid="7"/>
                                        </p:tgtEl>
                                      </p:cBhvr>
                                    </p:animEffect>
                                    <p:set>
                                      <p:cBhvr>
                                        <p:cTn id="112"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13" restart="whenNotActive" fill="hold" evtFilter="cancelBubble" nodeType="interactiveSeq">
                <p:stCondLst>
                  <p:cond evt="onClick" delay="0">
                    <p:tgtEl>
                      <p:spTgt spid="10"/>
                    </p:tgtEl>
                  </p:cond>
                </p:stCondLst>
                <p:endSync evt="end" delay="0">
                  <p:rtn val="all"/>
                </p:endSync>
                <p:childTnLst>
                  <p:par>
                    <p:cTn id="114" fill="hold">
                      <p:stCondLst>
                        <p:cond delay="0"/>
                      </p:stCondLst>
                      <p:childTnLst>
                        <p:par>
                          <p:cTn id="115" fill="hold">
                            <p:stCondLst>
                              <p:cond delay="0"/>
                            </p:stCondLst>
                            <p:childTnLst>
                              <p:par>
                                <p:cTn id="116" presetID="14" presetClass="exit" presetSubtype="10" fill="hold" nodeType="clickEffect">
                                  <p:stCondLst>
                                    <p:cond delay="0"/>
                                  </p:stCondLst>
                                  <p:childTnLst>
                                    <p:animEffect transition="out" filter="randombar(horizontal)">
                                      <p:cBhvr>
                                        <p:cTn id="117" dur="500"/>
                                        <p:tgtEl>
                                          <p:spTgt spid="10"/>
                                        </p:tgtEl>
                                      </p:cBhvr>
                                    </p:animEffect>
                                    <p:set>
                                      <p:cBhvr>
                                        <p:cTn id="118"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19" restart="whenNotActive" fill="hold" evtFilter="cancelBubble" nodeType="interactiveSeq">
                <p:stCondLst>
                  <p:cond evt="onClick" delay="0">
                    <p:tgtEl>
                      <p:spTgt spid="13"/>
                    </p:tgtEl>
                  </p:cond>
                </p:stCondLst>
                <p:endSync evt="end" delay="0">
                  <p:rtn val="all"/>
                </p:endSync>
                <p:childTnLst>
                  <p:par>
                    <p:cTn id="120" fill="hold">
                      <p:stCondLst>
                        <p:cond delay="0"/>
                      </p:stCondLst>
                      <p:childTnLst>
                        <p:par>
                          <p:cTn id="121" fill="hold">
                            <p:stCondLst>
                              <p:cond delay="0"/>
                            </p:stCondLst>
                            <p:childTnLst>
                              <p:par>
                                <p:cTn id="122" presetID="14" presetClass="exit" presetSubtype="10" fill="hold" nodeType="clickEffect">
                                  <p:stCondLst>
                                    <p:cond delay="0"/>
                                  </p:stCondLst>
                                  <p:childTnLst>
                                    <p:animEffect transition="out" filter="randombar(horizontal)">
                                      <p:cBhvr>
                                        <p:cTn id="123" dur="500"/>
                                        <p:tgtEl>
                                          <p:spTgt spid="13"/>
                                        </p:tgtEl>
                                      </p:cBhvr>
                                    </p:animEffect>
                                    <p:set>
                                      <p:cBhvr>
                                        <p:cTn id="12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25" restart="whenNotActive" fill="hold" evtFilter="cancelBubble" nodeType="interactiveSeq">
                <p:stCondLst>
                  <p:cond evt="onClick" delay="0">
                    <p:tgtEl>
                      <p:spTgt spid="16"/>
                    </p:tgtEl>
                  </p:cond>
                </p:stCondLst>
                <p:endSync evt="end" delay="0">
                  <p:rtn val="all"/>
                </p:endSync>
                <p:childTnLst>
                  <p:par>
                    <p:cTn id="126" fill="hold">
                      <p:stCondLst>
                        <p:cond delay="0"/>
                      </p:stCondLst>
                      <p:childTnLst>
                        <p:par>
                          <p:cTn id="127" fill="hold">
                            <p:stCondLst>
                              <p:cond delay="0"/>
                            </p:stCondLst>
                            <p:childTnLst>
                              <p:par>
                                <p:cTn id="128" presetID="14" presetClass="exit" presetSubtype="10" fill="hold" nodeType="clickEffect">
                                  <p:stCondLst>
                                    <p:cond delay="0"/>
                                  </p:stCondLst>
                                  <p:childTnLst>
                                    <p:animEffect transition="out" filter="randombar(horizontal)">
                                      <p:cBhvr>
                                        <p:cTn id="129" dur="500"/>
                                        <p:tgtEl>
                                          <p:spTgt spid="16"/>
                                        </p:tgtEl>
                                      </p:cBhvr>
                                    </p:animEffect>
                                    <p:set>
                                      <p:cBhvr>
                                        <p:cTn id="13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31" restart="whenNotActive" fill="hold" evtFilter="cancelBubble" nodeType="interactiveSeq">
                <p:stCondLst>
                  <p:cond evt="onClick" delay="0">
                    <p:tgtEl>
                      <p:spTgt spid="19"/>
                    </p:tgtEl>
                  </p:cond>
                </p:stCondLst>
                <p:endSync evt="end" delay="0">
                  <p:rtn val="all"/>
                </p:endSync>
                <p:childTnLst>
                  <p:par>
                    <p:cTn id="132" fill="hold">
                      <p:stCondLst>
                        <p:cond delay="0"/>
                      </p:stCondLst>
                      <p:childTnLst>
                        <p:par>
                          <p:cTn id="133" fill="hold">
                            <p:stCondLst>
                              <p:cond delay="0"/>
                            </p:stCondLst>
                            <p:childTnLst>
                              <p:par>
                                <p:cTn id="134" presetID="14" presetClass="exit" presetSubtype="10" fill="hold" nodeType="clickEffect">
                                  <p:stCondLst>
                                    <p:cond delay="0"/>
                                  </p:stCondLst>
                                  <p:childTnLst>
                                    <p:animEffect transition="out" filter="randombar(horizontal)">
                                      <p:cBhvr>
                                        <p:cTn id="135" dur="500"/>
                                        <p:tgtEl>
                                          <p:spTgt spid="19"/>
                                        </p:tgtEl>
                                      </p:cBhvr>
                                    </p:animEffect>
                                    <p:set>
                                      <p:cBhvr>
                                        <p:cTn id="136"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37" restart="whenNotActive" fill="hold" evtFilter="cancelBubble" nodeType="interactiveSeq">
                <p:stCondLst>
                  <p:cond evt="onClick" delay="0">
                    <p:tgtEl>
                      <p:spTgt spid="22"/>
                    </p:tgtEl>
                  </p:cond>
                </p:stCondLst>
                <p:endSync evt="end" delay="0">
                  <p:rtn val="all"/>
                </p:endSync>
                <p:childTnLst>
                  <p:par>
                    <p:cTn id="138" fill="hold">
                      <p:stCondLst>
                        <p:cond delay="0"/>
                      </p:stCondLst>
                      <p:childTnLst>
                        <p:par>
                          <p:cTn id="139" fill="hold">
                            <p:stCondLst>
                              <p:cond delay="0"/>
                            </p:stCondLst>
                            <p:childTnLst>
                              <p:par>
                                <p:cTn id="140" presetID="14" presetClass="exit" presetSubtype="10" fill="hold" nodeType="withEffect">
                                  <p:stCondLst>
                                    <p:cond delay="0"/>
                                  </p:stCondLst>
                                  <p:childTnLst>
                                    <p:animEffect transition="out" filter="randombar(horizontal)">
                                      <p:cBhvr>
                                        <p:cTn id="141" dur="500"/>
                                        <p:tgtEl>
                                          <p:spTgt spid="22"/>
                                        </p:tgtEl>
                                      </p:cBhvr>
                                    </p:animEffect>
                                    <p:set>
                                      <p:cBhvr>
                                        <p:cTn id="142"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p:stCondLst>
                        <p:cond delay="0"/>
                      </p:stCondLst>
                      <p:childTnLst>
                        <p:par>
                          <p:cTn id="145" fill="hold">
                            <p:stCondLst>
                              <p:cond delay="0"/>
                            </p:stCondLst>
                            <p:childTnLst>
                              <p:par>
                                <p:cTn id="146" presetID="14" presetClass="exit" presetSubtype="10" fill="hold" nodeType="clickEffect">
                                  <p:stCondLst>
                                    <p:cond delay="0"/>
                                  </p:stCondLst>
                                  <p:childTnLst>
                                    <p:animEffect transition="out" filter="randombar(horizontal)">
                                      <p:cBhvr>
                                        <p:cTn id="147" dur="500"/>
                                        <p:tgtEl>
                                          <p:spTgt spid="25"/>
                                        </p:tgtEl>
                                      </p:cBhvr>
                                    </p:animEffect>
                                    <p:set>
                                      <p:cBhvr>
                                        <p:cTn id="148"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49" restart="whenNotActive" fill="hold" evtFilter="cancelBubble" nodeType="interactiveSeq">
                <p:stCondLst>
                  <p:cond evt="onClick" delay="0">
                    <p:tgtEl>
                      <p:spTgt spid="28"/>
                    </p:tgtEl>
                  </p:cond>
                </p:stCondLst>
                <p:endSync evt="end" delay="0">
                  <p:rtn val="all"/>
                </p:endSync>
                <p:childTnLst>
                  <p:par>
                    <p:cTn id="150" fill="hold">
                      <p:stCondLst>
                        <p:cond delay="0"/>
                      </p:stCondLst>
                      <p:childTnLst>
                        <p:par>
                          <p:cTn id="151" fill="hold">
                            <p:stCondLst>
                              <p:cond delay="0"/>
                            </p:stCondLst>
                            <p:childTnLst>
                              <p:par>
                                <p:cTn id="152" presetID="14" presetClass="exit" presetSubtype="10" fill="hold" nodeType="clickEffect">
                                  <p:stCondLst>
                                    <p:cond delay="0"/>
                                  </p:stCondLst>
                                  <p:childTnLst>
                                    <p:animEffect transition="out" filter="randombar(horizontal)">
                                      <p:cBhvr>
                                        <p:cTn id="153" dur="500"/>
                                        <p:tgtEl>
                                          <p:spTgt spid="28"/>
                                        </p:tgtEl>
                                      </p:cBhvr>
                                    </p:animEffect>
                                    <p:set>
                                      <p:cBhvr>
                                        <p:cTn id="15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55" restart="whenNotActive" fill="hold" evtFilter="cancelBubble" nodeType="interactiveSeq">
                <p:stCondLst>
                  <p:cond evt="onClick" delay="0">
                    <p:tgtEl>
                      <p:spTgt spid="31"/>
                    </p:tgtEl>
                  </p:cond>
                </p:stCondLst>
                <p:endSync evt="end" delay="0">
                  <p:rtn val="all"/>
                </p:endSync>
                <p:childTnLst>
                  <p:par>
                    <p:cTn id="156" fill="hold">
                      <p:stCondLst>
                        <p:cond delay="0"/>
                      </p:stCondLst>
                      <p:childTnLst>
                        <p:par>
                          <p:cTn id="157" fill="hold">
                            <p:stCondLst>
                              <p:cond delay="0"/>
                            </p:stCondLst>
                            <p:childTnLst>
                              <p:par>
                                <p:cTn id="158" presetID="14" presetClass="exit" presetSubtype="10" fill="hold" nodeType="clickEffect">
                                  <p:stCondLst>
                                    <p:cond delay="0"/>
                                  </p:stCondLst>
                                  <p:childTnLst>
                                    <p:animEffect transition="out" filter="randombar(horizontal)">
                                      <p:cBhvr>
                                        <p:cTn id="159" dur="500"/>
                                        <p:tgtEl>
                                          <p:spTgt spid="31"/>
                                        </p:tgtEl>
                                      </p:cBhvr>
                                    </p:animEffect>
                                    <p:set>
                                      <p:cBhvr>
                                        <p:cTn id="160"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61" restart="whenNotActive" fill="hold" evtFilter="cancelBubble" nodeType="interactiveSeq">
                <p:stCondLst>
                  <p:cond evt="onClick" delay="0">
                    <p:tgtEl>
                      <p:spTgt spid="34"/>
                    </p:tgtEl>
                  </p:cond>
                </p:stCondLst>
                <p:endSync evt="end" delay="0">
                  <p:rtn val="all"/>
                </p:endSync>
                <p:childTnLst>
                  <p:par>
                    <p:cTn id="162" fill="hold">
                      <p:stCondLst>
                        <p:cond delay="0"/>
                      </p:stCondLst>
                      <p:childTnLst>
                        <p:par>
                          <p:cTn id="163" fill="hold">
                            <p:stCondLst>
                              <p:cond delay="0"/>
                            </p:stCondLst>
                            <p:childTnLst>
                              <p:par>
                                <p:cTn id="164" presetID="14" presetClass="exit" presetSubtype="10" fill="hold" nodeType="clickEffect">
                                  <p:stCondLst>
                                    <p:cond delay="0"/>
                                  </p:stCondLst>
                                  <p:childTnLst>
                                    <p:animEffect transition="out" filter="randombar(horizontal)">
                                      <p:cBhvr>
                                        <p:cTn id="165" dur="500"/>
                                        <p:tgtEl>
                                          <p:spTgt spid="34"/>
                                        </p:tgtEl>
                                      </p:cBhvr>
                                    </p:animEffect>
                                    <p:set>
                                      <p:cBhvr>
                                        <p:cTn id="166"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67" restart="whenNotActive" fill="hold" evtFilter="cancelBubble" nodeType="interactiveSeq">
                <p:stCondLst>
                  <p:cond evt="onClick" delay="0">
                    <p:tgtEl>
                      <p:spTgt spid="37"/>
                    </p:tgtEl>
                  </p:cond>
                </p:stCondLst>
                <p:endSync evt="end" delay="0">
                  <p:rtn val="all"/>
                </p:endSync>
                <p:childTnLst>
                  <p:par>
                    <p:cTn id="168" fill="hold">
                      <p:stCondLst>
                        <p:cond delay="0"/>
                      </p:stCondLst>
                      <p:childTnLst>
                        <p:par>
                          <p:cTn id="169" fill="hold">
                            <p:stCondLst>
                              <p:cond delay="0"/>
                            </p:stCondLst>
                            <p:childTnLst>
                              <p:par>
                                <p:cTn id="170" presetID="14" presetClass="exit" presetSubtype="10" fill="hold" nodeType="clickEffect">
                                  <p:stCondLst>
                                    <p:cond delay="0"/>
                                  </p:stCondLst>
                                  <p:childTnLst>
                                    <p:animEffect transition="out" filter="randombar(horizontal)">
                                      <p:cBhvr>
                                        <p:cTn id="171" dur="500"/>
                                        <p:tgtEl>
                                          <p:spTgt spid="37"/>
                                        </p:tgtEl>
                                      </p:cBhvr>
                                    </p:animEffect>
                                    <p:set>
                                      <p:cBhvr>
                                        <p:cTn id="172"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73" restart="whenNotActive" fill="hold" evtFilter="cancelBubble" nodeType="interactiveSeq">
                <p:stCondLst>
                  <p:cond evt="onClick" delay="0">
                    <p:tgtEl>
                      <p:spTgt spid="40"/>
                    </p:tgtEl>
                  </p:cond>
                </p:stCondLst>
                <p:endSync evt="end" delay="0">
                  <p:rtn val="all"/>
                </p:endSync>
                <p:childTnLst>
                  <p:par>
                    <p:cTn id="174" fill="hold">
                      <p:stCondLst>
                        <p:cond delay="0"/>
                      </p:stCondLst>
                      <p:childTnLst>
                        <p:par>
                          <p:cTn id="175" fill="hold">
                            <p:stCondLst>
                              <p:cond delay="0"/>
                            </p:stCondLst>
                            <p:childTnLst>
                              <p:par>
                                <p:cTn id="176" presetID="14" presetClass="exit" presetSubtype="10" fill="hold" nodeType="clickEffect">
                                  <p:stCondLst>
                                    <p:cond delay="0"/>
                                  </p:stCondLst>
                                  <p:childTnLst>
                                    <p:animEffect transition="out" filter="randombar(horizontal)">
                                      <p:cBhvr>
                                        <p:cTn id="177" dur="500"/>
                                        <p:tgtEl>
                                          <p:spTgt spid="40"/>
                                        </p:tgtEl>
                                      </p:cBhvr>
                                    </p:animEffect>
                                    <p:set>
                                      <p:cBhvr>
                                        <p:cTn id="178"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79" restart="whenNotActive" fill="hold" evtFilter="cancelBubble" nodeType="interactiveSeq">
                <p:stCondLst>
                  <p:cond evt="onClick" delay="0">
                    <p:tgtEl>
                      <p:spTgt spid="44"/>
                    </p:tgtEl>
                  </p:cond>
                </p:stCondLst>
                <p:endSync evt="end" delay="0">
                  <p:rtn val="all"/>
                </p:endSync>
                <p:childTnLst>
                  <p:par>
                    <p:cTn id="180" fill="hold">
                      <p:stCondLst>
                        <p:cond delay="0"/>
                      </p:stCondLst>
                      <p:childTnLst>
                        <p:par>
                          <p:cTn id="181" fill="hold">
                            <p:stCondLst>
                              <p:cond delay="0"/>
                            </p:stCondLst>
                            <p:childTnLst>
                              <p:par>
                                <p:cTn id="182" presetID="14" presetClass="exit" presetSubtype="10" fill="hold" nodeType="clickEffect">
                                  <p:stCondLst>
                                    <p:cond delay="0"/>
                                  </p:stCondLst>
                                  <p:childTnLst>
                                    <p:animEffect transition="out" filter="randombar(horizontal)">
                                      <p:cBhvr>
                                        <p:cTn id="183" dur="500"/>
                                        <p:tgtEl>
                                          <p:spTgt spid="44"/>
                                        </p:tgtEl>
                                      </p:cBhvr>
                                    </p:animEffect>
                                    <p:set>
                                      <p:cBhvr>
                                        <p:cTn id="184"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85" restart="whenNotActive" fill="hold" evtFilter="cancelBubble" nodeType="interactiveSeq">
                <p:stCondLst>
                  <p:cond evt="onClick" delay="0">
                    <p:tgtEl>
                      <p:spTgt spid="47"/>
                    </p:tgtEl>
                  </p:cond>
                </p:stCondLst>
                <p:endSync evt="end" delay="0">
                  <p:rtn val="all"/>
                </p:endSync>
                <p:childTnLst>
                  <p:par>
                    <p:cTn id="186" fill="hold">
                      <p:stCondLst>
                        <p:cond delay="0"/>
                      </p:stCondLst>
                      <p:childTnLst>
                        <p:par>
                          <p:cTn id="187" fill="hold">
                            <p:stCondLst>
                              <p:cond delay="0"/>
                            </p:stCondLst>
                            <p:childTnLst>
                              <p:par>
                                <p:cTn id="188" presetID="14" presetClass="exit" presetSubtype="10" fill="hold" nodeType="clickEffect">
                                  <p:stCondLst>
                                    <p:cond delay="0"/>
                                  </p:stCondLst>
                                  <p:childTnLst>
                                    <p:animEffect transition="out" filter="randombar(horizontal)">
                                      <p:cBhvr>
                                        <p:cTn id="189" dur="500"/>
                                        <p:tgtEl>
                                          <p:spTgt spid="47"/>
                                        </p:tgtEl>
                                      </p:cBhvr>
                                    </p:animEffect>
                                    <p:set>
                                      <p:cBhvr>
                                        <p:cTn id="19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91" restart="whenNotActive" fill="hold" evtFilter="cancelBubble" nodeType="interactiveSeq">
                <p:stCondLst>
                  <p:cond evt="onClick" delay="0">
                    <p:tgtEl>
                      <p:spTgt spid="51"/>
                    </p:tgtEl>
                  </p:cond>
                </p:stCondLst>
                <p:endSync evt="end" delay="0">
                  <p:rtn val="all"/>
                </p:endSync>
                <p:childTnLst>
                  <p:par>
                    <p:cTn id="192" fill="hold">
                      <p:stCondLst>
                        <p:cond delay="0"/>
                      </p:stCondLst>
                      <p:childTnLst>
                        <p:par>
                          <p:cTn id="193" fill="hold">
                            <p:stCondLst>
                              <p:cond delay="0"/>
                            </p:stCondLst>
                            <p:childTnLst>
                              <p:par>
                                <p:cTn id="194" presetID="14" presetClass="exit" presetSubtype="10" fill="hold" nodeType="clickEffect">
                                  <p:stCondLst>
                                    <p:cond delay="0"/>
                                  </p:stCondLst>
                                  <p:childTnLst>
                                    <p:animEffect transition="out" filter="randombar(horizontal)">
                                      <p:cBhvr>
                                        <p:cTn id="195" dur="500"/>
                                        <p:tgtEl>
                                          <p:spTgt spid="51"/>
                                        </p:tgtEl>
                                      </p:cBhvr>
                                    </p:animEffect>
                                    <p:set>
                                      <p:cBhvr>
                                        <p:cTn id="196"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bldLst>
      <p:bldP spid="3" grpId="0" animBg="1"/>
      <p:bldP spid="5" grpId="0" animBg="1"/>
      <p:bldP spid="6" grpId="0" animBg="1"/>
      <p:bldP spid="8" grpId="0" animBg="1"/>
      <p:bldP spid="9" grpId="0" animBg="1"/>
      <p:bldP spid="11" grpId="0" animBg="1"/>
      <p:bldP spid="12" grpId="0" animBg="1"/>
      <p:bldP spid="14" grpId="0" animBg="1"/>
      <p:bldP spid="15" grpId="0" animBg="1"/>
      <p:bldP spid="17" grpId="0" animBg="1"/>
      <p:bldP spid="18" grpId="0" animBg="1"/>
      <p:bldP spid="20" grpId="0" animBg="1"/>
      <p:bldP spid="21" grpId="0" animBg="1"/>
      <p:bldP spid="23" grpId="0" animBg="1"/>
      <p:bldP spid="24" grpId="0" animBg="1"/>
      <p:bldP spid="26" grpId="0" animBg="1"/>
      <p:bldP spid="27" grpId="0" animBg="1"/>
      <p:bldP spid="29" grpId="0" animBg="1"/>
      <p:bldP spid="30" grpId="0" animBg="1"/>
      <p:bldP spid="32" grpId="0" animBg="1"/>
      <p:bldP spid="33" grpId="0" animBg="1"/>
      <p:bldP spid="35" grpId="0" animBg="1"/>
      <p:bldP spid="36" grpId="0" animBg="1"/>
      <p:bldP spid="38" grpId="0" animBg="1"/>
      <p:bldP spid="39" grpId="0" animBg="1"/>
      <p:bldP spid="41" grpId="0" animBg="1"/>
      <p:bldP spid="43" grpId="0" animBg="1"/>
      <p:bldP spid="45" grpId="0" animBg="1"/>
      <p:bldP spid="46" grpId="0" animBg="1"/>
      <p:bldP spid="48" grpId="0" animBg="1"/>
      <p:bldP spid="49" grpId="0" animBg="1"/>
      <p:bldP spid="5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384"/>
            <a:ext cx="9144000" cy="6858000"/>
          </a:xfrm>
          <a:prstGeom prst="rect">
            <a:avLst/>
          </a:prstGeom>
          <a:noFill/>
          <a:ln>
            <a:noFill/>
          </a:ln>
        </p:spPr>
      </p:pic>
      <p:sp>
        <p:nvSpPr>
          <p:cNvPr id="4" name="Horizontal Scroll 3">
            <a:extLst>
              <a:ext uri="{FF2B5EF4-FFF2-40B4-BE49-F238E27FC236}">
                <a16:creationId xmlns="" xmlns:a16="http://schemas.microsoft.com/office/drawing/2014/main" id="{E21B1C94-0D34-44F9-B902-DF1EA73B437F}"/>
              </a:ext>
            </a:extLst>
          </p:cNvPr>
          <p:cNvSpPr/>
          <p:nvPr/>
        </p:nvSpPr>
        <p:spPr>
          <a:xfrm>
            <a:off x="58426" y="0"/>
            <a:ext cx="8991172" cy="2078784"/>
          </a:xfrm>
          <a:prstGeom prst="horizont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a:solidFill>
                  <a:prstClr val="black"/>
                </a:solidFill>
                <a:latin typeface="UTM Avo" panose="02040603050506020204" pitchFamily="18" charset="0"/>
                <a:cs typeface="Times New Roman" pitchFamily="18" charset="0"/>
              </a:rPr>
              <a:t>Đọc bài: </a:t>
            </a:r>
            <a:r>
              <a:rPr lang="en-US" sz="4400" smtClean="0">
                <a:solidFill>
                  <a:srgbClr val="FF0000"/>
                </a:solidFill>
                <a:latin typeface="UTM Avo"/>
              </a:rPr>
              <a:t>Món quà </a:t>
            </a:r>
            <a:r>
              <a:rPr lang="en-US" sz="3200" smtClean="0">
                <a:solidFill>
                  <a:prstClr val="black"/>
                </a:solidFill>
                <a:latin typeface="UTM Avo" panose="02040603050506020204" pitchFamily="18" charset="0"/>
                <a:cs typeface="Times New Roman" pitchFamily="18" charset="0"/>
              </a:rPr>
              <a:t>(trang </a:t>
            </a:r>
            <a:r>
              <a:rPr lang="en-US" sz="3200">
                <a:solidFill>
                  <a:prstClr val="black"/>
                </a:solidFill>
                <a:latin typeface="UTM Avo" panose="02040603050506020204" pitchFamily="18" charset="0"/>
                <a:cs typeface="Times New Roman" pitchFamily="18" charset="0"/>
              </a:rPr>
              <a:t>4</a:t>
            </a:r>
            <a:r>
              <a:rPr lang="en-US" sz="3200" smtClean="0">
                <a:solidFill>
                  <a:prstClr val="black"/>
                </a:solidFill>
                <a:latin typeface="UTM Avo" panose="02040603050506020204" pitchFamily="18" charset="0"/>
                <a:cs typeface="Times New Roman" pitchFamily="18" charset="0"/>
              </a:rPr>
              <a:t>)</a:t>
            </a:r>
            <a:endParaRPr lang="en-US" sz="4400" dirty="0">
              <a:solidFill>
                <a:prstClr val="black"/>
              </a:solidFill>
              <a:latin typeface="UTM Avo" panose="02040603050506020204" pitchFamily="18" charset="0"/>
              <a:cs typeface="Times New Roman" pitchFamily="18" charset="0"/>
            </a:endParaRPr>
          </a:p>
        </p:txBody>
      </p:sp>
      <p:sp>
        <p:nvSpPr>
          <p:cNvPr id="6" name="TextBox 5">
            <a:extLst>
              <a:ext uri="{FF2B5EF4-FFF2-40B4-BE49-F238E27FC236}">
                <a16:creationId xmlns="" xmlns:a16="http://schemas.microsoft.com/office/drawing/2014/main" id="{C99CFB90-3AC4-4102-BA8C-D89AA8A26CA7}"/>
              </a:ext>
            </a:extLst>
          </p:cNvPr>
          <p:cNvSpPr txBox="1"/>
          <p:nvPr/>
        </p:nvSpPr>
        <p:spPr>
          <a:xfrm>
            <a:off x="3491881" y="1942381"/>
            <a:ext cx="5472607" cy="1631216"/>
          </a:xfrm>
          <a:prstGeom prst="rect">
            <a:avLst/>
          </a:prstGeom>
          <a:solidFill>
            <a:srgbClr val="79EDD7"/>
          </a:solidFill>
        </p:spPr>
        <p:txBody>
          <a:bodyPr wrap="square" rtlCol="0">
            <a:spAutoFit/>
          </a:bodyPr>
          <a:lstStyle/>
          <a:p>
            <a:pPr algn="ctr"/>
            <a:r>
              <a:rPr lang="en-US" sz="3200" dirty="0" err="1">
                <a:latin typeface="UTM Avo" panose="02040603050506020204" pitchFamily="18" charset="0"/>
                <a:cs typeface="Times New Roman" pitchFamily="18" charset="0"/>
              </a:rPr>
              <a:t>Trả</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lời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câu</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hỏi</a:t>
            </a:r>
            <a:r>
              <a:rPr lang="en-US" sz="3200" dirty="0">
                <a:latin typeface="UTM Avo" panose="02040603050506020204" pitchFamily="18" charset="0"/>
                <a:cs typeface="Times New Roman" pitchFamily="18" charset="0"/>
              </a:rPr>
              <a:t> </a:t>
            </a:r>
            <a:r>
              <a:rPr lang="en-US" sz="3200" err="1">
                <a:latin typeface="UTM Avo" panose="02040603050506020204" pitchFamily="18" charset="0"/>
                <a:cs typeface="Times New Roman" pitchFamily="18" charset="0"/>
              </a:rPr>
              <a:t>sau</a:t>
            </a:r>
            <a:r>
              <a:rPr lang="en-US" sz="3200">
                <a:latin typeface="UTM Avo" panose="02040603050506020204" pitchFamily="18" charset="0"/>
                <a:cs typeface="Times New Roman" pitchFamily="18" charset="0"/>
              </a:rPr>
              <a:t>:</a:t>
            </a:r>
          </a:p>
          <a:p>
            <a:r>
              <a:rPr lang="en-US" sz="3200">
                <a:latin typeface="UTM Avo" panose="02040603050506020204" pitchFamily="18" charset="0"/>
              </a:rPr>
              <a:t>- </a:t>
            </a:r>
            <a:r>
              <a:rPr lang="en-US" sz="3200" smtClean="0">
                <a:latin typeface="UTM Avo" panose="02040603050506020204" pitchFamily="18" charset="0"/>
              </a:rPr>
              <a:t>Chi định tặng Vy món quà gì </a:t>
            </a:r>
            <a:r>
              <a:rPr lang="en-US" sz="3600" smtClean="0">
                <a:latin typeface="UTM Avo" panose="02040603050506020204" pitchFamily="18" charset="0"/>
              </a:rPr>
              <a:t>nhân</a:t>
            </a:r>
            <a:r>
              <a:rPr lang="en-US" sz="3200" smtClean="0">
                <a:latin typeface="UTM Avo" panose="02040603050506020204" pitchFamily="18" charset="0"/>
              </a:rPr>
              <a:t> ngày sinh nhật?</a:t>
            </a:r>
            <a:endParaRPr lang="en-US" dirty="0">
              <a:latin typeface="UTM Avo" panose="020406030505060202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3" y="1772816"/>
            <a:ext cx="3409950"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4" action="ppaction://hlinksldjump"/>
          </p:cNvPr>
          <p:cNvSpPr/>
          <p:nvPr/>
        </p:nvSpPr>
        <p:spPr>
          <a:xfrm>
            <a:off x="7342678" y="5229200"/>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212198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0"/>
            <a:ext cx="9144000" cy="6858000"/>
          </a:xfrm>
          <a:prstGeom prst="rect">
            <a:avLst/>
          </a:prstGeom>
          <a:noFill/>
          <a:ln>
            <a:noFill/>
          </a:ln>
        </p:spPr>
      </p:pic>
      <p:sp>
        <p:nvSpPr>
          <p:cNvPr id="9" name="Horizontal Scroll 1">
            <a:extLst>
              <a:ext uri="{FF2B5EF4-FFF2-40B4-BE49-F238E27FC236}">
                <a16:creationId xmlns="" xmlns:a16="http://schemas.microsoft.com/office/drawing/2014/main" id="{93592F79-BC4D-46D8-9CF3-9D30FF0FFF99}"/>
              </a:ext>
            </a:extLst>
          </p:cNvPr>
          <p:cNvSpPr/>
          <p:nvPr/>
        </p:nvSpPr>
        <p:spPr>
          <a:xfrm>
            <a:off x="323528" y="44624"/>
            <a:ext cx="8676457" cy="1872208"/>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err="1">
                <a:solidFill>
                  <a:prstClr val="black"/>
                </a:solidFill>
                <a:latin typeface="UTM Avo"/>
                <a:cs typeface="Times New Roman" pitchFamily="18" charset="0"/>
              </a:rPr>
              <a:t>Đọc</a:t>
            </a:r>
            <a:r>
              <a:rPr lang="en-US" sz="3200" dirty="0">
                <a:solidFill>
                  <a:prstClr val="black"/>
                </a:solidFill>
                <a:latin typeface="UTM Avo"/>
                <a:cs typeface="Times New Roman" pitchFamily="18" charset="0"/>
              </a:rPr>
              <a:t> </a:t>
            </a:r>
            <a:r>
              <a:rPr lang="en-US" sz="3200" dirty="0" err="1">
                <a:solidFill>
                  <a:prstClr val="black"/>
                </a:solidFill>
                <a:latin typeface="UTM Avo"/>
                <a:cs typeface="Times New Roman" pitchFamily="18" charset="0"/>
              </a:rPr>
              <a:t>bài</a:t>
            </a:r>
            <a:r>
              <a:rPr lang="en-US" sz="3200">
                <a:solidFill>
                  <a:prstClr val="black"/>
                </a:solidFill>
                <a:latin typeface="UTM Avo"/>
                <a:cs typeface="Times New Roman" pitchFamily="18" charset="0"/>
              </a:rPr>
              <a:t>: </a:t>
            </a:r>
            <a:r>
              <a:rPr lang="en-US" sz="4000" smtClean="0">
                <a:solidFill>
                  <a:srgbClr val="FF0000"/>
                </a:solidFill>
                <a:latin typeface="UTM Avo"/>
              </a:rPr>
              <a:t>“Buổi học cuối cùng” </a:t>
            </a:r>
            <a:r>
              <a:rPr lang="en-US" sz="2800">
                <a:solidFill>
                  <a:schemeClr val="tx1"/>
                </a:solidFill>
                <a:latin typeface="UTM Avo"/>
              </a:rPr>
              <a:t>(trang 6</a:t>
            </a:r>
            <a:r>
              <a:rPr lang="en-US" sz="2800" smtClean="0">
                <a:solidFill>
                  <a:schemeClr val="tx1"/>
                </a:solidFill>
                <a:latin typeface="UTM Avo"/>
              </a:rPr>
              <a:t>-7</a:t>
            </a:r>
            <a:r>
              <a:rPr lang="en-US" sz="2800">
                <a:solidFill>
                  <a:schemeClr val="tx1"/>
                </a:solidFill>
                <a:latin typeface="UTM Avo"/>
              </a:rPr>
              <a:t>)</a:t>
            </a:r>
            <a:endParaRPr lang="en-US" sz="2800" dirty="0">
              <a:solidFill>
                <a:schemeClr val="tx1"/>
              </a:solidFill>
              <a:latin typeface="UTM Avo"/>
              <a:cs typeface="Times New Roman" pitchFamily="18" charset="0"/>
            </a:endParaRPr>
          </a:p>
        </p:txBody>
      </p:sp>
      <p:sp>
        <p:nvSpPr>
          <p:cNvPr id="11" name="TextBox 10">
            <a:extLst>
              <a:ext uri="{FF2B5EF4-FFF2-40B4-BE49-F238E27FC236}">
                <a16:creationId xmlns="" xmlns:a16="http://schemas.microsoft.com/office/drawing/2014/main" id="{832E6E75-2541-497F-A888-7F52967BD1A1}"/>
              </a:ext>
            </a:extLst>
          </p:cNvPr>
          <p:cNvSpPr txBox="1"/>
          <p:nvPr/>
        </p:nvSpPr>
        <p:spPr>
          <a:xfrm>
            <a:off x="5004049" y="1772816"/>
            <a:ext cx="4139952" cy="2308324"/>
          </a:xfrm>
          <a:prstGeom prst="rect">
            <a:avLst/>
          </a:prstGeom>
          <a:solidFill>
            <a:schemeClr val="accent4">
              <a:lumMod val="60000"/>
              <a:lumOff val="40000"/>
            </a:schemeClr>
          </a:solidFill>
        </p:spPr>
        <p:txBody>
          <a:bodyPr wrap="square" rtlCol="0">
            <a:spAutoFit/>
          </a:bodyPr>
          <a:lstStyle/>
          <a:p>
            <a:pPr algn="ctr"/>
            <a:r>
              <a:rPr lang="en-US" sz="3600" dirty="0" err="1">
                <a:latin typeface="UTM Avo"/>
                <a:cs typeface="Times New Roman" pitchFamily="18" charset="0"/>
              </a:rPr>
              <a:t>Trả</a:t>
            </a:r>
            <a:r>
              <a:rPr lang="en-US" sz="3600" dirty="0">
                <a:latin typeface="UTM Avo"/>
                <a:cs typeface="Times New Roman" pitchFamily="18" charset="0"/>
              </a:rPr>
              <a:t> </a:t>
            </a:r>
            <a:r>
              <a:rPr lang="en-US" sz="3600" dirty="0" err="1">
                <a:latin typeface="UTM Avo"/>
                <a:cs typeface="Times New Roman" pitchFamily="18" charset="0"/>
              </a:rPr>
              <a:t>lời</a:t>
            </a:r>
            <a:r>
              <a:rPr lang="en-US" sz="3600" dirty="0">
                <a:latin typeface="UTM Avo"/>
                <a:cs typeface="Times New Roman" pitchFamily="18" charset="0"/>
              </a:rPr>
              <a:t> </a:t>
            </a:r>
            <a:r>
              <a:rPr lang="en-US" sz="3600" dirty="0" err="1">
                <a:latin typeface="UTM Avo"/>
                <a:cs typeface="Times New Roman" pitchFamily="18" charset="0"/>
              </a:rPr>
              <a:t>câu</a:t>
            </a:r>
            <a:r>
              <a:rPr lang="en-US" sz="3600" dirty="0">
                <a:latin typeface="UTM Avo"/>
                <a:cs typeface="Times New Roman" pitchFamily="18" charset="0"/>
              </a:rPr>
              <a:t> </a:t>
            </a:r>
            <a:r>
              <a:rPr lang="en-US" sz="3600" dirty="0" err="1">
                <a:latin typeface="UTM Avo"/>
                <a:cs typeface="Times New Roman" pitchFamily="18" charset="0"/>
              </a:rPr>
              <a:t>hỏi</a:t>
            </a:r>
            <a:r>
              <a:rPr lang="en-US" sz="3600" dirty="0">
                <a:latin typeface="UTM Avo"/>
                <a:cs typeface="Times New Roman" pitchFamily="18" charset="0"/>
              </a:rPr>
              <a:t> </a:t>
            </a:r>
            <a:r>
              <a:rPr lang="en-US" sz="3600" dirty="0" err="1">
                <a:latin typeface="UTM Avo"/>
                <a:cs typeface="Times New Roman" pitchFamily="18" charset="0"/>
              </a:rPr>
              <a:t>sau</a:t>
            </a:r>
            <a:r>
              <a:rPr lang="en-US" sz="3600" dirty="0">
                <a:latin typeface="UTM Avo"/>
                <a:cs typeface="Times New Roman" pitchFamily="18" charset="0"/>
              </a:rPr>
              <a:t>:</a:t>
            </a:r>
          </a:p>
          <a:p>
            <a:pPr algn="just">
              <a:buNone/>
            </a:pPr>
            <a:r>
              <a:rPr lang="en-US" sz="3600">
                <a:solidFill>
                  <a:srgbClr val="0000FF"/>
                </a:solidFill>
                <a:latin typeface="UTM Avo"/>
                <a:cs typeface="Times New Roman" pitchFamily="18" charset="0"/>
              </a:rPr>
              <a:t>- </a:t>
            </a:r>
            <a:r>
              <a:rPr lang="en-US" sz="3600" smtClean="0">
                <a:solidFill>
                  <a:srgbClr val="0000FF"/>
                </a:solidFill>
                <a:latin typeface="UTM Avo"/>
                <a:cs typeface="Times New Roman" pitchFamily="18" charset="0"/>
              </a:rPr>
              <a:t>Vì sao lớp học trở nên trang nghiêm hơn</a:t>
            </a:r>
            <a:endParaRPr lang="en-US" sz="3600" dirty="0">
              <a:solidFill>
                <a:srgbClr val="0000FF"/>
              </a:solidFill>
              <a:latin typeface="UTM Avo"/>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86" y="1916832"/>
            <a:ext cx="5034970"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ight Arrow 12">
            <a:hlinkClick r:id="rId4" action="ppaction://hlinksldjump"/>
          </p:cNvPr>
          <p:cNvSpPr/>
          <p:nvPr/>
        </p:nvSpPr>
        <p:spPr>
          <a:xfrm>
            <a:off x="7074025" y="5219296"/>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427477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0"/>
            <a:ext cx="9217024" cy="6858000"/>
          </a:xfrm>
          <a:prstGeom prst="rect">
            <a:avLst/>
          </a:prstGeom>
          <a:noFill/>
          <a:ln>
            <a:noFill/>
          </a:ln>
        </p:spPr>
      </p:pic>
      <p:sp>
        <p:nvSpPr>
          <p:cNvPr id="3" name="Horizontal Scroll 1">
            <a:extLst>
              <a:ext uri="{FF2B5EF4-FFF2-40B4-BE49-F238E27FC236}">
                <a16:creationId xmlns="" xmlns:a16="http://schemas.microsoft.com/office/drawing/2014/main" id="{6C50362C-971C-411B-A2CC-4F98421E975E}"/>
              </a:ext>
            </a:extLst>
          </p:cNvPr>
          <p:cNvSpPr/>
          <p:nvPr/>
        </p:nvSpPr>
        <p:spPr>
          <a:xfrm>
            <a:off x="755576" y="-243408"/>
            <a:ext cx="7866620" cy="1579419"/>
          </a:xfrm>
          <a:prstGeom prst="horizontalScroll">
            <a:avLst/>
          </a:prstGeom>
          <a:solidFill>
            <a:schemeClr val="bg2">
              <a:lumMod val="9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gn="just">
              <a:lnSpc>
                <a:spcPct val="90000"/>
              </a:lnSpc>
              <a:defRPr/>
            </a:pPr>
            <a:r>
              <a:rPr lang="en-US" sz="2800" dirty="0" err="1">
                <a:solidFill>
                  <a:prstClr val="black"/>
                </a:solidFill>
                <a:latin typeface="UTM Avo" panose="02040603050506020204" pitchFamily="18" charset="0"/>
                <a:cs typeface="Times New Roman" pitchFamily="18" charset="0"/>
              </a:rPr>
              <a:t>Đọc</a:t>
            </a:r>
            <a:r>
              <a:rPr lang="en-US" sz="2800" dirty="0">
                <a:solidFill>
                  <a:prstClr val="black"/>
                </a:solidFill>
                <a:latin typeface="UTM Avo" panose="02040603050506020204" pitchFamily="18" charset="0"/>
                <a:cs typeface="Times New Roman" pitchFamily="18" charset="0"/>
              </a:rPr>
              <a:t> </a:t>
            </a:r>
            <a:r>
              <a:rPr lang="en-US" sz="2800" dirty="0" err="1">
                <a:solidFill>
                  <a:prstClr val="black"/>
                </a:solidFill>
                <a:latin typeface="UTM Avo" panose="02040603050506020204" pitchFamily="18" charset="0"/>
                <a:cs typeface="Times New Roman" pitchFamily="18" charset="0"/>
              </a:rPr>
              <a:t>bài</a:t>
            </a:r>
            <a:r>
              <a:rPr lang="en-US" sz="28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“Con sông lan xa”</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12-13)</a:t>
            </a:r>
            <a:endParaRPr lang="en-US" sz="4000" dirty="0">
              <a:solidFill>
                <a:schemeClr val="tx1"/>
              </a:solidFill>
              <a:latin typeface="UTM Avo" panose="02040603050506020204" pitchFamily="18" charset="0"/>
            </a:endParaRPr>
          </a:p>
        </p:txBody>
      </p:sp>
      <p:sp>
        <p:nvSpPr>
          <p:cNvPr id="5" name="TextBox 4">
            <a:extLst>
              <a:ext uri="{FF2B5EF4-FFF2-40B4-BE49-F238E27FC236}">
                <a16:creationId xmlns="" xmlns:a16="http://schemas.microsoft.com/office/drawing/2014/main" id="{AB252590-DCC4-4EED-9DE8-9B701D649DAB}"/>
              </a:ext>
            </a:extLst>
          </p:cNvPr>
          <p:cNvSpPr txBox="1"/>
          <p:nvPr/>
        </p:nvSpPr>
        <p:spPr>
          <a:xfrm>
            <a:off x="4905381" y="2156533"/>
            <a:ext cx="4275131" cy="1945148"/>
          </a:xfrm>
          <a:prstGeom prst="rect">
            <a:avLst/>
          </a:prstGeom>
          <a:solidFill>
            <a:srgbClr val="79EDD7"/>
          </a:solidFill>
        </p:spPr>
        <p:txBody>
          <a:bodyPr wrap="square" rtlCol="0">
            <a:spAutoFit/>
          </a:bodyPr>
          <a:lstStyle/>
          <a:p>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a:t>
            </a:r>
            <a:r>
              <a:rPr lang="en-US" sz="3200" smtClean="0">
                <a:latin typeface="UTM Avo" panose="02040603050506020204" pitchFamily="18" charset="0"/>
                <a:cs typeface="Times New Roman" panose="02020603050405020304" pitchFamily="18" charset="0"/>
              </a:rPr>
              <a:t>Tìm những hình ảnh miêu tả vẻ đẹp và sự bình yên trên hồ nước? </a:t>
            </a:r>
            <a:endParaRPr lang="en-US" sz="3200" dirty="0">
              <a:latin typeface="UTM Avo" panose="020406030505060202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80" y="1381868"/>
            <a:ext cx="4876800" cy="4495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ight Arrow 6">
            <a:hlinkClick r:id="rId4" action="ppaction://hlinksldjump"/>
          </p:cNvPr>
          <p:cNvSpPr/>
          <p:nvPr/>
        </p:nvSpPr>
        <p:spPr>
          <a:xfrm>
            <a:off x="7342678" y="5939376"/>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282862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0"/>
            <a:ext cx="9217024" cy="6858000"/>
          </a:xfrm>
          <a:prstGeom prst="rect">
            <a:avLst/>
          </a:prstGeom>
          <a:noFill/>
          <a:ln>
            <a:noFill/>
          </a:ln>
        </p:spPr>
      </p:pic>
      <p:sp>
        <p:nvSpPr>
          <p:cNvPr id="4" name="Horizontal Scroll 1">
            <a:extLst>
              <a:ext uri="{FF2B5EF4-FFF2-40B4-BE49-F238E27FC236}">
                <a16:creationId xmlns="" xmlns:a16="http://schemas.microsoft.com/office/drawing/2014/main" id="{6C50362C-971C-411B-A2CC-4F98421E975E}"/>
              </a:ext>
            </a:extLst>
          </p:cNvPr>
          <p:cNvSpPr/>
          <p:nvPr/>
        </p:nvSpPr>
        <p:spPr>
          <a:xfrm>
            <a:off x="-73024" y="-22627"/>
            <a:ext cx="9217024" cy="1867451"/>
          </a:xfrm>
          <a:prstGeom prst="horizontalScroll">
            <a:avLst/>
          </a:prstGeom>
          <a:solidFill>
            <a:schemeClr val="accent6">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“Bài thơ về tiểu đội xe </a:t>
            </a:r>
            <a:r>
              <a:rPr lang="en-US" sz="3600" smtClean="0">
                <a:solidFill>
                  <a:srgbClr val="FF0000"/>
                </a:solidFill>
                <a:latin typeface="UTM Avo" panose="02040603050506020204" pitchFamily="18" charset="0"/>
              </a:rPr>
              <a:t>không kính</a:t>
            </a:r>
            <a:r>
              <a:rPr lang="en-US" sz="4000" smtClean="0">
                <a:solidFill>
                  <a:srgbClr val="FF0000"/>
                </a:solidFill>
                <a:latin typeface="UTM Avo" panose="02040603050506020204" pitchFamily="18" charset="0"/>
              </a:rPr>
              <a:t>”</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18)</a:t>
            </a:r>
            <a:endParaRPr lang="en-US" sz="4000" dirty="0">
              <a:solidFill>
                <a:schemeClr val="tx1"/>
              </a:solidFill>
              <a:latin typeface="UTM Avo" panose="02040603050506020204" pitchFamily="18" charset="0"/>
            </a:endParaRPr>
          </a:p>
        </p:txBody>
      </p:sp>
      <p:sp>
        <p:nvSpPr>
          <p:cNvPr id="5" name="TextBox 4">
            <a:extLst>
              <a:ext uri="{FF2B5EF4-FFF2-40B4-BE49-F238E27FC236}">
                <a16:creationId xmlns="" xmlns:a16="http://schemas.microsoft.com/office/drawing/2014/main" id="{AB252590-DCC4-4EED-9DE8-9B701D649DAB}"/>
              </a:ext>
            </a:extLst>
          </p:cNvPr>
          <p:cNvSpPr txBox="1"/>
          <p:nvPr/>
        </p:nvSpPr>
        <p:spPr>
          <a:xfrm>
            <a:off x="3550297" y="2156532"/>
            <a:ext cx="5630216" cy="1058751"/>
          </a:xfrm>
          <a:prstGeom prst="rect">
            <a:avLst/>
          </a:prstGeom>
          <a:solidFill>
            <a:schemeClr val="accent2">
              <a:lumMod val="40000"/>
              <a:lumOff val="60000"/>
            </a:schemeClr>
          </a:solidFill>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a:t>
            </a:r>
            <a:r>
              <a:rPr lang="en-US" sz="3200" smtClean="0">
                <a:latin typeface="UTM Avo" panose="02040603050506020204" pitchFamily="18" charset="0"/>
                <a:cs typeface="Times New Roman" panose="02020603050405020304" pitchFamily="18" charset="0"/>
              </a:rPr>
              <a:t>Chủ đề của bài thơ là gì? </a:t>
            </a:r>
            <a:endParaRPr lang="en-US" sz="3200" dirty="0">
              <a:latin typeface="UTM Avo" panose="02040603050506020204" pitchFamily="18" charset="0"/>
              <a:cs typeface="Times New Roman" panose="02020603050405020304"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4" y="1916832"/>
            <a:ext cx="3623320"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ight Arrow 6">
            <a:hlinkClick r:id="rId4" action="ppaction://hlinksldjump"/>
          </p:cNvPr>
          <p:cNvSpPr/>
          <p:nvPr/>
        </p:nvSpPr>
        <p:spPr>
          <a:xfrm>
            <a:off x="7342678" y="5229200"/>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93163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0"/>
            <a:ext cx="9217024" cy="6858000"/>
          </a:xfrm>
          <a:prstGeom prst="rect">
            <a:avLst/>
          </a:prstGeom>
          <a:noFill/>
          <a:ln>
            <a:noFill/>
          </a:ln>
        </p:spPr>
      </p:pic>
      <p:sp>
        <p:nvSpPr>
          <p:cNvPr id="4" name="Horizontal Scroll 1">
            <a:extLst>
              <a:ext uri="{FF2B5EF4-FFF2-40B4-BE49-F238E27FC236}">
                <a16:creationId xmlns="" xmlns:a16="http://schemas.microsoft.com/office/drawing/2014/main" id="{6C50362C-971C-411B-A2CC-4F98421E975E}"/>
              </a:ext>
            </a:extLst>
          </p:cNvPr>
          <p:cNvSpPr/>
          <p:nvPr/>
        </p:nvSpPr>
        <p:spPr>
          <a:xfrm>
            <a:off x="-73024" y="-22627"/>
            <a:ext cx="9217024" cy="1867451"/>
          </a:xfrm>
          <a:prstGeom prst="horizontalScroll">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“Xã thân cứu đoàn tàu”</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22)</a:t>
            </a:r>
            <a:endParaRPr lang="en-US" sz="4000" dirty="0">
              <a:solidFill>
                <a:schemeClr val="tx1"/>
              </a:solidFill>
              <a:latin typeface="UTM Avo" panose="02040603050506020204" pitchFamily="18" charset="0"/>
            </a:endParaRPr>
          </a:p>
        </p:txBody>
      </p:sp>
      <p:sp>
        <p:nvSpPr>
          <p:cNvPr id="5" name="TextBox 4">
            <a:extLst>
              <a:ext uri="{FF2B5EF4-FFF2-40B4-BE49-F238E27FC236}">
                <a16:creationId xmlns="" xmlns:a16="http://schemas.microsoft.com/office/drawing/2014/main" id="{AB252590-DCC4-4EED-9DE8-9B701D649DAB}"/>
              </a:ext>
            </a:extLst>
          </p:cNvPr>
          <p:cNvSpPr txBox="1"/>
          <p:nvPr/>
        </p:nvSpPr>
        <p:spPr>
          <a:xfrm>
            <a:off x="3550297" y="2156532"/>
            <a:ext cx="5630216" cy="1945148"/>
          </a:xfrm>
          <a:prstGeom prst="rect">
            <a:avLst/>
          </a:prstGeom>
          <a:solidFill>
            <a:srgbClr val="00B0F0"/>
          </a:solidFill>
        </p:spPr>
        <p:txBody>
          <a:bodyPr wrap="square" rtlCol="0">
            <a:spAutoFit/>
          </a:bodyPr>
          <a:lstStyle/>
          <a:p>
            <a:pPr algn="ctr"/>
            <a:r>
              <a:rPr lang="en-US" sz="3400" dirty="0" err="1">
                <a:solidFill>
                  <a:schemeClr val="bg1"/>
                </a:solidFill>
                <a:latin typeface="UTM Avo" panose="02040603050506020204" pitchFamily="18" charset="0"/>
                <a:cs typeface="Times New Roman" pitchFamily="18" charset="0"/>
              </a:rPr>
              <a:t>Trả</a:t>
            </a:r>
            <a:r>
              <a:rPr lang="en-US" sz="3400" dirty="0">
                <a:solidFill>
                  <a:schemeClr val="bg1"/>
                </a:solidFill>
                <a:latin typeface="UTM Avo" panose="02040603050506020204" pitchFamily="18" charset="0"/>
                <a:cs typeface="Times New Roman" pitchFamily="18" charset="0"/>
              </a:rPr>
              <a:t> </a:t>
            </a:r>
            <a:r>
              <a:rPr lang="en-US" sz="3400" dirty="0" err="1">
                <a:solidFill>
                  <a:schemeClr val="bg1"/>
                </a:solidFill>
                <a:latin typeface="UTM Avo" panose="02040603050506020204" pitchFamily="18" charset="0"/>
                <a:cs typeface="Times New Roman" pitchFamily="18" charset="0"/>
              </a:rPr>
              <a:t>lời</a:t>
            </a:r>
            <a:r>
              <a:rPr lang="en-US" sz="3400" dirty="0">
                <a:solidFill>
                  <a:schemeClr val="bg1"/>
                </a:solidFill>
                <a:latin typeface="UTM Avo" panose="02040603050506020204" pitchFamily="18" charset="0"/>
                <a:cs typeface="Times New Roman" pitchFamily="18" charset="0"/>
              </a:rPr>
              <a:t> </a:t>
            </a:r>
            <a:r>
              <a:rPr lang="en-US" sz="3400" dirty="0" err="1">
                <a:solidFill>
                  <a:schemeClr val="bg1"/>
                </a:solidFill>
                <a:latin typeface="UTM Avo" panose="02040603050506020204" pitchFamily="18" charset="0"/>
                <a:cs typeface="Times New Roman" pitchFamily="18" charset="0"/>
              </a:rPr>
              <a:t>câu</a:t>
            </a:r>
            <a:r>
              <a:rPr lang="en-US" sz="3400" dirty="0">
                <a:solidFill>
                  <a:schemeClr val="bg1"/>
                </a:solidFill>
                <a:latin typeface="UTM Avo" panose="02040603050506020204" pitchFamily="18" charset="0"/>
                <a:cs typeface="Times New Roman" pitchFamily="18" charset="0"/>
              </a:rPr>
              <a:t> </a:t>
            </a:r>
            <a:r>
              <a:rPr lang="en-US" sz="3400" dirty="0" err="1">
                <a:solidFill>
                  <a:schemeClr val="bg1"/>
                </a:solidFill>
                <a:latin typeface="UTM Avo" panose="02040603050506020204" pitchFamily="18" charset="0"/>
                <a:cs typeface="Times New Roman" pitchFamily="18" charset="0"/>
              </a:rPr>
              <a:t>hỏi</a:t>
            </a:r>
            <a:r>
              <a:rPr lang="en-US" sz="3400" dirty="0">
                <a:solidFill>
                  <a:schemeClr val="bg1"/>
                </a:solidFill>
                <a:latin typeface="UTM Avo" panose="02040603050506020204" pitchFamily="18" charset="0"/>
                <a:cs typeface="Times New Roman" pitchFamily="18" charset="0"/>
              </a:rPr>
              <a:t> </a:t>
            </a:r>
            <a:r>
              <a:rPr lang="en-US" sz="3400" dirty="0" err="1">
                <a:solidFill>
                  <a:schemeClr val="bg1"/>
                </a:solidFill>
                <a:latin typeface="UTM Avo" panose="02040603050506020204" pitchFamily="18" charset="0"/>
                <a:cs typeface="Times New Roman" pitchFamily="18" charset="0"/>
              </a:rPr>
              <a:t>sau</a:t>
            </a:r>
            <a:r>
              <a:rPr lang="en-US" sz="3400" dirty="0">
                <a:solidFill>
                  <a:schemeClr val="bg1"/>
                </a:solidFill>
                <a:latin typeface="UTM Avo" panose="02040603050506020204" pitchFamily="18" charset="0"/>
                <a:cs typeface="Times New Roman" pitchFamily="18" charset="0"/>
              </a:rPr>
              <a:t>:</a:t>
            </a:r>
          </a:p>
          <a:p>
            <a:pPr lvl="0">
              <a:lnSpc>
                <a:spcPct val="90000"/>
              </a:lnSpc>
              <a:defRPr/>
            </a:pPr>
            <a:r>
              <a:rPr lang="en-US" sz="3200">
                <a:solidFill>
                  <a:schemeClr val="bg1"/>
                </a:solidFill>
                <a:latin typeface="UTM Avo" panose="02040603050506020204" pitchFamily="18" charset="0"/>
                <a:cs typeface="Times New Roman" panose="02020603050405020304" pitchFamily="18" charset="0"/>
              </a:rPr>
              <a:t>- </a:t>
            </a:r>
            <a:r>
              <a:rPr lang="en-US" sz="3200" smtClean="0">
                <a:solidFill>
                  <a:schemeClr val="bg1"/>
                </a:solidFill>
                <a:latin typeface="UTM Avo" panose="02040603050506020204" pitchFamily="18" charset="0"/>
                <a:cs typeface="Times New Roman" panose="02020603050405020304" pitchFamily="18" charset="0"/>
              </a:rPr>
              <a:t>Tìm những chi tiết cho thấy ông Thức đã chủ động đề phòng tai nạn ? </a:t>
            </a:r>
            <a:endParaRPr lang="en-US" sz="3200" dirty="0">
              <a:solidFill>
                <a:schemeClr val="bg1"/>
              </a:solidFill>
              <a:latin typeface="UTM Avo" panose="02040603050506020204" pitchFamily="18" charset="0"/>
              <a:cs typeface="Times New Roman" panose="02020603050405020304" pitchFamily="18"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5" y="1844824"/>
            <a:ext cx="3623321"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ight Arrow 6">
            <a:hlinkClick r:id="rId4" action="ppaction://hlinksldjump"/>
          </p:cNvPr>
          <p:cNvSpPr/>
          <p:nvPr/>
        </p:nvSpPr>
        <p:spPr>
          <a:xfrm>
            <a:off x="7342678" y="5229200"/>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42317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2)">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0"/>
            <a:ext cx="9217024" cy="6858000"/>
          </a:xfrm>
          <a:prstGeom prst="rect">
            <a:avLst/>
          </a:prstGeom>
          <a:noFill/>
          <a:ln>
            <a:noFill/>
          </a:ln>
        </p:spPr>
      </p:pic>
      <p:sp>
        <p:nvSpPr>
          <p:cNvPr id="4" name="Horizontal Scroll 1">
            <a:extLst>
              <a:ext uri="{FF2B5EF4-FFF2-40B4-BE49-F238E27FC236}">
                <a16:creationId xmlns="" xmlns:a16="http://schemas.microsoft.com/office/drawing/2014/main" id="{6C50362C-971C-411B-A2CC-4F98421E975E}"/>
              </a:ext>
            </a:extLst>
          </p:cNvPr>
          <p:cNvSpPr/>
          <p:nvPr/>
        </p:nvSpPr>
        <p:spPr>
          <a:xfrm>
            <a:off x="-73024" y="-22627"/>
            <a:ext cx="9217024" cy="1867451"/>
          </a:xfrm>
          <a:prstGeom prst="horizontalScroll">
            <a:avLst/>
          </a:prstGeom>
          <a:solidFill>
            <a:schemeClr val="accent3">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“Sự thật là thước đo chân lí”</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24- 25)</a:t>
            </a:r>
            <a:endParaRPr lang="en-US" sz="4000" dirty="0">
              <a:solidFill>
                <a:schemeClr val="tx1"/>
              </a:solidFill>
              <a:latin typeface="UTM Avo" panose="02040603050506020204" pitchFamily="18" charset="0"/>
            </a:endParaRPr>
          </a:p>
        </p:txBody>
      </p:sp>
      <p:sp>
        <p:nvSpPr>
          <p:cNvPr id="5" name="TextBox 4">
            <a:extLst>
              <a:ext uri="{FF2B5EF4-FFF2-40B4-BE49-F238E27FC236}">
                <a16:creationId xmlns="" xmlns:a16="http://schemas.microsoft.com/office/drawing/2014/main" id="{AB252590-DCC4-4EED-9DE8-9B701D649DAB}"/>
              </a:ext>
            </a:extLst>
          </p:cNvPr>
          <p:cNvSpPr txBox="1"/>
          <p:nvPr/>
        </p:nvSpPr>
        <p:spPr>
          <a:xfrm>
            <a:off x="3314700" y="2156532"/>
            <a:ext cx="5829300" cy="1945148"/>
          </a:xfrm>
          <a:prstGeom prst="rect">
            <a:avLst/>
          </a:prstGeom>
          <a:solidFill>
            <a:schemeClr val="accent3">
              <a:lumMod val="20000"/>
              <a:lumOff val="80000"/>
            </a:schemeClr>
          </a:solidFill>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a:t>
            </a:r>
            <a:r>
              <a:rPr lang="en-US" sz="3200" smtClean="0">
                <a:latin typeface="UTM Avo" panose="02040603050506020204" pitchFamily="18" charset="0"/>
                <a:cs typeface="Times New Roman" panose="02020603050405020304" pitchFamily="18" charset="0"/>
              </a:rPr>
              <a:t>Vì sao ông Ga –li-lê quyết đình làm thí nghiệm về tốc độ rơi của các vật ? </a:t>
            </a:r>
            <a:endParaRPr lang="en-US" sz="3200" dirty="0">
              <a:latin typeface="UTM Avo" panose="02040603050506020204" pitchFamily="18" charset="0"/>
              <a:cs typeface="Times New Roman" panose="02020603050405020304" pitchFamily="18"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58" y="1844825"/>
            <a:ext cx="3281506"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4101680"/>
            <a:ext cx="5796136"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5" action="ppaction://hlinksldjump"/>
          </p:cNvPr>
          <p:cNvSpPr/>
          <p:nvPr/>
        </p:nvSpPr>
        <p:spPr>
          <a:xfrm>
            <a:off x="7342678" y="6083392"/>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211168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TotalTime>
  <Words>911</Words>
  <PresentationFormat>On-screen Show (4:3)</PresentationFormat>
  <Paragraphs>99</Paragraphs>
  <Slides>26</Slides>
  <Notes>1</Notes>
  <HiddenSlides>0</HiddenSlides>
  <MMClips>1</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2024-01-02T12:35:11Z</dcterms:created>
  <dcterms:modified xsi:type="dcterms:W3CDTF">2024-01-02T14:17:31Z</dcterms:modified>
</cp:coreProperties>
</file>