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9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8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4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1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0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1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5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2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5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F881E-629A-48A4-8202-EE5FD60237E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4517-2271-482E-87BD-A9333347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4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3" Type="http://schemas.openxmlformats.org/officeDocument/2006/relationships/image" Target="../media/image1.png"/><Relationship Id="rId7" Type="http://schemas.openxmlformats.org/officeDocument/2006/relationships/slide" Target="slide6.xml"/><Relationship Id="rId12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solidFill>
                  <a:srgbClr val="0000CC"/>
                </a:solidFill>
              </a:rPr>
              <a:t>Trò</a:t>
            </a:r>
            <a:r>
              <a:rPr lang="en-US" sz="4000" b="1" dirty="0">
                <a:solidFill>
                  <a:srgbClr val="0000CC"/>
                </a:solidFill>
              </a:rPr>
              <a:t> </a:t>
            </a:r>
            <a:r>
              <a:rPr lang="en-US" sz="4000" b="1" dirty="0" err="1">
                <a:solidFill>
                  <a:srgbClr val="0000CC"/>
                </a:solidFill>
              </a:rPr>
              <a:t>chơi</a:t>
            </a:r>
            <a:r>
              <a:rPr lang="en-US" sz="4000" b="1" dirty="0">
                <a:solidFill>
                  <a:srgbClr val="0000CC"/>
                </a:solidFill>
              </a:rPr>
              <a:t>: </a:t>
            </a:r>
            <a:r>
              <a:rPr lang="en-US" sz="4000" b="1" dirty="0" err="1">
                <a:solidFill>
                  <a:srgbClr val="0000CC"/>
                </a:solidFill>
              </a:rPr>
              <a:t>Bí</a:t>
            </a:r>
            <a:r>
              <a:rPr lang="en-US" sz="4000" b="1" dirty="0">
                <a:solidFill>
                  <a:srgbClr val="0000CC"/>
                </a:solidFill>
              </a:rPr>
              <a:t> </a:t>
            </a:r>
            <a:r>
              <a:rPr lang="en-US" sz="4000" b="1" dirty="0" err="1">
                <a:solidFill>
                  <a:srgbClr val="0000CC"/>
                </a:solidFill>
              </a:rPr>
              <a:t>Mật</a:t>
            </a:r>
            <a:r>
              <a:rPr lang="en-US" sz="4000" b="1" dirty="0">
                <a:solidFill>
                  <a:srgbClr val="0000CC"/>
                </a:solidFill>
              </a:rPr>
              <a:t> </a:t>
            </a:r>
            <a:r>
              <a:rPr lang="en-US" sz="4000" b="1" dirty="0" err="1">
                <a:solidFill>
                  <a:srgbClr val="0000CC"/>
                </a:solidFill>
              </a:rPr>
              <a:t>trong</a:t>
            </a:r>
            <a:r>
              <a:rPr lang="en-US" sz="4000" b="1" dirty="0">
                <a:solidFill>
                  <a:srgbClr val="0000CC"/>
                </a:solidFill>
              </a:rPr>
              <a:t> </a:t>
            </a:r>
            <a:r>
              <a:rPr lang="en-US" sz="4000" b="1" dirty="0" err="1">
                <a:solidFill>
                  <a:srgbClr val="0000CC"/>
                </a:solidFill>
              </a:rPr>
              <a:t>quả</a:t>
            </a:r>
            <a:r>
              <a:rPr lang="en-US" sz="4000" b="1" dirty="0">
                <a:solidFill>
                  <a:srgbClr val="0000CC"/>
                </a:solidFill>
              </a:rPr>
              <a:t> </a:t>
            </a:r>
            <a:r>
              <a:rPr lang="en-US" sz="4000" b="1" dirty="0" err="1">
                <a:solidFill>
                  <a:srgbClr val="0000CC"/>
                </a:solidFill>
              </a:rPr>
              <a:t>bóng</a:t>
            </a:r>
            <a:r>
              <a:rPr lang="en-US" sz="4000" b="1" dirty="0">
                <a:solidFill>
                  <a:srgbClr val="0000CC"/>
                </a:solidFill>
              </a:rPr>
              <a:t/>
            </a:r>
            <a:br>
              <a:rPr lang="en-US" sz="4000" b="1" dirty="0">
                <a:solidFill>
                  <a:srgbClr val="0000CC"/>
                </a:solidFill>
              </a:rPr>
            </a:br>
            <a:endParaRPr lang="en-US" sz="4000" dirty="0">
              <a:solidFill>
                <a:srgbClr val="0000CC"/>
              </a:solidFill>
            </a:endParaRPr>
          </a:p>
        </p:txBody>
      </p:sp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1676400" y="1150203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5" name="Oval 4">
            <a:hlinkClick r:id="rId4" action="ppaction://hlinksldjump"/>
          </p:cNvPr>
          <p:cNvSpPr/>
          <p:nvPr/>
        </p:nvSpPr>
        <p:spPr>
          <a:xfrm>
            <a:off x="2971800" y="1150203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6" name="Oval 5">
            <a:hlinkClick r:id="rId5" action="ppaction://hlinksldjump"/>
          </p:cNvPr>
          <p:cNvSpPr/>
          <p:nvPr/>
        </p:nvSpPr>
        <p:spPr>
          <a:xfrm>
            <a:off x="4267200" y="1074003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7" name="Oval 6">
            <a:hlinkClick r:id="rId6" action="ppaction://hlinksldjump"/>
          </p:cNvPr>
          <p:cNvSpPr/>
          <p:nvPr/>
        </p:nvSpPr>
        <p:spPr>
          <a:xfrm>
            <a:off x="5562600" y="1074003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8" name="Oval 7">
            <a:hlinkClick r:id="rId7" action="ppaction://hlinksldjump"/>
          </p:cNvPr>
          <p:cNvSpPr/>
          <p:nvPr/>
        </p:nvSpPr>
        <p:spPr>
          <a:xfrm>
            <a:off x="6858000" y="1074003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9" name="Oval 8">
            <a:hlinkClick r:id="rId8" action="ppaction://hlinksldjump"/>
          </p:cNvPr>
          <p:cNvSpPr/>
          <p:nvPr/>
        </p:nvSpPr>
        <p:spPr>
          <a:xfrm>
            <a:off x="1600200" y="30480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0" name="Oval 9">
            <a:hlinkClick r:id="rId9" action="ppaction://hlinksldjump"/>
          </p:cNvPr>
          <p:cNvSpPr/>
          <p:nvPr/>
        </p:nvSpPr>
        <p:spPr>
          <a:xfrm>
            <a:off x="2895600" y="30480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1" name="Oval 10">
            <a:hlinkClick r:id="rId10" action="ppaction://hlinksldjump"/>
          </p:cNvPr>
          <p:cNvSpPr/>
          <p:nvPr/>
        </p:nvSpPr>
        <p:spPr>
          <a:xfrm>
            <a:off x="4191000" y="29718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" name="Oval 11">
            <a:hlinkClick r:id="rId11" action="ppaction://hlinksldjump"/>
          </p:cNvPr>
          <p:cNvSpPr/>
          <p:nvPr/>
        </p:nvSpPr>
        <p:spPr>
          <a:xfrm>
            <a:off x="5486400" y="29718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3" name="Oval 12">
            <a:hlinkClick r:id="rId12" action="ppaction://hlinksldjump"/>
          </p:cNvPr>
          <p:cNvSpPr/>
          <p:nvPr/>
        </p:nvSpPr>
        <p:spPr>
          <a:xfrm>
            <a:off x="6781800" y="2971800"/>
            <a:ext cx="1143000" cy="11430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4" name="Up Arrow Callout 13">
            <a:hlinkClick r:id="rId13" action="ppaction://hlinksldjump"/>
          </p:cNvPr>
          <p:cNvSpPr/>
          <p:nvPr/>
        </p:nvSpPr>
        <p:spPr>
          <a:xfrm>
            <a:off x="2438400" y="5105400"/>
            <a:ext cx="4191000" cy="1447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3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-44585" y="990600"/>
            <a:ext cx="1620466" cy="122640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-76200" y="2930098"/>
            <a:ext cx="1620466" cy="122640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5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4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371600" y="0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79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724400" y="0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8043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66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1447800" y="838200"/>
            <a:ext cx="5486400" cy="55626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gói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bim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bim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838200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3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905000" cy="6858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1910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6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6"/>
          <p:cNvGrpSpPr>
            <a:grpSpLocks/>
          </p:cNvGrpSpPr>
          <p:nvPr/>
        </p:nvGrpSpPr>
        <p:grpSpPr bwMode="auto">
          <a:xfrm>
            <a:off x="76200" y="2635250"/>
            <a:ext cx="2057400" cy="1219200"/>
            <a:chOff x="432" y="2112"/>
            <a:chExt cx="1296" cy="768"/>
          </a:xfrm>
        </p:grpSpPr>
        <p:sp>
          <p:nvSpPr>
            <p:cNvPr id="9240" name="Rectangle 4"/>
            <p:cNvSpPr>
              <a:spLocks noChangeArrowheads="1"/>
            </p:cNvSpPr>
            <p:nvPr/>
          </p:nvSpPr>
          <p:spPr bwMode="auto">
            <a:xfrm>
              <a:off x="432" y="2112"/>
              <a:ext cx="1296" cy="76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41" name="Text Box 5"/>
            <p:cNvSpPr txBox="1">
              <a:spLocks noChangeArrowheads="1"/>
            </p:cNvSpPr>
            <p:nvPr/>
          </p:nvSpPr>
          <p:spPr bwMode="auto">
            <a:xfrm>
              <a:off x="528" y="2160"/>
              <a:ext cx="1104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cs typeface="Times New Roman" pitchFamily="18" charset="0"/>
                </a:rPr>
                <a:t>Phương trình tích</a:t>
              </a:r>
              <a:endParaRPr lang="en-GB" sz="2800" b="1">
                <a:cs typeface="Times New Roman" pitchFamily="18" charset="0"/>
              </a:endParaRPr>
            </a:p>
          </p:txBody>
        </p:sp>
      </p:grpSp>
      <p:sp>
        <p:nvSpPr>
          <p:cNvPr id="9219" name="Line 7"/>
          <p:cNvSpPr>
            <a:spLocks noChangeShapeType="1"/>
          </p:cNvSpPr>
          <p:nvPr/>
        </p:nvSpPr>
        <p:spPr bwMode="auto">
          <a:xfrm flipV="1">
            <a:off x="2133600" y="1187450"/>
            <a:ext cx="1143000" cy="205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3276600" y="654050"/>
            <a:ext cx="4191000" cy="4667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cs typeface="Times New Roman" pitchFamily="18" charset="0"/>
              </a:rPr>
              <a:t>Nhận dạng phương trình tích.</a:t>
            </a:r>
            <a:endParaRPr lang="en-GB" sz="2400" b="1">
              <a:cs typeface="Times New Roman" pitchFamily="18" charset="0"/>
            </a:endParaRPr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V="1">
            <a:off x="2133600" y="2711450"/>
            <a:ext cx="1066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>
            <a:off x="3171825" y="1916113"/>
            <a:ext cx="1752600" cy="15621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cs typeface="Times New Roman" pitchFamily="18" charset="0"/>
              </a:rPr>
              <a:t>Cách giải phương trình tích A(x)B(x)=0</a:t>
            </a:r>
            <a:endParaRPr lang="en-GB" sz="2400" b="1">
              <a:cs typeface="Times New Roman" pitchFamily="18" charset="0"/>
            </a:endParaRP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3190875" y="4235450"/>
            <a:ext cx="1524000" cy="22923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cs typeface="Times New Roman" pitchFamily="18" charset="0"/>
              </a:rPr>
              <a:t>Cách giải phương trình đưa được về phương trình tích</a:t>
            </a:r>
            <a:endParaRPr lang="en-GB" sz="2400" b="1">
              <a:cs typeface="Times New Roman" pitchFamily="18" charset="0"/>
            </a:endParaRPr>
          </a:p>
        </p:txBody>
      </p:sp>
      <p:sp>
        <p:nvSpPr>
          <p:cNvPr id="9224" name="Line 12"/>
          <p:cNvSpPr>
            <a:spLocks noChangeShapeType="1"/>
          </p:cNvSpPr>
          <p:nvPr/>
        </p:nvSpPr>
        <p:spPr bwMode="auto">
          <a:xfrm>
            <a:off x="2147888" y="3244850"/>
            <a:ext cx="1052512" cy="205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5" name="Text Box 33"/>
          <p:cNvSpPr txBox="1">
            <a:spLocks noChangeArrowheads="1"/>
          </p:cNvSpPr>
          <p:nvPr/>
        </p:nvSpPr>
        <p:spPr bwMode="auto">
          <a:xfrm>
            <a:off x="5257800" y="233045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 u="sng">
                <a:solidFill>
                  <a:srgbClr val="0000FF"/>
                </a:solidFill>
                <a:cs typeface="Times New Roman" pitchFamily="18" charset="0"/>
              </a:rPr>
              <a:t>Bước 2</a:t>
            </a: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:</a:t>
            </a:r>
            <a:r>
              <a:rPr lang="en-US" sz="2000" b="1">
                <a:cs typeface="Times New Roman" pitchFamily="18" charset="0"/>
              </a:rPr>
              <a:t>  Giải</a:t>
            </a: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000" b="1">
                <a:cs typeface="Times New Roman" pitchFamily="18" charset="0"/>
              </a:rPr>
              <a:t>A(x) = 0 và B(x) = 0</a:t>
            </a:r>
          </a:p>
        </p:txBody>
      </p:sp>
      <p:sp>
        <p:nvSpPr>
          <p:cNvPr id="9226" name="Rectangle 14"/>
          <p:cNvSpPr>
            <a:spLocks noChangeArrowheads="1"/>
          </p:cNvSpPr>
          <p:nvPr/>
        </p:nvSpPr>
        <p:spPr bwMode="auto">
          <a:xfrm>
            <a:off x="5257800" y="2847975"/>
            <a:ext cx="396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9227" name="Group 15"/>
          <p:cNvGrpSpPr>
            <a:grpSpLocks/>
          </p:cNvGrpSpPr>
          <p:nvPr/>
        </p:nvGrpSpPr>
        <p:grpSpPr bwMode="auto">
          <a:xfrm>
            <a:off x="5257800" y="1568453"/>
            <a:ext cx="3527425" cy="712788"/>
            <a:chOff x="672" y="2904"/>
            <a:chExt cx="2222" cy="449"/>
          </a:xfrm>
        </p:grpSpPr>
        <p:sp>
          <p:nvSpPr>
            <p:cNvPr id="9238" name="Rectangle 31"/>
            <p:cNvSpPr>
              <a:spLocks noChangeArrowheads="1"/>
            </p:cNvSpPr>
            <p:nvPr/>
          </p:nvSpPr>
          <p:spPr bwMode="auto">
            <a:xfrm>
              <a:off x="672" y="2904"/>
              <a:ext cx="162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u="sng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Bước 1</a:t>
              </a:r>
              <a:r>
                <a:rPr lang="en-US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r>
                <a:rPr lang="en-US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b="1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A(x)B(x) = 0</a:t>
              </a:r>
              <a:r>
                <a:rPr lang="en-US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9239" name="Rectangle 17"/>
            <p:cNvSpPr>
              <a:spLocks noChangeArrowheads="1"/>
            </p:cNvSpPr>
            <p:nvPr/>
          </p:nvSpPr>
          <p:spPr bwMode="auto">
            <a:xfrm>
              <a:off x="1200" y="3120"/>
              <a:ext cx="169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</a:t>
              </a:r>
              <a:r>
                <a:rPr lang="en-US" b="1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  A(x) = 0 hoặc B(x) = 0</a:t>
              </a:r>
            </a:p>
          </p:txBody>
        </p:sp>
      </p:grpSp>
      <p:sp>
        <p:nvSpPr>
          <p:cNvPr id="9228" name="Rectangle 18"/>
          <p:cNvSpPr>
            <a:spLocks noChangeArrowheads="1"/>
          </p:cNvSpPr>
          <p:nvPr/>
        </p:nvSpPr>
        <p:spPr bwMode="auto">
          <a:xfrm>
            <a:off x="5334000" y="3212068"/>
            <a:ext cx="396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2).</a:t>
            </a:r>
            <a:endParaRPr lang="en-US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9" name="Line 19"/>
          <p:cNvSpPr>
            <a:spLocks noChangeShapeType="1"/>
          </p:cNvSpPr>
          <p:nvPr/>
        </p:nvSpPr>
        <p:spPr bwMode="auto">
          <a:xfrm flipV="1">
            <a:off x="4957763" y="1873250"/>
            <a:ext cx="381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0" name="Line 20"/>
          <p:cNvSpPr>
            <a:spLocks noChangeShapeType="1"/>
          </p:cNvSpPr>
          <p:nvPr/>
        </p:nvSpPr>
        <p:spPr bwMode="auto">
          <a:xfrm flipV="1">
            <a:off x="4953000" y="255905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1" name="Line 21"/>
          <p:cNvSpPr>
            <a:spLocks noChangeShapeType="1"/>
          </p:cNvSpPr>
          <p:nvPr/>
        </p:nvSpPr>
        <p:spPr bwMode="auto">
          <a:xfrm>
            <a:off x="4953000" y="2559050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2" name="Text Box 48"/>
          <p:cNvSpPr txBox="1">
            <a:spLocks noChangeArrowheads="1"/>
          </p:cNvSpPr>
          <p:nvPr/>
        </p:nvSpPr>
        <p:spPr bwMode="auto">
          <a:xfrm>
            <a:off x="5257800" y="4429125"/>
            <a:ext cx="327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 i="1" u="sng">
                <a:solidFill>
                  <a:srgbClr val="0000FF"/>
                </a:solidFill>
                <a:cs typeface="Times New Roman" pitchFamily="18" charset="0"/>
              </a:rPr>
              <a:t>Bước 1</a:t>
            </a: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: </a:t>
            </a:r>
          </a:p>
        </p:txBody>
      </p:sp>
      <p:sp>
        <p:nvSpPr>
          <p:cNvPr id="9233" name="Text Box 49"/>
          <p:cNvSpPr txBox="1">
            <a:spLocks noChangeArrowheads="1"/>
          </p:cNvSpPr>
          <p:nvPr/>
        </p:nvSpPr>
        <p:spPr bwMode="auto">
          <a:xfrm>
            <a:off x="6400800" y="5921375"/>
            <a:ext cx="2514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cs typeface="Times New Roman" pitchFamily="18" charset="0"/>
              </a:rPr>
              <a:t>Giải phương trình tích rồi kết luận.</a:t>
            </a:r>
          </a:p>
        </p:txBody>
      </p:sp>
      <p:sp>
        <p:nvSpPr>
          <p:cNvPr id="9234" name="Text Box 24"/>
          <p:cNvSpPr txBox="1">
            <a:spLocks noChangeArrowheads="1"/>
          </p:cNvSpPr>
          <p:nvPr/>
        </p:nvSpPr>
        <p:spPr bwMode="auto">
          <a:xfrm>
            <a:off x="6324600" y="4433888"/>
            <a:ext cx="2286000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cs typeface="Times New Roman" pitchFamily="18" charset="0"/>
              </a:rPr>
              <a:t>Đưa phương trình đã cho về dạng phương trình tích.</a:t>
            </a:r>
          </a:p>
          <a:p>
            <a:pPr eaLnBrk="1" hangingPunct="1">
              <a:spcBef>
                <a:spcPct val="50000"/>
              </a:spcBef>
            </a:pPr>
            <a:endParaRPr lang="en-GB" sz="2000">
              <a:cs typeface="Times New Roman" pitchFamily="18" charset="0"/>
            </a:endParaRPr>
          </a:p>
        </p:txBody>
      </p:sp>
      <p:sp>
        <p:nvSpPr>
          <p:cNvPr id="9235" name="Line 26"/>
          <p:cNvSpPr>
            <a:spLocks noChangeShapeType="1"/>
          </p:cNvSpPr>
          <p:nvPr/>
        </p:nvSpPr>
        <p:spPr bwMode="auto">
          <a:xfrm flipV="1">
            <a:off x="4700588" y="4768850"/>
            <a:ext cx="609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6" name="Line 27"/>
          <p:cNvSpPr>
            <a:spLocks noChangeShapeType="1"/>
          </p:cNvSpPr>
          <p:nvPr/>
        </p:nvSpPr>
        <p:spPr bwMode="auto">
          <a:xfrm>
            <a:off x="4714875" y="5364163"/>
            <a:ext cx="595313" cy="700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7" name="Rectangle 1"/>
          <p:cNvSpPr>
            <a:spLocks noChangeArrowheads="1"/>
          </p:cNvSpPr>
          <p:nvPr/>
        </p:nvSpPr>
        <p:spPr bwMode="auto">
          <a:xfrm>
            <a:off x="5243513" y="5835650"/>
            <a:ext cx="9525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20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71800" y="1066800"/>
            <a:ext cx="3581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(3x-2)(4x+5)=0.</a:t>
            </a:r>
            <a:endParaRPr lang="en-US" sz="4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=2/3;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x=-5/4</a:t>
            </a:r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736725" y="65088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5091113" y="65088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87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</a:p>
        </p:txBody>
      </p:sp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8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133600" y="1066800"/>
            <a:ext cx="52578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(2x+7)(x-5)(5x+1)=0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=-7/2;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x=5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x=-1/5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508125" y="0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876800" y="0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811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</a:p>
        </p:txBody>
      </p:sp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28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905000" y="1066800"/>
            <a:ext cx="5105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2x(x-3)+5(x-3)=0. 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=3; x=-5/2</a:t>
            </a:r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143000" y="0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495800" y="0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5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</a:p>
        </p:txBody>
      </p:sp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9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09800" y="1066800"/>
            <a:ext cx="51054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x(x+1)-x(2x-3)=0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447800" y="0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800600" y="0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59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 4</a:t>
            </a:r>
          </a:p>
        </p:txBody>
      </p:sp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90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09800" y="1066800"/>
            <a:ext cx="4876800" cy="457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x(2x-7) = 4x-14 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x=2; x= 7/2</a:t>
            </a:r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371600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7244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3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</a:p>
        </p:txBody>
      </p:sp>
      <p:sp>
        <p:nvSpPr>
          <p:cNvPr id="7" name="Up Arrow Callout 6"/>
          <p:cNvSpPr/>
          <p:nvPr/>
        </p:nvSpPr>
        <p:spPr>
          <a:xfrm>
            <a:off x="7620000" y="6096000"/>
            <a:ext cx="1066800" cy="533400"/>
          </a:xfrm>
          <a:prstGeom prst="upArrowCallou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ĐA</a:t>
            </a: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5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2209800" y="1433209"/>
            <a:ext cx="5486400" cy="44958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8006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447800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07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14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2485417" y="533400"/>
            <a:ext cx="5257800" cy="54102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mút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524000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1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8768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51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2470015" y="914400"/>
            <a:ext cx="5530985" cy="54864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Picture 7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3"/>
          <a:stretch>
            <a:fillRect/>
          </a:stretch>
        </p:blipFill>
        <p:spPr bwMode="auto">
          <a:xfrm>
            <a:off x="1584325" y="250825"/>
            <a:ext cx="3368675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5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1371600" cy="6858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cau mon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87"/>
          <a:stretch>
            <a:fillRect/>
          </a:stretch>
        </p:blipFill>
        <p:spPr bwMode="auto">
          <a:xfrm>
            <a:off x="4953000" y="250825"/>
            <a:ext cx="3238500" cy="660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Up Arrow Callout 11"/>
          <p:cNvSpPr/>
          <p:nvPr/>
        </p:nvSpPr>
        <p:spPr>
          <a:xfrm>
            <a:off x="1447800" y="5638800"/>
            <a:ext cx="1066800" cy="1066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MỞ</a:t>
            </a:r>
          </a:p>
        </p:txBody>
      </p:sp>
      <p:sp>
        <p:nvSpPr>
          <p:cNvPr id="13" name="Curved Up Arrow 12">
            <a:hlinkClick r:id="rId3" action="ppaction://hlinksldjump"/>
          </p:cNvPr>
          <p:cNvSpPr/>
          <p:nvPr/>
        </p:nvSpPr>
        <p:spPr>
          <a:xfrm>
            <a:off x="7848600" y="304800"/>
            <a:ext cx="9906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85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288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Trò chơi: Bí Mật trong quả bóng </vt:lpstr>
      <vt:lpstr>Câu 1</vt:lpstr>
      <vt:lpstr>Câu 2</vt:lpstr>
      <vt:lpstr>Câu 3</vt:lpstr>
      <vt:lpstr>Câu 4</vt:lpstr>
      <vt:lpstr>Câu 5</vt:lpstr>
      <vt:lpstr>6</vt:lpstr>
      <vt:lpstr>7</vt:lpstr>
      <vt:lpstr>8</vt:lpstr>
      <vt:lpstr> 9</vt:lpstr>
      <vt:lpstr>10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Trò chơi: Bí Mật trong quả bóng Slide chính</dc:title>
  <dc:creator>ASUS</dc:creator>
  <cp:lastModifiedBy>ASUS</cp:lastModifiedBy>
  <cp:revision>9</cp:revision>
  <dcterms:created xsi:type="dcterms:W3CDTF">2021-01-20T03:27:21Z</dcterms:created>
  <dcterms:modified xsi:type="dcterms:W3CDTF">2021-01-21T01:24:57Z</dcterms:modified>
</cp:coreProperties>
</file>