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3"/>
    <p:sldMasterId id="2147483671" r:id="rId4"/>
  </p:sldMasterIdLst>
  <p:notesMasterIdLst>
    <p:notesMasterId r:id="rId6"/>
  </p:notesMasterIdLst>
  <p:sldIdLst>
    <p:sldId id="256" r:id="rId5"/>
    <p:sldId id="300" r:id="rId7"/>
    <p:sldId id="302" r:id="rId8"/>
    <p:sldId id="303" r:id="rId9"/>
    <p:sldId id="257" r:id="rId10"/>
    <p:sldId id="263" r:id="rId11"/>
    <p:sldId id="277" r:id="rId12"/>
    <p:sldId id="267" r:id="rId13"/>
    <p:sldId id="304" r:id="rId14"/>
    <p:sldId id="305" r:id="rId15"/>
    <p:sldId id="307" r:id="rId16"/>
    <p:sldId id="309" r:id="rId17"/>
    <p:sldId id="314" r:id="rId18"/>
    <p:sldId id="319" r:id="rId19"/>
    <p:sldId id="326" r:id="rId20"/>
    <p:sldId id="327" r:id="rId21"/>
    <p:sldId id="273" r:id="rId22"/>
    <p:sldId id="328" r:id="rId23"/>
    <p:sldId id="271" r:id="rId24"/>
    <p:sldId id="329" r:id="rId25"/>
    <p:sldId id="330" r:id="rId26"/>
    <p:sldId id="332" r:id="rId27"/>
    <p:sldId id="266" r:id="rId28"/>
    <p:sldId id="333" r:id="rId29"/>
    <p:sldId id="334" r:id="rId30"/>
    <p:sldId id="335" r:id="rId31"/>
    <p:sldId id="274" r:id="rId32"/>
    <p:sldId id="270" r:id="rId33"/>
    <p:sldId id="265" r:id="rId34"/>
    <p:sldId id="323" r:id="rId35"/>
    <p:sldId id="278" r:id="rId36"/>
    <p:sldId id="298" r:id="rId37"/>
  </p:sldIdLst>
  <p:sldSz cx="12192000" cy="6858000"/>
  <p:notesSz cx="7103745" cy="10234295"/>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ở đầu" id="{3E1B639D-D1E7-4ED2-AD6C-5CE4EE2CFD42}">
          <p14:sldIdLst>
            <p14:sldId id="256"/>
            <p14:sldId id="300"/>
            <p14:sldId id="302"/>
          </p14:sldIdLst>
        </p14:section>
        <p14:section name="Nội dung CĐ" id="{C564E367-6B00-4895-BEFF-454652D3EEE7}">
          <p14:sldIdLst>
            <p14:sldId id="303"/>
            <p14:sldId id="257"/>
            <p14:sldId id="263"/>
          </p14:sldIdLst>
        </p14:section>
        <p14:section name="Bài 15 (t1)" id="{0BB4BD08-3BB2-447F-84CE-01762651460E}">
          <p14:sldIdLst>
            <p14:sldId id="277"/>
            <p14:sldId id="267"/>
            <p14:sldId id="304"/>
            <p14:sldId id="305"/>
            <p14:sldId id="307"/>
            <p14:sldId id="309"/>
          </p14:sldIdLst>
        </p14:section>
        <p14:section name="Bài 15 (t2 + t3)" id="{8D965144-1B61-4F8D-96F2-7C558B5161FF}">
          <p14:sldIdLst>
            <p14:sldId id="314"/>
            <p14:sldId id="319"/>
            <p14:sldId id="326"/>
            <p14:sldId id="327"/>
            <p14:sldId id="273"/>
            <p14:sldId id="328"/>
            <p14:sldId id="271"/>
            <p14:sldId id="329"/>
            <p14:sldId id="330"/>
            <p14:sldId id="332"/>
            <p14:sldId id="266"/>
            <p14:sldId id="333"/>
            <p14:sldId id="334"/>
            <p14:sldId id="335"/>
            <p14:sldId id="274"/>
            <p14:sldId id="270"/>
            <p14:sldId id="265"/>
            <p14:sldId id="323"/>
            <p14:sldId id="278"/>
            <p14:sldId id="29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FE5"/>
    <a:srgbClr val="ED7D31"/>
    <a:srgbClr val="6FB420"/>
    <a:srgbClr val="5F84C1"/>
    <a:srgbClr val="00FDFF"/>
    <a:srgbClr val="0432FF"/>
    <a:srgbClr val="9E441A"/>
    <a:srgbClr val="FFF766"/>
    <a:srgbClr val="00D60A"/>
    <a:srgbClr val="6AA2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486" autoAdjust="0"/>
    <p:restoredTop sz="94575"/>
  </p:normalViewPr>
  <p:slideViewPr>
    <p:cSldViewPr snapToGrid="0">
      <p:cViewPr varScale="1">
        <p:scale>
          <a:sx n="60" d="100"/>
          <a:sy n="60" d="100"/>
        </p:scale>
        <p:origin x="8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1" Type="http://schemas.openxmlformats.org/officeDocument/2006/relationships/tags" Target="tags/tag4.xml"/><Relationship Id="rId40" Type="http://schemas.openxmlformats.org/officeDocument/2006/relationships/tableStyles" Target="tableStyles.xml"/><Relationship Id="rId4" Type="http://schemas.openxmlformats.org/officeDocument/2006/relationships/slideMaster" Target="slideMasters/slideMaster3.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2D3F9A05-F734-4C5C-8424-29013E9CD87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6EC954C5-FDAF-4C0B-8577-26697BD19A0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GV: Thực</a:t>
            </a:r>
            <a:r>
              <a:rPr lang="vi-VN" altLang="zh-CN" baseline="0"/>
              <a:t> hiện 2 thí nghiệm. HS trả lời cá nhân  2 câu hỏi</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GV: Thực</a:t>
            </a:r>
            <a:r>
              <a:rPr lang="vi-VN" altLang="zh-CN" baseline="0"/>
              <a:t> hiện 2 thí nghiệm. HS trả lời cá nhân  2 câu hỏi</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GV: Thực</a:t>
            </a:r>
            <a:r>
              <a:rPr lang="vi-VN" altLang="zh-CN" baseline="0"/>
              <a:t> hiện 2 thí nghiệm. HS trả lời cá nhân  2 câu hỏi</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GV: Thực</a:t>
            </a:r>
            <a:r>
              <a:rPr lang="vi-VN" altLang="zh-CN" baseline="0"/>
              <a:t> hiện 2 thí nghiệm. HS trả lời cá nhân  2 câu hỏi</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vi-VN" altLang="zh-CN"/>
              <a:t>GV: Thực</a:t>
            </a:r>
            <a:r>
              <a:rPr lang="vi-VN" altLang="zh-CN" baseline="0"/>
              <a:t> hiện 2 thí nghiệm. HS trả lời cá nhân  2 câu hỏi</a:t>
            </a:r>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3B9D195-F7AF-0846-B0B6-EFFCE0CA6E8C}" type="datetimeFigureOut">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4E6820F-75AD-2547-B58A-4B23B8417ABB}" type="slidenum">
              <a:rPr lang="en-US"/>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9BAA893B-9B50-5242-A8E9-04E0CD76E6B0}" type="datetimeFigureOut">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F912703-E846-CF41-920E-7A09166D2CED}" type="slidenum">
              <a:rPr lang="en-US"/>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lvl1pPr>
              <a:defRPr/>
            </a:lvl1pPr>
          </a:lstStyle>
          <a:p>
            <a:pPr>
              <a:defRPr/>
            </a:pPr>
            <a:fld id="{DDA057A9-01B2-A445-8C19-B9EF598CA7C3}" type="datetimeFigureOut">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28384B8-5AB3-984F-93A9-41BA7716658E}" type="slidenum">
              <a:rPr lang="en-US"/>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3"/>
          <p:cNvSpPr>
            <a:spLocks noGrp="1"/>
          </p:cNvSpPr>
          <p:nvPr>
            <p:ph type="dt" sz="half" idx="10"/>
          </p:nvPr>
        </p:nvSpPr>
        <p:spPr/>
        <p:txBody>
          <a:bodyPr/>
          <a:lstStyle>
            <a:lvl1pPr>
              <a:defRPr/>
            </a:lvl1pPr>
          </a:lstStyle>
          <a:p>
            <a:pPr>
              <a:defRPr/>
            </a:pPr>
            <a:fld id="{07A07142-18D0-C34B-9EA3-B0BC64AE24B4}" type="datetimeFigureOut">
              <a:rPr lang="en-US"/>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7F9249-CC00-D441-9B82-BCBFA51B23A7}" type="slidenum">
              <a:rPr lang="en-US"/>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3"/>
          <p:cNvSpPr>
            <a:spLocks noGrp="1"/>
          </p:cNvSpPr>
          <p:nvPr>
            <p:ph type="dt" sz="half" idx="10"/>
          </p:nvPr>
        </p:nvSpPr>
        <p:spPr/>
        <p:txBody>
          <a:bodyPr/>
          <a:lstStyle>
            <a:lvl1pPr>
              <a:defRPr/>
            </a:lvl1pPr>
          </a:lstStyle>
          <a:p>
            <a:pPr>
              <a:defRPr/>
            </a:pPr>
            <a:fld id="{5503261D-095F-9641-B262-2D52D0628841}" type="datetimeFigureOut">
              <a:rPr lang="en-US"/>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AE7BEA9-09B1-6648-BD9E-010310242D1E}" type="slidenum">
              <a:rPr lang="en-US"/>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D6025CEF-FD49-A144-865F-B06A037916F2}" type="datetimeFigureOut">
              <a:rPr lang="en-US"/>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ECE9F41-5B75-9642-B733-A1DA50550C6D}" type="slidenum">
              <a:rPr lang="en-US"/>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CD62994-93C4-CF43-8E47-29339C5B550C}" type="datetimeFigureOut">
              <a:rPr lang="en-US"/>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51FB1BE-7D92-C14E-ABA0-018619628D34}" type="slidenum">
              <a:rPr lang="en-US"/>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a:defRPr/>
            </a:pPr>
            <a:fld id="{CDDD4DFC-E399-7F45-A22B-E8351E795ADB}" type="datetimeFigureOut">
              <a:rPr lang="en-US"/>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C304CD9-237E-3542-B748-C46CFEBFC657}" type="slidenum">
              <a:rPr lang="en-US"/>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a:defRPr/>
            </a:pPr>
            <a:fld id="{F6000405-843E-6F4F-9FCE-455C203C6C10}" type="datetimeFigureOut">
              <a:rPr lang="en-US"/>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15622D0-24BA-334F-8523-4E733B69BE78}" type="slidenum">
              <a:rPr lang="en-US"/>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20011A3A-0BB2-254C-B749-6AF75EC7D816}" type="datetimeFigureOut">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B26028C-648E-3C4F-A4A2-7DBB76013B23}" type="slidenum">
              <a:rPr lang="en-US"/>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7B771B5C-C4E7-3B4E-83C9-0FD3E579483B}" type="datetimeFigureOut">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E2A0741-2E85-4746-8439-5ED30E133B4F}" type="slidenum">
              <a:rPr lang="en-US"/>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vi-VN"/>
          </a:p>
        </p:txBody>
      </p:sp>
      <p:sp>
        <p:nvSpPr>
          <p:cNvPr id="5" name="Rectangle 5"/>
          <p:cNvSpPr>
            <a:spLocks noGrp="1" noChangeArrowheads="1"/>
          </p:cNvSpPr>
          <p:nvPr>
            <p:ph type="ftr" sz="quarter" idx="11"/>
          </p:nvPr>
        </p:nvSpPr>
        <p:spPr/>
        <p:txBody>
          <a:bodyPr/>
          <a:lstStyle>
            <a:lvl1pPr>
              <a:defRPr/>
            </a:lvl1pPr>
          </a:lstStyle>
          <a:p>
            <a:pPr>
              <a:defRPr/>
            </a:pPr>
            <a:endParaRPr lang="vi-VN"/>
          </a:p>
        </p:txBody>
      </p:sp>
      <p:sp>
        <p:nvSpPr>
          <p:cNvPr id="6" name="Rectangle 6"/>
          <p:cNvSpPr>
            <a:spLocks noGrp="1" noChangeArrowheads="1"/>
          </p:cNvSpPr>
          <p:nvPr>
            <p:ph type="sldNum" sz="quarter" idx="12"/>
          </p:nvPr>
        </p:nvSpPr>
        <p:spPr/>
        <p:txBody>
          <a:bodyPr/>
          <a:lstStyle>
            <a:lvl1pPr>
              <a:defRPr/>
            </a:lvl1pPr>
          </a:lstStyle>
          <a:p>
            <a:pPr>
              <a:defRPr/>
            </a:pPr>
            <a:fld id="{671D9D71-3C7D-6648-9B9E-96C9FFA07173}" type="slidenum">
              <a:rPr lang="vi-VN" altLang="en-US"/>
            </a:fld>
            <a:endParaRPr lang="vi-V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vi-VN"/>
          </a:p>
        </p:txBody>
      </p:sp>
      <p:sp>
        <p:nvSpPr>
          <p:cNvPr id="5" name="Rectangle 5"/>
          <p:cNvSpPr>
            <a:spLocks noGrp="1" noChangeArrowheads="1"/>
          </p:cNvSpPr>
          <p:nvPr>
            <p:ph type="ftr" sz="quarter" idx="11"/>
          </p:nvPr>
        </p:nvSpPr>
        <p:spPr/>
        <p:txBody>
          <a:bodyPr/>
          <a:lstStyle>
            <a:lvl1pPr>
              <a:defRPr/>
            </a:lvl1pPr>
          </a:lstStyle>
          <a:p>
            <a:pPr>
              <a:defRPr/>
            </a:pPr>
            <a:endParaRPr lang="vi-VN"/>
          </a:p>
        </p:txBody>
      </p:sp>
      <p:sp>
        <p:nvSpPr>
          <p:cNvPr id="6" name="Rectangle 6"/>
          <p:cNvSpPr>
            <a:spLocks noGrp="1" noChangeArrowheads="1"/>
          </p:cNvSpPr>
          <p:nvPr>
            <p:ph type="sldNum" sz="quarter" idx="12"/>
          </p:nvPr>
        </p:nvSpPr>
        <p:spPr/>
        <p:txBody>
          <a:bodyPr/>
          <a:lstStyle>
            <a:lvl1pPr>
              <a:defRPr/>
            </a:lvl1pPr>
          </a:lstStyle>
          <a:p>
            <a:pPr>
              <a:defRPr/>
            </a:pPr>
            <a:fld id="{3009E6BB-6230-0F45-B5C4-9863FBE55DD7}" type="slidenum">
              <a:rPr lang="vi-VN" altLang="en-US"/>
            </a:fld>
            <a:endParaRPr lang="vi-V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vi-VN"/>
          </a:p>
        </p:txBody>
      </p:sp>
      <p:sp>
        <p:nvSpPr>
          <p:cNvPr id="5" name="Rectangle 5"/>
          <p:cNvSpPr>
            <a:spLocks noGrp="1" noChangeArrowheads="1"/>
          </p:cNvSpPr>
          <p:nvPr>
            <p:ph type="ftr" sz="quarter" idx="11"/>
          </p:nvPr>
        </p:nvSpPr>
        <p:spPr/>
        <p:txBody>
          <a:bodyPr/>
          <a:lstStyle>
            <a:lvl1pPr>
              <a:defRPr/>
            </a:lvl1pPr>
          </a:lstStyle>
          <a:p>
            <a:pPr>
              <a:defRPr/>
            </a:pPr>
            <a:endParaRPr lang="vi-VN"/>
          </a:p>
        </p:txBody>
      </p:sp>
      <p:sp>
        <p:nvSpPr>
          <p:cNvPr id="6" name="Rectangle 6"/>
          <p:cNvSpPr>
            <a:spLocks noGrp="1" noChangeArrowheads="1"/>
          </p:cNvSpPr>
          <p:nvPr>
            <p:ph type="sldNum" sz="quarter" idx="12"/>
          </p:nvPr>
        </p:nvSpPr>
        <p:spPr/>
        <p:txBody>
          <a:bodyPr/>
          <a:lstStyle>
            <a:lvl1pPr>
              <a:defRPr/>
            </a:lvl1pPr>
          </a:lstStyle>
          <a:p>
            <a:pPr>
              <a:defRPr/>
            </a:pPr>
            <a:fld id="{704DE426-C991-214E-B8F2-89E4DBD4C504}" type="slidenum">
              <a:rPr lang="vi-VN" altLang="en-US"/>
            </a:fld>
            <a:endParaRPr lang="vi-V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vi-VN"/>
          </a:p>
        </p:txBody>
      </p:sp>
      <p:sp>
        <p:nvSpPr>
          <p:cNvPr id="6" name="Rectangle 5"/>
          <p:cNvSpPr>
            <a:spLocks noGrp="1" noChangeArrowheads="1"/>
          </p:cNvSpPr>
          <p:nvPr>
            <p:ph type="ftr" sz="quarter" idx="11"/>
          </p:nvPr>
        </p:nvSpPr>
        <p:spPr/>
        <p:txBody>
          <a:bodyPr/>
          <a:lstStyle>
            <a:lvl1pPr>
              <a:defRPr/>
            </a:lvl1pPr>
          </a:lstStyle>
          <a:p>
            <a:pPr>
              <a:defRPr/>
            </a:pPr>
            <a:endParaRPr lang="vi-VN"/>
          </a:p>
        </p:txBody>
      </p:sp>
      <p:sp>
        <p:nvSpPr>
          <p:cNvPr id="7" name="Rectangle 6"/>
          <p:cNvSpPr>
            <a:spLocks noGrp="1" noChangeArrowheads="1"/>
          </p:cNvSpPr>
          <p:nvPr>
            <p:ph type="sldNum" sz="quarter" idx="12"/>
          </p:nvPr>
        </p:nvSpPr>
        <p:spPr/>
        <p:txBody>
          <a:bodyPr/>
          <a:lstStyle>
            <a:lvl1pPr>
              <a:defRPr/>
            </a:lvl1pPr>
          </a:lstStyle>
          <a:p>
            <a:pPr>
              <a:defRPr/>
            </a:pPr>
            <a:fld id="{DF9CEC2F-81D2-924E-9315-A0D794FDBC13}" type="slidenum">
              <a:rPr lang="vi-VN" altLang="en-US"/>
            </a:fld>
            <a:endParaRPr lang="vi-V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vi-VN"/>
          </a:p>
        </p:txBody>
      </p:sp>
      <p:sp>
        <p:nvSpPr>
          <p:cNvPr id="8" name="Rectangle 5"/>
          <p:cNvSpPr>
            <a:spLocks noGrp="1" noChangeArrowheads="1"/>
          </p:cNvSpPr>
          <p:nvPr>
            <p:ph type="ftr" sz="quarter" idx="11"/>
          </p:nvPr>
        </p:nvSpPr>
        <p:spPr/>
        <p:txBody>
          <a:bodyPr/>
          <a:lstStyle>
            <a:lvl1pPr>
              <a:defRPr/>
            </a:lvl1pPr>
          </a:lstStyle>
          <a:p>
            <a:pPr>
              <a:defRPr/>
            </a:pPr>
            <a:endParaRPr lang="vi-VN"/>
          </a:p>
        </p:txBody>
      </p:sp>
      <p:sp>
        <p:nvSpPr>
          <p:cNvPr id="9" name="Rectangle 6"/>
          <p:cNvSpPr>
            <a:spLocks noGrp="1" noChangeArrowheads="1"/>
          </p:cNvSpPr>
          <p:nvPr>
            <p:ph type="sldNum" sz="quarter" idx="12"/>
          </p:nvPr>
        </p:nvSpPr>
        <p:spPr/>
        <p:txBody>
          <a:bodyPr/>
          <a:lstStyle>
            <a:lvl1pPr>
              <a:defRPr/>
            </a:lvl1pPr>
          </a:lstStyle>
          <a:p>
            <a:pPr>
              <a:defRPr/>
            </a:pPr>
            <a:fld id="{3F2B0EF7-3E46-3746-B4AC-CF7F4BAADED9}" type="slidenum">
              <a:rPr lang="vi-VN" altLang="en-US"/>
            </a:fld>
            <a:endParaRPr lang="vi-V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vi-VN"/>
          </a:p>
        </p:txBody>
      </p:sp>
      <p:sp>
        <p:nvSpPr>
          <p:cNvPr id="4" name="Rectangle 5"/>
          <p:cNvSpPr>
            <a:spLocks noGrp="1" noChangeArrowheads="1"/>
          </p:cNvSpPr>
          <p:nvPr>
            <p:ph type="ftr" sz="quarter" idx="11"/>
          </p:nvPr>
        </p:nvSpPr>
        <p:spPr/>
        <p:txBody>
          <a:bodyPr/>
          <a:lstStyle>
            <a:lvl1pPr>
              <a:defRPr/>
            </a:lvl1pPr>
          </a:lstStyle>
          <a:p>
            <a:pPr>
              <a:defRPr/>
            </a:pPr>
            <a:endParaRPr lang="vi-VN"/>
          </a:p>
        </p:txBody>
      </p:sp>
      <p:sp>
        <p:nvSpPr>
          <p:cNvPr id="5" name="Rectangle 6"/>
          <p:cNvSpPr>
            <a:spLocks noGrp="1" noChangeArrowheads="1"/>
          </p:cNvSpPr>
          <p:nvPr>
            <p:ph type="sldNum" sz="quarter" idx="12"/>
          </p:nvPr>
        </p:nvSpPr>
        <p:spPr/>
        <p:txBody>
          <a:bodyPr/>
          <a:lstStyle>
            <a:lvl1pPr>
              <a:defRPr/>
            </a:lvl1pPr>
          </a:lstStyle>
          <a:p>
            <a:pPr>
              <a:defRPr/>
            </a:pPr>
            <a:fld id="{83EFE84C-EBD1-8F4D-98E0-80155553D40C}" type="slidenum">
              <a:rPr lang="vi-VN" altLang="en-US"/>
            </a:fld>
            <a:endParaRPr lang="vi-V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vi-VN"/>
          </a:p>
        </p:txBody>
      </p:sp>
      <p:sp>
        <p:nvSpPr>
          <p:cNvPr id="3" name="Rectangle 5"/>
          <p:cNvSpPr>
            <a:spLocks noGrp="1" noChangeArrowheads="1"/>
          </p:cNvSpPr>
          <p:nvPr>
            <p:ph type="ftr" sz="quarter" idx="11"/>
          </p:nvPr>
        </p:nvSpPr>
        <p:spPr/>
        <p:txBody>
          <a:bodyPr/>
          <a:lstStyle>
            <a:lvl1pPr>
              <a:defRPr/>
            </a:lvl1pPr>
          </a:lstStyle>
          <a:p>
            <a:pPr>
              <a:defRPr/>
            </a:pPr>
            <a:endParaRPr lang="vi-VN"/>
          </a:p>
        </p:txBody>
      </p:sp>
      <p:sp>
        <p:nvSpPr>
          <p:cNvPr id="4" name="Rectangle 6"/>
          <p:cNvSpPr>
            <a:spLocks noGrp="1" noChangeArrowheads="1"/>
          </p:cNvSpPr>
          <p:nvPr>
            <p:ph type="sldNum" sz="quarter" idx="12"/>
          </p:nvPr>
        </p:nvSpPr>
        <p:spPr/>
        <p:txBody>
          <a:bodyPr/>
          <a:lstStyle>
            <a:lvl1pPr>
              <a:defRPr/>
            </a:lvl1pPr>
          </a:lstStyle>
          <a:p>
            <a:pPr>
              <a:defRPr/>
            </a:pPr>
            <a:fld id="{97A67A87-3B58-8043-BF27-621A1E267151}" type="slidenum">
              <a:rPr lang="vi-VN" altLang="en-US"/>
            </a:fld>
            <a:endParaRPr lang="vi-V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vi-VN"/>
          </a:p>
        </p:txBody>
      </p:sp>
      <p:sp>
        <p:nvSpPr>
          <p:cNvPr id="6" name="Rectangle 5"/>
          <p:cNvSpPr>
            <a:spLocks noGrp="1" noChangeArrowheads="1"/>
          </p:cNvSpPr>
          <p:nvPr>
            <p:ph type="ftr" sz="quarter" idx="11"/>
          </p:nvPr>
        </p:nvSpPr>
        <p:spPr/>
        <p:txBody>
          <a:bodyPr/>
          <a:lstStyle>
            <a:lvl1pPr>
              <a:defRPr/>
            </a:lvl1pPr>
          </a:lstStyle>
          <a:p>
            <a:pPr>
              <a:defRPr/>
            </a:pPr>
            <a:endParaRPr lang="vi-VN"/>
          </a:p>
        </p:txBody>
      </p:sp>
      <p:sp>
        <p:nvSpPr>
          <p:cNvPr id="7" name="Rectangle 6"/>
          <p:cNvSpPr>
            <a:spLocks noGrp="1" noChangeArrowheads="1"/>
          </p:cNvSpPr>
          <p:nvPr>
            <p:ph type="sldNum" sz="quarter" idx="12"/>
          </p:nvPr>
        </p:nvSpPr>
        <p:spPr/>
        <p:txBody>
          <a:bodyPr/>
          <a:lstStyle>
            <a:lvl1pPr>
              <a:defRPr/>
            </a:lvl1pPr>
          </a:lstStyle>
          <a:p>
            <a:pPr>
              <a:defRPr/>
            </a:pPr>
            <a:fld id="{1CDE3196-C0B6-C241-9E69-EBDDBF3A7BE4}" type="slidenum">
              <a:rPr lang="vi-VN" altLang="en-US"/>
            </a:fld>
            <a:endParaRPr lang="vi-V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vi-VN"/>
          </a:p>
        </p:txBody>
      </p:sp>
      <p:sp>
        <p:nvSpPr>
          <p:cNvPr id="6" name="Rectangle 5"/>
          <p:cNvSpPr>
            <a:spLocks noGrp="1" noChangeArrowheads="1"/>
          </p:cNvSpPr>
          <p:nvPr>
            <p:ph type="ftr" sz="quarter" idx="11"/>
          </p:nvPr>
        </p:nvSpPr>
        <p:spPr/>
        <p:txBody>
          <a:bodyPr/>
          <a:lstStyle>
            <a:lvl1pPr>
              <a:defRPr/>
            </a:lvl1pPr>
          </a:lstStyle>
          <a:p>
            <a:pPr>
              <a:defRPr/>
            </a:pPr>
            <a:endParaRPr lang="vi-VN"/>
          </a:p>
        </p:txBody>
      </p:sp>
      <p:sp>
        <p:nvSpPr>
          <p:cNvPr id="7" name="Rectangle 6"/>
          <p:cNvSpPr>
            <a:spLocks noGrp="1" noChangeArrowheads="1"/>
          </p:cNvSpPr>
          <p:nvPr>
            <p:ph type="sldNum" sz="quarter" idx="12"/>
          </p:nvPr>
        </p:nvSpPr>
        <p:spPr/>
        <p:txBody>
          <a:bodyPr/>
          <a:lstStyle>
            <a:lvl1pPr>
              <a:defRPr/>
            </a:lvl1pPr>
          </a:lstStyle>
          <a:p>
            <a:pPr>
              <a:defRPr/>
            </a:pPr>
            <a:fld id="{2AEC5EAB-229E-C942-9AC1-11B7CB40E1BD}" type="slidenum">
              <a:rPr lang="vi-VN" altLang="en-US"/>
            </a:fld>
            <a:endParaRPr lang="vi-V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vi-VN"/>
          </a:p>
        </p:txBody>
      </p:sp>
      <p:sp>
        <p:nvSpPr>
          <p:cNvPr id="5" name="Rectangle 5"/>
          <p:cNvSpPr>
            <a:spLocks noGrp="1" noChangeArrowheads="1"/>
          </p:cNvSpPr>
          <p:nvPr>
            <p:ph type="ftr" sz="quarter" idx="11"/>
          </p:nvPr>
        </p:nvSpPr>
        <p:spPr/>
        <p:txBody>
          <a:bodyPr/>
          <a:lstStyle>
            <a:lvl1pPr>
              <a:defRPr/>
            </a:lvl1pPr>
          </a:lstStyle>
          <a:p>
            <a:pPr>
              <a:defRPr/>
            </a:pPr>
            <a:endParaRPr lang="vi-VN"/>
          </a:p>
        </p:txBody>
      </p:sp>
      <p:sp>
        <p:nvSpPr>
          <p:cNvPr id="6" name="Rectangle 6"/>
          <p:cNvSpPr>
            <a:spLocks noGrp="1" noChangeArrowheads="1"/>
          </p:cNvSpPr>
          <p:nvPr>
            <p:ph type="sldNum" sz="quarter" idx="12"/>
          </p:nvPr>
        </p:nvSpPr>
        <p:spPr/>
        <p:txBody>
          <a:bodyPr/>
          <a:lstStyle>
            <a:lvl1pPr>
              <a:defRPr/>
            </a:lvl1pPr>
          </a:lstStyle>
          <a:p>
            <a:pPr>
              <a:defRPr/>
            </a:pPr>
            <a:fld id="{92FBF046-38BF-984D-89E3-191A93AFE5B7}" type="slidenum">
              <a:rPr lang="vi-VN" altLang="en-US"/>
            </a:fld>
            <a:endParaRPr lang="vi-V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vi-VN"/>
          </a:p>
        </p:txBody>
      </p:sp>
      <p:sp>
        <p:nvSpPr>
          <p:cNvPr id="5" name="Rectangle 5"/>
          <p:cNvSpPr>
            <a:spLocks noGrp="1" noChangeArrowheads="1"/>
          </p:cNvSpPr>
          <p:nvPr>
            <p:ph type="ftr" sz="quarter" idx="11"/>
          </p:nvPr>
        </p:nvSpPr>
        <p:spPr/>
        <p:txBody>
          <a:bodyPr/>
          <a:lstStyle>
            <a:lvl1pPr>
              <a:defRPr/>
            </a:lvl1pPr>
          </a:lstStyle>
          <a:p>
            <a:pPr>
              <a:defRPr/>
            </a:pPr>
            <a:endParaRPr lang="vi-VN"/>
          </a:p>
        </p:txBody>
      </p:sp>
      <p:sp>
        <p:nvSpPr>
          <p:cNvPr id="6" name="Rectangle 6"/>
          <p:cNvSpPr>
            <a:spLocks noGrp="1" noChangeArrowheads="1"/>
          </p:cNvSpPr>
          <p:nvPr>
            <p:ph type="sldNum" sz="quarter" idx="12"/>
          </p:nvPr>
        </p:nvSpPr>
        <p:spPr/>
        <p:txBody>
          <a:bodyPr/>
          <a:lstStyle>
            <a:lvl1pPr>
              <a:defRPr/>
            </a:lvl1pPr>
          </a:lstStyle>
          <a:p>
            <a:pPr>
              <a:defRPr/>
            </a:pPr>
            <a:fld id="{A33CFE33-8358-9247-BF81-0062B35A719A}" type="slidenum">
              <a:rPr lang="vi-VN" altLang="en-US"/>
            </a:fld>
            <a:endParaRPr lang="vi-V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2" Type="http://schemas.openxmlformats.org/officeDocument/2006/relationships/theme" Target="../theme/theme2.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0.xml"/><Relationship Id="rId8" Type="http://schemas.openxmlformats.org/officeDocument/2006/relationships/slideLayout" Target="../slideLayouts/slideLayout29.xml"/><Relationship Id="rId7" Type="http://schemas.openxmlformats.org/officeDocument/2006/relationships/slideLayout" Target="../slideLayouts/slideLayout28.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3" Type="http://schemas.openxmlformats.org/officeDocument/2006/relationships/slideLayout" Target="../slideLayouts/slideLayout24.xml"/><Relationship Id="rId2" Type="http://schemas.openxmlformats.org/officeDocument/2006/relationships/slideLayout" Target="../slideLayouts/slideLayout23.xml"/><Relationship Id="rId12" Type="http://schemas.openxmlformats.org/officeDocument/2006/relationships/theme" Target="../theme/theme3.xml"/><Relationship Id="rId11" Type="http://schemas.openxmlformats.org/officeDocument/2006/relationships/slideLayout" Target="../slideLayouts/slideLayout32.xml"/><Relationship Id="rId10" Type="http://schemas.openxmlformats.org/officeDocument/2006/relationships/slideLayout" Target="../slideLayouts/slideLayout31.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mc:Choice xmlns:p14="http://schemas.microsoft.com/office/powerpoint/2010/main" Requires="p14">
      <p:transition spd="slow" p14:dur="2000" advTm="3000"/>
    </mc:Choice>
    <mc:Fallback>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a:t>Click to edit Master title style</a:t>
            </a:r>
            <a:endParaRPr lang="en-US" altLang="en-US"/>
          </a:p>
        </p:txBody>
      </p:sp>
      <p:sp>
        <p:nvSpPr>
          <p:cNvPr id="1027"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D407EAE5-370E-0E4F-A616-45C002B79F75}" type="datetimeFigureOut">
              <a:rPr lang="en-US"/>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846E0155-11B6-7F4B-9E7F-4CFCA8B134A2}" type="slidenum">
              <a:rPr lang="en-US"/>
            </a:fld>
            <a:endParaRPr lang="en-US"/>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vi-VN" altLang="en-US"/>
              <a:t>Click to edit Master title style</a:t>
            </a:r>
            <a:endParaRPr lang="vi-VN" altLang="en-US"/>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vi-VN" altLang="en-US"/>
              <a:t>Click to edit Master text styles</a:t>
            </a:r>
            <a:endParaRPr lang="vi-VN" altLang="en-US"/>
          </a:p>
          <a:p>
            <a:pPr lvl="1"/>
            <a:r>
              <a:rPr lang="vi-VN" altLang="en-US"/>
              <a:t>Second level</a:t>
            </a:r>
            <a:endParaRPr lang="vi-VN" altLang="en-US"/>
          </a:p>
          <a:p>
            <a:pPr lvl="2"/>
            <a:r>
              <a:rPr lang="vi-VN" altLang="en-US"/>
              <a:t>Third level</a:t>
            </a:r>
            <a:endParaRPr lang="vi-VN" altLang="en-US"/>
          </a:p>
          <a:p>
            <a:pPr lvl="3"/>
            <a:r>
              <a:rPr lang="vi-VN" altLang="en-US"/>
              <a:t>Fourth level</a:t>
            </a:r>
            <a:endParaRPr lang="vi-VN" altLang="en-US"/>
          </a:p>
          <a:p>
            <a:pPr lvl="4"/>
            <a:r>
              <a:rPr lang="vi-VN" altLang="en-US"/>
              <a:t>Fifth level</a:t>
            </a:r>
            <a:endParaRPr lang="vi-VN" altLang="en-US"/>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lstStyle>
            <a:lvl1pPr eaLnBrk="1" fontAlgn="auto" hangingPunct="1">
              <a:spcBef>
                <a:spcPts val="0"/>
              </a:spcBef>
              <a:spcAft>
                <a:spcPts val="0"/>
              </a:spcAft>
              <a:defRPr sz="1400">
                <a:latin typeface="Arial" panose="020B0604020202020204" pitchFamily="34" charset="0"/>
                <a:cs typeface="Arial" panose="020B0604020202020204" pitchFamily="34" charset="0"/>
              </a:defRPr>
            </a:lvl1pPr>
          </a:lstStyle>
          <a:p>
            <a:pPr>
              <a:defRPr/>
            </a:pPr>
            <a:endParaRPr lang="vi-VN"/>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lstStyle>
            <a:lvl1pPr algn="ctr" eaLnBrk="1" fontAlgn="auto" hangingPunct="1">
              <a:spcBef>
                <a:spcPts val="0"/>
              </a:spcBef>
              <a:spcAft>
                <a:spcPts val="0"/>
              </a:spcAft>
              <a:defRPr sz="1400">
                <a:latin typeface="Arial" panose="020B0604020202020204" pitchFamily="34" charset="0"/>
                <a:cs typeface="Arial" panose="020B0604020202020204" pitchFamily="34" charset="0"/>
              </a:defRPr>
            </a:lvl1pPr>
          </a:lstStyle>
          <a:p>
            <a:pPr>
              <a:defRPr/>
            </a:pPr>
            <a:endParaRPr lang="vi-VN"/>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lstStyle>
            <a:lvl1pPr algn="r" eaLnBrk="1" fontAlgn="auto" hangingPunct="1">
              <a:spcBef>
                <a:spcPts val="0"/>
              </a:spcBef>
              <a:spcAft>
                <a:spcPts val="0"/>
              </a:spcAft>
              <a:defRPr sz="1400" smtClean="0">
                <a:latin typeface="+mn-lt"/>
              </a:defRPr>
            </a:lvl1pPr>
          </a:lstStyle>
          <a:p>
            <a:pPr>
              <a:defRPr/>
            </a:pPr>
            <a:fld id="{668A8304-62C0-AA4B-8011-BD7A922E8F14}" type="slidenum">
              <a:rPr lang="vi-VN" altLang="en-US"/>
            </a:fld>
            <a:endParaRPr lang="vi-VN" altLang="en-US"/>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1.svg"/><Relationship Id="rId3" Type="http://schemas.openxmlformats.org/officeDocument/2006/relationships/image" Target="../media/image2.png"/><Relationship Id="rId2" Type="http://schemas.openxmlformats.org/officeDocument/2006/relationships/tags" Target="../tags/tag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notesSlide" Target="../notesSlides/notesSlide10.xml"/><Relationship Id="rId8" Type="http://schemas.openxmlformats.org/officeDocument/2006/relationships/slideLayout" Target="../slideLayouts/slideLayout1.xml"/><Relationship Id="rId7" Type="http://schemas.openxmlformats.org/officeDocument/2006/relationships/image" Target="../media/image21.png"/><Relationship Id="rId6" Type="http://schemas.openxmlformats.org/officeDocument/2006/relationships/image" Target="../media/image20.jpeg"/><Relationship Id="rId5" Type="http://schemas.openxmlformats.org/officeDocument/2006/relationships/image" Target="../media/image19.jpeg"/><Relationship Id="rId4" Type="http://schemas.microsoft.com/office/2007/relationships/hdphoto" Target="../media/image18.wdp"/><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image" Target="../media/image3.jpeg"/></Relationships>
</file>

<file path=ppt/slides/_rels/slide11.xml.rels><?xml version="1.0" encoding="UTF-8" standalone="yes"?>
<Relationships xmlns="http://schemas.openxmlformats.org/package/2006/relationships"><Relationship Id="rId9" Type="http://schemas.openxmlformats.org/officeDocument/2006/relationships/image" Target="../media/image25.jpeg"/><Relationship Id="rId8" Type="http://schemas.openxmlformats.org/officeDocument/2006/relationships/image" Target="../media/image24.jpeg"/><Relationship Id="rId7" Type="http://schemas.openxmlformats.org/officeDocument/2006/relationships/image" Target="../media/image23.jpeg"/><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6.jpeg"/><Relationship Id="rId12" Type="http://schemas.openxmlformats.org/officeDocument/2006/relationships/slideLayout" Target="../slideLayouts/slideLayout7.xml"/><Relationship Id="rId11" Type="http://schemas.openxmlformats.org/officeDocument/2006/relationships/themeOverride" Target="../theme/themeOverride1.xml"/><Relationship Id="rId10" Type="http://schemas.openxmlformats.org/officeDocument/2006/relationships/image" Target="../media/image26.png"/><Relationship Id="rId1" Type="http://schemas.openxmlformats.org/officeDocument/2006/relationships/image" Target="../media/image3.jpe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1.xml"/><Relationship Id="rId5" Type="http://schemas.openxmlformats.org/officeDocument/2006/relationships/image" Target="../media/image28.png"/><Relationship Id="rId4" Type="http://schemas.microsoft.com/office/2007/relationships/media" Target="../media/media2.mp4"/><Relationship Id="rId3" Type="http://schemas.openxmlformats.org/officeDocument/2006/relationships/video" Target="../media/media2.mp4"/><Relationship Id="rId2" Type="http://schemas.openxmlformats.org/officeDocument/2006/relationships/image" Target="../media/image27.jpeg"/><Relationship Id="rId1" Type="http://schemas.openxmlformats.org/officeDocument/2006/relationships/image" Target="../media/image3.jpe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xml"/><Relationship Id="rId3" Type="http://schemas.openxmlformats.org/officeDocument/2006/relationships/image" Target="../media/image13.png"/><Relationship Id="rId2" Type="http://schemas.microsoft.com/office/2007/relationships/hdphoto" Target="../media/image30.wdp"/><Relationship Id="rId1" Type="http://schemas.openxmlformats.org/officeDocument/2006/relationships/image" Target="../media/image29.pn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20.jpeg"/><Relationship Id="rId2" Type="http://schemas.openxmlformats.org/officeDocument/2006/relationships/image" Target="../media/image31.jpeg"/><Relationship Id="rId1" Type="http://schemas.openxmlformats.org/officeDocument/2006/relationships/image" Target="../media/image3.jpe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xml"/><Relationship Id="rId2" Type="http://schemas.openxmlformats.org/officeDocument/2006/relationships/image" Target="../media/image34.png"/><Relationship Id="rId1"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35.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hemeOverride" Target="../theme/themeOverride2.xml"/><Relationship Id="rId3" Type="http://schemas.openxmlformats.org/officeDocument/2006/relationships/image" Target="../media/image36.png"/><Relationship Id="rId2" Type="http://schemas.microsoft.com/office/2007/relationships/media" Target="../media/media3.mp4"/><Relationship Id="rId1" Type="http://schemas.openxmlformats.org/officeDocument/2006/relationships/video" Target="../media/media3.mp4"/></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38.jpeg"/><Relationship Id="rId1" Type="http://schemas.openxmlformats.org/officeDocument/2006/relationships/image" Target="../media/image37.jpe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1.xml"/><Relationship Id="rId5" Type="http://schemas.openxmlformats.org/officeDocument/2006/relationships/image" Target="../media/image5.jpeg"/><Relationship Id="rId4" Type="http://schemas.microsoft.com/office/2007/relationships/media" Target="https://www.youtube.com/embed/kN03QitOfzQ?start=33&amp;feature=oembed" TargetMode="External"/><Relationship Id="rId3" Type="http://schemas.openxmlformats.org/officeDocument/2006/relationships/video" Target="https://www.youtube.com/embed/kN03QitOfzQ?start=33&amp;feature=oembed" TargetMode="External"/><Relationship Id="rId2" Type="http://schemas.openxmlformats.org/officeDocument/2006/relationships/image" Target="../media/image4.jpeg"/><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9" Type="http://schemas.openxmlformats.org/officeDocument/2006/relationships/notesSlide" Target="../notesSlides/notesSlide16.xml"/><Relationship Id="rId8" Type="http://schemas.openxmlformats.org/officeDocument/2006/relationships/slideLayout" Target="../slideLayouts/slideLayout1.xml"/><Relationship Id="rId7" Type="http://schemas.openxmlformats.org/officeDocument/2006/relationships/image" Target="../media/image40.png"/><Relationship Id="rId6" Type="http://schemas.openxmlformats.org/officeDocument/2006/relationships/image" Target="../media/image39.png"/><Relationship Id="rId5" Type="http://schemas.openxmlformats.org/officeDocument/2006/relationships/image" Target="../media/image21.png"/><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6.jpeg"/><Relationship Id="rId1" Type="http://schemas.openxmlformats.org/officeDocument/2006/relationships/image" Target="../media/image3.jpeg"/></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7.xml"/><Relationship Id="rId7"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21.png"/><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6.jpeg"/><Relationship Id="rId1" Type="http://schemas.openxmlformats.org/officeDocument/2006/relationships/image" Target="../media/image3.jpe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1.xml"/><Relationship Id="rId3" Type="http://schemas.openxmlformats.org/officeDocument/2006/relationships/image" Target="../media/image13.png"/><Relationship Id="rId2" Type="http://schemas.microsoft.com/office/2007/relationships/hdphoto" Target="../media/image42.wdp"/><Relationship Id="rId1" Type="http://schemas.openxmlformats.org/officeDocument/2006/relationships/image" Target="../media/image29.pn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1.xml"/><Relationship Id="rId4" Type="http://schemas.openxmlformats.org/officeDocument/2006/relationships/image" Target="../media/image32.png"/><Relationship Id="rId3" Type="http://schemas.openxmlformats.org/officeDocument/2006/relationships/image" Target="../media/image20.jpeg"/><Relationship Id="rId2" Type="http://schemas.openxmlformats.org/officeDocument/2006/relationships/image" Target="../media/image31.jpeg"/><Relationship Id="rId1" Type="http://schemas.openxmlformats.org/officeDocument/2006/relationships/image" Target="../media/image3.jpe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1.xml"/><Relationship Id="rId4" Type="http://schemas.microsoft.com/office/2007/relationships/hdphoto" Target="../media/image45.wdp"/><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3.jpe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1.xml"/><Relationship Id="rId4" Type="http://schemas.openxmlformats.org/officeDocument/2006/relationships/image" Target="../media/image48.png"/><Relationship Id="rId3" Type="http://schemas.microsoft.com/office/2007/relationships/hdphoto" Target="../media/image47.wdp"/><Relationship Id="rId2" Type="http://schemas.openxmlformats.org/officeDocument/2006/relationships/image" Target="../media/image46.png"/><Relationship Id="rId1" Type="http://schemas.openxmlformats.org/officeDocument/2006/relationships/image" Target="../media/image3.jpe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1.xml"/><Relationship Id="rId4" Type="http://schemas.openxmlformats.org/officeDocument/2006/relationships/image" Target="../media/image49.jpeg"/><Relationship Id="rId3" Type="http://schemas.microsoft.com/office/2007/relationships/media" Target="https://www.youtube.com/embed/lz3fOmZepds?feature=oembed" TargetMode="External"/><Relationship Id="rId2" Type="http://schemas.openxmlformats.org/officeDocument/2006/relationships/video" Target="https://www.youtube.com/embed/lz3fOmZepds?feature=oembed" TargetMode="External"/><Relationship Id="rId1"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audio2.wav"/><Relationship Id="rId1" Type="http://schemas.openxmlformats.org/officeDocument/2006/relationships/image" Target="../media/image50.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xml"/><Relationship Id="rId2" Type="http://schemas.openxmlformats.org/officeDocument/2006/relationships/image" Target="../media/image13.png"/><Relationship Id="rId1" Type="http://schemas.openxmlformats.org/officeDocument/2006/relationships/image" Target="../media/image1.jpeg"/></Relationships>
</file>

<file path=ppt/slides/_rels/slide29.xml.rels><?xml version="1.0" encoding="UTF-8" standalone="yes"?>
<Relationships xmlns="http://schemas.openxmlformats.org/package/2006/relationships"><Relationship Id="rId8" Type="http://schemas.openxmlformats.org/officeDocument/2006/relationships/notesSlide" Target="../notesSlides/notesSlide24.xml"/><Relationship Id="rId7"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21.png"/><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6.jpeg"/><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png"/><Relationship Id="rId4" Type="http://schemas.microsoft.com/office/2007/relationships/media" Target="../media/media1.mp4"/><Relationship Id="rId3" Type="http://schemas.openxmlformats.org/officeDocument/2006/relationships/video" Target="../media/media1.mp4"/><Relationship Id="rId2" Type="http://schemas.openxmlformats.org/officeDocument/2006/relationships/image" Target="../media/image4.jpeg"/><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25.xml"/><Relationship Id="rId7"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21.png"/><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6.jpeg"/><Relationship Id="rId1" Type="http://schemas.openxmlformats.org/officeDocument/2006/relationships/image" Target="../media/image3.jpe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1.xml"/><Relationship Id="rId2" Type="http://schemas.openxmlformats.org/officeDocument/2006/relationships/image" Target="../media/image13.png"/><Relationship Id="rId1" Type="http://schemas.openxmlformats.org/officeDocument/2006/relationships/image" Target="../media/image1.jpeg"/></Relationships>
</file>

<file path=ppt/slides/_rels/slide32.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1.xml"/><Relationship Id="rId4" Type="http://schemas.openxmlformats.org/officeDocument/2006/relationships/tags" Target="../tags/tag3.xml"/><Relationship Id="rId3" Type="http://schemas.openxmlformats.org/officeDocument/2006/relationships/image" Target="../media/image53.png"/><Relationship Id="rId2" Type="http://schemas.openxmlformats.org/officeDocument/2006/relationships/tags" Target="../tags/tag2.xml"/><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8.jpeg"/></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image" Target="../media/image13.png"/><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xml"/><Relationship Id="rId3" Type="http://schemas.microsoft.com/office/2007/relationships/hdphoto" Target="../media/image15.wdp"/><Relationship Id="rId2" Type="http://schemas.openxmlformats.org/officeDocument/2006/relationships/image" Target="../media/image14.png"/><Relationship Id="rId1"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9000" r="-9000"/>
          </a:stretch>
        </a:blipFill>
        <a:effectLst/>
      </p:bgPr>
    </p:bg>
    <p:spTree>
      <p:nvGrpSpPr>
        <p:cNvPr id="1" name=""/>
        <p:cNvGrpSpPr/>
        <p:nvPr/>
      </p:nvGrpSpPr>
      <p:grpSpPr>
        <a:xfrm>
          <a:off x="0" y="0"/>
          <a:ext cx="0" cy="0"/>
          <a:chOff x="0" y="0"/>
          <a:chExt cx="0" cy="0"/>
        </a:xfrm>
      </p:grpSpPr>
      <p:sp>
        <p:nvSpPr>
          <p:cNvPr id="3" name="PA_文本框 10"/>
          <p:cNvSpPr txBox="1">
            <a:spLocks noChangeArrowheads="1"/>
          </p:cNvSpPr>
          <p:nvPr>
            <p:custDataLst>
              <p:tags r:id="rId2"/>
            </p:custDataLst>
          </p:nvPr>
        </p:nvSpPr>
        <p:spPr bwMode="auto">
          <a:xfrm>
            <a:off x="1455174" y="1745509"/>
            <a:ext cx="8868693" cy="1938992"/>
          </a:xfrm>
          <a:prstGeom prst="rect">
            <a:avLst/>
          </a:prstGeom>
          <a:noFill/>
          <a:ln w="9525">
            <a:noFill/>
            <a:miter lim="800000"/>
          </a:ln>
        </p:spPr>
        <p:txBody>
          <a:bodyPr wrap="square">
            <a:spAutoFit/>
          </a:bodyPr>
          <a:lstStyle/>
          <a:p>
            <a:pPr algn="ctr">
              <a:defRPr/>
            </a:pPr>
            <a:r>
              <a:rPr lang="vi-VN" sz="6000" spc="200" dirty="0">
                <a:solidFill>
                  <a:srgbClr val="FF0000"/>
                </a:solidFill>
                <a:latin typeface="Times New Roman" panose="02020603050405020304" pitchFamily="18" charset="0"/>
                <a:ea typeface="方正少儿简体" panose="03000509000000000000" charset="-122"/>
                <a:cs typeface="Times New Roman" panose="02020603050405020304" pitchFamily="18" charset="0"/>
              </a:rPr>
              <a:t>CHÀO MỪNG CÁC EM ĐẾN VỚI TIẾT HỌC </a:t>
            </a:r>
            <a:endParaRPr sz="6000" spc="200" dirty="0">
              <a:solidFill>
                <a:srgbClr val="FF0000"/>
              </a:solidFill>
              <a:latin typeface="Times New Roman" panose="02020603050405020304" pitchFamily="18" charset="0"/>
              <a:ea typeface="方正少儿简体" panose="03000509000000000000" charset="-122"/>
              <a:cs typeface="Times New Roman" panose="02020603050405020304" pitchFamily="18" charset="0"/>
            </a:endParaRPr>
          </a:p>
        </p:txBody>
      </p:sp>
      <p:sp>
        <p:nvSpPr>
          <p:cNvPr id="9" name="TextBox 8"/>
          <p:cNvSpPr txBox="1"/>
          <p:nvPr/>
        </p:nvSpPr>
        <p:spPr>
          <a:xfrm>
            <a:off x="1533593" y="4395245"/>
            <a:ext cx="5504938" cy="584775"/>
          </a:xfrm>
          <a:prstGeom prst="rect">
            <a:avLst/>
          </a:prstGeom>
          <a:noFill/>
        </p:spPr>
        <p:txBody>
          <a:bodyPr wrap="square" rtlCol="0">
            <a:spAutoFit/>
          </a:bodyPr>
          <a:lstStyle/>
          <a:p>
            <a:pPr algn="ctr"/>
            <a:r>
              <a:rPr lang="vi-VN" sz="3200" dirty="0">
                <a:solidFill>
                  <a:srgbClr val="002060"/>
                </a:solidFill>
                <a:latin typeface="Times New Roman" panose="02020603050405020304" pitchFamily="18" charset="0"/>
                <a:cs typeface="Times New Roman" panose="02020603050405020304" pitchFamily="18" charset="0"/>
              </a:rPr>
              <a:t>KHOA HỌC TỰ NHIÊN 7</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4" name="Graphic 3" descr="Open book with table lamp, books, pen and pencil"/>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5432" t="25679" r="4297" b="27407"/>
          <a:stretch>
            <a:fillRect/>
          </a:stretch>
        </p:blipFill>
        <p:spPr>
          <a:xfrm>
            <a:off x="6687062" y="3637031"/>
            <a:ext cx="5504938" cy="3217334"/>
          </a:xfrm>
          <a:prstGeom prst="rect">
            <a:avLst/>
          </a:prstGeom>
        </p:spPr>
      </p:pic>
    </p:spTree>
  </p:cSld>
  <p:clrMapOvr>
    <a:masterClrMapping/>
  </p:clrMapOvr>
  <p:transition spd="med" advClick="0"/>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2000" r="-2000"/>
          </a:stretch>
        </a:blipFill>
        <a:effectLst/>
      </p:bgPr>
    </p:bg>
    <p:spTree>
      <p:nvGrpSpPr>
        <p:cNvPr id="1" name=""/>
        <p:cNvGrpSpPr/>
        <p:nvPr/>
      </p:nvGrpSpPr>
      <p:grpSpPr>
        <a:xfrm>
          <a:off x="0" y="0"/>
          <a:ext cx="0" cy="0"/>
          <a:chOff x="0" y="0"/>
          <a:chExt cx="0" cy="0"/>
        </a:xfrm>
      </p:grpSpPr>
      <p:sp>
        <p:nvSpPr>
          <p:cNvPr id="8" name="Rectangle 7"/>
          <p:cNvSpPr/>
          <p:nvPr/>
        </p:nvSpPr>
        <p:spPr>
          <a:xfrm>
            <a:off x="801909" y="72456"/>
            <a:ext cx="6372257" cy="646331"/>
          </a:xfrm>
          <a:prstGeom prst="rect">
            <a:avLst/>
          </a:prstGeom>
        </p:spPr>
        <p:txBody>
          <a:bodyPr wrap="none">
            <a:spAutoFit/>
          </a:bodyPr>
          <a:lstStyle/>
          <a:p>
            <a:r>
              <a:rPr lang="vi-VN" sz="3600" dirty="0">
                <a:solidFill>
                  <a:srgbClr val="E05802"/>
                </a:solidFill>
                <a:latin typeface="Times New Roman" panose="02020603050405020304" pitchFamily="18" charset="0"/>
                <a:ea typeface="Times New Roman" panose="02020603050405020304" pitchFamily="18" charset="0"/>
                <a:cs typeface="Times New Roman" panose="02020603050405020304" pitchFamily="18" charset="0"/>
              </a:rPr>
              <a:t>Tìm hiểu về năng lượng ánh sáng</a:t>
            </a:r>
            <a:endParaRPr lang="en-US" sz="3600" dirty="0">
              <a:solidFill>
                <a:srgbClr val="E05802"/>
              </a:solidFill>
              <a:latin typeface="Times New Roman" panose="02020603050405020304" pitchFamily="18" charset="0"/>
              <a:cs typeface="Times New Roman" panose="02020603050405020304" pitchFamily="18" charset="0"/>
            </a:endParaRPr>
          </a:p>
        </p:txBody>
      </p:sp>
      <p:pic>
        <p:nvPicPr>
          <p:cNvPr id="7170" name="Picture 2" descr="Phòng Giáo Dục Và Đào Tạo quận Thanh Xuâ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01604" y="72456"/>
            <a:ext cx="1772408" cy="150978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97"/>
          <p:cNvSpPr/>
          <p:nvPr/>
        </p:nvSpPr>
        <p:spPr>
          <a:xfrm>
            <a:off x="768044" y="827349"/>
            <a:ext cx="8460631" cy="1272130"/>
          </a:xfrm>
          <a:prstGeom prst="roundRect">
            <a:avLst/>
          </a:prstGeom>
          <a:solidFill>
            <a:schemeClr val="bg2">
              <a:lumMod val="20000"/>
              <a:lumOff val="80000"/>
            </a:schemeClr>
          </a:solidFill>
          <a:ln w="190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200"/>
              </a:spcBef>
            </a:pPr>
            <a:r>
              <a:rPr lang="vi-VN" sz="2600" dirty="0">
                <a:solidFill>
                  <a:srgbClr val="9E441A"/>
                </a:solidFill>
                <a:latin typeface="Times New Roman" panose="02020603050405020304" pitchFamily="18" charset="0"/>
                <a:cs typeface="Times New Roman" panose="02020603050405020304" pitchFamily="18" charset="0"/>
              </a:rPr>
              <a:t>Câu</a:t>
            </a:r>
            <a:r>
              <a:rPr lang="en-US" sz="2600" dirty="0">
                <a:solidFill>
                  <a:srgbClr val="9E441A"/>
                </a:solidFill>
                <a:latin typeface="Times New Roman" panose="02020603050405020304" pitchFamily="18" charset="0"/>
                <a:cs typeface="Times New Roman" panose="02020603050405020304" pitchFamily="18" charset="0"/>
              </a:rPr>
              <a:t> </a:t>
            </a:r>
            <a:r>
              <a:rPr lang="vi-VN" sz="2600" dirty="0">
                <a:solidFill>
                  <a:srgbClr val="9E441A"/>
                </a:solidFill>
                <a:latin typeface="Times New Roman" panose="02020603050405020304" pitchFamily="18" charset="0"/>
                <a:cs typeface="Times New Roman" panose="02020603050405020304" pitchFamily="18" charset="0"/>
              </a:rPr>
              <a:t>1</a:t>
            </a:r>
            <a:r>
              <a:rPr lang="en-US" sz="2600" dirty="0">
                <a:solidFill>
                  <a:srgbClr val="9E441A"/>
                </a:solidFill>
                <a:latin typeface="Times New Roman" panose="02020603050405020304" pitchFamily="18" charset="0"/>
                <a:cs typeface="Times New Roman" panose="02020603050405020304" pitchFamily="18" charset="0"/>
              </a:rPr>
              <a:t>. </a:t>
            </a:r>
            <a:r>
              <a:rPr lang="en-US" sz="2600" dirty="0" err="1">
                <a:solidFill>
                  <a:srgbClr val="0432FF"/>
                </a:solidFill>
                <a:latin typeface="Times New Roman" panose="02020603050405020304" pitchFamily="18" charset="0"/>
                <a:cs typeface="Times New Roman" panose="02020603050405020304" pitchFamily="18" charset="0"/>
              </a:rPr>
              <a:t>Hiện</a:t>
            </a:r>
            <a:r>
              <a:rPr lang="en-US" sz="2600" dirty="0">
                <a:solidFill>
                  <a:srgbClr val="0432FF"/>
                </a:solidFill>
                <a:latin typeface="Times New Roman" panose="02020603050405020304" pitchFamily="18" charset="0"/>
                <a:cs typeface="Times New Roman" panose="02020603050405020304" pitchFamily="18" charset="0"/>
              </a:rPr>
              <a:t> </a:t>
            </a:r>
            <a:r>
              <a:rPr lang="en-US" sz="2600" dirty="0" err="1">
                <a:solidFill>
                  <a:srgbClr val="0432FF"/>
                </a:solidFill>
                <a:latin typeface="Times New Roman" panose="02020603050405020304" pitchFamily="18" charset="0"/>
                <a:cs typeface="Times New Roman" panose="02020603050405020304" pitchFamily="18" charset="0"/>
              </a:rPr>
              <a:t>tượng</a:t>
            </a:r>
            <a:r>
              <a:rPr lang="en-US" sz="2600" dirty="0">
                <a:solidFill>
                  <a:srgbClr val="0432FF"/>
                </a:solidFill>
                <a:latin typeface="Times New Roman" panose="02020603050405020304" pitchFamily="18" charset="0"/>
                <a:cs typeface="Times New Roman" panose="02020603050405020304" pitchFamily="18" charset="0"/>
              </a:rPr>
              <a:t> </a:t>
            </a:r>
            <a:r>
              <a:rPr lang="en-US" sz="2600" dirty="0" err="1">
                <a:solidFill>
                  <a:srgbClr val="0432FF"/>
                </a:solidFill>
                <a:latin typeface="Times New Roman" panose="02020603050405020304" pitchFamily="18" charset="0"/>
                <a:cs typeface="Times New Roman" panose="02020603050405020304" pitchFamily="18" charset="0"/>
              </a:rPr>
              <a:t>mô</a:t>
            </a:r>
            <a:r>
              <a:rPr lang="en-US" sz="2600" dirty="0">
                <a:solidFill>
                  <a:srgbClr val="0432FF"/>
                </a:solidFill>
                <a:latin typeface="Times New Roman" panose="02020603050405020304" pitchFamily="18" charset="0"/>
                <a:cs typeface="Times New Roman" panose="02020603050405020304" pitchFamily="18" charset="0"/>
              </a:rPr>
              <a:t> </a:t>
            </a:r>
            <a:r>
              <a:rPr lang="en-US" sz="2600" dirty="0" err="1">
                <a:solidFill>
                  <a:srgbClr val="0432FF"/>
                </a:solidFill>
                <a:latin typeface="Times New Roman" panose="02020603050405020304" pitchFamily="18" charset="0"/>
                <a:cs typeface="Times New Roman" panose="02020603050405020304" pitchFamily="18" charset="0"/>
              </a:rPr>
              <a:t>tả</a:t>
            </a:r>
            <a:r>
              <a:rPr lang="en-US" sz="2600" dirty="0">
                <a:solidFill>
                  <a:srgbClr val="0432FF"/>
                </a:solidFill>
                <a:latin typeface="Times New Roman" panose="02020603050405020304" pitchFamily="18" charset="0"/>
                <a:cs typeface="Times New Roman" panose="02020603050405020304" pitchFamily="18" charset="0"/>
              </a:rPr>
              <a:t> </a:t>
            </a:r>
            <a:r>
              <a:rPr lang="vi-VN" sz="2600" dirty="0">
                <a:solidFill>
                  <a:srgbClr val="0432FF"/>
                </a:solidFill>
                <a:latin typeface="Times New Roman" panose="02020603050405020304" pitchFamily="18" charset="0"/>
                <a:cs typeface="Times New Roman" panose="02020603050405020304" pitchFamily="18" charset="0"/>
              </a:rPr>
              <a:t>trong hình ảnh dưới đây, năng lượng ánh sáng mặt trời đã chuyển hoá thành dạng năng lượng nào?</a:t>
            </a:r>
            <a:endParaRPr lang="en-US" sz="2600" dirty="0">
              <a:solidFill>
                <a:srgbClr val="0432FF"/>
              </a:solidFill>
              <a:latin typeface="Times New Roman" panose="02020603050405020304" pitchFamily="18" charset="0"/>
              <a:cs typeface="Times New Roman" panose="02020603050405020304" pitchFamily="18" charset="0"/>
            </a:endParaRPr>
          </a:p>
        </p:txBody>
      </p:sp>
      <p:pic>
        <p:nvPicPr>
          <p:cNvPr id="4" name="Picture 3" descr="Diagram&#10;&#10;Description automatically generated"/>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Effect>
                      <a14:sharpenSoften amount="50000"/>
                    </a14:imgEffect>
                  </a14:imgLayer>
                </a14:imgProps>
              </a:ext>
              <a:ext uri="{28A0092B-C50C-407E-A947-70E740481C1C}">
                <a14:useLocalDpi xmlns:a14="http://schemas.microsoft.com/office/drawing/2010/main" val="0"/>
              </a:ext>
            </a:extLst>
          </a:blip>
          <a:srcRect l="3753" t="6384" r="8805"/>
          <a:stretch>
            <a:fillRect/>
          </a:stretch>
        </p:blipFill>
        <p:spPr>
          <a:xfrm>
            <a:off x="768044" y="2208042"/>
            <a:ext cx="7118676" cy="3329158"/>
          </a:xfrm>
          <a:prstGeom prst="rect">
            <a:avLst/>
          </a:prstGeom>
        </p:spPr>
      </p:pic>
      <p:grpSp>
        <p:nvGrpSpPr>
          <p:cNvPr id="6" name="Group 5"/>
          <p:cNvGrpSpPr/>
          <p:nvPr/>
        </p:nvGrpSpPr>
        <p:grpSpPr>
          <a:xfrm>
            <a:off x="7969999" y="2208041"/>
            <a:ext cx="4179582" cy="3168920"/>
            <a:chOff x="7969999" y="2208041"/>
            <a:chExt cx="4179582" cy="3168920"/>
          </a:xfrm>
        </p:grpSpPr>
        <p:sp>
          <p:nvSpPr>
            <p:cNvPr id="14" name="TextBox 13"/>
            <p:cNvSpPr txBox="1"/>
            <p:nvPr/>
          </p:nvSpPr>
          <p:spPr>
            <a:xfrm>
              <a:off x="9186256" y="2208041"/>
              <a:ext cx="2963325" cy="830997"/>
            </a:xfrm>
            <a:prstGeom prst="rect">
              <a:avLst/>
            </a:prstGeom>
            <a:solidFill>
              <a:srgbClr val="8BD784"/>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rPr>
                <a:t>Nghiên cứu SGK.</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Tx/>
                <a:buChar char="-"/>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rPr>
                <a:t>Liên hệ thực tiễn.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sp>
          <p:nvSpPr>
            <p:cNvPr id="15" name="Rectangle 14"/>
            <p:cNvSpPr/>
            <p:nvPr/>
          </p:nvSpPr>
          <p:spPr>
            <a:xfrm>
              <a:off x="9186255" y="3265432"/>
              <a:ext cx="2963325" cy="461665"/>
            </a:xfrm>
            <a:prstGeom prst="rect">
              <a:avLst/>
            </a:prstGeom>
            <a:solidFill>
              <a:schemeClr val="tx2">
                <a:lumMod val="25000"/>
                <a:lumOff val="75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rPr>
                <a:t>Viết ý cá nhân 2 phút</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pic>
          <p:nvPicPr>
            <p:cNvPr id="16" name="Picture 2" descr="Sign in to Bridges Educator Site | Bridges Educator Site | Think pair  share, Math learning center, Learning center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69999" y="2212224"/>
              <a:ext cx="1158206" cy="94408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9210400" y="3888066"/>
              <a:ext cx="2915033" cy="461665"/>
            </a:xfrm>
            <a:prstGeom prst="rect">
              <a:avLst/>
            </a:prstGeom>
            <a:solidFill>
              <a:schemeClr val="accent1">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rPr>
                <a:t>Chia sẻ trước lớp</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sp>
          <p:nvSpPr>
            <p:cNvPr id="18" name="Rectangle 17"/>
            <p:cNvSpPr/>
            <p:nvPr/>
          </p:nvSpPr>
          <p:spPr>
            <a:xfrm>
              <a:off x="9186255" y="4477551"/>
              <a:ext cx="2915032" cy="830997"/>
            </a:xfrm>
            <a:prstGeom prst="rect">
              <a:avLst/>
            </a:prstGeom>
            <a:solidFill>
              <a:srgbClr val="60B1A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rPr>
                <a:t>Thống nhất ý kiến chung.</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pic>
          <p:nvPicPr>
            <p:cNvPr id="19" name="Picture 4" descr="Think pair share clipart 7 » Clipart Station"/>
            <p:cNvPicPr>
              <a:picLocks noChangeAspect="1" noChangeArrowheads="1"/>
            </p:cNvPicPr>
            <p:nvPr/>
          </p:nvPicPr>
          <p:blipFill rotWithShape="1">
            <a:blip r:embed="rId6">
              <a:extLst>
                <a:ext uri="{28A0092B-C50C-407E-A947-70E740481C1C}">
                  <a14:useLocalDpi xmlns:a14="http://schemas.microsoft.com/office/drawing/2010/main" val="0"/>
                </a:ext>
              </a:extLst>
            </a:blip>
            <a:srcRect l="8906" t="11826" r="8253" b="11071"/>
            <a:stretch>
              <a:fillRect/>
            </a:stretch>
          </p:blipFill>
          <p:spPr bwMode="auto">
            <a:xfrm>
              <a:off x="7969999" y="3323434"/>
              <a:ext cx="1157122" cy="9432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Chalkboard by alya_zaidan on emaz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69999" y="4433760"/>
              <a:ext cx="1083430" cy="943201"/>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Rounded Corners 96"/>
          <p:cNvSpPr/>
          <p:nvPr/>
        </p:nvSpPr>
        <p:spPr>
          <a:xfrm>
            <a:off x="801909" y="5645763"/>
            <a:ext cx="7084811" cy="1207514"/>
          </a:xfrm>
          <a:prstGeom prst="roundRect">
            <a:avLst/>
          </a:prstGeom>
          <a:solidFill>
            <a:srgbClr val="FFFFFF"/>
          </a:solidFill>
          <a:ln w="19050" cap="flat" cmpd="sng" algn="ctr">
            <a:solidFill>
              <a:srgbClr val="FC476C"/>
            </a:solidFill>
            <a:prstDash val="lgDash"/>
          </a:ln>
          <a:effectLst/>
        </p:spPr>
        <p:txBody>
          <a:bodyPr rtlCol="0" anchor="ctr"/>
          <a:lstStyle/>
          <a:p>
            <a:pPr lvl="0">
              <a:buClr>
                <a:srgbClr val="000000"/>
              </a:buClr>
            </a:pPr>
            <a:r>
              <a:rPr lang="vi-VN" sz="2400" dirty="0">
                <a:latin typeface="Times New Roman" panose="02020603050405020304" pitchFamily="18" charset="0"/>
                <a:cs typeface="Times New Roman" panose="02020603050405020304" pitchFamily="18" charset="0"/>
              </a:rPr>
              <a:t>Trong hình là hiện tượng tạo lửa bằng kính lúp.</a:t>
            </a:r>
            <a:endParaRPr lang="vi-VN" sz="2400" dirty="0">
              <a:latin typeface="Times New Roman" panose="02020603050405020304" pitchFamily="18" charset="0"/>
              <a:cs typeface="Times New Roman" panose="02020603050405020304" pitchFamily="18" charset="0"/>
            </a:endParaRPr>
          </a:p>
          <a:p>
            <a:pPr lvl="0">
              <a:buClr>
                <a:srgbClr val="000000"/>
              </a:buClr>
            </a:pPr>
            <a:r>
              <a:rPr lang="vi-VN" sz="2400" dirty="0">
                <a:latin typeface="Times New Roman" panose="02020603050405020304" pitchFamily="18" charset="0"/>
                <a:cs typeface="Times New Roman" panose="02020603050405020304" pitchFamily="18" charset="0"/>
              </a:rPr>
              <a:t>Năng lượng ánh sáng mặt trời (quang năng) đã chuyển hóa thành nhiệt năng đốt cháy tờ giấy.</a:t>
            </a:r>
            <a:endParaRPr kumimoji="0" lang="en-US" sz="2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p14:dur="25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6" presetClass="entr" presetSubtype="16" fill="hold"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1000"/>
                                        <p:tgtEl>
                                          <p:spTgt spid="4"/>
                                        </p:tgtEl>
                                      </p:cBhvr>
                                    </p:animEffect>
                                  </p:childTnLst>
                                </p:cTn>
                              </p:par>
                            </p:childTnLst>
                          </p:cTn>
                        </p:par>
                        <p:par>
                          <p:cTn id="11" fill="hold">
                            <p:stCondLst>
                              <p:cond delay="500"/>
                            </p:stCondLst>
                            <p:childTnLst>
                              <p:par>
                                <p:cTn id="12" presetID="20" presetClass="entr" presetSubtype="0" fill="hold" nodeType="afterEffect">
                                  <p:stCondLst>
                                    <p:cond delay="1000"/>
                                  </p:stCondLst>
                                  <p:childTnLst>
                                    <p:set>
                                      <p:cBhvr>
                                        <p:cTn id="13" dur="1" fill="hold">
                                          <p:stCondLst>
                                            <p:cond delay="0"/>
                                          </p:stCondLst>
                                        </p:cTn>
                                        <p:tgtEl>
                                          <p:spTgt spid="6"/>
                                        </p:tgtEl>
                                        <p:attrNameLst>
                                          <p:attrName>style.visibility</p:attrName>
                                        </p:attrNameLst>
                                      </p:cBhvr>
                                      <p:to>
                                        <p:strVal val="visible"/>
                                      </p:to>
                                    </p:set>
                                    <p:animEffect transition="in" filter="wedg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2000" r="-2000"/>
          </a:stretch>
        </a:blipFill>
        <a:effectLst/>
      </p:bgPr>
    </p:bg>
    <p:spTree>
      <p:nvGrpSpPr>
        <p:cNvPr id="1" name=""/>
        <p:cNvGrpSpPr/>
        <p:nvPr/>
      </p:nvGrpSpPr>
      <p:grpSpPr>
        <a:xfrm>
          <a:off x="0" y="0"/>
          <a:ext cx="0" cy="0"/>
          <a:chOff x="0" y="0"/>
          <a:chExt cx="0" cy="0"/>
        </a:xfrm>
      </p:grpSpPr>
      <p:sp>
        <p:nvSpPr>
          <p:cNvPr id="20" name="Rectangle 19"/>
          <p:cNvSpPr/>
          <p:nvPr/>
        </p:nvSpPr>
        <p:spPr>
          <a:xfrm>
            <a:off x="801909" y="72456"/>
            <a:ext cx="6372257" cy="646331"/>
          </a:xfrm>
          <a:prstGeom prst="rect">
            <a:avLst/>
          </a:prstGeom>
        </p:spPr>
        <p:txBody>
          <a:bodyPr wrap="none">
            <a:spAutoFit/>
          </a:bodyPr>
          <a:lstStyle/>
          <a:p>
            <a:r>
              <a:rPr lang="vi-VN" sz="3600" dirty="0">
                <a:solidFill>
                  <a:srgbClr val="E05802"/>
                </a:solidFill>
                <a:latin typeface="Times New Roman" panose="02020603050405020304" pitchFamily="18" charset="0"/>
                <a:ea typeface="Times New Roman" panose="02020603050405020304" pitchFamily="18" charset="0"/>
                <a:cs typeface="Times New Roman" panose="02020603050405020304" pitchFamily="18" charset="0"/>
              </a:rPr>
              <a:t>Tìm hiểu về năng lượng ánh sáng</a:t>
            </a:r>
            <a:endParaRPr lang="en-US" sz="3600" dirty="0">
              <a:solidFill>
                <a:srgbClr val="E05802"/>
              </a:solidFill>
              <a:latin typeface="Times New Roman" panose="02020603050405020304" pitchFamily="18" charset="0"/>
              <a:cs typeface="Times New Roman" panose="02020603050405020304" pitchFamily="18" charset="0"/>
            </a:endParaRPr>
          </a:p>
        </p:txBody>
      </p:sp>
      <p:pic>
        <p:nvPicPr>
          <p:cNvPr id="21" name="Picture 2" descr="Phòng Giáo Dục Và Đào Tạo quận Thanh Xuâ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19592" y="72456"/>
            <a:ext cx="1772408" cy="1509787"/>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7969999" y="2208041"/>
            <a:ext cx="4179582" cy="3168920"/>
            <a:chOff x="7969999" y="2208041"/>
            <a:chExt cx="4179582" cy="3168920"/>
          </a:xfrm>
        </p:grpSpPr>
        <p:sp>
          <p:nvSpPr>
            <p:cNvPr id="23" name="TextBox 22"/>
            <p:cNvSpPr txBox="1"/>
            <p:nvPr/>
          </p:nvSpPr>
          <p:spPr>
            <a:xfrm>
              <a:off x="9186256" y="2208041"/>
              <a:ext cx="2963325" cy="830997"/>
            </a:xfrm>
            <a:prstGeom prst="rect">
              <a:avLst/>
            </a:prstGeom>
            <a:solidFill>
              <a:srgbClr val="8BD784"/>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rPr>
                <a:t>Nghiên cứu SGK.</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Tx/>
                <a:buChar char="-"/>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rPr>
                <a:t>Liên hệ thực tiễn.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sp>
          <p:nvSpPr>
            <p:cNvPr id="24" name="Rectangle 23"/>
            <p:cNvSpPr/>
            <p:nvPr/>
          </p:nvSpPr>
          <p:spPr>
            <a:xfrm>
              <a:off x="9186255" y="3265432"/>
              <a:ext cx="2963325" cy="461665"/>
            </a:xfrm>
            <a:prstGeom prst="rect">
              <a:avLst/>
            </a:prstGeom>
            <a:solidFill>
              <a:schemeClr val="tx2">
                <a:lumMod val="25000"/>
                <a:lumOff val="75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rPr>
                <a:t>Viết ý cá nhân 2 phút</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pic>
          <p:nvPicPr>
            <p:cNvPr id="25" name="Picture 2" descr="Sign in to Bridges Educator Site | Bridges Educator Site | Think pair  share, Math learning center, Learning cent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69999" y="2212224"/>
              <a:ext cx="1158206" cy="944084"/>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9210400" y="3888066"/>
              <a:ext cx="2915033" cy="461665"/>
            </a:xfrm>
            <a:prstGeom prst="rect">
              <a:avLst/>
            </a:prstGeom>
            <a:solidFill>
              <a:schemeClr val="accent1">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rPr>
                <a:t>Chia sẻ trước lớp</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sp>
          <p:nvSpPr>
            <p:cNvPr id="27" name="Rectangle 26"/>
            <p:cNvSpPr/>
            <p:nvPr/>
          </p:nvSpPr>
          <p:spPr>
            <a:xfrm>
              <a:off x="9186255" y="4477551"/>
              <a:ext cx="2915032" cy="830997"/>
            </a:xfrm>
            <a:prstGeom prst="rect">
              <a:avLst/>
            </a:prstGeom>
            <a:solidFill>
              <a:srgbClr val="60B1A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rPr>
                <a:t>Thống nhất ý kiến chung.</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pic>
          <p:nvPicPr>
            <p:cNvPr id="28" name="Picture 4" descr="Think pair share clipart 7 » Clipart Station"/>
            <p:cNvPicPr>
              <a:picLocks noChangeAspect="1" noChangeArrowheads="1"/>
            </p:cNvPicPr>
            <p:nvPr/>
          </p:nvPicPr>
          <p:blipFill rotWithShape="1">
            <a:blip r:embed="rId4">
              <a:extLst>
                <a:ext uri="{28A0092B-C50C-407E-A947-70E740481C1C}">
                  <a14:useLocalDpi xmlns:a14="http://schemas.microsoft.com/office/drawing/2010/main" val="0"/>
                </a:ext>
              </a:extLst>
            </a:blip>
            <a:srcRect l="8906" t="11826" r="8253" b="11071"/>
            <a:stretch>
              <a:fillRect/>
            </a:stretch>
          </p:blipFill>
          <p:spPr bwMode="auto">
            <a:xfrm>
              <a:off x="7969999" y="3323434"/>
              <a:ext cx="1157122" cy="9432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Chalkboard by alya_zaidan on emaz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69999" y="4433760"/>
              <a:ext cx="1083430" cy="943201"/>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Rectangle: Rounded Corners 97"/>
          <p:cNvSpPr/>
          <p:nvPr/>
        </p:nvSpPr>
        <p:spPr>
          <a:xfrm>
            <a:off x="355600" y="749325"/>
            <a:ext cx="9820787" cy="1066097"/>
          </a:xfrm>
          <a:prstGeom prst="roundRect">
            <a:avLst/>
          </a:prstGeom>
          <a:solidFill>
            <a:srgbClr val="FC476C">
              <a:lumMod val="20000"/>
              <a:lumOff val="80000"/>
            </a:srgbClr>
          </a:solidFill>
          <a:ln w="19050" cap="flat" cmpd="sng" algn="ctr">
            <a:solidFill>
              <a:srgbClr val="FC476C"/>
            </a:solidFill>
            <a:prstDash val="sysDot"/>
          </a:ln>
          <a:effectLst/>
        </p:spPr>
        <p:txBody>
          <a:bodyPr rtlCol="0" anchor="ctr"/>
          <a:lstStyle/>
          <a:p>
            <a:pPr algn="just">
              <a:spcBef>
                <a:spcPts val="200"/>
              </a:spcBef>
              <a:buClr>
                <a:srgbClr val="000000"/>
              </a:buClr>
            </a:pPr>
            <a:r>
              <a:rPr kumimoji="0" lang="vi-VN" sz="28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panose="020B0604020202020204"/>
              </a:rPr>
              <a:t>Câu</a:t>
            </a:r>
            <a:r>
              <a:rPr kumimoji="0" lang="en-US" sz="28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panose="020B0604020202020204"/>
              </a:rPr>
              <a:t> </a:t>
            </a:r>
            <a:r>
              <a:rPr kumimoji="0" lang="vi-VN" sz="28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panose="020B0604020202020204"/>
              </a:rPr>
              <a:t>2</a:t>
            </a:r>
            <a:r>
              <a:rPr kumimoji="0" lang="en-US" sz="28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panose="020B0604020202020204"/>
              </a:rPr>
              <a:t>. </a:t>
            </a:r>
            <a:r>
              <a:rPr lang="vi-VN" sz="2800" kern="0" dirty="0">
                <a:solidFill>
                  <a:srgbClr val="002060"/>
                </a:solidFill>
                <a:latin typeface="Times New Roman" panose="02020603050405020304" pitchFamily="18" charset="0"/>
                <a:cs typeface="Times New Roman" panose="02020603050405020304" pitchFamily="18" charset="0"/>
              </a:rPr>
              <a:t>Nêu ví dụ cho thấy năng lượng ánh sáng mặt trời còn có thể chuyển hoá thành các dạng năng lượng khác.</a:t>
            </a:r>
            <a:endParaRPr lang="en-US" sz="2800" kern="0" dirty="0">
              <a:solidFill>
                <a:srgbClr val="002060"/>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355600" y="2050412"/>
            <a:ext cx="7264400" cy="4528207"/>
            <a:chOff x="355600" y="2257336"/>
            <a:chExt cx="7264400" cy="4528207"/>
          </a:xfrm>
        </p:grpSpPr>
        <p:pic>
          <p:nvPicPr>
            <p:cNvPr id="5" name="Picture 4" descr="Diagram&#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5600" y="2257336"/>
              <a:ext cx="7264400" cy="4528207"/>
            </a:xfrm>
            <a:prstGeom prst="rect">
              <a:avLst/>
            </a:prstGeom>
          </p:spPr>
        </p:pic>
        <p:sp>
          <p:nvSpPr>
            <p:cNvPr id="33" name="TextBox 32"/>
            <p:cNvSpPr txBox="1"/>
            <p:nvPr/>
          </p:nvSpPr>
          <p:spPr>
            <a:xfrm>
              <a:off x="2252135" y="2349187"/>
              <a:ext cx="4436532" cy="523220"/>
            </a:xfrm>
            <a:prstGeom prst="rect">
              <a:avLst/>
            </a:prstGeom>
            <a:noFill/>
          </p:spPr>
          <p:txBody>
            <a:bodyPr wrap="square">
              <a:spAutoFit/>
            </a:bodyPr>
            <a:lstStyle/>
            <a:p>
              <a:pPr algn="l"/>
              <a:r>
                <a:rPr lang="en-US" sz="2800" b="1" i="0" dirty="0" err="1">
                  <a:solidFill>
                    <a:schemeClr val="bg1"/>
                  </a:solidFill>
                  <a:effectLst/>
                  <a:latin typeface="Times New Roman" panose="02020603050405020304" pitchFamily="18" charset="0"/>
                  <a:cs typeface="Times New Roman" panose="02020603050405020304" pitchFamily="18" charset="0"/>
                </a:rPr>
                <a:t>Điện</a:t>
              </a:r>
              <a:r>
                <a:rPr lang="en-US" sz="2800" b="1" i="0" dirty="0">
                  <a:solidFill>
                    <a:schemeClr val="bg1"/>
                  </a:solidFill>
                  <a:effectLst/>
                  <a:latin typeface="Times New Roman" panose="02020603050405020304" pitchFamily="18" charset="0"/>
                  <a:cs typeface="Times New Roman" panose="02020603050405020304" pitchFamily="18" charset="0"/>
                </a:rPr>
                <a:t> </a:t>
              </a:r>
              <a:r>
                <a:rPr lang="en-US" sz="2800" b="1" i="0" dirty="0" err="1">
                  <a:solidFill>
                    <a:schemeClr val="bg1"/>
                  </a:solidFill>
                  <a:effectLst/>
                  <a:latin typeface="Times New Roman" panose="02020603050405020304" pitchFamily="18" charset="0"/>
                  <a:cs typeface="Times New Roman" panose="02020603050405020304" pitchFamily="18" charset="0"/>
                </a:rPr>
                <a:t>mặt</a:t>
              </a:r>
              <a:r>
                <a:rPr lang="en-US" sz="2800" b="1" i="0" dirty="0">
                  <a:solidFill>
                    <a:schemeClr val="bg1"/>
                  </a:solidFill>
                  <a:effectLst/>
                  <a:latin typeface="Times New Roman" panose="02020603050405020304" pitchFamily="18" charset="0"/>
                  <a:cs typeface="Times New Roman" panose="02020603050405020304" pitchFamily="18" charset="0"/>
                </a:rPr>
                <a:t> </a:t>
              </a:r>
              <a:r>
                <a:rPr lang="en-US" sz="2800" b="1" i="0" dirty="0" err="1">
                  <a:solidFill>
                    <a:schemeClr val="bg1"/>
                  </a:solidFill>
                  <a:effectLst/>
                  <a:latin typeface="Times New Roman" panose="02020603050405020304" pitchFamily="18" charset="0"/>
                  <a:cs typeface="Times New Roman" panose="02020603050405020304" pitchFamily="18" charset="0"/>
                </a:rPr>
                <a:t>trời</a:t>
              </a:r>
              <a:r>
                <a:rPr lang="en-US" sz="2800" b="1" i="0" dirty="0">
                  <a:solidFill>
                    <a:schemeClr val="bg1"/>
                  </a:solidFill>
                  <a:effectLst/>
                  <a:latin typeface="Times New Roman" panose="02020603050405020304" pitchFamily="18" charset="0"/>
                  <a:cs typeface="Times New Roman" panose="02020603050405020304" pitchFamily="18" charset="0"/>
                </a:rPr>
                <a:t> </a:t>
              </a:r>
              <a:r>
                <a:rPr lang="en-US" sz="2800" b="1" i="0" dirty="0" err="1">
                  <a:solidFill>
                    <a:schemeClr val="bg1"/>
                  </a:solidFill>
                  <a:effectLst/>
                  <a:latin typeface="Times New Roman" panose="02020603050405020304" pitchFamily="18" charset="0"/>
                  <a:cs typeface="Times New Roman" panose="02020603050405020304" pitchFamily="18" charset="0"/>
                </a:rPr>
                <a:t>cho</a:t>
              </a:r>
              <a:r>
                <a:rPr lang="en-US" sz="2800" b="1" i="0" dirty="0">
                  <a:solidFill>
                    <a:schemeClr val="bg1"/>
                  </a:solidFill>
                  <a:effectLst/>
                  <a:latin typeface="Times New Roman" panose="02020603050405020304" pitchFamily="18" charset="0"/>
                  <a:cs typeface="Times New Roman" panose="02020603050405020304" pitchFamily="18" charset="0"/>
                </a:rPr>
                <a:t> </a:t>
              </a:r>
              <a:r>
                <a:rPr lang="en-US" sz="2800" b="1" i="0" dirty="0" err="1">
                  <a:solidFill>
                    <a:schemeClr val="bg1"/>
                  </a:solidFill>
                  <a:effectLst/>
                  <a:latin typeface="Times New Roman" panose="02020603050405020304" pitchFamily="18" charset="0"/>
                  <a:cs typeface="Times New Roman" panose="02020603050405020304" pitchFamily="18" charset="0"/>
                </a:rPr>
                <a:t>gia</a:t>
              </a:r>
              <a:r>
                <a:rPr lang="en-US" sz="2800" b="1" i="0" dirty="0">
                  <a:solidFill>
                    <a:schemeClr val="bg1"/>
                  </a:solidFill>
                  <a:effectLst/>
                  <a:latin typeface="Times New Roman" panose="02020603050405020304" pitchFamily="18" charset="0"/>
                  <a:cs typeface="Times New Roman" panose="02020603050405020304" pitchFamily="18" charset="0"/>
                </a:rPr>
                <a:t> </a:t>
              </a:r>
              <a:r>
                <a:rPr lang="en-US" sz="2800" b="1" i="0" dirty="0" err="1">
                  <a:solidFill>
                    <a:schemeClr val="bg1"/>
                  </a:solidFill>
                  <a:effectLst/>
                  <a:latin typeface="Times New Roman" panose="02020603050405020304" pitchFamily="18" charset="0"/>
                  <a:cs typeface="Times New Roman" panose="02020603050405020304" pitchFamily="18" charset="0"/>
                </a:rPr>
                <a:t>đình</a:t>
              </a:r>
              <a:endParaRPr lang="en-US" sz="2800" b="1" i="0" dirty="0">
                <a:solidFill>
                  <a:schemeClr val="bg1"/>
                </a:solidFill>
                <a:effectLst/>
                <a:latin typeface="Times New Roman" panose="02020603050405020304" pitchFamily="18" charset="0"/>
                <a:cs typeface="Times New Roman" panose="02020603050405020304" pitchFamily="18" charset="0"/>
              </a:endParaRPr>
            </a:p>
          </p:txBody>
        </p:sp>
      </p:grpSp>
      <p:grpSp>
        <p:nvGrpSpPr>
          <p:cNvPr id="12" name="Group 11"/>
          <p:cNvGrpSpPr/>
          <p:nvPr/>
        </p:nvGrpSpPr>
        <p:grpSpPr>
          <a:xfrm>
            <a:off x="370877" y="2012597"/>
            <a:ext cx="7599122" cy="4566022"/>
            <a:chOff x="366629" y="4423828"/>
            <a:chExt cx="8021597" cy="3429000"/>
          </a:xfrm>
        </p:grpSpPr>
        <p:pic>
          <p:nvPicPr>
            <p:cNvPr id="9" name="Picture 8" descr="Solar panels on poles&#10;&#10;Description automatically generated with low confidenc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0" y="4423828"/>
              <a:ext cx="5130800" cy="3429000"/>
            </a:xfrm>
            <a:prstGeom prst="rect">
              <a:avLst/>
            </a:prstGeom>
          </p:spPr>
        </p:pic>
        <p:pic>
          <p:nvPicPr>
            <p:cNvPr id="11" name="Picture 10" descr="A close-up of a hard drive&#10;&#10;Description automatically generated with low confidence"/>
            <p:cNvPicPr>
              <a:picLocks noChangeAspect="1"/>
            </p:cNvPicPr>
            <p:nvPr/>
          </p:nvPicPr>
          <p:blipFill rotWithShape="1">
            <a:blip r:embed="rId8">
              <a:extLst>
                <a:ext uri="{28A0092B-C50C-407E-A947-70E740481C1C}">
                  <a14:useLocalDpi xmlns:a14="http://schemas.microsoft.com/office/drawing/2010/main" val="0"/>
                </a:ext>
              </a:extLst>
            </a:blip>
            <a:srcRect l="15221" r="18360" b="3244"/>
            <a:stretch>
              <a:fillRect/>
            </a:stretch>
          </p:blipFill>
          <p:spPr>
            <a:xfrm>
              <a:off x="366629" y="4433953"/>
              <a:ext cx="2590800" cy="3418875"/>
            </a:xfrm>
            <a:prstGeom prst="rect">
              <a:avLst/>
            </a:prstGeom>
          </p:spPr>
        </p:pic>
        <p:sp>
          <p:nvSpPr>
            <p:cNvPr id="39" name="TextBox 38"/>
            <p:cNvSpPr txBox="1"/>
            <p:nvPr/>
          </p:nvSpPr>
          <p:spPr>
            <a:xfrm>
              <a:off x="576056" y="7345810"/>
              <a:ext cx="7812170" cy="430887"/>
            </a:xfrm>
            <a:prstGeom prst="rect">
              <a:avLst/>
            </a:prstGeom>
            <a:noFill/>
          </p:spPr>
          <p:txBody>
            <a:bodyPr wrap="square">
              <a:spAutoFit/>
            </a:bodyPr>
            <a:lstStyle/>
            <a:p>
              <a:pPr algn="l"/>
              <a:r>
                <a:rPr lang="en-US" sz="2200" b="1" i="0" dirty="0" err="1">
                  <a:solidFill>
                    <a:srgbClr val="00FDFF"/>
                  </a:solidFill>
                  <a:effectLst/>
                  <a:latin typeface="Times New Roman" panose="02020603050405020304" pitchFamily="18" charset="0"/>
                  <a:cs typeface="Times New Roman" panose="02020603050405020304" pitchFamily="18" charset="0"/>
                </a:rPr>
                <a:t>Đèn</a:t>
              </a:r>
              <a:r>
                <a:rPr lang="en-US" sz="2200" b="1" i="0" dirty="0">
                  <a:solidFill>
                    <a:srgbClr val="00FDFF"/>
                  </a:solidFill>
                  <a:effectLst/>
                  <a:latin typeface="Times New Roman" panose="02020603050405020304" pitchFamily="18" charset="0"/>
                  <a:cs typeface="Times New Roman" panose="02020603050405020304" pitchFamily="18" charset="0"/>
                </a:rPr>
                <a:t> </a:t>
              </a:r>
              <a:r>
                <a:rPr lang="en-US" sz="2200" b="1" i="0" dirty="0" err="1">
                  <a:solidFill>
                    <a:srgbClr val="00FDFF"/>
                  </a:solidFill>
                  <a:effectLst/>
                  <a:latin typeface="Times New Roman" panose="02020603050405020304" pitchFamily="18" charset="0"/>
                  <a:cs typeface="Times New Roman" panose="02020603050405020304" pitchFamily="18" charset="0"/>
                </a:rPr>
                <a:t>gia</a:t>
              </a:r>
              <a:r>
                <a:rPr lang="en-US" sz="2200" b="1" i="0" dirty="0">
                  <a:solidFill>
                    <a:srgbClr val="00FDFF"/>
                  </a:solidFill>
                  <a:effectLst/>
                  <a:latin typeface="Times New Roman" panose="02020603050405020304" pitchFamily="18" charset="0"/>
                  <a:cs typeface="Times New Roman" panose="02020603050405020304" pitchFamily="18" charset="0"/>
                </a:rPr>
                <a:t> </a:t>
              </a:r>
              <a:r>
                <a:rPr lang="en-US" sz="2200" b="1" i="0" dirty="0" err="1">
                  <a:solidFill>
                    <a:srgbClr val="00FDFF"/>
                  </a:solidFill>
                  <a:effectLst/>
                  <a:latin typeface="Times New Roman" panose="02020603050405020304" pitchFamily="18" charset="0"/>
                  <a:cs typeface="Times New Roman" panose="02020603050405020304" pitchFamily="18" charset="0"/>
                </a:rPr>
                <a:t>thông</a:t>
              </a:r>
              <a:r>
                <a:rPr lang="en-US" sz="2200" b="1" dirty="0">
                  <a:solidFill>
                    <a:srgbClr val="00FDFF"/>
                  </a:solidFill>
                  <a:latin typeface="Times New Roman" panose="02020603050405020304" pitchFamily="18" charset="0"/>
                  <a:cs typeface="Times New Roman" panose="02020603050405020304" pitchFamily="18" charset="0"/>
                </a:rPr>
                <a:t>, </a:t>
              </a:r>
              <a:r>
                <a:rPr lang="en-US" sz="2200" b="1" dirty="0" err="1">
                  <a:solidFill>
                    <a:srgbClr val="00FDFF"/>
                  </a:solidFill>
                  <a:latin typeface="Times New Roman" panose="02020603050405020304" pitchFamily="18" charset="0"/>
                  <a:cs typeface="Times New Roman" panose="02020603050405020304" pitchFamily="18" charset="0"/>
                </a:rPr>
                <a:t>đèn</a:t>
              </a:r>
              <a:r>
                <a:rPr lang="en-US" sz="2200" b="1" dirty="0">
                  <a:solidFill>
                    <a:srgbClr val="00FDFF"/>
                  </a:solidFill>
                  <a:latin typeface="Times New Roman" panose="02020603050405020304" pitchFamily="18" charset="0"/>
                  <a:cs typeface="Times New Roman" panose="02020603050405020304" pitchFamily="18" charset="0"/>
                </a:rPr>
                <a:t> </a:t>
              </a:r>
              <a:r>
                <a:rPr lang="en-US" sz="2200" b="1" dirty="0" err="1">
                  <a:solidFill>
                    <a:srgbClr val="00FDFF"/>
                  </a:solidFill>
                  <a:latin typeface="Times New Roman" panose="02020603050405020304" pitchFamily="18" charset="0"/>
                  <a:cs typeface="Times New Roman" panose="02020603050405020304" pitchFamily="18" charset="0"/>
                </a:rPr>
                <a:t>chiếu</a:t>
              </a:r>
              <a:r>
                <a:rPr lang="en-US" sz="2200" b="1" dirty="0">
                  <a:solidFill>
                    <a:srgbClr val="00FDFF"/>
                  </a:solidFill>
                  <a:latin typeface="Times New Roman" panose="02020603050405020304" pitchFamily="18" charset="0"/>
                  <a:cs typeface="Times New Roman" panose="02020603050405020304" pitchFamily="18" charset="0"/>
                </a:rPr>
                <a:t> </a:t>
              </a:r>
              <a:r>
                <a:rPr lang="en-US" sz="2200" b="1" dirty="0" err="1">
                  <a:solidFill>
                    <a:srgbClr val="00FDFF"/>
                  </a:solidFill>
                  <a:latin typeface="Times New Roman" panose="02020603050405020304" pitchFamily="18" charset="0"/>
                  <a:cs typeface="Times New Roman" panose="02020603050405020304" pitchFamily="18" charset="0"/>
                </a:rPr>
                <a:t>sáng</a:t>
              </a:r>
              <a:r>
                <a:rPr lang="en-US" sz="2200" b="1" dirty="0">
                  <a:solidFill>
                    <a:srgbClr val="00FDFF"/>
                  </a:solidFill>
                  <a:latin typeface="Times New Roman" panose="02020603050405020304" pitchFamily="18" charset="0"/>
                  <a:cs typeface="Times New Roman" panose="02020603050405020304" pitchFamily="18" charset="0"/>
                </a:rPr>
                <a:t> </a:t>
              </a:r>
              <a:r>
                <a:rPr lang="en-US" sz="2200" b="1" dirty="0" err="1">
                  <a:solidFill>
                    <a:srgbClr val="00FDFF"/>
                  </a:solidFill>
                  <a:latin typeface="Times New Roman" panose="02020603050405020304" pitchFamily="18" charset="0"/>
                  <a:cs typeface="Times New Roman" panose="02020603050405020304" pitchFamily="18" charset="0"/>
                </a:rPr>
                <a:t>bằng</a:t>
              </a:r>
              <a:r>
                <a:rPr lang="en-US" sz="2200" b="1" dirty="0">
                  <a:solidFill>
                    <a:srgbClr val="00FDFF"/>
                  </a:solidFill>
                  <a:latin typeface="Times New Roman" panose="02020603050405020304" pitchFamily="18" charset="0"/>
                  <a:cs typeface="Times New Roman" panose="02020603050405020304" pitchFamily="18" charset="0"/>
                </a:rPr>
                <a:t> </a:t>
              </a:r>
              <a:r>
                <a:rPr lang="en-US" sz="2200" b="1" dirty="0" err="1">
                  <a:solidFill>
                    <a:srgbClr val="00FDFF"/>
                  </a:solidFill>
                  <a:latin typeface="Times New Roman" panose="02020603050405020304" pitchFamily="18" charset="0"/>
                  <a:cs typeface="Times New Roman" panose="02020603050405020304" pitchFamily="18" charset="0"/>
                </a:rPr>
                <a:t>năng</a:t>
              </a:r>
              <a:r>
                <a:rPr lang="en-US" sz="2200" b="1" dirty="0">
                  <a:solidFill>
                    <a:srgbClr val="00FDFF"/>
                  </a:solidFill>
                  <a:latin typeface="Times New Roman" panose="02020603050405020304" pitchFamily="18" charset="0"/>
                  <a:cs typeface="Times New Roman" panose="02020603050405020304" pitchFamily="18" charset="0"/>
                </a:rPr>
                <a:t> </a:t>
              </a:r>
              <a:r>
                <a:rPr lang="en-US" sz="2200" b="1" dirty="0" err="1">
                  <a:solidFill>
                    <a:srgbClr val="00FDFF"/>
                  </a:solidFill>
                  <a:latin typeface="Times New Roman" panose="02020603050405020304" pitchFamily="18" charset="0"/>
                  <a:cs typeface="Times New Roman" panose="02020603050405020304" pitchFamily="18" charset="0"/>
                </a:rPr>
                <a:t>lượng</a:t>
              </a:r>
              <a:r>
                <a:rPr lang="en-US" sz="2200" b="1" i="0" dirty="0">
                  <a:solidFill>
                    <a:srgbClr val="00FDFF"/>
                  </a:solidFill>
                  <a:effectLst/>
                  <a:latin typeface="Times New Roman" panose="02020603050405020304" pitchFamily="18" charset="0"/>
                  <a:cs typeface="Times New Roman" panose="02020603050405020304" pitchFamily="18" charset="0"/>
                </a:rPr>
                <a:t> </a:t>
              </a:r>
              <a:r>
                <a:rPr lang="en-US" sz="2200" b="1" i="0" dirty="0" err="1">
                  <a:solidFill>
                    <a:srgbClr val="00FDFF"/>
                  </a:solidFill>
                  <a:effectLst/>
                  <a:latin typeface="Times New Roman" panose="02020603050405020304" pitchFamily="18" charset="0"/>
                  <a:cs typeface="Times New Roman" panose="02020603050405020304" pitchFamily="18" charset="0"/>
                </a:rPr>
                <a:t>mặt</a:t>
              </a:r>
              <a:r>
                <a:rPr lang="en-US" sz="2200" b="1" i="0" dirty="0">
                  <a:solidFill>
                    <a:srgbClr val="00FDFF"/>
                  </a:solidFill>
                  <a:effectLst/>
                  <a:latin typeface="Times New Roman" panose="02020603050405020304" pitchFamily="18" charset="0"/>
                  <a:cs typeface="Times New Roman" panose="02020603050405020304" pitchFamily="18" charset="0"/>
                </a:rPr>
                <a:t> </a:t>
              </a:r>
              <a:r>
                <a:rPr lang="en-US" sz="2200" b="1" i="0" dirty="0" err="1">
                  <a:solidFill>
                    <a:srgbClr val="00FDFF"/>
                  </a:solidFill>
                  <a:effectLst/>
                  <a:latin typeface="Times New Roman" panose="02020603050405020304" pitchFamily="18" charset="0"/>
                  <a:cs typeface="Times New Roman" panose="02020603050405020304" pitchFamily="18" charset="0"/>
                </a:rPr>
                <a:t>trời</a:t>
              </a:r>
              <a:endParaRPr lang="en-US" sz="2200" b="1" i="0" dirty="0">
                <a:solidFill>
                  <a:srgbClr val="00FDFF"/>
                </a:solidFill>
                <a:effectLst/>
                <a:latin typeface="Times New Roman" panose="02020603050405020304" pitchFamily="18" charset="0"/>
                <a:cs typeface="Times New Roman" panose="02020603050405020304" pitchFamily="18" charset="0"/>
              </a:endParaRPr>
            </a:p>
          </p:txBody>
        </p:sp>
      </p:grpSp>
      <p:grpSp>
        <p:nvGrpSpPr>
          <p:cNvPr id="37" name="Group 36"/>
          <p:cNvGrpSpPr/>
          <p:nvPr/>
        </p:nvGrpSpPr>
        <p:grpSpPr>
          <a:xfrm>
            <a:off x="355600" y="2023944"/>
            <a:ext cx="7462796" cy="4566022"/>
            <a:chOff x="373896" y="2300162"/>
            <a:chExt cx="7232346" cy="4485379"/>
          </a:xfrm>
        </p:grpSpPr>
        <p:pic>
          <p:nvPicPr>
            <p:cNvPr id="36" name="Picture 35" descr="A picture containing tree, outdoor, person&#10;&#10;Description automatically generated"/>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3896" y="2300164"/>
              <a:ext cx="7232346" cy="4485377"/>
            </a:xfrm>
            <a:prstGeom prst="rect">
              <a:avLst/>
            </a:prstGeom>
          </p:spPr>
        </p:pic>
        <p:sp>
          <p:nvSpPr>
            <p:cNvPr id="47" name="TextBox 46"/>
            <p:cNvSpPr txBox="1"/>
            <p:nvPr/>
          </p:nvSpPr>
          <p:spPr>
            <a:xfrm>
              <a:off x="490115" y="2300162"/>
              <a:ext cx="5605885" cy="523220"/>
            </a:xfrm>
            <a:prstGeom prst="rect">
              <a:avLst/>
            </a:prstGeom>
            <a:noFill/>
          </p:spPr>
          <p:txBody>
            <a:bodyPr wrap="square">
              <a:spAutoFit/>
            </a:bodyPr>
            <a:lstStyle/>
            <a:p>
              <a:pPr algn="l"/>
              <a:r>
                <a:rPr lang="en-US" sz="2800" b="1" i="0" dirty="0" err="1">
                  <a:solidFill>
                    <a:schemeClr val="bg1"/>
                  </a:solidFill>
                  <a:effectLst/>
                  <a:latin typeface="Times New Roman" panose="02020603050405020304" pitchFamily="18" charset="0"/>
                  <a:cs typeface="Times New Roman" panose="02020603050405020304" pitchFamily="18" charset="0"/>
                </a:rPr>
                <a:t>Bếp</a:t>
              </a:r>
              <a:r>
                <a:rPr lang="en-US" sz="2800" b="1" i="0" dirty="0">
                  <a:solidFill>
                    <a:schemeClr val="bg1"/>
                  </a:solidFill>
                  <a:effectLst/>
                  <a:latin typeface="Times New Roman" panose="02020603050405020304" pitchFamily="18" charset="0"/>
                  <a:cs typeface="Times New Roman" panose="02020603050405020304" pitchFamily="18" charset="0"/>
                </a:rPr>
                <a:t> </a:t>
              </a:r>
              <a:r>
                <a:rPr lang="en-US" sz="2800" b="1" i="0" dirty="0" err="1">
                  <a:solidFill>
                    <a:schemeClr val="bg1"/>
                  </a:solidFill>
                  <a:effectLst/>
                  <a:latin typeface="Times New Roman" panose="02020603050405020304" pitchFamily="18" charset="0"/>
                  <a:cs typeface="Times New Roman" panose="02020603050405020304" pitchFamily="18" charset="0"/>
                </a:rPr>
                <a:t>đun</a:t>
              </a:r>
              <a:r>
                <a:rPr lang="en-US" sz="2800" b="1" i="0" dirty="0">
                  <a:solidFill>
                    <a:schemeClr val="bg1"/>
                  </a:solidFill>
                  <a:effectLst/>
                  <a:latin typeface="Times New Roman" panose="02020603050405020304" pitchFamily="18" charset="0"/>
                  <a:cs typeface="Times New Roman" panose="02020603050405020304" pitchFamily="18" charset="0"/>
                </a:rPr>
                <a:t> </a:t>
              </a:r>
              <a:r>
                <a:rPr lang="en-US" sz="2800" b="1" i="0" dirty="0" err="1">
                  <a:solidFill>
                    <a:schemeClr val="bg1"/>
                  </a:solidFill>
                  <a:effectLst/>
                  <a:latin typeface="Times New Roman" panose="02020603050405020304" pitchFamily="18" charset="0"/>
                  <a:cs typeface="Times New Roman" panose="02020603050405020304" pitchFamily="18" charset="0"/>
                </a:rPr>
                <a:t>bằng</a:t>
              </a:r>
              <a:r>
                <a:rPr lang="en-US" sz="2800" b="1" i="0" dirty="0">
                  <a:solidFill>
                    <a:schemeClr val="bg1"/>
                  </a:solidFill>
                  <a:effectLst/>
                  <a:latin typeface="Times New Roman" panose="02020603050405020304" pitchFamily="18" charset="0"/>
                  <a:cs typeface="Times New Roman" panose="02020603050405020304" pitchFamily="18" charset="0"/>
                </a:rPr>
                <a:t> </a:t>
              </a:r>
              <a:r>
                <a:rPr lang="en-US" sz="2800" b="1" i="0" dirty="0" err="1">
                  <a:solidFill>
                    <a:schemeClr val="bg1"/>
                  </a:solidFill>
                  <a:effectLst/>
                  <a:latin typeface="Times New Roman" panose="02020603050405020304" pitchFamily="18" charset="0"/>
                  <a:cs typeface="Times New Roman" panose="02020603050405020304" pitchFamily="18" charset="0"/>
                </a:rPr>
                <a:t>năng</a:t>
              </a:r>
              <a:r>
                <a:rPr lang="en-US" sz="2800" b="1" i="0" dirty="0">
                  <a:solidFill>
                    <a:schemeClr val="bg1"/>
                  </a:solidFill>
                  <a:effectLst/>
                  <a:latin typeface="Times New Roman" panose="02020603050405020304" pitchFamily="18" charset="0"/>
                  <a:cs typeface="Times New Roman" panose="02020603050405020304" pitchFamily="18" charset="0"/>
                </a:rPr>
                <a:t> </a:t>
              </a:r>
              <a:r>
                <a:rPr lang="en-US" sz="2800" b="1" i="0" dirty="0" err="1">
                  <a:solidFill>
                    <a:schemeClr val="bg1"/>
                  </a:solidFill>
                  <a:effectLst/>
                  <a:latin typeface="Times New Roman" panose="02020603050405020304" pitchFamily="18" charset="0"/>
                  <a:cs typeface="Times New Roman" panose="02020603050405020304" pitchFamily="18" charset="0"/>
                </a:rPr>
                <a:t>lượng</a:t>
              </a:r>
              <a:r>
                <a:rPr lang="en-US" sz="2800" b="1" i="0" dirty="0">
                  <a:solidFill>
                    <a:schemeClr val="bg1"/>
                  </a:solidFill>
                  <a:effectLst/>
                  <a:latin typeface="Times New Roman" panose="02020603050405020304" pitchFamily="18" charset="0"/>
                  <a:cs typeface="Times New Roman" panose="02020603050405020304" pitchFamily="18" charset="0"/>
                </a:rPr>
                <a:t> </a:t>
              </a:r>
              <a:r>
                <a:rPr lang="en-US" sz="2800" b="1" i="0" dirty="0" err="1">
                  <a:solidFill>
                    <a:schemeClr val="bg1"/>
                  </a:solidFill>
                  <a:effectLst/>
                  <a:latin typeface="Times New Roman" panose="02020603050405020304" pitchFamily="18" charset="0"/>
                  <a:cs typeface="Times New Roman" panose="02020603050405020304" pitchFamily="18" charset="0"/>
                </a:rPr>
                <a:t>mặt</a:t>
              </a:r>
              <a:r>
                <a:rPr lang="en-US" sz="2800" b="1" i="0" dirty="0">
                  <a:solidFill>
                    <a:schemeClr val="bg1"/>
                  </a:solidFill>
                  <a:effectLst/>
                  <a:latin typeface="Times New Roman" panose="02020603050405020304" pitchFamily="18" charset="0"/>
                  <a:cs typeface="Times New Roman" panose="02020603050405020304" pitchFamily="18" charset="0"/>
                </a:rPr>
                <a:t> </a:t>
              </a:r>
              <a:r>
                <a:rPr lang="en-US" sz="2800" b="1" i="0" dirty="0" err="1">
                  <a:solidFill>
                    <a:schemeClr val="bg1"/>
                  </a:solidFill>
                  <a:effectLst/>
                  <a:latin typeface="Times New Roman" panose="02020603050405020304" pitchFamily="18" charset="0"/>
                  <a:cs typeface="Times New Roman" panose="02020603050405020304" pitchFamily="18" charset="0"/>
                </a:rPr>
                <a:t>trời</a:t>
              </a:r>
              <a:endParaRPr lang="en-US" sz="2800" b="1" i="0" dirty="0">
                <a:solidFill>
                  <a:schemeClr val="bg1"/>
                </a:solidFill>
                <a:effectLst/>
                <a:latin typeface="Times New Roman" panose="02020603050405020304" pitchFamily="18" charset="0"/>
                <a:cs typeface="Times New Roman" panose="02020603050405020304" pitchFamily="18" charset="0"/>
              </a:endParaRPr>
            </a:p>
          </p:txBody>
        </p:sp>
      </p:grpSp>
      <p:grpSp>
        <p:nvGrpSpPr>
          <p:cNvPr id="34" name="Group 33"/>
          <p:cNvGrpSpPr/>
          <p:nvPr/>
        </p:nvGrpSpPr>
        <p:grpSpPr>
          <a:xfrm>
            <a:off x="355600" y="1991182"/>
            <a:ext cx="7462796" cy="4566022"/>
            <a:chOff x="380387" y="3719258"/>
            <a:chExt cx="7205746" cy="5181600"/>
          </a:xfrm>
        </p:grpSpPr>
        <p:pic>
          <p:nvPicPr>
            <p:cNvPr id="32" name="Picture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0387" y="3719258"/>
              <a:ext cx="7205746" cy="5181600"/>
            </a:xfrm>
            <a:prstGeom prst="rect">
              <a:avLst/>
            </a:prstGeom>
          </p:spPr>
        </p:pic>
        <p:sp>
          <p:nvSpPr>
            <p:cNvPr id="43" name="TextBox 42"/>
            <p:cNvSpPr txBox="1"/>
            <p:nvPr/>
          </p:nvSpPr>
          <p:spPr>
            <a:xfrm>
              <a:off x="561076" y="3795034"/>
              <a:ext cx="6821857" cy="523220"/>
            </a:xfrm>
            <a:prstGeom prst="rect">
              <a:avLst/>
            </a:prstGeom>
            <a:noFill/>
          </p:spPr>
          <p:txBody>
            <a:bodyPr wrap="square">
              <a:spAutoFit/>
            </a:bodyPr>
            <a:lstStyle/>
            <a:p>
              <a:pPr algn="l"/>
              <a:r>
                <a:rPr lang="en-US" sz="2800" b="1" i="0" dirty="0" err="1">
                  <a:solidFill>
                    <a:srgbClr val="0432FF"/>
                  </a:solidFill>
                  <a:effectLst/>
                  <a:latin typeface="Times New Roman" panose="02020603050405020304" pitchFamily="18" charset="0"/>
                  <a:cs typeface="Times New Roman" panose="02020603050405020304" pitchFamily="18" charset="0"/>
                </a:rPr>
                <a:t>Bình</a:t>
              </a:r>
              <a:r>
                <a:rPr lang="en-US" sz="2800" b="1" i="0" dirty="0">
                  <a:solidFill>
                    <a:srgbClr val="0432FF"/>
                  </a:solidFill>
                  <a:effectLst/>
                  <a:latin typeface="Times New Roman" panose="02020603050405020304" pitchFamily="18" charset="0"/>
                  <a:cs typeface="Times New Roman" panose="02020603050405020304" pitchFamily="18" charset="0"/>
                </a:rPr>
                <a:t> </a:t>
              </a:r>
              <a:r>
                <a:rPr lang="en-US" sz="2800" b="1" i="0" dirty="0" err="1">
                  <a:solidFill>
                    <a:srgbClr val="0432FF"/>
                  </a:solidFill>
                  <a:effectLst/>
                  <a:latin typeface="Times New Roman" panose="02020603050405020304" pitchFamily="18" charset="0"/>
                  <a:cs typeface="Times New Roman" panose="02020603050405020304" pitchFamily="18" charset="0"/>
                </a:rPr>
                <a:t>nước</a:t>
              </a:r>
              <a:r>
                <a:rPr lang="en-US" sz="2800" b="1" i="0" dirty="0">
                  <a:solidFill>
                    <a:srgbClr val="0432FF"/>
                  </a:solidFill>
                  <a:effectLst/>
                  <a:latin typeface="Times New Roman" panose="02020603050405020304" pitchFamily="18" charset="0"/>
                  <a:cs typeface="Times New Roman" panose="02020603050405020304" pitchFamily="18" charset="0"/>
                </a:rPr>
                <a:t> </a:t>
              </a:r>
              <a:r>
                <a:rPr lang="en-US" sz="2800" b="1" i="0" dirty="0" err="1">
                  <a:solidFill>
                    <a:srgbClr val="0432FF"/>
                  </a:solidFill>
                  <a:effectLst/>
                  <a:latin typeface="Times New Roman" panose="02020603050405020304" pitchFamily="18" charset="0"/>
                  <a:cs typeface="Times New Roman" panose="02020603050405020304" pitchFamily="18" charset="0"/>
                </a:rPr>
                <a:t>nóng</a:t>
              </a:r>
              <a:r>
                <a:rPr lang="en-US" sz="2800" b="1" i="0" dirty="0">
                  <a:solidFill>
                    <a:srgbClr val="0432FF"/>
                  </a:solidFill>
                  <a:effectLst/>
                  <a:latin typeface="Times New Roman" panose="02020603050405020304" pitchFamily="18" charset="0"/>
                  <a:cs typeface="Times New Roman" panose="02020603050405020304" pitchFamily="18" charset="0"/>
                </a:rPr>
                <a:t> </a:t>
              </a:r>
              <a:r>
                <a:rPr lang="en-US" sz="2800" b="1" i="0" dirty="0" err="1">
                  <a:solidFill>
                    <a:srgbClr val="0432FF"/>
                  </a:solidFill>
                  <a:effectLst/>
                  <a:latin typeface="Times New Roman" panose="02020603050405020304" pitchFamily="18" charset="0"/>
                  <a:cs typeface="Times New Roman" panose="02020603050405020304" pitchFamily="18" charset="0"/>
                </a:rPr>
                <a:t>bằng</a:t>
              </a:r>
              <a:r>
                <a:rPr lang="en-US" sz="2800" b="1" i="0" dirty="0">
                  <a:solidFill>
                    <a:srgbClr val="0432FF"/>
                  </a:solidFill>
                  <a:effectLst/>
                  <a:latin typeface="Times New Roman" panose="02020603050405020304" pitchFamily="18" charset="0"/>
                  <a:cs typeface="Times New Roman" panose="02020603050405020304" pitchFamily="18" charset="0"/>
                </a:rPr>
                <a:t> </a:t>
              </a:r>
              <a:r>
                <a:rPr lang="en-US" sz="2800" b="1" i="0" dirty="0" err="1">
                  <a:solidFill>
                    <a:srgbClr val="0432FF"/>
                  </a:solidFill>
                  <a:effectLst/>
                  <a:latin typeface="Times New Roman" panose="02020603050405020304" pitchFamily="18" charset="0"/>
                  <a:cs typeface="Times New Roman" panose="02020603050405020304" pitchFamily="18" charset="0"/>
                </a:rPr>
                <a:t>năng</a:t>
              </a:r>
              <a:r>
                <a:rPr lang="en-US" sz="2800" b="1" i="0" dirty="0">
                  <a:solidFill>
                    <a:srgbClr val="0432FF"/>
                  </a:solidFill>
                  <a:effectLst/>
                  <a:latin typeface="Times New Roman" panose="02020603050405020304" pitchFamily="18" charset="0"/>
                  <a:cs typeface="Times New Roman" panose="02020603050405020304" pitchFamily="18" charset="0"/>
                </a:rPr>
                <a:t> </a:t>
              </a:r>
              <a:r>
                <a:rPr lang="en-US" sz="2800" b="1" i="0" dirty="0" err="1">
                  <a:solidFill>
                    <a:srgbClr val="0432FF"/>
                  </a:solidFill>
                  <a:effectLst/>
                  <a:latin typeface="Times New Roman" panose="02020603050405020304" pitchFamily="18" charset="0"/>
                  <a:cs typeface="Times New Roman" panose="02020603050405020304" pitchFamily="18" charset="0"/>
                </a:rPr>
                <a:t>lượng</a:t>
              </a:r>
              <a:r>
                <a:rPr lang="en-US" sz="2800" b="1" dirty="0">
                  <a:solidFill>
                    <a:srgbClr val="0432FF"/>
                  </a:solidFill>
                  <a:latin typeface="Times New Roman" panose="02020603050405020304" pitchFamily="18" charset="0"/>
                  <a:cs typeface="Times New Roman" panose="02020603050405020304" pitchFamily="18" charset="0"/>
                </a:rPr>
                <a:t> </a:t>
              </a:r>
              <a:r>
                <a:rPr lang="en-US" sz="2800" b="1" dirty="0" err="1">
                  <a:solidFill>
                    <a:srgbClr val="0432FF"/>
                  </a:solidFill>
                  <a:latin typeface="Times New Roman" panose="02020603050405020304" pitchFamily="18" charset="0"/>
                  <a:cs typeface="Times New Roman" panose="02020603050405020304" pitchFamily="18" charset="0"/>
                </a:rPr>
                <a:t>mặt</a:t>
              </a:r>
              <a:r>
                <a:rPr lang="en-US" sz="2800" b="1" dirty="0">
                  <a:solidFill>
                    <a:srgbClr val="0432FF"/>
                  </a:solidFill>
                  <a:latin typeface="Times New Roman" panose="02020603050405020304" pitchFamily="18" charset="0"/>
                  <a:cs typeface="Times New Roman" panose="02020603050405020304" pitchFamily="18" charset="0"/>
                </a:rPr>
                <a:t> </a:t>
              </a:r>
              <a:r>
                <a:rPr lang="en-US" sz="2800" b="1" dirty="0" err="1">
                  <a:solidFill>
                    <a:srgbClr val="0432FF"/>
                  </a:solidFill>
                  <a:latin typeface="Times New Roman" panose="02020603050405020304" pitchFamily="18" charset="0"/>
                  <a:cs typeface="Times New Roman" panose="02020603050405020304" pitchFamily="18" charset="0"/>
                </a:rPr>
                <a:t>trời</a:t>
              </a:r>
              <a:endParaRPr lang="en-US" sz="2800" b="1" i="0" dirty="0">
                <a:solidFill>
                  <a:srgbClr val="0432FF"/>
                </a:solidFill>
                <a:effectLst/>
                <a:latin typeface="Times New Roman" panose="02020603050405020304" pitchFamily="18" charset="0"/>
                <a:cs typeface="Times New Roman" panose="02020603050405020304" pitchFamily="18" charset="0"/>
              </a:endParaRPr>
            </a:p>
          </p:txBody>
        </p:sp>
      </p:gr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par>
                          <p:cTn id="8" fill="hold">
                            <p:stCondLst>
                              <p:cond delay="500"/>
                            </p:stCondLst>
                            <p:childTnLst>
                              <p:par>
                                <p:cTn id="9" presetID="20" presetClass="entr" presetSubtype="0" fill="hold" nodeType="afterEffect">
                                  <p:stCondLst>
                                    <p:cond delay="1000"/>
                                  </p:stCondLst>
                                  <p:childTnLst>
                                    <p:set>
                                      <p:cBhvr>
                                        <p:cTn id="10" dur="1" fill="hold">
                                          <p:stCondLst>
                                            <p:cond delay="0"/>
                                          </p:stCondLst>
                                        </p:cTn>
                                        <p:tgtEl>
                                          <p:spTgt spid="22"/>
                                        </p:tgtEl>
                                        <p:attrNameLst>
                                          <p:attrName>style.visibility</p:attrName>
                                        </p:attrNameLst>
                                      </p:cBhvr>
                                      <p:to>
                                        <p:strVal val="visible"/>
                                      </p:to>
                                    </p:set>
                                    <p:animEffect transition="in" filter="wedge">
                                      <p:cBhvr>
                                        <p:cTn id="11" dur="1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1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125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wipe(down)">
                                      <p:cBhvr>
                                        <p:cTn id="26" dur="1500"/>
                                        <p:tgtEl>
                                          <p:spTgt spid="3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barn(inVertical)">
                                      <p:cBhvr>
                                        <p:cTn id="31" dur="12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2000" r="-2000"/>
          </a:stretch>
        </a:blipFill>
        <a:effectLst/>
      </p:bgPr>
    </p:bg>
    <p:spTree>
      <p:nvGrpSpPr>
        <p:cNvPr id="1" name=""/>
        <p:cNvGrpSpPr/>
        <p:nvPr/>
      </p:nvGrpSpPr>
      <p:grpSpPr>
        <a:xfrm>
          <a:off x="0" y="0"/>
          <a:ext cx="0" cy="0"/>
          <a:chOff x="0" y="0"/>
          <a:chExt cx="0" cy="0"/>
        </a:xfrm>
      </p:grpSpPr>
      <p:sp>
        <p:nvSpPr>
          <p:cNvPr id="8" name="Rectangle 7"/>
          <p:cNvSpPr/>
          <p:nvPr/>
        </p:nvSpPr>
        <p:spPr>
          <a:xfrm>
            <a:off x="716369" y="194101"/>
            <a:ext cx="9021509" cy="646331"/>
          </a:xfrm>
          <a:prstGeom prst="rect">
            <a:avLst/>
          </a:prstGeom>
        </p:spPr>
        <p:txBody>
          <a:bodyPr wrap="none">
            <a:spAutoFit/>
          </a:bodyPr>
          <a:lstStyle/>
          <a:p>
            <a:r>
              <a:rPr lang="vi-VN" sz="3600" dirty="0">
                <a:solidFill>
                  <a:srgbClr val="E05802"/>
                </a:solidFill>
                <a:latin typeface="Times New Roman" panose="02020603050405020304" pitchFamily="18" charset="0"/>
                <a:ea typeface="Times New Roman" panose="02020603050405020304" pitchFamily="18" charset="0"/>
                <a:cs typeface="Times New Roman" panose="02020603050405020304" pitchFamily="18" charset="0"/>
              </a:rPr>
              <a:t>Vai trò của năng lượng ánh sáng trong đời sống</a:t>
            </a:r>
            <a:endParaRPr lang="en-US" sz="3600" dirty="0">
              <a:solidFill>
                <a:srgbClr val="E05802"/>
              </a:solidFill>
              <a:latin typeface="Times New Roman" panose="02020603050405020304" pitchFamily="18" charset="0"/>
              <a:cs typeface="Times New Roman" panose="02020603050405020304" pitchFamily="18" charset="0"/>
            </a:endParaRPr>
          </a:p>
        </p:txBody>
      </p:sp>
      <p:pic>
        <p:nvPicPr>
          <p:cNvPr id="7170" name="Picture 2" descr="Phòng Giáo Dục Và Đào Tạo quận Thanh Xuâ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878" y="104464"/>
            <a:ext cx="2301722" cy="1385669"/>
          </a:xfrm>
          <a:prstGeom prst="rect">
            <a:avLst/>
          </a:prstGeom>
          <a:noFill/>
          <a:extLst>
            <a:ext uri="{909E8E84-426E-40DD-AFC4-6F175D3DCCD1}">
              <a14:hiddenFill xmlns:a14="http://schemas.microsoft.com/office/drawing/2010/main">
                <a:solidFill>
                  <a:srgbClr val="FFFFFF"/>
                </a:solidFill>
              </a14:hiddenFill>
            </a:ext>
          </a:extLst>
        </p:spPr>
      </p:pic>
      <p:pic>
        <p:nvPicPr>
          <p:cNvPr id="2" name="Tìm Hiểu Quá Trình Quang Hợp Của Thực Vật _ Phim Hoạt Hình Mới 2020 _ Hoạt Hình Khoa Học Hay Nhất.mp4" descr="Tìm Hiểu Quá Trình Quang Hợp Của Thực Vật _ Phim Hoạt Hình Mới 2020 _ Hoạt Hình Khoa Học Hay Nhất.mp4">
            <a:hlinkClick r:id="" action="ppaction://media"/>
          </p:cNvPr>
          <p:cNvPicPr>
            <a:picLocks noChangeAspect="1"/>
          </p:cNvPicPr>
          <p:nvPr>
            <a:videoFile r:link="rId3"/>
            <p:extLst>
              <p:ext uri="{DAA4B4D4-6D71-4841-9C94-3DE7FCFB9230}">
                <p14:media xmlns:p14="http://schemas.microsoft.com/office/powerpoint/2010/main" r:embed="rId4"/>
              </p:ext>
            </p:extLst>
          </p:nvPr>
        </p:nvPicPr>
        <p:blipFill>
          <a:blip r:embed="rId5"/>
          <a:stretch>
            <a:fillRect/>
          </a:stretch>
        </p:blipFill>
        <p:spPr>
          <a:xfrm>
            <a:off x="847878" y="930069"/>
            <a:ext cx="8890000" cy="519112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advClick="0"/>
    </mc:Choice>
    <mc:Fallback>
      <p:transition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0"/>
          <p:cNvSpPr>
            <a:spLocks noGrp="1" noRot="1" noChangeAspect="1" noMove="1" noResize="1" noEditPoints="1" noAdjustHandles="1" noChangeArrowheads="1" noChangeShapeType="1" noTextEdit="1"/>
          </p:cNvSpPr>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p:cNvSpPr>
            <a:spLocks noGrp="1" noRot="1" noChangeAspect="1" noMove="1" noResize="1" noEditPoints="1" noAdjustHandles="1" noChangeArrowheads="1" noChangeShapeType="1" noTextEdit="1"/>
          </p:cNvSpPr>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9"/>
          <p:cNvPicPr>
            <a:picLocks noChangeAspect="1" noChangeArrowheads="1"/>
          </p:cNvPicPr>
          <p:nvPr/>
        </p:nvPicPr>
        <p:blipFill rotWithShape="1">
          <a:blip r:embed="rId1">
            <a:alphaModFix amt="40000"/>
            <a:extLst>
              <a:ext uri="{BEBA8EAE-BF5A-486C-A8C5-ECC9F3942E4B}">
                <a14:imgProps xmlns:a14="http://schemas.microsoft.com/office/drawing/2010/main">
                  <a14:imgLayer r:embed="rId2">
                    <a14:imgEffect>
                      <a14:brightnessContrast bright="20000" contrast="40000"/>
                    </a14:imgEffect>
                  </a14:imgLayer>
                </a14:imgProps>
              </a:ext>
              <a:ext uri="{28A0092B-C50C-407E-A947-70E740481C1C}">
                <a14:useLocalDpi xmlns:a14="http://schemas.microsoft.com/office/drawing/2010/main" val="0"/>
              </a:ext>
            </a:extLst>
          </a:blip>
          <a:srcRect r="10800" b="-2"/>
          <a:stretch>
            <a:fillRect/>
          </a:stretch>
        </p:blipFill>
        <p:spPr bwMode="auto">
          <a:xfrm>
            <a:off x="2953062" y="1021"/>
            <a:ext cx="9238937" cy="685595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descr="E:\素材\卡通\56c4d60e7458727b73666ec5ee22d060.png56c4d60e7458727b73666ec5ee22d060"/>
          <p:cNvPicPr>
            <a:picLocks noChangeAspect="1"/>
          </p:cNvPicPr>
          <p:nvPr/>
        </p:nvPicPr>
        <p:blipFill rotWithShape="1">
          <a:blip r:embed="rId3"/>
          <a:srcRect r="2" b="12262"/>
          <a:stretch>
            <a:fillRect/>
          </a:stretch>
        </p:blipFill>
        <p:spPr>
          <a:xfrm flipH="1">
            <a:off x="-1" y="2323800"/>
            <a:ext cx="2952758" cy="4533179"/>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6" name="TextBox 5"/>
          <p:cNvSpPr txBox="1"/>
          <p:nvPr/>
        </p:nvSpPr>
        <p:spPr>
          <a:xfrm>
            <a:off x="5401002" y="809564"/>
            <a:ext cx="6637866" cy="1682687"/>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kern="1200" dirty="0">
                <a:latin typeface="Times New Roman" panose="02020603050405020304" pitchFamily="18" charset="0"/>
                <a:ea typeface="+mj-ea"/>
                <a:cs typeface="Times New Roman" panose="02020603050405020304" pitchFamily="18" charset="0"/>
              </a:rPr>
              <a:t>TÌM HIỂU CHÙM SÁNG – TIA SÁNG</a:t>
            </a:r>
            <a:endParaRPr lang="en-US" sz="5400" kern="1200" dirty="0">
              <a:latin typeface="Times New Roman" panose="02020603050405020304" pitchFamily="18" charset="0"/>
              <a:ea typeface="+mj-ea"/>
              <a:cs typeface="Times New Roman" panose="02020603050405020304" pitchFamily="18" charset="0"/>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2000" r="-2000"/>
          </a:stretch>
        </a:blipFill>
        <a:effectLst/>
      </p:bgPr>
    </p:bg>
    <p:spTree>
      <p:nvGrpSpPr>
        <p:cNvPr id="1" name=""/>
        <p:cNvGrpSpPr/>
        <p:nvPr/>
      </p:nvGrpSpPr>
      <p:grpSpPr>
        <a:xfrm>
          <a:off x="0" y="0"/>
          <a:ext cx="0" cy="0"/>
          <a:chOff x="0" y="0"/>
          <a:chExt cx="0" cy="0"/>
        </a:xfrm>
      </p:grpSpPr>
      <p:sp>
        <p:nvSpPr>
          <p:cNvPr id="8" name="Rectangle 7"/>
          <p:cNvSpPr/>
          <p:nvPr/>
        </p:nvSpPr>
        <p:spPr>
          <a:xfrm>
            <a:off x="716369" y="194101"/>
            <a:ext cx="2406428" cy="707886"/>
          </a:xfrm>
          <a:prstGeom prst="rect">
            <a:avLst/>
          </a:prstGeom>
        </p:spPr>
        <p:txBody>
          <a:bodyPr wrap="none">
            <a:spAutoFit/>
          </a:bodyPr>
          <a:lstStyle/>
          <a:p>
            <a:r>
              <a:rPr lang="vi-VN" sz="4000" dirty="0">
                <a:solidFill>
                  <a:srgbClr val="E05802"/>
                </a:solidFill>
                <a:latin typeface="Times New Roman" panose="02020603050405020304" pitchFamily="18" charset="0"/>
                <a:ea typeface="Times New Roman" panose="02020603050405020304" pitchFamily="18" charset="0"/>
                <a:cs typeface="Times New Roman" panose="02020603050405020304" pitchFamily="18" charset="0"/>
              </a:rPr>
              <a:t>Đặt vấn đề</a:t>
            </a:r>
            <a:endParaRPr lang="en-US" sz="4000" dirty="0">
              <a:solidFill>
                <a:srgbClr val="E05802"/>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7657144" y="164604"/>
            <a:ext cx="4171762" cy="935178"/>
            <a:chOff x="4015308" y="1133762"/>
            <a:chExt cx="4171762" cy="935178"/>
          </a:xfrm>
        </p:grpSpPr>
        <p:sp>
          <p:nvSpPr>
            <p:cNvPr id="11" name="矩形 8"/>
            <p:cNvSpPr/>
            <p:nvPr/>
          </p:nvSpPr>
          <p:spPr>
            <a:xfrm>
              <a:off x="4015308" y="1133762"/>
              <a:ext cx="4171762" cy="93517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2600" dirty="0">
                <a:latin typeface="Times New Roman" panose="02020603050405020304" pitchFamily="18" charset="0"/>
                <a:ea typeface="Microsoft YaHei" panose="020B0503020204020204" charset="-122"/>
                <a:cs typeface="Times New Roman" panose="02020603050405020304" pitchFamily="18" charset="0"/>
                <a:sym typeface="STXihei" panose="02010600040101010101" pitchFamily="2" charset="-122"/>
              </a:endParaRPr>
            </a:p>
          </p:txBody>
        </p:sp>
        <p:sp>
          <p:nvSpPr>
            <p:cNvPr id="12" name="TextBox 11"/>
            <p:cNvSpPr txBox="1"/>
            <p:nvPr/>
          </p:nvSpPr>
          <p:spPr>
            <a:xfrm>
              <a:off x="4015308" y="1331522"/>
              <a:ext cx="4042936" cy="523220"/>
            </a:xfrm>
            <a:prstGeom prst="rect">
              <a:avLst/>
            </a:prstGeom>
            <a:noFill/>
          </p:spPr>
          <p:txBody>
            <a:bodyPr wrap="square" rtlCol="0">
              <a:spAutoFit/>
            </a:bodyPr>
            <a:lstStyle/>
            <a:p>
              <a:r>
                <a:rPr lang="vi-VN" sz="2800" dirty="0">
                  <a:solidFill>
                    <a:srgbClr val="323433"/>
                  </a:solidFill>
                  <a:latin typeface="Times New Roman" panose="02020603050405020304" pitchFamily="18" charset="0"/>
                  <a:cs typeface="Times New Roman" panose="02020603050405020304" pitchFamily="18" charset="0"/>
                </a:rPr>
                <a:t>HOẠT ĐỘNG CÁ NHÂN</a:t>
              </a:r>
              <a:endParaRPr lang="en-US" sz="2800" dirty="0">
                <a:solidFill>
                  <a:srgbClr val="323433"/>
                </a:solidFill>
                <a:latin typeface="Times New Roman" panose="02020603050405020304" pitchFamily="18" charset="0"/>
                <a:cs typeface="Times New Roman" panose="02020603050405020304" pitchFamily="18" charset="0"/>
              </a:endParaRPr>
            </a:p>
          </p:txBody>
        </p:sp>
      </p:grpSp>
      <p:grpSp>
        <p:nvGrpSpPr>
          <p:cNvPr id="13" name="Group 12"/>
          <p:cNvGrpSpPr/>
          <p:nvPr/>
        </p:nvGrpSpPr>
        <p:grpSpPr>
          <a:xfrm>
            <a:off x="7674218" y="1371600"/>
            <a:ext cx="4179582" cy="3988427"/>
            <a:chOff x="7969999" y="2208041"/>
            <a:chExt cx="4179582" cy="3168920"/>
          </a:xfrm>
        </p:grpSpPr>
        <p:sp>
          <p:nvSpPr>
            <p:cNvPr id="14" name="TextBox 13"/>
            <p:cNvSpPr txBox="1"/>
            <p:nvPr/>
          </p:nvSpPr>
          <p:spPr>
            <a:xfrm>
              <a:off x="9186256" y="2208041"/>
              <a:ext cx="2963325" cy="830997"/>
            </a:xfrm>
            <a:prstGeom prst="rect">
              <a:avLst/>
            </a:prstGeom>
            <a:solidFill>
              <a:srgbClr val="8BD784"/>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rPr>
                <a:t>Nghiên cứu SGK.</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Tx/>
                <a:buChar char="-"/>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rPr>
                <a:t>Liên hệ thực tiễn.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sp>
          <p:nvSpPr>
            <p:cNvPr id="15" name="Rectangle 14"/>
            <p:cNvSpPr/>
            <p:nvPr/>
          </p:nvSpPr>
          <p:spPr>
            <a:xfrm>
              <a:off x="9186255" y="3265432"/>
              <a:ext cx="2963325" cy="461665"/>
            </a:xfrm>
            <a:prstGeom prst="rect">
              <a:avLst/>
            </a:prstGeom>
            <a:solidFill>
              <a:schemeClr val="tx2">
                <a:lumMod val="25000"/>
                <a:lumOff val="75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rPr>
                <a:t>Viết ý cá nhân 2 phút</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pic>
          <p:nvPicPr>
            <p:cNvPr id="16" name="Picture 2" descr="Sign in to Bridges Educator Site | Bridges Educator Site | Think pair  share, Math learning center, Learning center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69999" y="2212224"/>
              <a:ext cx="1158206" cy="94408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9210400" y="3888066"/>
              <a:ext cx="2915033" cy="461665"/>
            </a:xfrm>
            <a:prstGeom prst="rect">
              <a:avLst/>
            </a:prstGeom>
            <a:solidFill>
              <a:schemeClr val="accent1">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rPr>
                <a:t>Chia sẻ trước lớp</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sp>
          <p:nvSpPr>
            <p:cNvPr id="18" name="Rectangle 17"/>
            <p:cNvSpPr/>
            <p:nvPr/>
          </p:nvSpPr>
          <p:spPr>
            <a:xfrm>
              <a:off x="9186255" y="4477551"/>
              <a:ext cx="2915032" cy="830997"/>
            </a:xfrm>
            <a:prstGeom prst="rect">
              <a:avLst/>
            </a:prstGeom>
            <a:solidFill>
              <a:srgbClr val="60B1A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rPr>
                <a:t>Thống nhất ý kiến chung.</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pic>
          <p:nvPicPr>
            <p:cNvPr id="19" name="Picture 4" descr="Think pair share clipart 7 » Clipart Station"/>
            <p:cNvPicPr>
              <a:picLocks noChangeAspect="1" noChangeArrowheads="1"/>
            </p:cNvPicPr>
            <p:nvPr/>
          </p:nvPicPr>
          <p:blipFill rotWithShape="1">
            <a:blip r:embed="rId3">
              <a:extLst>
                <a:ext uri="{28A0092B-C50C-407E-A947-70E740481C1C}">
                  <a14:useLocalDpi xmlns:a14="http://schemas.microsoft.com/office/drawing/2010/main" val="0"/>
                </a:ext>
              </a:extLst>
            </a:blip>
            <a:srcRect l="8906" t="11826" r="8253" b="11071"/>
            <a:stretch>
              <a:fillRect/>
            </a:stretch>
          </p:blipFill>
          <p:spPr bwMode="auto">
            <a:xfrm>
              <a:off x="7969999" y="3323434"/>
              <a:ext cx="1157122" cy="9432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Chalkboard by alya_zaidan on emaz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9999" y="4433760"/>
              <a:ext cx="1083430" cy="943201"/>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xtBox 20"/>
          <p:cNvSpPr txBox="1"/>
          <p:nvPr/>
        </p:nvSpPr>
        <p:spPr>
          <a:xfrm>
            <a:off x="237065" y="1087278"/>
            <a:ext cx="7213600" cy="2451056"/>
          </a:xfrm>
          <a:prstGeom prst="rect">
            <a:avLst/>
          </a:prstGeom>
          <a:noFill/>
        </p:spPr>
        <p:txBody>
          <a:bodyPr wrap="square">
            <a:spAutoFit/>
          </a:bodyPr>
          <a:lstStyle/>
          <a:p>
            <a:pPr algn="just">
              <a:lnSpc>
                <a:spcPct val="120000"/>
              </a:lnSpc>
              <a:tabLst>
                <a:tab pos="180340" algn="l"/>
                <a:tab pos="540385" algn="l"/>
              </a:tabLst>
            </a:pPr>
            <a:r>
              <a:rPr lang="en-US" sz="2600" dirty="0">
                <a:effectLst/>
                <a:latin typeface="Times New Roman" panose="02020603050405020304" pitchFamily="18" charset="0"/>
                <a:ea typeface="Times New Roman" panose="02020603050405020304" pitchFamily="18" charset="0"/>
              </a:rPr>
              <a:t>Dùng đèn pin chiếu ánh sáng lên bảng, ta chỉ nhìn thấy vệt sáng trên bảng, mà không thấy đường đi của ánh sáng. Vậy ánh sáng xuất phát từ đèn pin đến bảng đi như thế nào? Chúng ta cần một thí nghiệm để thấy rõ đường đi của ánh sáng.</a:t>
            </a:r>
            <a:endParaRPr lang="en-US" sz="2600" dirty="0">
              <a:effectLst/>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rotWithShape="1">
          <a:blip r:embed="rId5"/>
          <a:srcRect l="54783" t="10960" r="1697" b="58392"/>
          <a:stretch>
            <a:fillRect/>
          </a:stretch>
        </p:blipFill>
        <p:spPr>
          <a:xfrm>
            <a:off x="338201" y="3538335"/>
            <a:ext cx="7112464" cy="331966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par>
                          <p:cTn id="8" fill="hold">
                            <p:stCondLst>
                              <p:cond delay="2000"/>
                            </p:stCondLst>
                            <p:childTnLst>
                              <p:par>
                                <p:cTn id="9" presetID="21" presetClass="entr" presetSubtype="1" fill="hold" nodeType="afterEffect">
                                  <p:stCondLst>
                                    <p:cond delay="1000"/>
                                  </p:stCondLst>
                                  <p:childTnLst>
                                    <p:set>
                                      <p:cBhvr>
                                        <p:cTn id="10" dur="1" fill="hold">
                                          <p:stCondLst>
                                            <p:cond delay="0"/>
                                          </p:stCondLst>
                                        </p:cTn>
                                        <p:tgtEl>
                                          <p:spTgt spid="13"/>
                                        </p:tgtEl>
                                        <p:attrNameLst>
                                          <p:attrName>style.visibility</p:attrName>
                                        </p:attrNameLst>
                                      </p:cBhvr>
                                      <p:to>
                                        <p:strVal val="visible"/>
                                      </p:to>
                                    </p:set>
                                    <p:animEffect transition="in" filter="wheel(1)">
                                      <p:cBhvr>
                                        <p:cTn id="11"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2000" r="-2000"/>
          </a:stretch>
        </a:blipFill>
        <a:effectLst/>
      </p:bgPr>
    </p:bg>
    <p:spTree>
      <p:nvGrpSpPr>
        <p:cNvPr id="1" name=""/>
        <p:cNvGrpSpPr/>
        <p:nvPr/>
      </p:nvGrpSpPr>
      <p:grpSpPr>
        <a:xfrm>
          <a:off x="0" y="0"/>
          <a:ext cx="0" cy="0"/>
          <a:chOff x="0" y="0"/>
          <a:chExt cx="0" cy="0"/>
        </a:xfrm>
      </p:grpSpPr>
      <p:sp>
        <p:nvSpPr>
          <p:cNvPr id="8" name="Rectangle 7"/>
          <p:cNvSpPr/>
          <p:nvPr/>
        </p:nvSpPr>
        <p:spPr>
          <a:xfrm>
            <a:off x="684676" y="202644"/>
            <a:ext cx="7680308" cy="646331"/>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Thực hiện thí nghiệm tạo các chùm sáng</a:t>
            </a:r>
            <a:endParaRPr kumimoji="0" lang="en-US" sz="3600" b="0"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p:cNvSpPr/>
          <p:nvPr/>
        </p:nvSpPr>
        <p:spPr>
          <a:xfrm>
            <a:off x="146660" y="1023157"/>
            <a:ext cx="7196666" cy="1347805"/>
          </a:xfrm>
          <a:prstGeom prst="rect">
            <a:avLst/>
          </a:prstGeom>
        </p:spPr>
        <p:txBody>
          <a:bodyPr wrap="square">
            <a:spAutoFit/>
          </a:bodyPr>
          <a:lstStyle/>
          <a:p>
            <a:pPr marL="0" marR="0" lvl="0" indent="300355" algn="just" defTabSz="914400" rtl="0" eaLnBrk="1" fontAlgn="auto" latinLnBrk="0" hangingPunct="1">
              <a:lnSpc>
                <a:spcPct val="107000"/>
              </a:lnSpc>
              <a:spcBef>
                <a:spcPts val="200"/>
              </a:spcBef>
              <a:spcAft>
                <a:spcPts val="600"/>
              </a:spcAft>
              <a:buClrTx/>
              <a:buSzTx/>
              <a:buFontTx/>
              <a:buNone/>
              <a:defRPr/>
            </a:pPr>
            <a:r>
              <a:rPr kumimoji="0" lang="vi-VN" sz="2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Thí nghiệm hình 15.2: Sử dụng nguồn sáng (gồm hộp đèn tạo chùm sáng và khe hẹp) để tạo các chùm sáng như hình 15.2b và 15.2c</a:t>
            </a: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Arial" panose="020B0604020202020204" pitchFamily="34" charset="0"/>
              <a:cs typeface="Times New Roman" panose="02020603050405020304" pitchFamily="18" charset="0"/>
            </a:endParaRPr>
          </a:p>
        </p:txBody>
      </p:sp>
      <p:sp>
        <p:nvSpPr>
          <p:cNvPr id="33" name="TextBox 32"/>
          <p:cNvSpPr txBox="1"/>
          <p:nvPr/>
        </p:nvSpPr>
        <p:spPr>
          <a:xfrm>
            <a:off x="7787148" y="938529"/>
            <a:ext cx="395081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D80A10"/>
                </a:solidFill>
                <a:effectLst/>
                <a:uLnTx/>
                <a:uFillTx/>
                <a:latin typeface="Times New Roman" panose="02020603050405020304" pitchFamily="18" charset="0"/>
                <a:ea typeface="Microsoft YaHei" panose="020B0503020204020204" charset="-122"/>
                <a:cs typeface="Times New Roman" panose="02020603050405020304" pitchFamily="18" charset="0"/>
              </a:rPr>
              <a:t>HOẠT ĐỘNG NHÓM</a:t>
            </a:r>
            <a:endParaRPr kumimoji="0" lang="en-US" sz="3200" b="0" i="0" u="none" strike="noStrike" kern="1200" cap="none" spc="0" normalizeH="0" baseline="0" noProof="0" dirty="0">
              <a:ln>
                <a:noFill/>
              </a:ln>
              <a:solidFill>
                <a:srgbClr val="D80A10"/>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nvGrpSpPr>
          <p:cNvPr id="5" name="Group 4"/>
          <p:cNvGrpSpPr/>
          <p:nvPr/>
        </p:nvGrpSpPr>
        <p:grpSpPr>
          <a:xfrm>
            <a:off x="7467600" y="1747636"/>
            <a:ext cx="4577740" cy="3999640"/>
            <a:chOff x="7467600" y="1423169"/>
            <a:chExt cx="4577740" cy="3999640"/>
          </a:xfrm>
        </p:grpSpPr>
        <p:sp>
          <p:nvSpPr>
            <p:cNvPr id="34" name="TextBox 33"/>
            <p:cNvSpPr txBox="1"/>
            <p:nvPr/>
          </p:nvSpPr>
          <p:spPr>
            <a:xfrm>
              <a:off x="7603066" y="1574448"/>
              <a:ext cx="4318000" cy="38483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600" b="0" i="0" u="none" strike="noStrike" kern="1200" cap="none" spc="0" normalizeH="0" baseline="0" noProof="0" dirty="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Bố trí thí nghiệm như hình.</a:t>
              </a:r>
              <a:endParaRPr kumimoji="0" lang="en-US" sz="2600" b="0" i="0" u="none" strike="noStrike" kern="1200" cap="none" spc="0" normalizeH="0" baseline="0" noProof="0" dirty="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a:p>
              <a:pPr indent="0" algn="just">
                <a:lnSpc>
                  <a:spcPct val="120000"/>
                </a:lnSpc>
                <a:spcAft>
                  <a:spcPts val="0"/>
                </a:spcAft>
                <a:tabLst>
                  <a:tab pos="534670" algn="l"/>
                </a:tabLst>
              </a:pPr>
              <a:r>
                <a:rPr kumimoji="0" lang="en-US" sz="2600" b="0" i="0" u="none" strike="noStrike" kern="1200" cap="none" spc="0" normalizeH="0" baseline="0" noProof="0" dirty="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Quan </a:t>
              </a:r>
              <a:r>
                <a:rPr kumimoji="0" lang="en-US" sz="2600" b="0" i="0" u="none" strike="noStrike" kern="1200" cap="none" spc="0" normalizeH="0" baseline="0" noProof="0" dirty="0" err="1">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sát</a:t>
              </a:r>
              <a:r>
                <a:rPr kumimoji="0" lang="en-US" sz="2600" b="0" i="0" u="none" strike="noStrike" kern="1200" cap="none" spc="0" normalizeH="0" baseline="0" noProof="0" dirty="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sz="2600" b="0" i="0" u="none" strike="noStrike" kern="1200" cap="none" spc="0" normalizeH="0" baseline="0" noProof="0" dirty="0" err="1">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và</a:t>
              </a:r>
              <a:r>
                <a:rPr kumimoji="0" lang="en-US" sz="2600" b="0" i="0" u="none" strike="noStrike" kern="1200" cap="none" spc="0" normalizeH="0" baseline="0" noProof="0" dirty="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lang="vi-VN" sz="2600" dirty="0">
                  <a:solidFill>
                    <a:srgbClr val="0432FF"/>
                  </a:solidFill>
                  <a:latin typeface="Times New Roman" panose="02020603050405020304" pitchFamily="18" charset="0"/>
                  <a:ea typeface="Microsoft YaHei" panose="020B0503020204020204" charset="-122"/>
                  <a:cs typeface="Times New Roman" panose="02020603050405020304" pitchFamily="18" charset="0"/>
                </a:rPr>
                <a:t>mô tả các chùm sáng đi ra khỏi nguồn sáng khi:</a:t>
              </a:r>
              <a:endParaRPr lang="en-US" sz="2600" dirty="0">
                <a:solidFill>
                  <a:srgbClr val="0432FF"/>
                </a:solidFill>
                <a:latin typeface="Times New Roman" panose="02020603050405020304" pitchFamily="18" charset="0"/>
                <a:ea typeface="Microsoft YaHei" panose="020B0503020204020204" charset="-122"/>
                <a:cs typeface="Times New Roman" panose="02020603050405020304" pitchFamily="18" charset="0"/>
              </a:endParaRPr>
            </a:p>
            <a:p>
              <a:pPr indent="0" algn="just">
                <a:lnSpc>
                  <a:spcPct val="120000"/>
                </a:lnSpc>
                <a:spcAft>
                  <a:spcPts val="0"/>
                </a:spcAft>
                <a:tabLst>
                  <a:tab pos="502920" algn="l"/>
                </a:tabLst>
              </a:pPr>
              <a:r>
                <a:rPr lang="vi-VN" sz="2600" dirty="0">
                  <a:solidFill>
                    <a:srgbClr val="0432FF"/>
                  </a:solidFill>
                  <a:latin typeface="Times New Roman" panose="02020603050405020304" pitchFamily="18" charset="0"/>
                  <a:ea typeface="Microsoft YaHei" panose="020B0503020204020204" charset="-122"/>
                  <a:cs typeface="Times New Roman" panose="02020603050405020304" pitchFamily="18" charset="0"/>
                </a:rPr>
                <a:t>- ánh sáng phát ra trực tiếp từ hộp đèn.</a:t>
              </a:r>
              <a:endParaRPr lang="en-US" sz="2600" dirty="0">
                <a:solidFill>
                  <a:srgbClr val="0432FF"/>
                </a:solidFill>
                <a:latin typeface="Times New Roman" panose="02020603050405020304" pitchFamily="18" charset="0"/>
                <a:ea typeface="Microsoft YaHei" panose="020B0503020204020204" charset="-122"/>
                <a:cs typeface="Times New Roman" panose="02020603050405020304" pitchFamily="18" charset="0"/>
              </a:endParaRPr>
            </a:p>
            <a:p>
              <a:pPr indent="0" algn="just">
                <a:lnSpc>
                  <a:spcPct val="120000"/>
                </a:lnSpc>
                <a:spcAft>
                  <a:spcPts val="0"/>
                </a:spcAft>
                <a:tabLst>
                  <a:tab pos="502920" algn="l"/>
                </a:tabLst>
              </a:pPr>
              <a:r>
                <a:rPr lang="vi-VN" sz="2600" dirty="0">
                  <a:solidFill>
                    <a:srgbClr val="0432FF"/>
                  </a:solidFill>
                  <a:latin typeface="Times New Roman" panose="02020603050405020304" pitchFamily="18" charset="0"/>
                  <a:ea typeface="Microsoft YaHei" panose="020B0503020204020204" charset="-122"/>
                  <a:cs typeface="Times New Roman" panose="02020603050405020304" pitchFamily="18" charset="0"/>
                </a:rPr>
                <a:t>- ánh sáng phát ra từ hộp đèn có khe hẹp.</a:t>
              </a:r>
              <a:endParaRPr lang="en-US" sz="2600" dirty="0">
                <a:solidFill>
                  <a:srgbClr val="0432FF"/>
                </a:solidFill>
                <a:latin typeface="Times New Roman" panose="02020603050405020304" pitchFamily="18" charset="0"/>
                <a:ea typeface="Microsoft YaHei" panose="020B0503020204020204" charset="-122"/>
                <a:cs typeface="Times New Roman" panose="02020603050405020304" pitchFamily="18" charset="0"/>
              </a:endParaRPr>
            </a:p>
          </p:txBody>
        </p:sp>
        <p:sp>
          <p:nvSpPr>
            <p:cNvPr id="35" name="Rounded Rectangle 34"/>
            <p:cNvSpPr/>
            <p:nvPr/>
          </p:nvSpPr>
          <p:spPr>
            <a:xfrm>
              <a:off x="7467600" y="1423169"/>
              <a:ext cx="4577740" cy="3999640"/>
            </a:xfrm>
            <a:prstGeom prst="roundRect">
              <a:avLst/>
            </a:prstGeom>
            <a:noFill/>
            <a:ln w="12700">
              <a:solidFill>
                <a:srgbClr val="55888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pic>
        <p:nvPicPr>
          <p:cNvPr id="4" name="Picture 3" descr="Graphical user interface&#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583" y="2412719"/>
            <a:ext cx="6805084" cy="424263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125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down)">
                                      <p:cBhvr>
                                        <p:cTn id="16" dur="500"/>
                                        <p:tgtEl>
                                          <p:spTgt spid="33"/>
                                        </p:tgtEl>
                                      </p:cBhvr>
                                    </p:animEffect>
                                  </p:childTnLst>
                                </p:cTn>
                              </p:par>
                            </p:childTnLst>
                          </p:cTn>
                        </p:par>
                        <p:par>
                          <p:cTn id="17" fill="hold">
                            <p:stCondLst>
                              <p:cond delay="500"/>
                            </p:stCondLst>
                            <p:childTnLst>
                              <p:par>
                                <p:cTn id="18" presetID="22" presetClass="entr" presetSubtype="4" fill="hold" nodeType="afterEffect">
                                  <p:stCondLst>
                                    <p:cond delay="100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2000" r="-2000"/>
          </a:stretch>
        </a:blipFill>
        <a:effectLst/>
      </p:bgPr>
    </p:bg>
    <p:spTree>
      <p:nvGrpSpPr>
        <p:cNvPr id="1" name=""/>
        <p:cNvGrpSpPr/>
        <p:nvPr/>
      </p:nvGrpSpPr>
      <p:grpSpPr>
        <a:xfrm>
          <a:off x="0" y="0"/>
          <a:ext cx="0" cy="0"/>
          <a:chOff x="0" y="0"/>
          <a:chExt cx="0" cy="0"/>
        </a:xfrm>
      </p:grpSpPr>
      <p:sp>
        <p:nvSpPr>
          <p:cNvPr id="19" name="Rectangle: Rounded Corners 90"/>
          <p:cNvSpPr/>
          <p:nvPr/>
        </p:nvSpPr>
        <p:spPr>
          <a:xfrm>
            <a:off x="980105" y="646267"/>
            <a:ext cx="10517630" cy="456681"/>
          </a:xfrm>
          <a:prstGeom prst="roundRect">
            <a:avLst/>
          </a:prstGeom>
          <a:solidFill>
            <a:srgbClr val="FFFFFF"/>
          </a:solid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Lớp</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chia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thành</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nhóm</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thảo</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luận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hoàn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thành</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nội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dung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phiếu</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tập</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p:cNvSpPr txBox="1"/>
          <p:nvPr/>
        </p:nvSpPr>
        <p:spPr>
          <a:xfrm>
            <a:off x="3432480" y="0"/>
            <a:ext cx="463229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Hoạt</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động</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nhóm</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3" name="Table 2"/>
          <p:cNvGraphicFramePr>
            <a:graphicFrameLocks noGrp="1"/>
          </p:cNvGraphicFramePr>
          <p:nvPr/>
        </p:nvGraphicFramePr>
        <p:xfrm>
          <a:off x="253999" y="1292598"/>
          <a:ext cx="11480801" cy="5636593"/>
        </p:xfrm>
        <a:graphic>
          <a:graphicData uri="http://schemas.openxmlformats.org/drawingml/2006/table">
            <a:tbl>
              <a:tblPr firstRow="1" firstCol="1" bandRow="1"/>
              <a:tblGrid>
                <a:gridCol w="8517468"/>
                <a:gridCol w="2963333"/>
              </a:tblGrid>
              <a:tr h="530081">
                <a:tc gridSpan="2">
                  <a:txBody>
                    <a:bodyPr/>
                    <a:lstStyle/>
                    <a:p>
                      <a:pPr indent="254000" algn="just">
                        <a:lnSpc>
                          <a:spcPct val="120000"/>
                        </a:lnSpc>
                        <a:spcAft>
                          <a:spcPts val="0"/>
                        </a:spcAft>
                      </a:pPr>
                      <a:r>
                        <a:rPr lang="vi-VN" sz="2400" b="1"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PHIẾU HỌC TẬP SỐ 3</a:t>
                      </a:r>
                      <a:r>
                        <a:rPr lang="vi-VN" sz="24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vi-VN" sz="2400" b="1" dirty="0">
                          <a:solidFill>
                            <a:srgbClr val="E08738"/>
                          </a:solidFill>
                          <a:effectLst/>
                          <a:latin typeface="Times New Roman" panose="02020603050405020304" pitchFamily="18" charset="0"/>
                          <a:ea typeface="Segoe UI" panose="020B0502040204020203" pitchFamily="34" charset="0"/>
                          <a:cs typeface="Times New Roman" panose="02020603050405020304" pitchFamily="18" charset="0"/>
                        </a:rPr>
                        <a:t>Tạo và quan sát các chùm sáng</a:t>
                      </a:r>
                      <a:r>
                        <a:rPr lang="vi-VN" sz="24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Nhóm:………</a:t>
                      </a:r>
                      <a:endParaRPr lang="en-US" sz="24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21728">
                <a:tc gridSpan="2">
                  <a:txBody>
                    <a:bodyPr/>
                    <a:lstStyle/>
                    <a:p>
                      <a:pPr indent="254000" algn="just">
                        <a:lnSpc>
                          <a:spcPct val="120000"/>
                        </a:lnSpc>
                        <a:spcAft>
                          <a:spcPts val="0"/>
                        </a:spcAft>
                      </a:pPr>
                      <a:r>
                        <a:rPr lang="vi-VN" sz="2400" b="1"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Nhiệm vụ 1: </a:t>
                      </a:r>
                      <a:r>
                        <a:rPr lang="vi-VN" sz="24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thực hiện thí nghiệm như hình 15.2/SGK, trả lời các câu hỏi sau:</a:t>
                      </a:r>
                      <a:r>
                        <a:rPr lang="vi-VN" sz="2400" b="1"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21728">
                <a:tc>
                  <a:txBody>
                    <a:bodyPr/>
                    <a:lstStyle/>
                    <a:p>
                      <a:pPr algn="ctr">
                        <a:lnSpc>
                          <a:spcPct val="120000"/>
                        </a:lnSpc>
                        <a:spcAft>
                          <a:spcPts val="0"/>
                        </a:spcAft>
                        <a:tabLst>
                          <a:tab pos="180340" algn="l"/>
                          <a:tab pos="450215"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hỏi</a:t>
                      </a:r>
                      <a:endPar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0000"/>
                        </a:lnSpc>
                        <a:spcAft>
                          <a:spcPts val="0"/>
                        </a:spcAft>
                        <a:tabLst>
                          <a:tab pos="180340" algn="l"/>
                          <a:tab pos="450215" algn="l"/>
                        </a:tabLs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a:t>
                      </a: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kiến của nhóm</a:t>
                      </a:r>
                      <a:endPar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262398">
                <a:tc>
                  <a:txBody>
                    <a:bodyPr/>
                    <a:lstStyle/>
                    <a:p>
                      <a:pPr indent="0" algn="just">
                        <a:lnSpc>
                          <a:spcPct val="120000"/>
                        </a:lnSpc>
                        <a:spcAft>
                          <a:spcPts val="0"/>
                        </a:spcAft>
                        <a:tabLst>
                          <a:tab pos="534670" algn="l"/>
                        </a:tabLst>
                      </a:pPr>
                      <a:r>
                        <a:rPr lang="vi-VN" sz="2400" b="1"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?1</a:t>
                      </a:r>
                      <a:r>
                        <a:rPr lang="vi-VN" sz="24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Quan sát và mô tả các chùm sáng đi ra khỏi nguồn sáng khi:</a:t>
                      </a:r>
                      <a:endParaRPr lang="en-US" sz="24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endParaRPr>
                    </a:p>
                    <a:p>
                      <a:pPr indent="0" algn="just">
                        <a:lnSpc>
                          <a:spcPct val="120000"/>
                        </a:lnSpc>
                        <a:spcAft>
                          <a:spcPts val="0"/>
                        </a:spcAft>
                        <a:tabLst>
                          <a:tab pos="502920" algn="l"/>
                        </a:tabLst>
                      </a:pPr>
                      <a:r>
                        <a:rPr lang="vi-VN" sz="24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ánh sáng phát ra trực tiếp từ hộp đèn.</a:t>
                      </a:r>
                      <a:endParaRPr lang="en-US" sz="24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endParaRPr>
                    </a:p>
                    <a:p>
                      <a:pPr indent="0" algn="just">
                        <a:lnSpc>
                          <a:spcPct val="120000"/>
                        </a:lnSpc>
                        <a:spcAft>
                          <a:spcPts val="0"/>
                        </a:spcAft>
                        <a:tabLst>
                          <a:tab pos="502920" algn="l"/>
                        </a:tabLst>
                      </a:pPr>
                      <a:r>
                        <a:rPr lang="vi-VN" sz="24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ánh sáng phát ra từ hộp đèn có khe hẹp.</a:t>
                      </a:r>
                      <a:endParaRPr lang="en-US" sz="24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20000"/>
                        </a:lnSpc>
                        <a:spcAft>
                          <a:spcPts val="0"/>
                        </a:spcAft>
                        <a:tabLst>
                          <a:tab pos="180340" algn="l"/>
                          <a:tab pos="450215" algn="l"/>
                        </a:tabLs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75450">
                <a:tc>
                  <a:txBody>
                    <a:bodyPr/>
                    <a:lstStyle/>
                    <a:p>
                      <a:pPr indent="0" algn="just">
                        <a:lnSpc>
                          <a:spcPct val="120000"/>
                        </a:lnSpc>
                        <a:spcAft>
                          <a:spcPts val="0"/>
                        </a:spcAft>
                        <a:tabLst>
                          <a:tab pos="542925" algn="l"/>
                        </a:tabLst>
                      </a:pPr>
                      <a:r>
                        <a:rPr lang="vi-VN" sz="2400" b="1"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?2</a:t>
                      </a:r>
                      <a:r>
                        <a:rPr lang="vi-VN" sz="24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Quan sát và mô tả các chùm sáng trong Hình 15.2b và 15.2c ở SGK?</a:t>
                      </a:r>
                      <a:endParaRPr lang="en-US" sz="24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20000"/>
                        </a:lnSpc>
                        <a:spcAft>
                          <a:spcPts val="0"/>
                        </a:spcAft>
                        <a:tabLst>
                          <a:tab pos="180340" algn="l"/>
                          <a:tab pos="450215"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79795">
                <a:tc gridSpan="2">
                  <a:txBody>
                    <a:bodyPr/>
                    <a:lstStyle/>
                    <a:p>
                      <a:pPr indent="254000" algn="just">
                        <a:lnSpc>
                          <a:spcPct val="120000"/>
                        </a:lnSpc>
                        <a:spcAft>
                          <a:spcPts val="0"/>
                        </a:spcAft>
                      </a:pPr>
                      <a:r>
                        <a:rPr lang="vi-VN" sz="2400" b="1"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Nhiệm vụ 2: </a:t>
                      </a:r>
                      <a:r>
                        <a:rPr lang="vi-VN" sz="24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thực hiện thí nghiệm tạo tia sáng song song như hình 15.3/SGK, trả lời câu hỏi sau:</a:t>
                      </a:r>
                      <a:endParaRPr lang="en-US" sz="24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21728">
                <a:tc>
                  <a:txBody>
                    <a:bodyPr/>
                    <a:lstStyle/>
                    <a:p>
                      <a:pPr indent="254000" algn="ctr">
                        <a:lnSpc>
                          <a:spcPct val="120000"/>
                        </a:lnSpc>
                        <a:spcAft>
                          <a:spcPts val="0"/>
                        </a:spcAft>
                        <a:tabLst>
                          <a:tab pos="542925" algn="l"/>
                        </a:tabLst>
                      </a:pPr>
                      <a:r>
                        <a:rPr lang="vi-VN" sz="24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Câu hỏi</a:t>
                      </a:r>
                      <a:endParaRPr lang="en-US" sz="24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20000"/>
                        </a:lnSpc>
                        <a:spcAft>
                          <a:spcPts val="0"/>
                        </a:spcAft>
                        <a:tabLst>
                          <a:tab pos="180340" algn="l"/>
                          <a:tab pos="450215" algn="l"/>
                        </a:tabLs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a:t>
                      </a: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kiến của nhóm</a:t>
                      </a:r>
                      <a:endPar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883814">
                <a:tc>
                  <a:txBody>
                    <a:bodyPr/>
                    <a:lstStyle/>
                    <a:p>
                      <a:pPr indent="0" algn="just">
                        <a:lnSpc>
                          <a:spcPct val="120000"/>
                        </a:lnSpc>
                        <a:spcAft>
                          <a:spcPts val="0"/>
                        </a:spcAft>
                        <a:tabLst>
                          <a:tab pos="565785" algn="l"/>
                        </a:tabLst>
                      </a:pPr>
                      <a:r>
                        <a:rPr lang="vi-VN" sz="2400" b="1"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?3: </a:t>
                      </a:r>
                      <a:r>
                        <a:rPr lang="vi-VN" sz="24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Quan sát đường truyền của ánh sáng trong hình 15.3 ở SGK và mô tả chùm sáng trên mặt giấy.</a:t>
                      </a:r>
                      <a:endParaRPr lang="en-US" sz="24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20000"/>
                        </a:lnSpc>
                        <a:spcAft>
                          <a:spcPts val="0"/>
                        </a:spcAft>
                        <a:tabLst>
                          <a:tab pos="180340" algn="l"/>
                          <a:tab pos="450215"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25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song song" descr="What is Light ? | Electromagnetic Spectrum | Light Rays and Beams"/>
          <p:cNvPicPr>
            <a:picLocks noChangeAspect="1" noChangeArrowheads="1"/>
          </p:cNvPicPr>
          <p:nvPr/>
        </p:nvPicPr>
        <p:blipFill>
          <a:blip r:embed="rId1">
            <a:extLst>
              <a:ext uri="{28A0092B-C50C-407E-A947-70E740481C1C}">
                <a14:useLocalDpi xmlns:a14="http://schemas.microsoft.com/office/drawing/2010/main" val="0"/>
              </a:ext>
            </a:extLst>
          </a:blip>
          <a:srcRect l="2518" t="13052" r="70856" b="62024"/>
          <a:stretch>
            <a:fillRect/>
          </a:stretch>
        </p:blipFill>
        <p:spPr bwMode="auto">
          <a:xfrm>
            <a:off x="277813" y="874713"/>
            <a:ext cx="391318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hân kỳ" descr="What is Light ? | Electromagnetic Spectrum | Light Rays and Beams"/>
          <p:cNvPicPr>
            <a:picLocks noChangeAspect="1" noChangeArrowheads="1"/>
          </p:cNvPicPr>
          <p:nvPr/>
        </p:nvPicPr>
        <p:blipFill>
          <a:blip r:embed="rId1">
            <a:extLst>
              <a:ext uri="{28A0092B-C50C-407E-A947-70E740481C1C}">
                <a14:useLocalDpi xmlns:a14="http://schemas.microsoft.com/office/drawing/2010/main" val="0"/>
              </a:ext>
            </a:extLst>
          </a:blip>
          <a:srcRect l="42297" t="5739" r="36209" b="54709"/>
          <a:stretch>
            <a:fillRect/>
          </a:stretch>
        </p:blipFill>
        <p:spPr bwMode="auto">
          <a:xfrm>
            <a:off x="4549775" y="771525"/>
            <a:ext cx="37846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hội tụ" descr="What is Light ? | Electromagnetic Spectrum | Light Rays and Beams"/>
          <p:cNvPicPr>
            <a:picLocks noChangeAspect="1" noChangeArrowheads="1"/>
          </p:cNvPicPr>
          <p:nvPr/>
        </p:nvPicPr>
        <p:blipFill>
          <a:blip r:embed="rId1">
            <a:extLst>
              <a:ext uri="{28A0092B-C50C-407E-A947-70E740481C1C}">
                <a14:useLocalDpi xmlns:a14="http://schemas.microsoft.com/office/drawing/2010/main" val="0"/>
              </a:ext>
            </a:extLst>
          </a:blip>
          <a:srcRect l="74767" t="5739" r="2684" b="55522"/>
          <a:stretch>
            <a:fillRect/>
          </a:stretch>
        </p:blipFill>
        <p:spPr bwMode="auto">
          <a:xfrm>
            <a:off x="8693150" y="771525"/>
            <a:ext cx="333375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277813" y="2810406"/>
            <a:ext cx="11749087" cy="1108075"/>
          </a:xfrm>
          <a:prstGeom prst="rect">
            <a:avLst/>
          </a:prstGeom>
          <a:solidFill>
            <a:schemeClr val="accent3">
              <a:lumMod val="20000"/>
              <a:lumOff val="80000"/>
            </a:schemeClr>
          </a:solid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Tìm hiểu từ những hình vẽ trên, em hãy cho biết tên gọi của những loại chùm sáng sau?</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chùm hội tụ"/>
          <p:cNvSpPr txBox="1"/>
          <p:nvPr/>
        </p:nvSpPr>
        <p:spPr>
          <a:xfrm>
            <a:off x="277813" y="4138081"/>
            <a:ext cx="9680575" cy="554038"/>
          </a:xfrm>
          <a:prstGeom prst="rect">
            <a:avLst/>
          </a:prstGeom>
          <a:solidFill>
            <a:schemeClr val="accent6">
              <a:lumMod val="75000"/>
            </a:schemeClr>
          </a:solidFill>
          <a:ln>
            <a:solidFill>
              <a:schemeClr val="accent6">
                <a:lumMod val="75000"/>
              </a:schemeClr>
            </a:solidFill>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Chùm sáng gồm các tia sáng tiến lại gần nhau khi truyền đi.</a:t>
            </a:r>
            <a:endPar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3" name="chùm phân kỳ"/>
          <p:cNvSpPr txBox="1"/>
          <p:nvPr/>
        </p:nvSpPr>
        <p:spPr>
          <a:xfrm>
            <a:off x="277813" y="4913836"/>
            <a:ext cx="8723312" cy="554038"/>
          </a:xfrm>
          <a:prstGeom prst="rect">
            <a:avLst/>
          </a:prstGeom>
          <a:solidFill>
            <a:schemeClr val="accent4">
              <a:lumMod val="40000"/>
              <a:lumOff val="60000"/>
            </a:schemeClr>
          </a:solid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Chùm sáng gồm các tia sáng ra xa nhau khi truyền đi.</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chùm song song"/>
          <p:cNvSpPr txBox="1"/>
          <p:nvPr/>
        </p:nvSpPr>
        <p:spPr>
          <a:xfrm>
            <a:off x="277813" y="5633510"/>
            <a:ext cx="11749087" cy="1016000"/>
          </a:xfrm>
          <a:prstGeom prst="rect">
            <a:avLst/>
          </a:prstGeom>
          <a:solidFill>
            <a:schemeClr val="accent5">
              <a:lumMod val="75000"/>
              <a:alpha val="34902"/>
            </a:schemeClr>
          </a:solidFill>
          <a:ln>
            <a:solidFill>
              <a:srgbClr val="7030A0"/>
            </a:solidFill>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30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Chùm sáng gồm các tia sáng mà khoảng cách giữa chúng không đổi khi truyền đi.</a:t>
            </a:r>
            <a:endParaRPr kumimoji="0" lang="en-US" sz="3000" b="0"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277813" y="220663"/>
            <a:ext cx="3784600" cy="554037"/>
          </a:xfrm>
          <a:prstGeom prst="rect">
            <a:avLst/>
          </a:prstGeom>
          <a:solidFill>
            <a:schemeClr val="accent3">
              <a:lumMod val="20000"/>
              <a:lumOff val="80000"/>
            </a:schemeClr>
          </a:solid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3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a:t>
            </a:r>
            <a:r>
              <a:rPr kumimoji="0" lang="en-US" sz="3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hùm sáng song song</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4584700" y="220663"/>
            <a:ext cx="3584575" cy="554037"/>
          </a:xfrm>
          <a:prstGeom prst="rect">
            <a:avLst/>
          </a:prstGeom>
          <a:solidFill>
            <a:schemeClr val="accent2">
              <a:lumMod val="20000"/>
              <a:lumOff val="80000"/>
            </a:schemeClr>
          </a:solid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3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a:t>
            </a:r>
            <a:r>
              <a:rPr kumimoji="0" lang="en-US" sz="3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hùm sáng phân kỳ</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9001125" y="220663"/>
            <a:ext cx="3025775" cy="554037"/>
          </a:xfrm>
          <a:prstGeom prst="rect">
            <a:avLst/>
          </a:prstGeom>
          <a:solidFill>
            <a:schemeClr val="accent6">
              <a:lumMod val="20000"/>
              <a:lumOff val="80000"/>
            </a:schemeClr>
          </a:solid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sz="3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a:t>
            </a:r>
            <a:r>
              <a:rPr kumimoji="0" lang="en-US" sz="30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hùm sáng hội tụ</a:t>
            </a:r>
            <a:endPar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6018"/>
                    </p:tgtEl>
                  </p:cond>
                </p:stCondLst>
                <p:endSync evt="end" delay="0">
                  <p:rtn val="all"/>
                </p:endSync>
                <p:childTnLst>
                  <p:par>
                    <p:cTn id="9" fill="hold">
                      <p:stCondLst>
                        <p:cond delay="0"/>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edge">
                                      <p:cBhvr>
                                        <p:cTn id="18" dur="2000"/>
                                        <p:tgtEl>
                                          <p:spTgt spid="14"/>
                                        </p:tgtEl>
                                      </p:cBhvr>
                                    </p:animEffect>
                                  </p:childTnLst>
                                </p:cTn>
                              </p:par>
                            </p:childTnLst>
                          </p:cTn>
                        </p:par>
                      </p:childTnLst>
                    </p:cTn>
                  </p:par>
                </p:childTnLst>
              </p:cTn>
              <p:nextCondLst>
                <p:cond evt="onClick" delay="0">
                  <p:tgtEl>
                    <p:spTgt spid="86018"/>
                  </p:tgtEl>
                </p:cond>
              </p:nextCondLst>
            </p:seq>
            <p:seq concurrent="1" nextAc="seek">
              <p:cTn id="19" restart="whenNotActive" fill="hold" evtFilter="cancelBubble" nodeType="interactiveSeq">
                <p:stCondLst>
                  <p:cond evt="onClick" delay="0">
                    <p:tgtEl>
                      <p:spTgt spid="9"/>
                    </p:tgtEl>
                  </p:cond>
                </p:stCondLst>
                <p:endSync evt="end" delay="0">
                  <p:rtn val="all"/>
                </p:endSync>
                <p:childTnLst>
                  <p:par>
                    <p:cTn id="20" fill="hold">
                      <p:stCondLst>
                        <p:cond delay="0"/>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heckerboard(across)">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heel(1)">
                                      <p:cBhvr>
                                        <p:cTn id="29" dur="2000"/>
                                        <p:tgtEl>
                                          <p:spTgt spid="13"/>
                                        </p:tgtEl>
                                      </p:cBhvr>
                                    </p:animEffect>
                                  </p:childTnLst>
                                </p:cTn>
                              </p:par>
                            </p:childTnLst>
                          </p:cTn>
                        </p:par>
                      </p:childTnLst>
                    </p:cTn>
                  </p:par>
                </p:childTnLst>
              </p:cTn>
              <p:nextCondLst>
                <p:cond evt="onClick" delay="0">
                  <p:tgtEl>
                    <p:spTgt spid="9"/>
                  </p:tgtEl>
                </p:cond>
              </p:nextCondLst>
            </p:seq>
            <p:seq concurrent="1" nextAc="seek">
              <p:cTn id="30" restart="whenNotActive" fill="hold" evtFilter="cancelBubble" nodeType="interactiveSeq">
                <p:stCondLst>
                  <p:cond evt="onClick" delay="0">
                    <p:tgtEl>
                      <p:spTgt spid="10"/>
                    </p:tgtEl>
                  </p:cond>
                </p:stCondLst>
                <p:endSync evt="end" delay="0">
                  <p:rtn val="all"/>
                </p:endSync>
                <p:childTnLst>
                  <p:par>
                    <p:cTn id="31" fill="hold">
                      <p:stCondLst>
                        <p:cond delay="0"/>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checkerboard(across)">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childTnLst>
              </p:cTn>
              <p:nextCondLst>
                <p:cond evt="onClick" delay="0">
                  <p:tgtEl>
                    <p:spTgt spid="10"/>
                  </p:tgtEl>
                </p:cond>
              </p:nextCondLst>
            </p:seq>
          </p:childTnLst>
        </p:cTn>
      </p:par>
    </p:tnLst>
    <p:bldLst>
      <p:bldP spid="11" grpId="0" animBg="1"/>
      <p:bldP spid="12" grpId="0" animBg="1"/>
      <p:bldP spid="13" grpId="0" animBg="1"/>
      <p:bldP spid="14" grpId="0" animBg="1"/>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83" name="Rectangle 50182"/>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178" name="TextBox 3"/>
          <p:cNvSpPr txBox="1">
            <a:spLocks noChangeArrowheads="1"/>
          </p:cNvSpPr>
          <p:nvPr/>
        </p:nvSpPr>
        <p:spPr bwMode="auto">
          <a:xfrm>
            <a:off x="711201" y="140831"/>
            <a:ext cx="8553880" cy="707886"/>
          </a:xfrm>
          <a:prstGeom prst="rect">
            <a:avLst/>
          </a:prstGeom>
        </p:spPr>
        <p:txBody>
          <a:bodyPr wrap="none">
            <a:spAutoFit/>
          </a:bodyPr>
          <a:lstStyle>
            <a:defPPr>
              <a:defRPr lang="zh-CN"/>
            </a:defPPr>
            <a:lvl1pPr>
              <a:defRPr sz="4000">
                <a:solidFill>
                  <a:srgbClr val="E05802"/>
                </a:solidFill>
                <a:latin typeface="Times New Roman" panose="02020603050405020304" pitchFamily="18" charset="0"/>
                <a:ea typeface="Times New Roman" panose="02020603050405020304" pitchFamily="18" charset="0"/>
                <a:cs typeface="Times New Roman" panose="02020603050405020304" pitchFamily="18" charset="0"/>
              </a:defRPr>
            </a:lvl1pPr>
          </a:lstStyle>
          <a:p>
            <a:r>
              <a:rPr lang="en-US" altLang="en-US" dirty="0" err="1"/>
              <a:t>Tìm</a:t>
            </a:r>
            <a:r>
              <a:rPr lang="en-US" altLang="en-US" dirty="0"/>
              <a:t> </a:t>
            </a:r>
            <a:r>
              <a:rPr lang="en-US" altLang="en-US" dirty="0" err="1"/>
              <a:t>Hiểu</a:t>
            </a:r>
            <a:r>
              <a:rPr lang="en-US" altLang="en-US" dirty="0"/>
              <a:t> </a:t>
            </a:r>
            <a:r>
              <a:rPr lang="en-US" altLang="en-US" dirty="0" err="1"/>
              <a:t>Đường</a:t>
            </a:r>
            <a:r>
              <a:rPr lang="en-US" altLang="en-US" dirty="0"/>
              <a:t> </a:t>
            </a:r>
            <a:r>
              <a:rPr lang="en-US" altLang="en-US" dirty="0" err="1"/>
              <a:t>Truyền</a:t>
            </a:r>
            <a:r>
              <a:rPr lang="en-US" altLang="en-US" dirty="0"/>
              <a:t> </a:t>
            </a:r>
            <a:r>
              <a:rPr lang="en-US" altLang="en-US" dirty="0" err="1"/>
              <a:t>Của</a:t>
            </a:r>
            <a:r>
              <a:rPr lang="en-US" altLang="en-US" dirty="0"/>
              <a:t> </a:t>
            </a:r>
            <a:r>
              <a:rPr lang="en-US" altLang="en-US" dirty="0" err="1"/>
              <a:t>Ánh</a:t>
            </a:r>
            <a:r>
              <a:rPr lang="en-US" altLang="en-US" dirty="0"/>
              <a:t> </a:t>
            </a:r>
            <a:r>
              <a:rPr lang="en-US" altLang="en-US" dirty="0" err="1"/>
              <a:t>Sáng</a:t>
            </a:r>
            <a:r>
              <a:rPr lang="en-US" altLang="en-US" dirty="0"/>
              <a:t> </a:t>
            </a:r>
            <a:endParaRPr lang="en-US" altLang="en-US" dirty="0"/>
          </a:p>
        </p:txBody>
      </p:sp>
      <p:sp>
        <p:nvSpPr>
          <p:cNvPr id="50177" name="TextBox 4"/>
          <p:cNvSpPr txBox="1">
            <a:spLocks noChangeArrowheads="1"/>
          </p:cNvSpPr>
          <p:nvPr/>
        </p:nvSpPr>
        <p:spPr bwMode="auto">
          <a:xfrm>
            <a:off x="158740" y="1066647"/>
            <a:ext cx="3076251" cy="62428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9pPr>
          </a:lstStyle>
          <a:p>
            <a:pPr marL="0" marR="0" lvl="0" indent="-228600" fontAlgn="base">
              <a:spcBef>
                <a:spcPct val="0"/>
              </a:spcBef>
              <a:spcAft>
                <a:spcPts val="600"/>
              </a:spcAft>
              <a:buClrTx/>
              <a:buSzTx/>
              <a:defRPr/>
            </a:pPr>
            <a:r>
              <a:rPr kumimoji="0" lang="en-US" altLang="en-US"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Quan </a:t>
            </a:r>
            <a:r>
              <a:rPr kumimoji="0" lang="en-US" altLang="en-US"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sát</a:t>
            </a:r>
            <a:r>
              <a:rPr kumimoji="0" lang="en-US" altLang="en-US"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 TN </a:t>
            </a:r>
            <a:r>
              <a:rPr kumimoji="0" lang="en-US" altLang="en-US" b="0" i="0" u="none" strike="noStrike" cap="none" spc="0" normalizeH="0" baseline="0" noProof="0" dirty="0" err="1">
                <a:ln>
                  <a:noFill/>
                </a:ln>
                <a:effectLst/>
                <a:uLnTx/>
                <a:uFillTx/>
                <a:latin typeface="Times New Roman" panose="02020603050405020304" pitchFamily="18" charset="0"/>
                <a:cs typeface="Times New Roman" panose="02020603050405020304" pitchFamily="18" charset="0"/>
              </a:rPr>
              <a:t>sau</a:t>
            </a:r>
            <a:r>
              <a:rPr kumimoji="0" lang="en-US" altLang="en-US"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rPr>
              <a:t>:</a:t>
            </a:r>
            <a:endParaRPr kumimoji="0" lang="en-US" altLang="en-US" b="0" i="0" u="none" strike="noStrike"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grpSp>
        <p:nvGrpSpPr>
          <p:cNvPr id="50185" name="Group 50184"/>
          <p:cNvGrpSpPr>
            <a:grpSpLocks noGrp="1" noRot="1" noChangeAspect="1" noMove="1" noResize="1" noUngrp="1"/>
          </p:cNvGrpSpPr>
          <p:nvPr/>
        </p:nvGrpSpPr>
        <p:grpSpPr>
          <a:xfrm>
            <a:off x="0" y="4601497"/>
            <a:ext cx="1014060" cy="2017580"/>
            <a:chOff x="0" y="4601497"/>
            <a:chExt cx="1014060" cy="2017580"/>
          </a:xfrm>
        </p:grpSpPr>
        <p:sp>
          <p:nvSpPr>
            <p:cNvPr id="50186" name="Isosceles Triangle 50185"/>
            <p:cNvSpPr/>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87" name="Rectangle 50186"/>
            <p:cNvSpPr/>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MOI-TRUONG-KHONG-DONG-TINH.mp4" descr="MOI-TRUONG-KHONG-DONG-TINH.mp4">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3136393" y="1066647"/>
            <a:ext cx="8780273" cy="5325305"/>
          </a:xfrm>
          <a:prstGeom prst="rect">
            <a:avLst/>
          </a:prstGeom>
        </p:spPr>
      </p:pic>
      <p:grpSp>
        <p:nvGrpSpPr>
          <p:cNvPr id="50189" name="Group 50188"/>
          <p:cNvGrpSpPr>
            <a:grpSpLocks noGrp="1" noRot="1" noChangeAspect="1" noMove="1" noResize="1" noUngrp="1"/>
          </p:cNvGrpSpPr>
          <p:nvPr/>
        </p:nvGrpSpPr>
        <p:grpSpPr>
          <a:xfrm>
            <a:off x="11219290" y="1"/>
            <a:ext cx="972709" cy="1935307"/>
            <a:chOff x="10918968" y="713127"/>
            <a:chExt cx="1273032" cy="2532832"/>
          </a:xfrm>
        </p:grpSpPr>
        <p:sp>
          <p:nvSpPr>
            <p:cNvPr id="50190" name="Rectangle 50189"/>
            <p:cNvSpPr/>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191" name="Isosceles Triangle 50190"/>
            <p:cNvSpPr/>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Box 15"/>
          <p:cNvSpPr txBox="1">
            <a:spLocks noChangeArrowheads="1"/>
          </p:cNvSpPr>
          <p:nvPr/>
        </p:nvSpPr>
        <p:spPr bwMode="auto">
          <a:xfrm>
            <a:off x="3249589" y="1183100"/>
            <a:ext cx="855388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9pPr>
          </a:lstStyle>
          <a:p>
            <a:pPr marL="0" marR="0" lvl="0" indent="0" algn="just" defTabSz="914400" rtl="0" eaLnBrk="0" fontAlgn="base" latinLnBrk="0" hangingPunct="0">
              <a:lnSpc>
                <a:spcPct val="100000"/>
              </a:lnSpc>
              <a:spcBef>
                <a:spcPct val="0"/>
              </a:spcBef>
              <a:spcAft>
                <a:spcPct val="0"/>
              </a:spcAft>
              <a:buClrTx/>
              <a:buSzTx/>
              <a:buFontTx/>
              <a:buNone/>
              <a:defRPr/>
            </a:pPr>
            <a:r>
              <a:rPr kumimoji="0" lang="en-US" altLang="en-US" sz="3000" b="0"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Đường truyền của ánh sáng được biểu diễn bằng một đường thẳng có mũi tên chỉ hướng gọi là tia sáng.</a:t>
            </a:r>
            <a:endParaRPr kumimoji="0" lang="en-US" altLang="en-US" sz="3000" b="0"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22000"/>
                                  </p:stCondLst>
                                  <p:childTnLst>
                                    <p:set>
                                      <p:cBhvr>
                                        <p:cTn id="11" dur="1" fill="hold">
                                          <p:stCondLst>
                                            <p:cond delay="0"/>
                                          </p:stCondLst>
                                        </p:cTn>
                                        <p:tgtEl>
                                          <p:spTgt spid="16"/>
                                        </p:tgtEl>
                                        <p:attrNameLst>
                                          <p:attrName>style.visibility</p:attrName>
                                        </p:attrNameLst>
                                      </p:cBhvr>
                                      <p:to>
                                        <p:strVal val="visible"/>
                                      </p:to>
                                    </p:set>
                                    <p:animEffect transition="in" filter="checkerboard(across)">
                                      <p:cBhvr>
                                        <p:cTn id="12" dur="1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video>
              <p:cMediaNode vol="80000">
                <p:cTn id="18" fill="hold" display="0">
                  <p:stCondLst>
                    <p:cond delay="indefinite"/>
                  </p:stCondLst>
                </p:cTn>
                <p:tgtEl>
                  <p:spTgt spid="4"/>
                </p:tgtEl>
              </p:cMediaNode>
            </p:video>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4"/>
          <p:cNvPicPr>
            <a:picLocks noChangeAspect="1"/>
          </p:cNvPicPr>
          <p:nvPr/>
        </p:nvPicPr>
        <p:blipFill>
          <a:blip r:embed="rId1">
            <a:extLst>
              <a:ext uri="{28A0092B-C50C-407E-A947-70E740481C1C}">
                <a14:useLocalDpi xmlns:a14="http://schemas.microsoft.com/office/drawing/2010/main" val="0"/>
              </a:ext>
            </a:extLst>
          </a:blip>
          <a:srcRect l="8163" t="22366" r="5354" b="8691"/>
          <a:stretch>
            <a:fillRect/>
          </a:stretch>
        </p:blipFill>
        <p:spPr bwMode="auto">
          <a:xfrm>
            <a:off x="139700" y="198438"/>
            <a:ext cx="6181725" cy="3995737"/>
          </a:xfrm>
          <a:prstGeom prst="rect">
            <a:avLst/>
          </a:prstGeom>
          <a:noFill/>
          <a:ln w="1905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52226" name="Picture 6"/>
          <p:cNvPicPr>
            <a:picLocks noChangeAspect="1"/>
          </p:cNvPicPr>
          <p:nvPr/>
        </p:nvPicPr>
        <p:blipFill>
          <a:blip r:embed="rId2">
            <a:extLst>
              <a:ext uri="{28A0092B-C50C-407E-A947-70E740481C1C}">
                <a14:useLocalDpi xmlns:a14="http://schemas.microsoft.com/office/drawing/2010/main" val="0"/>
              </a:ext>
            </a:extLst>
          </a:blip>
          <a:srcRect l="28053" t="9874" r="27211" b="13289"/>
          <a:stretch>
            <a:fillRect/>
          </a:stretch>
        </p:blipFill>
        <p:spPr bwMode="auto">
          <a:xfrm>
            <a:off x="6480175" y="1726140"/>
            <a:ext cx="5427663" cy="3995738"/>
          </a:xfrm>
          <a:prstGeom prst="rect">
            <a:avLst/>
          </a:prstGeom>
          <a:noFill/>
          <a:ln w="28575">
            <a:solidFill>
              <a:schemeClr val="tx2"/>
            </a:solidFill>
            <a:miter lim="800000"/>
            <a:headEnd/>
            <a:tailEnd/>
          </a:ln>
          <a:extLst>
            <a:ext uri="{909E8E84-426E-40DD-AFC4-6F175D3DCCD1}">
              <a14:hiddenFill xmlns:a14="http://schemas.microsoft.com/office/drawing/2010/main">
                <a:solidFill>
                  <a:srgbClr val="FFFFFF"/>
                </a:solidFill>
              </a14:hiddenFill>
            </a:ext>
          </a:extLst>
        </p:spPr>
      </p:pic>
      <p:cxnSp>
        <p:nvCxnSpPr>
          <p:cNvPr id="12" name="Straight Arrow Connector 11"/>
          <p:cNvCxnSpPr/>
          <p:nvPr/>
        </p:nvCxnSpPr>
        <p:spPr>
          <a:xfrm flipV="1">
            <a:off x="3538538" y="1230313"/>
            <a:ext cx="4830762" cy="101600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p:nvCxnSpPr>
        <p:spPr>
          <a:xfrm flipV="1">
            <a:off x="9194006" y="1230313"/>
            <a:ext cx="390261" cy="1881381"/>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17" name="TextBox 16"/>
          <p:cNvSpPr txBox="1">
            <a:spLocks noChangeArrowheads="1"/>
          </p:cNvSpPr>
          <p:nvPr/>
        </p:nvSpPr>
        <p:spPr bwMode="auto">
          <a:xfrm>
            <a:off x="7543800" y="414338"/>
            <a:ext cx="43640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Mũi tên chỉ hướng truyền của ánh sáng</a:t>
            </a:r>
            <a:endParaRPr kumimoji="0" lang="en-US" alt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p:cNvSpPr txBox="1"/>
          <p:nvPr/>
        </p:nvSpPr>
        <p:spPr>
          <a:xfrm>
            <a:off x="0" y="5761128"/>
            <a:ext cx="12039600" cy="108016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indent="254000" algn="just">
              <a:lnSpc>
                <a:spcPct val="130000"/>
              </a:lnSpc>
              <a:spcAft>
                <a:spcPts val="400"/>
              </a:spcAft>
            </a:pPr>
            <a:r>
              <a:rPr lang="vi-VN" sz="2600" dirty="0">
                <a:effectLst/>
                <a:latin typeface="Times New Roman" panose="02020603050405020304" pitchFamily="18" charset="0"/>
                <a:ea typeface="Segoe UI" panose="020B0502040204020203" pitchFamily="34" charset="0"/>
              </a:rPr>
              <a:t>Người ta quy ước biểu diễn tia sáng bằng một đường thẳng có mũi tên chỉ hướng truyền của ánh sáng.</a:t>
            </a:r>
            <a:endParaRPr lang="en-US" sz="2600" dirty="0">
              <a:effectLst/>
              <a:latin typeface="Segoe UI" panose="020B0502040204020203" pitchFamily="34" charset="0"/>
              <a:ea typeface="Segoe UI" panose="020B0502040204020203"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edge">
                                      <p:cBhvr>
                                        <p:cTn id="7" dur="2000"/>
                                        <p:tgtEl>
                                          <p:spTgt spid="12"/>
                                        </p:tgtEl>
                                      </p:cBhvr>
                                    </p:animEffect>
                                  </p:childTnLst>
                                </p:cTn>
                              </p:par>
                              <p:par>
                                <p:cTn id="8" presetID="2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edge">
                                      <p:cBhvr>
                                        <p:cTn id="10" dur="2000"/>
                                        <p:tgtEl>
                                          <p:spTgt spid="13"/>
                                        </p:tgtEl>
                                      </p:cBhvr>
                                    </p:animEffect>
                                  </p:childTnLst>
                                </p:cTn>
                              </p:par>
                            </p:childTnLst>
                          </p:cTn>
                        </p:par>
                        <p:par>
                          <p:cTn id="11" fill="hold">
                            <p:stCondLst>
                              <p:cond delay="2000"/>
                            </p:stCondLst>
                            <p:childTnLst>
                              <p:par>
                                <p:cTn id="12" presetID="5" presetClass="entr" presetSubtype="10" fill="hold" grpId="0" nodeType="afterEffect">
                                  <p:stCondLst>
                                    <p:cond delay="1000"/>
                                  </p:stCondLst>
                                  <p:childTnLst>
                                    <p:set>
                                      <p:cBhvr>
                                        <p:cTn id="13" dur="1" fill="hold">
                                          <p:stCondLst>
                                            <p:cond delay="0"/>
                                          </p:stCondLst>
                                        </p:cTn>
                                        <p:tgtEl>
                                          <p:spTgt spid="17"/>
                                        </p:tgtEl>
                                        <p:attrNameLst>
                                          <p:attrName>style.visibility</p:attrName>
                                        </p:attrNameLst>
                                      </p:cBhvr>
                                      <p:to>
                                        <p:strVal val="visible"/>
                                      </p:to>
                                    </p:set>
                                    <p:animEffect transition="in" filter="checkerboard(across)">
                                      <p:cBhvr>
                                        <p:cTn id="1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2000" r="-2000"/>
          </a:stretch>
        </a:blipFill>
        <a:effectLst/>
      </p:bgPr>
    </p:bg>
    <p:spTree>
      <p:nvGrpSpPr>
        <p:cNvPr id="1" name=""/>
        <p:cNvGrpSpPr/>
        <p:nvPr/>
      </p:nvGrpSpPr>
      <p:grpSpPr>
        <a:xfrm>
          <a:off x="0" y="0"/>
          <a:ext cx="0" cy="0"/>
          <a:chOff x="0" y="0"/>
          <a:chExt cx="0" cy="0"/>
        </a:xfrm>
      </p:grpSpPr>
      <p:sp>
        <p:nvSpPr>
          <p:cNvPr id="3" name="文本框 2"/>
          <p:cNvSpPr txBox="1"/>
          <p:nvPr/>
        </p:nvSpPr>
        <p:spPr>
          <a:xfrm>
            <a:off x="911879" y="267882"/>
            <a:ext cx="6110714" cy="707886"/>
          </a:xfrm>
          <a:prstGeom prst="rect">
            <a:avLst/>
          </a:prstGeom>
          <a:noFill/>
        </p:spPr>
        <p:txBody>
          <a:bodyPr wrap="square" rtlCol="0">
            <a:spAutoFit/>
          </a:bodyPr>
          <a:lstStyle/>
          <a:p>
            <a:pPr algn="l"/>
            <a:r>
              <a:rPr lang="vi-VN" altLang="zh-CN" sz="4000" dirty="0">
                <a:solidFill>
                  <a:srgbClr val="ED7D31"/>
                </a:solidFill>
                <a:latin typeface="Times New Roman" panose="02020603050405020304" pitchFamily="18" charset="0"/>
                <a:ea typeface="Microsoft YaHei" panose="020B0503020204020204" charset="-122"/>
                <a:cs typeface="Times New Roman" panose="02020603050405020304" pitchFamily="18" charset="0"/>
              </a:rPr>
              <a:t>QUAN SÁT VÀ TÌM HIỂU</a:t>
            </a:r>
            <a:endParaRPr lang="zh-CN" altLang="en-US" sz="4000" dirty="0">
              <a:solidFill>
                <a:srgbClr val="ED7D31"/>
              </a:solidFill>
              <a:latin typeface="Times New Roman" panose="02020603050405020304" pitchFamily="18" charset="0"/>
              <a:ea typeface="Microsoft YaHei" panose="020B0503020204020204" charset="-122"/>
              <a:cs typeface="Times New Roman" panose="02020603050405020304" pitchFamily="18" charset="0"/>
            </a:endParaRPr>
          </a:p>
        </p:txBody>
      </p:sp>
      <p:sp>
        <p:nvSpPr>
          <p:cNvPr id="16" name="矩形 15"/>
          <p:cNvSpPr/>
          <p:nvPr/>
        </p:nvSpPr>
        <p:spPr>
          <a:xfrm>
            <a:off x="592903" y="1279299"/>
            <a:ext cx="11113544" cy="5185295"/>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63" tIns="45731" rIns="91463" bIns="45731" numCol="1" spcCol="0" rtlCol="0" fromWordArt="0" anchor="ctr" anchorCtr="0" forceAA="0" compatLnSpc="1">
            <a:noAutofit/>
          </a:bodyPr>
          <a:lstStyle/>
          <a:p>
            <a:pPr algn="ctr">
              <a:lnSpc>
                <a:spcPct val="130000"/>
              </a:lnSpc>
            </a:pPr>
            <a:endParaRPr lang="zh-CN" altLang="en-US" sz="2000">
              <a:latin typeface="Microsoft YaHei" panose="020B0503020204020204" charset="-122"/>
              <a:ea typeface="Microsoft YaHei" panose="020B0503020204020204" charset="-122"/>
              <a:cs typeface="+mn-ea"/>
              <a:sym typeface="STXihei" panose="02010600040101010101" pitchFamily="2" charset="-122"/>
            </a:endParaRPr>
          </a:p>
        </p:txBody>
      </p:sp>
      <p:pic>
        <p:nvPicPr>
          <p:cNvPr id="1026" name="Picture 2" descr="Mùa xuân đến rồi, hãy trang trí tổ ấm thêm xinh đẹp với những bông hoa giấy  tự làm nhé!"/>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4909" y="-9258552"/>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 name="Online Media 1" descr="Clip rán trứng dưới thời tiết hơn 40 độ C">
            <a:hlinkClick r:id="" action="ppaction://media"/>
          </p:cNvPr>
          <p:cNvPicPr>
            <a:picLocks noRot="1" noChangeAspect="1"/>
          </p:cNvPicPr>
          <p:nvPr>
            <a:videoFile r:link="rId3"/>
            <p:extLst>
              <p:ext uri="{DAA4B4D4-6D71-4841-9C94-3DE7FCFB9230}">
                <p14:media xmlns:p14="http://schemas.microsoft.com/office/powerpoint/2010/main" r:link="rId4"/>
              </p:ext>
            </p:extLst>
          </p:nvPr>
        </p:nvPicPr>
        <p:blipFill>
          <a:blip r:embed="rId5"/>
          <a:stretch>
            <a:fillRect/>
          </a:stretch>
        </p:blipFill>
        <p:spPr>
          <a:xfrm>
            <a:off x="592903" y="1279299"/>
            <a:ext cx="11113544" cy="5185295"/>
          </a:xfrm>
          <a:prstGeom prst="rect">
            <a:avLst/>
          </a:prstGeom>
        </p:spPr>
      </p:pic>
    </p:spTree>
  </p:cSld>
  <p:clrMapOvr>
    <a:masterClrMapping/>
  </p:clrMapOvr>
  <p:transition spd="med" advClick="0"/>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2000" r="-2000"/>
          </a:stretch>
        </a:blipFill>
        <a:effectLst/>
      </p:bgPr>
    </p:bg>
    <p:spTree>
      <p:nvGrpSpPr>
        <p:cNvPr id="1" name=""/>
        <p:cNvGrpSpPr/>
        <p:nvPr/>
      </p:nvGrpSpPr>
      <p:grpSpPr>
        <a:xfrm>
          <a:off x="0" y="0"/>
          <a:ext cx="0" cy="0"/>
          <a:chOff x="0" y="0"/>
          <a:chExt cx="0" cy="0"/>
        </a:xfrm>
      </p:grpSpPr>
      <p:sp>
        <p:nvSpPr>
          <p:cNvPr id="42" name="Rectangle 41"/>
          <p:cNvSpPr/>
          <p:nvPr/>
        </p:nvSpPr>
        <p:spPr>
          <a:xfrm>
            <a:off x="716369" y="105610"/>
            <a:ext cx="2044149"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srgbClr val="E05802"/>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Luyện tập</a:t>
            </a:r>
            <a:endParaRPr kumimoji="0" lang="en-US" sz="3600" b="0" i="0" u="none" strike="noStrike" kern="1200" cap="none" spc="0" normalizeH="0" baseline="0" noProof="0" dirty="0">
              <a:ln>
                <a:noFill/>
              </a:ln>
              <a:solidFill>
                <a:srgbClr val="E05802"/>
              </a:solidFill>
              <a:effectLst/>
              <a:uLnTx/>
              <a:uFillTx/>
              <a:latin typeface="Times New Roman" panose="02020603050405020304" pitchFamily="18" charset="0"/>
              <a:cs typeface="Times New Roman" panose="02020603050405020304" pitchFamily="18" charset="0"/>
            </a:endParaRPr>
          </a:p>
        </p:txBody>
      </p:sp>
      <p:sp>
        <p:nvSpPr>
          <p:cNvPr id="47" name="Text Box 8"/>
          <p:cNvSpPr txBox="1">
            <a:spLocks noChangeArrowheads="1"/>
          </p:cNvSpPr>
          <p:nvPr/>
        </p:nvSpPr>
        <p:spPr bwMode="auto">
          <a:xfrm>
            <a:off x="4191000" y="5410201"/>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 name="Text Box 9"/>
          <p:cNvSpPr txBox="1">
            <a:spLocks noChangeArrowheads="1"/>
          </p:cNvSpPr>
          <p:nvPr/>
        </p:nvSpPr>
        <p:spPr bwMode="auto">
          <a:xfrm>
            <a:off x="3352800" y="5334001"/>
            <a:ext cx="99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 name="Line 23"/>
          <p:cNvSpPr>
            <a:spLocks noChangeShapeType="1"/>
          </p:cNvSpPr>
          <p:nvPr/>
        </p:nvSpPr>
        <p:spPr bwMode="auto">
          <a:xfrm>
            <a:off x="12974856" y="5531952"/>
            <a:ext cx="533400" cy="0"/>
          </a:xfrm>
          <a:prstGeom prst="line">
            <a:avLst/>
          </a:prstGeom>
          <a:noFill/>
          <a:ln w="28575">
            <a:noFill/>
            <a:rou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black"/>
              </a:solidFill>
              <a:effectLst/>
              <a:uLnTx/>
              <a:uFillTx/>
              <a:latin typeface="#9Slide03 Arima Madurai Bold" panose="00000800000000000000" pitchFamily="2" charset="0"/>
              <a:ea typeface="+mn-ea"/>
              <a:cs typeface="#9Slide03 Arima Madurai Bold" panose="00000800000000000000" pitchFamily="2" charset="0"/>
            </a:endParaRPr>
          </a:p>
        </p:txBody>
      </p:sp>
      <p:pic>
        <p:nvPicPr>
          <p:cNvPr id="20" name="Picture 2" descr="Phòng Giáo Dục Và Đào Tạo quận Thanh Xuâ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19592" y="72456"/>
            <a:ext cx="1772408" cy="150978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97"/>
          <p:cNvSpPr/>
          <p:nvPr/>
        </p:nvSpPr>
        <p:spPr>
          <a:xfrm>
            <a:off x="768044" y="827349"/>
            <a:ext cx="7613956" cy="597876"/>
          </a:xfrm>
          <a:prstGeom prst="roundRect">
            <a:avLst/>
          </a:prstGeom>
          <a:solidFill>
            <a:schemeClr val="bg2">
              <a:lumMod val="20000"/>
              <a:lumOff val="80000"/>
            </a:schemeClr>
          </a:solidFill>
          <a:ln w="190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2600" b="0" i="0" u="none" strike="noStrike" kern="1200" cap="none" spc="0" normalizeH="0" baseline="0" noProof="0" dirty="0">
                <a:ln>
                  <a:noFill/>
                </a:ln>
                <a:solidFill>
                  <a:srgbClr val="9E441A"/>
                </a:solidFill>
                <a:effectLst/>
                <a:uLnTx/>
                <a:uFillTx/>
                <a:latin typeface="Times New Roman" panose="02020603050405020304" pitchFamily="18" charset="0"/>
                <a:ea typeface="+mn-ea"/>
                <a:cs typeface="Times New Roman" panose="02020603050405020304" pitchFamily="18" charset="0"/>
              </a:rPr>
              <a:t>Câu</a:t>
            </a:r>
            <a:r>
              <a:rPr kumimoji="0" lang="en-US" sz="2600" b="0" i="0" u="none" strike="noStrike" kern="1200" cap="none" spc="0" normalizeH="0" baseline="0" noProof="0" dirty="0">
                <a:ln>
                  <a:noFill/>
                </a:ln>
                <a:solidFill>
                  <a:srgbClr val="9E441A"/>
                </a:solidFill>
                <a:effectLst/>
                <a:uLnTx/>
                <a:uFillTx/>
                <a:latin typeface="Times New Roman" panose="02020603050405020304" pitchFamily="18" charset="0"/>
                <a:ea typeface="+mn-ea"/>
                <a:cs typeface="Times New Roman" panose="02020603050405020304" pitchFamily="18" charset="0"/>
              </a:rPr>
              <a:t> </a:t>
            </a:r>
            <a:r>
              <a:rPr kumimoji="0" lang="vi-VN" sz="2600" b="0" i="0" u="none" strike="noStrike" kern="1200" cap="none" spc="0" normalizeH="0" baseline="0" noProof="0" dirty="0">
                <a:ln>
                  <a:noFill/>
                </a:ln>
                <a:solidFill>
                  <a:srgbClr val="9E441A"/>
                </a:solidFill>
                <a:effectLst/>
                <a:uLnTx/>
                <a:uFillTx/>
                <a:latin typeface="Times New Roman" panose="02020603050405020304" pitchFamily="18" charset="0"/>
                <a:ea typeface="+mn-ea"/>
                <a:cs typeface="Times New Roman" panose="02020603050405020304" pitchFamily="18" charset="0"/>
              </a:rPr>
              <a:t>1</a:t>
            </a:r>
            <a:r>
              <a:rPr kumimoji="0" lang="en-US" sz="2600" b="0" i="0" u="none" strike="noStrike" kern="1200" cap="none" spc="0" normalizeH="0" baseline="0" noProof="0" dirty="0">
                <a:ln>
                  <a:noFill/>
                </a:ln>
                <a:solidFill>
                  <a:srgbClr val="9E441A"/>
                </a:solidFill>
                <a:effectLst/>
                <a:uLnTx/>
                <a:uFillTx/>
                <a:latin typeface="Times New Roman" panose="02020603050405020304" pitchFamily="18" charset="0"/>
                <a:ea typeface="+mn-ea"/>
                <a:cs typeface="Times New Roman" panose="02020603050405020304" pitchFamily="18" charset="0"/>
              </a:rPr>
              <a:t>. </a:t>
            </a:r>
            <a:r>
              <a:rPr lang="en-US" sz="2800" dirty="0">
                <a:solidFill>
                  <a:srgbClr val="0432FF"/>
                </a:solidFill>
                <a:latin typeface="Times New Roman" panose="02020603050405020304" pitchFamily="18" charset="0"/>
                <a:cs typeface="Times New Roman" panose="02020603050405020304" pitchFamily="18" charset="0"/>
              </a:rPr>
              <a:t>Hình vẽ nào sau đây biểu diễn một tia sáng?</a:t>
            </a:r>
            <a:endParaRPr lang="en-US" sz="2800" dirty="0">
              <a:solidFill>
                <a:srgbClr val="0432FF"/>
              </a:solidFill>
              <a:latin typeface="Times New Roman" panose="02020603050405020304" pitchFamily="18" charset="0"/>
              <a:cs typeface="Times New Roman" panose="02020603050405020304" pitchFamily="18" charset="0"/>
            </a:endParaRPr>
          </a:p>
        </p:txBody>
      </p:sp>
      <p:grpSp>
        <p:nvGrpSpPr>
          <p:cNvPr id="22" name="Group 21"/>
          <p:cNvGrpSpPr/>
          <p:nvPr/>
        </p:nvGrpSpPr>
        <p:grpSpPr>
          <a:xfrm>
            <a:off x="7969999" y="1795083"/>
            <a:ext cx="4179582" cy="3168920"/>
            <a:chOff x="7969999" y="2208041"/>
            <a:chExt cx="4179582" cy="3168920"/>
          </a:xfrm>
        </p:grpSpPr>
        <p:sp>
          <p:nvSpPr>
            <p:cNvPr id="23" name="TextBox 22"/>
            <p:cNvSpPr txBox="1"/>
            <p:nvPr/>
          </p:nvSpPr>
          <p:spPr>
            <a:xfrm>
              <a:off x="9186256" y="2208041"/>
              <a:ext cx="2963325" cy="830997"/>
            </a:xfrm>
            <a:prstGeom prst="rect">
              <a:avLst/>
            </a:prstGeom>
            <a:solidFill>
              <a:srgbClr val="8BD784"/>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rPr>
                <a:t>Nghiên cứu SGK.</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Tx/>
                <a:buChar char="-"/>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rPr>
                <a:t>Liên hệ thực tiễn.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sp>
          <p:nvSpPr>
            <p:cNvPr id="24" name="Rectangle 23"/>
            <p:cNvSpPr/>
            <p:nvPr/>
          </p:nvSpPr>
          <p:spPr>
            <a:xfrm>
              <a:off x="9186255" y="3265432"/>
              <a:ext cx="2963325" cy="461665"/>
            </a:xfrm>
            <a:prstGeom prst="rect">
              <a:avLst/>
            </a:prstGeom>
            <a:solidFill>
              <a:schemeClr val="tx2">
                <a:lumMod val="25000"/>
                <a:lumOff val="75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rPr>
                <a:t>Viết ý cá nhân 2 phút</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pic>
          <p:nvPicPr>
            <p:cNvPr id="25" name="Picture 2" descr="Sign in to Bridges Educator Site | Bridges Educator Site | Think pair  share, Math learning center, Learning cent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69999" y="2212224"/>
              <a:ext cx="1158206" cy="944084"/>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9210400" y="3888066"/>
              <a:ext cx="2915033" cy="461665"/>
            </a:xfrm>
            <a:prstGeom prst="rect">
              <a:avLst/>
            </a:prstGeom>
            <a:solidFill>
              <a:schemeClr val="accent1">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rPr>
                <a:t>Chia sẻ trước lớp</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sp>
          <p:nvSpPr>
            <p:cNvPr id="27" name="Rectangle 26"/>
            <p:cNvSpPr/>
            <p:nvPr/>
          </p:nvSpPr>
          <p:spPr>
            <a:xfrm>
              <a:off x="9186255" y="4477551"/>
              <a:ext cx="2915032" cy="830997"/>
            </a:xfrm>
            <a:prstGeom prst="rect">
              <a:avLst/>
            </a:prstGeom>
            <a:solidFill>
              <a:srgbClr val="60B1A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rPr>
                <a:t>Thống nhất ý kiến chung.</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pic>
          <p:nvPicPr>
            <p:cNvPr id="28" name="Picture 4" descr="Think pair share clipart 7 » Clipart Station"/>
            <p:cNvPicPr>
              <a:picLocks noChangeAspect="1" noChangeArrowheads="1"/>
            </p:cNvPicPr>
            <p:nvPr/>
          </p:nvPicPr>
          <p:blipFill rotWithShape="1">
            <a:blip r:embed="rId4">
              <a:extLst>
                <a:ext uri="{28A0092B-C50C-407E-A947-70E740481C1C}">
                  <a14:useLocalDpi xmlns:a14="http://schemas.microsoft.com/office/drawing/2010/main" val="0"/>
                </a:ext>
              </a:extLst>
            </a:blip>
            <a:srcRect l="8906" t="11826" r="8253" b="11071"/>
            <a:stretch>
              <a:fillRect/>
            </a:stretch>
          </p:blipFill>
          <p:spPr bwMode="auto">
            <a:xfrm>
              <a:off x="7969999" y="3323434"/>
              <a:ext cx="1157122" cy="9432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Chalkboard by alya_zaidan on emaz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69999" y="4433760"/>
              <a:ext cx="1083430" cy="943201"/>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Rectangle: Rounded Corners 97"/>
          <p:cNvSpPr/>
          <p:nvPr/>
        </p:nvSpPr>
        <p:spPr>
          <a:xfrm>
            <a:off x="243110" y="2975238"/>
            <a:ext cx="7213599" cy="597876"/>
          </a:xfrm>
          <a:prstGeom prst="roundRect">
            <a:avLst/>
          </a:prstGeom>
          <a:solidFill>
            <a:schemeClr val="bg2">
              <a:lumMod val="20000"/>
              <a:lumOff val="80000"/>
            </a:schemeClr>
          </a:solidFill>
          <a:ln w="190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2600" b="0" i="0" u="none" strike="noStrike" kern="1200" cap="none" spc="0" normalizeH="0" baseline="0" noProof="0" dirty="0">
                <a:ln>
                  <a:noFill/>
                </a:ln>
                <a:solidFill>
                  <a:srgbClr val="9E441A"/>
                </a:solidFill>
                <a:effectLst/>
                <a:uLnTx/>
                <a:uFillTx/>
                <a:latin typeface="Times New Roman" panose="02020603050405020304" pitchFamily="18" charset="0"/>
                <a:ea typeface="+mn-ea"/>
                <a:cs typeface="Times New Roman" panose="02020603050405020304" pitchFamily="18" charset="0"/>
              </a:rPr>
              <a:t>Câu</a:t>
            </a:r>
            <a:r>
              <a:rPr kumimoji="0" lang="en-US" sz="2600" b="0" i="0" u="none" strike="noStrike" kern="1200" cap="none" spc="0" normalizeH="0" baseline="0" noProof="0" dirty="0">
                <a:ln>
                  <a:noFill/>
                </a:ln>
                <a:solidFill>
                  <a:srgbClr val="9E441A"/>
                </a:solidFill>
                <a:effectLst/>
                <a:uLnTx/>
                <a:uFillTx/>
                <a:latin typeface="Times New Roman" panose="02020603050405020304" pitchFamily="18" charset="0"/>
                <a:ea typeface="+mn-ea"/>
                <a:cs typeface="Times New Roman" panose="02020603050405020304" pitchFamily="18" charset="0"/>
              </a:rPr>
              <a:t> </a:t>
            </a:r>
            <a:r>
              <a:rPr kumimoji="0" lang="vi-VN" sz="2600" b="0" i="0" u="none" strike="noStrike" kern="1200" cap="none" spc="0" normalizeH="0" baseline="0" noProof="0" dirty="0">
                <a:ln>
                  <a:noFill/>
                </a:ln>
                <a:solidFill>
                  <a:srgbClr val="9E441A"/>
                </a:solidFill>
                <a:effectLst/>
                <a:uLnTx/>
                <a:uFillTx/>
                <a:latin typeface="Times New Roman" panose="02020603050405020304" pitchFamily="18" charset="0"/>
                <a:ea typeface="+mn-ea"/>
                <a:cs typeface="Times New Roman" panose="02020603050405020304" pitchFamily="18" charset="0"/>
              </a:rPr>
              <a:t>2</a:t>
            </a:r>
            <a:r>
              <a:rPr kumimoji="0" lang="en-US" sz="2600" b="0" i="0" u="none" strike="noStrike" kern="1200" cap="none" spc="0" normalizeH="0" baseline="0" noProof="0" dirty="0">
                <a:ln>
                  <a:noFill/>
                </a:ln>
                <a:solidFill>
                  <a:srgbClr val="9E441A"/>
                </a:solidFill>
                <a:effectLst/>
                <a:uLnTx/>
                <a:uFillTx/>
                <a:latin typeface="Times New Roman" panose="02020603050405020304" pitchFamily="18" charset="0"/>
                <a:ea typeface="+mn-ea"/>
                <a:cs typeface="Times New Roman" panose="02020603050405020304" pitchFamily="18" charset="0"/>
              </a:rPr>
              <a:t>. </a:t>
            </a:r>
            <a:r>
              <a:rPr lang="en-US" sz="2600" dirty="0">
                <a:solidFill>
                  <a:srgbClr val="0432FF"/>
                </a:solidFill>
                <a:latin typeface="Times New Roman" panose="02020603050405020304" pitchFamily="18" charset="0"/>
                <a:cs typeface="Times New Roman" panose="02020603050405020304" pitchFamily="18" charset="0"/>
              </a:rPr>
              <a:t>Cho các chùm sáng được biểu diễn như sau: </a:t>
            </a:r>
            <a:endParaRPr lang="en-US" sz="2600" dirty="0">
              <a:solidFill>
                <a:srgbClr val="0432FF"/>
              </a:solidFill>
              <a:latin typeface="Times New Roman" panose="02020603050405020304" pitchFamily="18" charset="0"/>
              <a:cs typeface="Times New Roman" panose="02020603050405020304" pitchFamily="18" charset="0"/>
            </a:endParaRPr>
          </a:p>
        </p:txBody>
      </p:sp>
      <p:pic>
        <p:nvPicPr>
          <p:cNvPr id="31" name="Picture 30" descr="Bài tập Nhận biết tia sáng, chùm sáng hay, có đáp án | Vật Lí lớp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3111" y="1497579"/>
            <a:ext cx="7594062" cy="1364155"/>
          </a:xfrm>
          <a:prstGeom prst="rect">
            <a:avLst/>
          </a:prstGeom>
          <a:noFill/>
          <a:ln>
            <a:noFill/>
          </a:ln>
        </p:spPr>
      </p:pic>
      <p:pic>
        <p:nvPicPr>
          <p:cNvPr id="32" name="Picture 31" descr="Bài tập Nhận biết tia sáng, chùm sáng hay, có đáp án | Vật Lí lớp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3110" y="3686618"/>
            <a:ext cx="7594063" cy="1845334"/>
          </a:xfrm>
          <a:prstGeom prst="rect">
            <a:avLst/>
          </a:prstGeom>
          <a:noFill/>
          <a:ln>
            <a:noFill/>
          </a:ln>
        </p:spPr>
      </p:pic>
      <p:sp>
        <p:nvSpPr>
          <p:cNvPr id="33" name="TextBox 32"/>
          <p:cNvSpPr txBox="1"/>
          <p:nvPr/>
        </p:nvSpPr>
        <p:spPr>
          <a:xfrm>
            <a:off x="243110" y="5677370"/>
            <a:ext cx="10918918" cy="101066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0480" marR="30480" algn="just">
              <a:lnSpc>
                <a:spcPct val="120000"/>
              </a:lnSpc>
              <a:spcAft>
                <a:spcPts val="0"/>
              </a:spcAft>
            </a:pPr>
            <a:r>
              <a:rPr lang="en-US" sz="2600" dirty="0">
                <a:solidFill>
                  <a:srgbClr val="000000"/>
                </a:solidFill>
                <a:effectLst/>
                <a:latin typeface="Times New Roman" panose="02020603050405020304" pitchFamily="18" charset="0"/>
                <a:ea typeface="Times New Roman" panose="02020603050405020304" pitchFamily="18" charset="0"/>
              </a:rPr>
              <a:t>Chùm sáng song song, hội tụ, phân kì được biểu diễn lần lượt theo</a:t>
            </a:r>
            <a:r>
              <a:rPr lang="vi-VN" sz="2600" dirty="0">
                <a:solidFill>
                  <a:srgbClr val="000000"/>
                </a:solidFill>
                <a:effectLst/>
                <a:latin typeface="Times New Roman" panose="02020603050405020304" pitchFamily="18" charset="0"/>
                <a:ea typeface="Times New Roman" panose="02020603050405020304" pitchFamily="18" charset="0"/>
              </a:rPr>
              <a:t> thứ thự </a:t>
            </a:r>
            <a:r>
              <a:rPr lang="en-US" sz="2600" dirty="0">
                <a:solidFill>
                  <a:srgbClr val="000000"/>
                </a:solidFill>
                <a:effectLst/>
                <a:latin typeface="Times New Roman" panose="02020603050405020304" pitchFamily="18" charset="0"/>
                <a:ea typeface="Times New Roman" panose="02020603050405020304" pitchFamily="18" charset="0"/>
              </a:rPr>
              <a:t>là:</a:t>
            </a:r>
            <a:endParaRPr lang="en-US" sz="2600" dirty="0">
              <a:latin typeface="Times New Roman" panose="02020603050405020304" pitchFamily="18" charset="0"/>
              <a:ea typeface="Times New Roman" panose="02020603050405020304" pitchFamily="18" charset="0"/>
            </a:endParaRPr>
          </a:p>
          <a:p>
            <a:pPr marL="30480" marR="30480" algn="just">
              <a:lnSpc>
                <a:spcPct val="120000"/>
              </a:lnSpc>
              <a:spcAft>
                <a:spcPts val="0"/>
              </a:spcAft>
            </a:pPr>
            <a:r>
              <a:rPr lang="en-US" sz="2600" dirty="0">
                <a:solidFill>
                  <a:srgbClr val="000000"/>
                </a:solidFill>
                <a:effectLst/>
                <a:latin typeface="Times New Roman" panose="02020603050405020304" pitchFamily="18" charset="0"/>
                <a:ea typeface="Times New Roman" panose="02020603050405020304" pitchFamily="18" charset="0"/>
              </a:rPr>
              <a:t>A. Hình 1,2,3</a:t>
            </a:r>
            <a:r>
              <a:rPr lang="vi-VN" sz="2600" dirty="0">
                <a:solidFill>
                  <a:srgbClr val="000000"/>
                </a:solidFill>
                <a:effectLst/>
                <a:latin typeface="Times New Roman" panose="02020603050405020304" pitchFamily="18" charset="0"/>
                <a:ea typeface="Times New Roman" panose="02020603050405020304" pitchFamily="18" charset="0"/>
              </a:rPr>
              <a:t>.	</a:t>
            </a:r>
            <a:r>
              <a:rPr lang="en-US" sz="2600" dirty="0">
                <a:solidFill>
                  <a:srgbClr val="000000"/>
                </a:solidFill>
                <a:effectLst/>
                <a:latin typeface="Times New Roman" panose="02020603050405020304" pitchFamily="18" charset="0"/>
                <a:ea typeface="Times New Roman" panose="02020603050405020304" pitchFamily="18" charset="0"/>
              </a:rPr>
              <a:t>B. Hình 2,1,3</a:t>
            </a:r>
            <a:r>
              <a:rPr lang="vi-VN" sz="2600" dirty="0">
                <a:solidFill>
                  <a:srgbClr val="000000"/>
                </a:solidFill>
                <a:effectLst/>
                <a:latin typeface="Times New Roman" panose="02020603050405020304" pitchFamily="18" charset="0"/>
                <a:ea typeface="Times New Roman" panose="02020603050405020304" pitchFamily="18" charset="0"/>
              </a:rPr>
              <a:t>.</a:t>
            </a:r>
            <a:r>
              <a:rPr lang="en-US" sz="2600" dirty="0">
                <a:latin typeface="Times New Roman" panose="02020603050405020304" pitchFamily="18" charset="0"/>
                <a:ea typeface="Times New Roman" panose="02020603050405020304" pitchFamily="18" charset="0"/>
              </a:rPr>
              <a:t>	</a:t>
            </a:r>
            <a:r>
              <a:rPr lang="en-US" sz="2600" dirty="0">
                <a:solidFill>
                  <a:srgbClr val="000000"/>
                </a:solidFill>
                <a:effectLst/>
                <a:latin typeface="Times New Roman" panose="02020603050405020304" pitchFamily="18" charset="0"/>
                <a:ea typeface="Times New Roman" panose="02020603050405020304" pitchFamily="18" charset="0"/>
              </a:rPr>
              <a:t>C. Hình 3,2,1</a:t>
            </a:r>
            <a:r>
              <a:rPr lang="vi-VN" sz="2600" dirty="0">
                <a:solidFill>
                  <a:srgbClr val="000000"/>
                </a:solidFill>
                <a:effectLst/>
                <a:latin typeface="Times New Roman" panose="02020603050405020304" pitchFamily="18" charset="0"/>
                <a:ea typeface="Times New Roman" panose="02020603050405020304" pitchFamily="18" charset="0"/>
              </a:rPr>
              <a:t>.	</a:t>
            </a:r>
            <a:r>
              <a:rPr lang="en-US" sz="2600" dirty="0">
                <a:solidFill>
                  <a:srgbClr val="000000"/>
                </a:solidFill>
                <a:effectLst/>
                <a:latin typeface="Times New Roman" panose="02020603050405020304" pitchFamily="18" charset="0"/>
                <a:ea typeface="Times New Roman" panose="02020603050405020304" pitchFamily="18" charset="0"/>
              </a:rPr>
              <a:t>D. Hình 3,1,2</a:t>
            </a:r>
            <a:r>
              <a:rPr lang="vi-VN" sz="2600" dirty="0">
                <a:solidFill>
                  <a:srgbClr val="000000"/>
                </a:solidFill>
                <a:effectLst/>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25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800" decel="100000"/>
                                        <p:tgtEl>
                                          <p:spTgt spid="61"/>
                                        </p:tgtEl>
                                      </p:cBhvr>
                                    </p:animEffect>
                                    <p:anim calcmode="lin" valueType="num">
                                      <p:cBhvr>
                                        <p:cTn id="8" dur="800" decel="100000" fill="hold"/>
                                        <p:tgtEl>
                                          <p:spTgt spid="61"/>
                                        </p:tgtEl>
                                        <p:attrNameLst>
                                          <p:attrName>style.rotation</p:attrName>
                                        </p:attrNameLst>
                                      </p:cBhvr>
                                      <p:tavLst>
                                        <p:tav tm="0">
                                          <p:val>
                                            <p:fltVal val="-90"/>
                                          </p:val>
                                        </p:tav>
                                        <p:tav tm="100000">
                                          <p:val>
                                            <p:fltVal val="0"/>
                                          </p:val>
                                        </p:tav>
                                      </p:tavLst>
                                    </p:anim>
                                    <p:anim calcmode="lin" valueType="num">
                                      <p:cBhvr>
                                        <p:cTn id="9" dur="800" decel="100000" fill="hold"/>
                                        <p:tgtEl>
                                          <p:spTgt spid="61"/>
                                        </p:tgtEl>
                                        <p:attrNameLst>
                                          <p:attrName>ppt_x</p:attrName>
                                        </p:attrNameLst>
                                      </p:cBhvr>
                                      <p:tavLst>
                                        <p:tav tm="0">
                                          <p:val>
                                            <p:strVal val="#ppt_x+0.4"/>
                                          </p:val>
                                        </p:tav>
                                        <p:tav tm="100000">
                                          <p:val>
                                            <p:strVal val="#ppt_x-0.05"/>
                                          </p:val>
                                        </p:tav>
                                      </p:tavLst>
                                    </p:anim>
                                    <p:anim calcmode="lin" valueType="num">
                                      <p:cBhvr>
                                        <p:cTn id="10" dur="800" decel="100000" fill="hold"/>
                                        <p:tgtEl>
                                          <p:spTgt spid="6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par>
                          <p:cTn id="18" fill="hold">
                            <p:stCondLst>
                              <p:cond delay="500"/>
                            </p:stCondLst>
                            <p:childTnLst>
                              <p:par>
                                <p:cTn id="19" presetID="6" presetClass="entr" presetSubtype="16" fill="hold" nodeType="afterEffect">
                                  <p:stCondLst>
                                    <p:cond delay="500"/>
                                  </p:stCondLst>
                                  <p:childTnLst>
                                    <p:set>
                                      <p:cBhvr>
                                        <p:cTn id="20" dur="1" fill="hold">
                                          <p:stCondLst>
                                            <p:cond delay="0"/>
                                          </p:stCondLst>
                                        </p:cTn>
                                        <p:tgtEl>
                                          <p:spTgt spid="31"/>
                                        </p:tgtEl>
                                        <p:attrNameLst>
                                          <p:attrName>style.visibility</p:attrName>
                                        </p:attrNameLst>
                                      </p:cBhvr>
                                      <p:to>
                                        <p:strVal val="visible"/>
                                      </p:to>
                                    </p:set>
                                    <p:animEffect transition="in" filter="circle(in)">
                                      <p:cBhvr>
                                        <p:cTn id="21" dur="1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arn(inVertical)">
                                      <p:cBhvr>
                                        <p:cTn id="26" dur="500"/>
                                        <p:tgtEl>
                                          <p:spTgt spid="30"/>
                                        </p:tgtEl>
                                      </p:cBhvr>
                                    </p:animEffect>
                                  </p:childTnLst>
                                </p:cTn>
                              </p:par>
                            </p:childTnLst>
                          </p:cTn>
                        </p:par>
                        <p:par>
                          <p:cTn id="27" fill="hold">
                            <p:stCondLst>
                              <p:cond delay="500"/>
                            </p:stCondLst>
                            <p:childTnLst>
                              <p:par>
                                <p:cTn id="28" presetID="21" presetClass="entr" presetSubtype="1" fill="hold" nodeType="after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heel(1)">
                                      <p:cBhvr>
                                        <p:cTn id="30" dur="1250"/>
                                        <p:tgtEl>
                                          <p:spTgt spid="32"/>
                                        </p:tgtEl>
                                      </p:cBhvr>
                                    </p:animEffect>
                                  </p:childTnLst>
                                </p:cTn>
                              </p:par>
                              <p:par>
                                <p:cTn id="31" presetID="21" presetClass="entr" presetSubtype="1" fill="hold" grpId="0" nodeType="withEffect">
                                  <p:stCondLst>
                                    <p:cond delay="500"/>
                                  </p:stCondLst>
                                  <p:childTnLst>
                                    <p:set>
                                      <p:cBhvr>
                                        <p:cTn id="32" dur="1" fill="hold">
                                          <p:stCondLst>
                                            <p:cond delay="0"/>
                                          </p:stCondLst>
                                        </p:cTn>
                                        <p:tgtEl>
                                          <p:spTgt spid="33"/>
                                        </p:tgtEl>
                                        <p:attrNameLst>
                                          <p:attrName>style.visibility</p:attrName>
                                        </p:attrNameLst>
                                      </p:cBhvr>
                                      <p:to>
                                        <p:strVal val="visible"/>
                                      </p:to>
                                    </p:set>
                                    <p:animEffect transition="in" filter="wheel(1)">
                                      <p:cBhvr>
                                        <p:cTn id="33" dur="1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0" grpId="0" animBg="1"/>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2000" r="-2000"/>
          </a:stretch>
        </a:blipFill>
        <a:effectLst/>
      </p:bgPr>
    </p:bg>
    <p:spTree>
      <p:nvGrpSpPr>
        <p:cNvPr id="1" name=""/>
        <p:cNvGrpSpPr/>
        <p:nvPr/>
      </p:nvGrpSpPr>
      <p:grpSpPr>
        <a:xfrm>
          <a:off x="0" y="0"/>
          <a:ext cx="0" cy="0"/>
          <a:chOff x="0" y="0"/>
          <a:chExt cx="0" cy="0"/>
        </a:xfrm>
      </p:grpSpPr>
      <p:sp>
        <p:nvSpPr>
          <p:cNvPr id="42" name="Rectangle 41"/>
          <p:cNvSpPr/>
          <p:nvPr/>
        </p:nvSpPr>
        <p:spPr>
          <a:xfrm>
            <a:off x="716369" y="194101"/>
            <a:ext cx="2010422"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srgbClr val="E05802"/>
                </a:solidFill>
                <a:effectLst/>
                <a:uLnTx/>
                <a:uFillTx/>
                <a:latin typeface="#9Slide03 Arima Madurai Bold" panose="00000800000000000000" pitchFamily="2" charset="0"/>
                <a:ea typeface="Times New Roman" panose="02020603050405020304" pitchFamily="18" charset="0"/>
                <a:cs typeface="#9Slide03 Arima Madurai Bold" panose="00000800000000000000" pitchFamily="2" charset="0"/>
              </a:rPr>
              <a:t>Luyện tập</a:t>
            </a:r>
            <a:endParaRPr kumimoji="0" lang="en-US" sz="3600" b="0" i="0" u="none" strike="noStrike" kern="1200" cap="none" spc="0" normalizeH="0" baseline="0" noProof="0" dirty="0">
              <a:ln>
                <a:noFill/>
              </a:ln>
              <a:solidFill>
                <a:srgbClr val="E05802"/>
              </a:solidFill>
              <a:effectLst/>
              <a:uLnTx/>
              <a:uFillTx/>
              <a:latin typeface="#9Slide03 Arima Madurai Bold" panose="00000800000000000000" pitchFamily="2" charset="0"/>
              <a:ea typeface="+mn-ea"/>
              <a:cs typeface="#9Slide03 Arima Madurai Bold" panose="00000800000000000000" pitchFamily="2" charset="0"/>
            </a:endParaRPr>
          </a:p>
        </p:txBody>
      </p:sp>
      <p:sp>
        <p:nvSpPr>
          <p:cNvPr id="47" name="Text Box 8"/>
          <p:cNvSpPr txBox="1">
            <a:spLocks noChangeArrowheads="1"/>
          </p:cNvSpPr>
          <p:nvPr/>
        </p:nvSpPr>
        <p:spPr bwMode="auto">
          <a:xfrm>
            <a:off x="4191000" y="5410201"/>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 name="Text Box 9"/>
          <p:cNvSpPr txBox="1">
            <a:spLocks noChangeArrowheads="1"/>
          </p:cNvSpPr>
          <p:nvPr/>
        </p:nvSpPr>
        <p:spPr bwMode="auto">
          <a:xfrm>
            <a:off x="3352800" y="5334001"/>
            <a:ext cx="99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 name="Line 23"/>
          <p:cNvSpPr>
            <a:spLocks noChangeShapeType="1"/>
          </p:cNvSpPr>
          <p:nvPr/>
        </p:nvSpPr>
        <p:spPr bwMode="auto">
          <a:xfrm>
            <a:off x="12974856" y="5531952"/>
            <a:ext cx="533400" cy="0"/>
          </a:xfrm>
          <a:prstGeom prst="line">
            <a:avLst/>
          </a:prstGeom>
          <a:noFill/>
          <a:ln w="28575">
            <a:noFill/>
            <a:rou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black"/>
              </a:solidFill>
              <a:effectLst/>
              <a:uLnTx/>
              <a:uFillTx/>
              <a:latin typeface="#9Slide03 Arima Madurai Bold" panose="00000800000000000000" pitchFamily="2" charset="0"/>
              <a:ea typeface="+mn-ea"/>
              <a:cs typeface="#9Slide03 Arima Madurai Bold" panose="00000800000000000000" pitchFamily="2" charset="0"/>
            </a:endParaRPr>
          </a:p>
        </p:txBody>
      </p:sp>
      <p:pic>
        <p:nvPicPr>
          <p:cNvPr id="20" name="Picture 2" descr="Phòng Giáo Dục Và Đào Tạo quận Thanh Xuâ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19592" y="72456"/>
            <a:ext cx="1772408" cy="150978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97"/>
          <p:cNvSpPr/>
          <p:nvPr/>
        </p:nvSpPr>
        <p:spPr>
          <a:xfrm>
            <a:off x="481355" y="821396"/>
            <a:ext cx="7405365" cy="3377572"/>
          </a:xfrm>
          <a:prstGeom prst="roundRect">
            <a:avLst/>
          </a:prstGeom>
          <a:solidFill>
            <a:schemeClr val="bg2">
              <a:lumMod val="20000"/>
              <a:lumOff val="80000"/>
            </a:schemeClr>
          </a:solidFill>
          <a:ln w="190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kumimoji="0" lang="vi-VN" sz="2600" b="0" i="0" u="none" strike="noStrike" kern="1200" cap="none" spc="0" normalizeH="0" baseline="0" noProof="0" dirty="0">
                <a:ln>
                  <a:noFill/>
                </a:ln>
                <a:solidFill>
                  <a:srgbClr val="9E441A"/>
                </a:solidFill>
                <a:effectLst/>
                <a:uLnTx/>
                <a:uFillTx/>
                <a:latin typeface="Times New Roman" panose="02020603050405020304" pitchFamily="18" charset="0"/>
                <a:ea typeface="+mn-ea"/>
                <a:cs typeface="Times New Roman" panose="02020603050405020304" pitchFamily="18" charset="0"/>
              </a:rPr>
              <a:t>Câu</a:t>
            </a:r>
            <a:r>
              <a:rPr kumimoji="0" lang="en-US" sz="2600" b="0" i="0" u="none" strike="noStrike" kern="1200" cap="none" spc="0" normalizeH="0" baseline="0" noProof="0" dirty="0">
                <a:ln>
                  <a:noFill/>
                </a:ln>
                <a:solidFill>
                  <a:srgbClr val="9E441A"/>
                </a:solidFill>
                <a:effectLst/>
                <a:uLnTx/>
                <a:uFillTx/>
                <a:latin typeface="Times New Roman" panose="02020603050405020304" pitchFamily="18" charset="0"/>
                <a:ea typeface="+mn-ea"/>
                <a:cs typeface="Times New Roman" panose="02020603050405020304" pitchFamily="18" charset="0"/>
              </a:rPr>
              <a:t> </a:t>
            </a:r>
            <a:r>
              <a:rPr lang="vi-VN" sz="2600" dirty="0">
                <a:solidFill>
                  <a:srgbClr val="9E441A"/>
                </a:solidFill>
                <a:latin typeface="Times New Roman" panose="02020603050405020304" pitchFamily="18" charset="0"/>
                <a:cs typeface="Times New Roman" panose="02020603050405020304" pitchFamily="18" charset="0"/>
              </a:rPr>
              <a:t>3</a:t>
            </a:r>
            <a:r>
              <a:rPr kumimoji="0" lang="en-US" sz="2600" b="0" i="0" u="none" strike="noStrike" kern="1200" cap="none" spc="0" normalizeH="0" baseline="0" noProof="0" dirty="0">
                <a:ln>
                  <a:noFill/>
                </a:ln>
                <a:solidFill>
                  <a:srgbClr val="9E441A"/>
                </a:solidFill>
                <a:effectLst/>
                <a:uLnTx/>
                <a:uFillTx/>
                <a:latin typeface="Times New Roman" panose="02020603050405020304" pitchFamily="18" charset="0"/>
                <a:ea typeface="+mn-ea"/>
                <a:cs typeface="Times New Roman" panose="02020603050405020304" pitchFamily="18" charset="0"/>
              </a:rPr>
              <a:t>. </a:t>
            </a:r>
            <a:r>
              <a:rPr lang="vi-VN" sz="2600" dirty="0">
                <a:solidFill>
                  <a:srgbClr val="0432FF"/>
                </a:solidFill>
                <a:latin typeface="Times New Roman" panose="02020603050405020304" pitchFamily="18" charset="0"/>
                <a:cs typeface="Times New Roman" panose="02020603050405020304" pitchFamily="18" charset="0"/>
              </a:rPr>
              <a:t>Em hãy quan sát hình ảnh minh hoạ sau.</a:t>
            </a:r>
            <a:r>
              <a:rPr lang="vi-VN" sz="2600" b="1" dirty="0">
                <a:solidFill>
                  <a:srgbClr val="0432FF"/>
                </a:solidFill>
                <a:latin typeface="Times New Roman" panose="02020603050405020304" pitchFamily="18" charset="0"/>
                <a:cs typeface="Times New Roman" panose="02020603050405020304" pitchFamily="18" charset="0"/>
              </a:rPr>
              <a:t> </a:t>
            </a:r>
            <a:endParaRPr lang="en-US" sz="2600" dirty="0">
              <a:solidFill>
                <a:srgbClr val="0432FF"/>
              </a:solidFill>
              <a:latin typeface="Times New Roman" panose="02020603050405020304" pitchFamily="18" charset="0"/>
              <a:cs typeface="Times New Roman" panose="02020603050405020304" pitchFamily="18" charset="0"/>
            </a:endParaRPr>
          </a:p>
          <a:p>
            <a:pPr algn="just">
              <a:lnSpc>
                <a:spcPct val="120000"/>
              </a:lnSpc>
            </a:pPr>
            <a:r>
              <a:rPr lang="vi-VN" sz="2600" dirty="0">
                <a:solidFill>
                  <a:srgbClr val="0432FF"/>
                </a:solidFill>
                <a:latin typeface="Times New Roman" panose="02020603050405020304" pitchFamily="18" charset="0"/>
                <a:cs typeface="Times New Roman" panose="02020603050405020304" pitchFamily="18" charset="0"/>
              </a:rPr>
              <a:t>Bạn Long và bạn An cùng quan sát ánh sáng phát ra từ bóng đèn pin. Trong đó bạn Long quan sát bóng đèn bằng một ống rỗng cong còn bạn An quan sát bóng đèn bằng một ống rỗng thẳng. Theo em, bạn nào sẽ nhìn thấy ánh sáng trực tiếp phát ra từ dây tóc bóng đèn? Hãy giải thích câu trả lời của em.</a:t>
            </a:r>
            <a:endParaRPr lang="en-US" sz="2600" dirty="0">
              <a:solidFill>
                <a:srgbClr val="0432FF"/>
              </a:solidFill>
              <a:latin typeface="Times New Roman" panose="02020603050405020304" pitchFamily="18" charset="0"/>
              <a:cs typeface="Times New Roman" panose="02020603050405020304" pitchFamily="18" charset="0"/>
            </a:endParaRPr>
          </a:p>
        </p:txBody>
      </p:sp>
      <p:grpSp>
        <p:nvGrpSpPr>
          <p:cNvPr id="22" name="Group 21"/>
          <p:cNvGrpSpPr/>
          <p:nvPr/>
        </p:nvGrpSpPr>
        <p:grpSpPr>
          <a:xfrm>
            <a:off x="7969999" y="2208041"/>
            <a:ext cx="4179582" cy="3168920"/>
            <a:chOff x="7969999" y="2208041"/>
            <a:chExt cx="4179582" cy="3168920"/>
          </a:xfrm>
        </p:grpSpPr>
        <p:sp>
          <p:nvSpPr>
            <p:cNvPr id="23" name="TextBox 22"/>
            <p:cNvSpPr txBox="1"/>
            <p:nvPr/>
          </p:nvSpPr>
          <p:spPr>
            <a:xfrm>
              <a:off x="9186256" y="2208041"/>
              <a:ext cx="2963325" cy="830997"/>
            </a:xfrm>
            <a:prstGeom prst="rect">
              <a:avLst/>
            </a:prstGeom>
            <a:solidFill>
              <a:srgbClr val="8BD784"/>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rPr>
                <a:t>Nghiên cứu SGK.</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Tx/>
                <a:buChar char="-"/>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rPr>
                <a:t>Liên hệ thực tiễn.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sp>
          <p:nvSpPr>
            <p:cNvPr id="24" name="Rectangle 23"/>
            <p:cNvSpPr/>
            <p:nvPr/>
          </p:nvSpPr>
          <p:spPr>
            <a:xfrm>
              <a:off x="9186255" y="3265432"/>
              <a:ext cx="2963325" cy="461665"/>
            </a:xfrm>
            <a:prstGeom prst="rect">
              <a:avLst/>
            </a:prstGeom>
            <a:solidFill>
              <a:schemeClr val="tx2">
                <a:lumMod val="25000"/>
                <a:lumOff val="75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rPr>
                <a:t>Viết ý cá nhân 2 phút</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pic>
          <p:nvPicPr>
            <p:cNvPr id="25" name="Picture 2" descr="Sign in to Bridges Educator Site | Bridges Educator Site | Think pair  share, Math learning center, Learning cent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69999" y="2212224"/>
              <a:ext cx="1158206" cy="944084"/>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9210400" y="3888066"/>
              <a:ext cx="2915033" cy="461665"/>
            </a:xfrm>
            <a:prstGeom prst="rect">
              <a:avLst/>
            </a:prstGeom>
            <a:solidFill>
              <a:schemeClr val="accent1">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rPr>
                <a:t>Chia sẻ trước lớp</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sp>
          <p:nvSpPr>
            <p:cNvPr id="27" name="Rectangle 26"/>
            <p:cNvSpPr/>
            <p:nvPr/>
          </p:nvSpPr>
          <p:spPr>
            <a:xfrm>
              <a:off x="9186255" y="4477551"/>
              <a:ext cx="2915032" cy="830997"/>
            </a:xfrm>
            <a:prstGeom prst="rect">
              <a:avLst/>
            </a:prstGeom>
            <a:solidFill>
              <a:srgbClr val="60B1A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rPr>
                <a:t>Thống nhất ý kiến chung.</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pic>
          <p:nvPicPr>
            <p:cNvPr id="28" name="Picture 4" descr="Think pair share clipart 7 » Clipart Station"/>
            <p:cNvPicPr>
              <a:picLocks noChangeAspect="1" noChangeArrowheads="1"/>
            </p:cNvPicPr>
            <p:nvPr/>
          </p:nvPicPr>
          <p:blipFill rotWithShape="1">
            <a:blip r:embed="rId4">
              <a:extLst>
                <a:ext uri="{28A0092B-C50C-407E-A947-70E740481C1C}">
                  <a14:useLocalDpi xmlns:a14="http://schemas.microsoft.com/office/drawing/2010/main" val="0"/>
                </a:ext>
              </a:extLst>
            </a:blip>
            <a:srcRect l="8906" t="11826" r="8253" b="11071"/>
            <a:stretch>
              <a:fillRect/>
            </a:stretch>
          </p:blipFill>
          <p:spPr bwMode="auto">
            <a:xfrm>
              <a:off x="7969999" y="3323434"/>
              <a:ext cx="1157122" cy="9432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Chalkboard by alya_zaidan on emaz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69999" y="4433760"/>
              <a:ext cx="1083430" cy="943201"/>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262" y="4266634"/>
            <a:ext cx="6976532" cy="253186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800" decel="100000"/>
                                        <p:tgtEl>
                                          <p:spTgt spid="61"/>
                                        </p:tgtEl>
                                      </p:cBhvr>
                                    </p:animEffect>
                                    <p:anim calcmode="lin" valueType="num">
                                      <p:cBhvr>
                                        <p:cTn id="8" dur="800" decel="100000" fill="hold"/>
                                        <p:tgtEl>
                                          <p:spTgt spid="61"/>
                                        </p:tgtEl>
                                        <p:attrNameLst>
                                          <p:attrName>style.rotation</p:attrName>
                                        </p:attrNameLst>
                                      </p:cBhvr>
                                      <p:tavLst>
                                        <p:tav tm="0">
                                          <p:val>
                                            <p:fltVal val="-90"/>
                                          </p:val>
                                        </p:tav>
                                        <p:tav tm="100000">
                                          <p:val>
                                            <p:fltVal val="0"/>
                                          </p:val>
                                        </p:tav>
                                      </p:tavLst>
                                    </p:anim>
                                    <p:anim calcmode="lin" valueType="num">
                                      <p:cBhvr>
                                        <p:cTn id="9" dur="800" decel="100000" fill="hold"/>
                                        <p:tgtEl>
                                          <p:spTgt spid="61"/>
                                        </p:tgtEl>
                                        <p:attrNameLst>
                                          <p:attrName>ppt_x</p:attrName>
                                        </p:attrNameLst>
                                      </p:cBhvr>
                                      <p:tavLst>
                                        <p:tav tm="0">
                                          <p:val>
                                            <p:strVal val="#ppt_x+0.4"/>
                                          </p:val>
                                        </p:tav>
                                        <p:tav tm="100000">
                                          <p:val>
                                            <p:strVal val="#ppt_x-0.05"/>
                                          </p:val>
                                        </p:tav>
                                      </p:tavLst>
                                    </p:anim>
                                    <p:anim calcmode="lin" valueType="num">
                                      <p:cBhvr>
                                        <p:cTn id="10" dur="800" decel="100000" fill="hold"/>
                                        <p:tgtEl>
                                          <p:spTgt spid="6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0"/>
          <p:cNvSpPr>
            <a:spLocks noGrp="1" noRot="1" noChangeAspect="1" noMove="1" noResize="1" noEditPoints="1" noAdjustHandles="1" noChangeArrowheads="1" noChangeShapeType="1" noTextEdit="1"/>
          </p:cNvSpPr>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p:cNvSpPr>
            <a:spLocks noGrp="1" noRot="1" noChangeAspect="1" noMove="1" noResize="1" noEditPoints="1" noAdjustHandles="1" noChangeArrowheads="1" noChangeShapeType="1" noTextEdit="1"/>
          </p:cNvSpPr>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9"/>
          <p:cNvPicPr>
            <a:picLocks noChangeAspect="1" noChangeArrowheads="1"/>
          </p:cNvPicPr>
          <p:nvPr/>
        </p:nvPicPr>
        <p:blipFill rotWithShape="1">
          <a:blip r:embed="rId1">
            <a:alphaModFix amt="40000"/>
            <a:extLst>
              <a:ext uri="{BEBA8EAE-BF5A-486C-A8C5-ECC9F3942E4B}">
                <a14:imgProps xmlns:a14="http://schemas.microsoft.com/office/drawing/2010/main">
                  <a14:imgLayer r:embed="rId2">
                    <a14:imgEffect>
                      <a14:brightnessContrast bright="20000" contrast="40000"/>
                    </a14:imgEffect>
                  </a14:imgLayer>
                </a14:imgProps>
              </a:ext>
              <a:ext uri="{28A0092B-C50C-407E-A947-70E740481C1C}">
                <a14:useLocalDpi xmlns:a14="http://schemas.microsoft.com/office/drawing/2010/main" val="0"/>
              </a:ext>
            </a:extLst>
          </a:blip>
          <a:srcRect r="10800" b="-2"/>
          <a:stretch>
            <a:fillRect/>
          </a:stretch>
        </p:blipFill>
        <p:spPr bwMode="auto">
          <a:xfrm>
            <a:off x="3132160" y="1021"/>
            <a:ext cx="9059839" cy="685595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descr="E:\素材\卡通\56c4d60e7458727b73666ec5ee22d060.png56c4d60e7458727b73666ec5ee22d060"/>
          <p:cNvPicPr>
            <a:picLocks noChangeAspect="1"/>
          </p:cNvPicPr>
          <p:nvPr/>
        </p:nvPicPr>
        <p:blipFill rotWithShape="1">
          <a:blip r:embed="rId3"/>
          <a:srcRect r="2" b="12262"/>
          <a:stretch>
            <a:fillRect/>
          </a:stretch>
        </p:blipFill>
        <p:spPr>
          <a:xfrm flipH="1">
            <a:off x="1" y="2"/>
            <a:ext cx="3471332"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6" name="TextBox 5"/>
          <p:cNvSpPr txBox="1"/>
          <p:nvPr/>
        </p:nvSpPr>
        <p:spPr>
          <a:xfrm>
            <a:off x="5317067" y="179977"/>
            <a:ext cx="6637866" cy="1682687"/>
          </a:xfrm>
          <a:prstGeom prst="rect">
            <a:avLst/>
          </a:prstGeom>
        </p:spPr>
        <p:txBody>
          <a:bodyPr vert="horz" lIns="91440" tIns="45720" rIns="91440" bIns="45720" rtlCol="0" anchor="ctr">
            <a:normAutofit fontScale="92500"/>
          </a:bodyPr>
          <a:lstStyle/>
          <a:p>
            <a:pPr marL="0" marR="0" lvl="0" indent="0" algn="ctr" defTabSz="914400" rtl="0" eaLnBrk="1" fontAlgn="auto" latinLnBrk="0" hangingPunct="1">
              <a:lnSpc>
                <a:spcPct val="90000"/>
              </a:lnSpc>
              <a:spcBef>
                <a:spcPct val="0"/>
              </a:spcBef>
              <a:spcAft>
                <a:spcPts val="600"/>
              </a:spcAft>
              <a:buClrTx/>
              <a:buSzTx/>
              <a:buFontTx/>
              <a:buNone/>
              <a:defRPr/>
            </a:pPr>
            <a:r>
              <a:rPr kumimoji="0" lang="en-US"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TÌM HIỂU VÙNG TỐI – VÙNG NỬA TỐI</a:t>
            </a:r>
            <a:endParaRPr kumimoji="0" lang="en-US"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2000" r="-2000"/>
          </a:stretch>
        </a:blipFill>
        <a:effectLst/>
      </p:bgPr>
    </p:bg>
    <p:spTree>
      <p:nvGrpSpPr>
        <p:cNvPr id="1" name=""/>
        <p:cNvGrpSpPr/>
        <p:nvPr/>
      </p:nvGrpSpPr>
      <p:grpSpPr>
        <a:xfrm>
          <a:off x="0" y="0"/>
          <a:ext cx="0" cy="0"/>
          <a:chOff x="0" y="0"/>
          <a:chExt cx="0" cy="0"/>
        </a:xfrm>
      </p:grpSpPr>
      <p:sp>
        <p:nvSpPr>
          <p:cNvPr id="25" name="Rectangle 24"/>
          <p:cNvSpPr/>
          <p:nvPr/>
        </p:nvSpPr>
        <p:spPr>
          <a:xfrm>
            <a:off x="716369" y="194101"/>
            <a:ext cx="2406428" cy="707886"/>
          </a:xfrm>
          <a:prstGeom prst="rect">
            <a:avLst/>
          </a:prstGeom>
        </p:spPr>
        <p:txBody>
          <a:bodyPr wrap="none">
            <a:spAutoFit/>
          </a:bodyPr>
          <a:lstStyle/>
          <a:p>
            <a:r>
              <a:rPr lang="vi-VN" sz="4000" dirty="0">
                <a:solidFill>
                  <a:srgbClr val="E05802"/>
                </a:solidFill>
                <a:latin typeface="Times New Roman" panose="02020603050405020304" pitchFamily="18" charset="0"/>
                <a:ea typeface="Times New Roman" panose="02020603050405020304" pitchFamily="18" charset="0"/>
                <a:cs typeface="Times New Roman" panose="02020603050405020304" pitchFamily="18" charset="0"/>
              </a:rPr>
              <a:t>Đặt vấn đề</a:t>
            </a:r>
            <a:endParaRPr lang="en-US" sz="4000" dirty="0">
              <a:solidFill>
                <a:srgbClr val="E05802"/>
              </a:solidFill>
              <a:latin typeface="Times New Roman" panose="02020603050405020304" pitchFamily="18" charset="0"/>
              <a:cs typeface="Times New Roman" panose="02020603050405020304" pitchFamily="18" charset="0"/>
            </a:endParaRPr>
          </a:p>
        </p:txBody>
      </p:sp>
      <p:grpSp>
        <p:nvGrpSpPr>
          <p:cNvPr id="26" name="Group 25"/>
          <p:cNvGrpSpPr/>
          <p:nvPr/>
        </p:nvGrpSpPr>
        <p:grpSpPr>
          <a:xfrm>
            <a:off x="7896961" y="194101"/>
            <a:ext cx="3931945" cy="935178"/>
            <a:chOff x="4255125" y="1163259"/>
            <a:chExt cx="3931945" cy="935178"/>
          </a:xfrm>
        </p:grpSpPr>
        <p:sp>
          <p:nvSpPr>
            <p:cNvPr id="27" name="矩形 8"/>
            <p:cNvSpPr/>
            <p:nvPr/>
          </p:nvSpPr>
          <p:spPr>
            <a:xfrm>
              <a:off x="4255125" y="1163259"/>
              <a:ext cx="3931945" cy="93517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900">
                <a:latin typeface="STXihei" panose="02010600040101010101" pitchFamily="2" charset="-122"/>
                <a:ea typeface="Microsoft YaHei" panose="020B0503020204020204" charset="-122"/>
                <a:cs typeface="+mn-ea"/>
                <a:sym typeface="STXihei" panose="02010600040101010101" pitchFamily="2" charset="-122"/>
              </a:endParaRPr>
            </a:p>
          </p:txBody>
        </p:sp>
        <p:sp>
          <p:nvSpPr>
            <p:cNvPr id="28" name="TextBox 27"/>
            <p:cNvSpPr txBox="1"/>
            <p:nvPr/>
          </p:nvSpPr>
          <p:spPr>
            <a:xfrm>
              <a:off x="4392581" y="1243031"/>
              <a:ext cx="3459184" cy="523220"/>
            </a:xfrm>
            <a:prstGeom prst="rect">
              <a:avLst/>
            </a:prstGeom>
            <a:noFill/>
          </p:spPr>
          <p:txBody>
            <a:bodyPr wrap="square" rtlCol="0">
              <a:spAutoFit/>
            </a:bodyPr>
            <a:lstStyle/>
            <a:p>
              <a:r>
                <a:rPr lang="vi-VN" sz="2800" dirty="0">
                  <a:solidFill>
                    <a:srgbClr val="323433"/>
                  </a:solidFill>
                  <a:latin typeface="#9Slide03 Arima Madurai Black" panose="00000A00000000000000" pitchFamily="2" charset="0"/>
                  <a:cs typeface="#9Slide03 Arima Madurai Black" panose="00000A00000000000000" pitchFamily="2" charset="0"/>
                </a:rPr>
                <a:t>HOẠT ĐỘNG CÁ NHÂN</a:t>
              </a:r>
              <a:endParaRPr lang="en-US" sz="2800" dirty="0">
                <a:solidFill>
                  <a:srgbClr val="323433"/>
                </a:solidFill>
                <a:latin typeface="#9Slide03 Arima Madurai Black" panose="00000A00000000000000" pitchFamily="2" charset="0"/>
                <a:cs typeface="#9Slide03 Arima Madurai Black" panose="00000A00000000000000" pitchFamily="2" charset="0"/>
              </a:endParaRPr>
            </a:p>
          </p:txBody>
        </p:sp>
      </p:grpSp>
      <p:grpSp>
        <p:nvGrpSpPr>
          <p:cNvPr id="29" name="Group 28"/>
          <p:cNvGrpSpPr/>
          <p:nvPr/>
        </p:nvGrpSpPr>
        <p:grpSpPr>
          <a:xfrm>
            <a:off x="7674218" y="1371600"/>
            <a:ext cx="4179582" cy="3988427"/>
            <a:chOff x="7969999" y="2208041"/>
            <a:chExt cx="4179582" cy="3168920"/>
          </a:xfrm>
        </p:grpSpPr>
        <p:sp>
          <p:nvSpPr>
            <p:cNvPr id="30" name="TextBox 29"/>
            <p:cNvSpPr txBox="1"/>
            <p:nvPr/>
          </p:nvSpPr>
          <p:spPr>
            <a:xfrm>
              <a:off x="9186256" y="2208041"/>
              <a:ext cx="2963325" cy="830997"/>
            </a:xfrm>
            <a:prstGeom prst="rect">
              <a:avLst/>
            </a:prstGeom>
            <a:solidFill>
              <a:srgbClr val="8BD784"/>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rPr>
                <a:t>Nghiên cứu SGK.</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Tx/>
                <a:buChar char="-"/>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rPr>
                <a:t>Liên hệ thực tiễn.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sp>
          <p:nvSpPr>
            <p:cNvPr id="32" name="Rectangle 31"/>
            <p:cNvSpPr/>
            <p:nvPr/>
          </p:nvSpPr>
          <p:spPr>
            <a:xfrm>
              <a:off x="9186255" y="3265432"/>
              <a:ext cx="2963325" cy="461665"/>
            </a:xfrm>
            <a:prstGeom prst="rect">
              <a:avLst/>
            </a:prstGeom>
            <a:solidFill>
              <a:schemeClr val="tx2">
                <a:lumMod val="25000"/>
                <a:lumOff val="75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rPr>
                <a:t>Viết ý cá nhân 2 phút</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pic>
          <p:nvPicPr>
            <p:cNvPr id="34" name="Picture 2" descr="Sign in to Bridges Educator Site | Bridges Educator Site | Think pair  share, Math learning center, Learning center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69999" y="2212224"/>
              <a:ext cx="1158206" cy="944084"/>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9210400" y="3888066"/>
              <a:ext cx="2915033" cy="461665"/>
            </a:xfrm>
            <a:prstGeom prst="rect">
              <a:avLst/>
            </a:prstGeom>
            <a:solidFill>
              <a:schemeClr val="accent1">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rPr>
                <a:t>Chia sẻ trước lớp</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sp>
          <p:nvSpPr>
            <p:cNvPr id="36" name="Rectangle 35"/>
            <p:cNvSpPr/>
            <p:nvPr/>
          </p:nvSpPr>
          <p:spPr>
            <a:xfrm>
              <a:off x="9186255" y="4477551"/>
              <a:ext cx="2915032" cy="830997"/>
            </a:xfrm>
            <a:prstGeom prst="rect">
              <a:avLst/>
            </a:prstGeom>
            <a:solidFill>
              <a:srgbClr val="60B1A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rPr>
                <a:t>Thống nhất ý kiến chung.</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pic>
          <p:nvPicPr>
            <p:cNvPr id="37" name="Picture 4" descr="Think pair share clipart 7 » Clipart Station"/>
            <p:cNvPicPr>
              <a:picLocks noChangeAspect="1" noChangeArrowheads="1"/>
            </p:cNvPicPr>
            <p:nvPr/>
          </p:nvPicPr>
          <p:blipFill rotWithShape="1">
            <a:blip r:embed="rId3">
              <a:extLst>
                <a:ext uri="{28A0092B-C50C-407E-A947-70E740481C1C}">
                  <a14:useLocalDpi xmlns:a14="http://schemas.microsoft.com/office/drawing/2010/main" val="0"/>
                </a:ext>
              </a:extLst>
            </a:blip>
            <a:srcRect l="8906" t="11826" r="8253" b="11071"/>
            <a:stretch>
              <a:fillRect/>
            </a:stretch>
          </p:blipFill>
          <p:spPr bwMode="auto">
            <a:xfrm>
              <a:off x="7969999" y="3323434"/>
              <a:ext cx="1157122" cy="9432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Chalkboard by alya_zaidan on emaz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9999" y="4433760"/>
              <a:ext cx="1083430" cy="943201"/>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TextBox 38"/>
          <p:cNvSpPr txBox="1"/>
          <p:nvPr/>
        </p:nvSpPr>
        <p:spPr>
          <a:xfrm>
            <a:off x="363094" y="935709"/>
            <a:ext cx="6985974" cy="2631939"/>
          </a:xfrm>
          <a:prstGeom prst="rect">
            <a:avLst/>
          </a:prstGeom>
          <a:noFill/>
        </p:spPr>
        <p:txBody>
          <a:bodyPr wrap="square">
            <a:spAutoFit/>
          </a:bodyPr>
          <a:lstStyle/>
          <a:p>
            <a:pPr indent="254000" algn="just">
              <a:lnSpc>
                <a:spcPct val="120000"/>
              </a:lnSpc>
              <a:spcAft>
                <a:spcPts val="600"/>
              </a:spcAft>
            </a:pPr>
            <a:r>
              <a:rPr lang="vi-VN" sz="2800" dirty="0">
                <a:effectLst/>
                <a:latin typeface="Times New Roman" panose="02020603050405020304" pitchFamily="18" charset="0"/>
                <a:ea typeface="Segoe UI" panose="020B0502040204020203" pitchFamily="34" charset="0"/>
              </a:rPr>
              <a:t>Đặt một đèn bàn chiếu sáng vào tường. Đưa bàn tay của em chắn chùm ánh sáng. Em quan sát thấy hiện tượng gì trên tường? Điều gì sẽ xảy ra khi em thay đổi khoảng cách giữa bàn tay và tường?</a:t>
            </a:r>
            <a:endParaRPr lang="en-US" sz="2800" dirty="0">
              <a:effectLst/>
              <a:latin typeface="Segoe UI" panose="020B0502040204020203" pitchFamily="34" charset="0"/>
              <a:ea typeface="Segoe UI" panose="020B0502040204020203" pitchFamily="34" charset="0"/>
            </a:endParaRPr>
          </a:p>
        </p:txBody>
      </p:sp>
    </p:spTree>
  </p:cSld>
  <p:clrMapOvr>
    <a:masterClrMapping/>
  </p:clrMapOvr>
  <p:transition spd="med" advClick="0"/>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2000" r="-2000"/>
          </a:stretch>
        </a:blipFill>
        <a:effectLst/>
      </p:bgPr>
    </p:bg>
    <p:spTree>
      <p:nvGrpSpPr>
        <p:cNvPr id="1" name=""/>
        <p:cNvGrpSpPr/>
        <p:nvPr/>
      </p:nvGrpSpPr>
      <p:grpSpPr>
        <a:xfrm>
          <a:off x="0" y="0"/>
          <a:ext cx="0" cy="0"/>
          <a:chOff x="0" y="0"/>
          <a:chExt cx="0" cy="0"/>
        </a:xfrm>
      </p:grpSpPr>
      <p:sp>
        <p:nvSpPr>
          <p:cNvPr id="33" name="TextBox 32"/>
          <p:cNvSpPr txBox="1"/>
          <p:nvPr/>
        </p:nvSpPr>
        <p:spPr>
          <a:xfrm>
            <a:off x="4482288" y="162688"/>
            <a:ext cx="34909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D80A10"/>
                </a:solidFill>
                <a:effectLst/>
                <a:uLnTx/>
                <a:uFillTx/>
                <a:latin typeface="Times New Roman" panose="02020603050405020304" pitchFamily="18" charset="0"/>
                <a:ea typeface="Microsoft YaHei" panose="020B0503020204020204" charset="-122"/>
                <a:cs typeface="Times New Roman" panose="02020603050405020304" pitchFamily="18" charset="0"/>
              </a:rPr>
              <a:t>HOẠT ĐỘNG NHÓM</a:t>
            </a:r>
            <a:endParaRPr kumimoji="0" lang="en-US" sz="2800" b="0" i="0" u="none" strike="noStrike" kern="1200" cap="none" spc="0" normalizeH="0" baseline="0" noProof="0" dirty="0">
              <a:ln>
                <a:noFill/>
              </a:ln>
              <a:solidFill>
                <a:srgbClr val="D80A10"/>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sp>
        <p:nvSpPr>
          <p:cNvPr id="34" name="TextBox 33"/>
          <p:cNvSpPr txBox="1"/>
          <p:nvPr/>
        </p:nvSpPr>
        <p:spPr>
          <a:xfrm>
            <a:off x="8415867" y="1574448"/>
            <a:ext cx="3505198" cy="2822055"/>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sz="2500" b="0" i="0" u="none" strike="noStrike" kern="1200" cap="none" spc="0" normalizeH="0" baseline="0" noProof="0" dirty="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Quan </a:t>
            </a:r>
            <a:r>
              <a:rPr kumimoji="0" lang="en-US" sz="2500" b="0" i="0" u="none" strike="noStrike" kern="1200" cap="none" spc="0" normalizeH="0" baseline="0" noProof="0" dirty="0" err="1">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sát</a:t>
            </a:r>
            <a:r>
              <a:rPr kumimoji="0" lang="en-US" sz="2500" b="0" i="0" u="none" strike="noStrike" kern="1200" cap="none" spc="0" normalizeH="0" baseline="0" noProof="0" dirty="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sz="2500" b="0" i="0" u="none" strike="noStrike" kern="1200" cap="none" spc="0" normalizeH="0" baseline="0" noProof="0" dirty="0" err="1">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các</a:t>
            </a:r>
            <a:r>
              <a:rPr kumimoji="0" lang="en-US" sz="2500" b="0" i="0" u="none" strike="noStrike" kern="1200" cap="none" spc="0" normalizeH="0" baseline="0" noProof="0" dirty="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sz="2500" b="0" i="0" u="none" strike="noStrike" kern="1200" cap="none" spc="0" normalizeH="0" baseline="0" noProof="0" dirty="0" err="1">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hình</a:t>
            </a:r>
            <a:r>
              <a:rPr kumimoji="0" lang="en-US" sz="2500" b="0" i="0" u="none" strike="noStrike" kern="1200" cap="none" spc="0" normalizeH="0" baseline="0" noProof="0" dirty="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sz="2500" b="0" i="0" u="none" strike="noStrike" kern="1200" cap="none" spc="0" normalizeH="0" baseline="0" noProof="0" dirty="0" err="1">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ảnh</a:t>
            </a:r>
            <a:r>
              <a:rPr kumimoji="0" lang="en-US" sz="2500" b="0" i="0" u="none" strike="noStrike" kern="1200" cap="none" spc="0" normalizeH="0" baseline="0" noProof="0" dirty="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sz="2500" b="0" i="0" u="none" strike="noStrike" kern="1200" cap="none" spc="0" normalizeH="0" baseline="0" noProof="0" dirty="0" err="1">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mô</a:t>
            </a:r>
            <a:r>
              <a:rPr kumimoji="0" lang="en-US" sz="2500" b="0" i="0" u="none" strike="noStrike" kern="1200" cap="none" spc="0" normalizeH="0" baseline="0" noProof="0" dirty="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sz="2500" b="0" i="0" u="none" strike="noStrike" kern="1200" cap="none" spc="0" normalizeH="0" baseline="0" noProof="0" dirty="0" err="1">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tả</a:t>
            </a:r>
            <a:r>
              <a:rPr kumimoji="0" lang="en-US" sz="2500" b="0" i="0" u="none" strike="noStrike" kern="1200" cap="none" spc="0" normalizeH="0" baseline="0" noProof="0" dirty="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sz="2500" b="0" i="0" u="none" strike="noStrike" kern="1200" cap="none" spc="0" normalizeH="0" baseline="0" noProof="0" dirty="0" err="1">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trong</a:t>
            </a:r>
            <a:r>
              <a:rPr kumimoji="0" lang="en-US" sz="2500" b="0" i="0" u="none" strike="noStrike" kern="1200" cap="none" spc="0" normalizeH="0" baseline="0" noProof="0" dirty="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sz="2500" b="0" i="0" u="none" strike="noStrike" kern="1200" cap="none" spc="0" normalizeH="0" baseline="0" noProof="0" dirty="0" err="1">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phiếu</a:t>
            </a:r>
            <a:r>
              <a:rPr kumimoji="0" lang="en-US" sz="2500" b="0" i="0" u="none" strike="noStrike" kern="1200" cap="none" spc="0" normalizeH="0" baseline="0" noProof="0" dirty="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sz="2500" b="0" i="0" u="none" strike="noStrike" kern="1200" cap="none" spc="0" normalizeH="0" baseline="0" noProof="0" dirty="0" err="1">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học</a:t>
            </a:r>
            <a:r>
              <a:rPr kumimoji="0" lang="en-US" sz="2500" b="0" i="0" u="none" strike="noStrike" kern="1200" cap="none" spc="0" normalizeH="0" baseline="0" noProof="0" dirty="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sz="2500" b="0" i="0" u="none" strike="noStrike" kern="1200" cap="none" spc="0" normalizeH="0" baseline="0" noProof="0" dirty="0" err="1">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tập</a:t>
            </a:r>
            <a:r>
              <a:rPr kumimoji="0" lang="en-US" sz="2500" b="0" i="0" u="none" strike="noStrike" kern="1200" cap="none" spc="0" normalizeH="0" baseline="0" noProof="0" dirty="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a:t>
            </a:r>
            <a:endParaRPr kumimoji="0" lang="en-US" sz="2500" b="0" i="0" u="none" strike="noStrike" kern="1200" cap="none" spc="0" normalizeH="0" baseline="0" noProof="0" dirty="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defRPr/>
            </a:pPr>
            <a:r>
              <a:rPr kumimoji="0" lang="en-US" sz="2500" b="0" i="0" u="none" strike="noStrike" kern="1200" cap="none" spc="0" normalizeH="0" baseline="0" noProof="0" dirty="0" err="1">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Thảo</a:t>
            </a:r>
            <a:r>
              <a:rPr kumimoji="0" lang="en-US" sz="2500" b="0" i="0" u="none" strike="noStrike" kern="1200" cap="none" spc="0" normalizeH="0" baseline="0" noProof="0" dirty="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sz="2500" b="0" i="0" u="none" strike="noStrike" kern="1200" cap="none" spc="0" normalizeH="0" baseline="0" noProof="0" dirty="0" err="1">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luận</a:t>
            </a:r>
            <a:r>
              <a:rPr kumimoji="0" lang="en-US" sz="2500" b="0" i="0" u="none" strike="noStrike" kern="1200" cap="none" spc="0" normalizeH="0" baseline="0" noProof="0" dirty="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sz="2500" b="0" i="0" u="none" strike="noStrike" kern="1200" cap="none" spc="0" normalizeH="0" baseline="0" noProof="0" dirty="0" err="1">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để</a:t>
            </a:r>
            <a:r>
              <a:rPr kumimoji="0" lang="en-US" sz="2500" b="0" i="0" u="none" strike="noStrike" kern="1200" cap="none" spc="0" normalizeH="0" baseline="0" noProof="0" dirty="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sz="2500" b="0" i="0" u="none" strike="noStrike" kern="1200" cap="none" spc="0" normalizeH="0" baseline="0" noProof="0" dirty="0" err="1">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mô</a:t>
            </a:r>
            <a:r>
              <a:rPr kumimoji="0" lang="en-US" sz="2500" b="0" i="0" u="none" strike="noStrike" kern="1200" cap="none" spc="0" normalizeH="0" baseline="0" noProof="0" dirty="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sz="2500" b="0" i="0" u="none" strike="noStrike" kern="1200" cap="none" spc="0" normalizeH="0" baseline="0" noProof="0" dirty="0" err="1">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tả</a:t>
            </a:r>
            <a:r>
              <a:rPr kumimoji="0" lang="en-US" sz="2500" b="0" i="0" u="none" strike="noStrike" kern="1200" cap="none" spc="0" normalizeH="0" baseline="0" noProof="0" dirty="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sz="2500" b="0" i="0" u="none" strike="noStrike" kern="1200" cap="none" spc="0" normalizeH="0" baseline="0" noProof="0" dirty="0" err="1">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bóng</a:t>
            </a:r>
            <a:r>
              <a:rPr kumimoji="0" lang="en-US" sz="2500" b="0" i="0" u="none" strike="noStrike" kern="1200" cap="none" spc="0" normalizeH="0" baseline="0" noProof="0" dirty="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sz="2500" b="0" i="0" u="none" strike="noStrike" kern="1200" cap="none" spc="0" normalizeH="0" baseline="0" noProof="0" dirty="0" err="1">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của</a:t>
            </a:r>
            <a:r>
              <a:rPr kumimoji="0" lang="en-US" sz="2500" b="0" i="0" u="none" strike="noStrike" kern="1200" cap="none" spc="0" normalizeH="0" baseline="0" noProof="0" dirty="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sz="2500" b="0" i="0" u="none" strike="noStrike" kern="1200" cap="none" spc="0" normalizeH="0" baseline="0" noProof="0" dirty="0" err="1">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vật</a:t>
            </a:r>
            <a:r>
              <a:rPr kumimoji="0" lang="en-US" sz="2500" b="0" i="0" u="none" strike="noStrike" kern="1200" cap="none" spc="0" normalizeH="0" baseline="0" noProof="0" dirty="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sz="2500" b="0" i="0" u="none" strike="noStrike" kern="1200" cap="none" spc="0" normalizeH="0" baseline="0" noProof="0" dirty="0" err="1">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cản</a:t>
            </a:r>
            <a:r>
              <a:rPr kumimoji="0" lang="en-US" sz="2500" b="0" i="0" u="none" strike="noStrike" kern="1200" cap="none" spc="0" normalizeH="0" baseline="0" noProof="0" dirty="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sz="2500" b="0" i="0" u="none" strike="noStrike" kern="1200" cap="none" spc="0" normalizeH="0" baseline="0" noProof="0" dirty="0" err="1">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sáng</a:t>
            </a:r>
            <a:r>
              <a:rPr kumimoji="0" lang="en-US" sz="2500" b="0" i="0" u="none" strike="noStrike" kern="1200" cap="none" spc="0" normalizeH="0" baseline="0" noProof="0" dirty="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sz="2500" b="0" i="0" u="none" strike="noStrike" kern="1200" cap="none" spc="0" normalizeH="0" baseline="0" noProof="0" dirty="0" err="1">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trên</a:t>
            </a:r>
            <a:r>
              <a:rPr kumimoji="0" lang="en-US" sz="2500" b="0" i="0" u="none" strike="noStrike" kern="1200" cap="none" spc="0" normalizeH="0" baseline="0" noProof="0" dirty="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sz="2500" b="0" i="0" u="none" strike="noStrike" kern="1200" cap="none" spc="0" normalizeH="0" baseline="0" noProof="0" dirty="0" err="1">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màn</a:t>
            </a:r>
            <a:r>
              <a:rPr kumimoji="0" lang="en-US" sz="2500" b="0" i="0" u="none" strike="noStrike" kern="1200" cap="none" spc="0" normalizeH="0" baseline="0" noProof="0" dirty="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sz="2500" b="0" i="0" u="none" strike="noStrike" kern="1200" cap="none" spc="0" normalizeH="0" baseline="0" noProof="0" dirty="0" err="1">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chắn</a:t>
            </a:r>
            <a:r>
              <a:rPr kumimoji="0" lang="en-US" sz="2500" b="0" i="0" u="none" strike="noStrike" kern="1200" cap="none" spc="0" normalizeH="0" baseline="0" noProof="0" dirty="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sz="2500" b="0" i="0" u="none" strike="noStrike" kern="1200" cap="none" spc="0" normalizeH="0" baseline="0" noProof="0" dirty="0" err="1">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ở</a:t>
            </a:r>
            <a:r>
              <a:rPr kumimoji="0" lang="en-US" sz="2500" b="0" i="0" u="none" strike="noStrike" kern="1200" cap="none" spc="0" normalizeH="0" baseline="0" noProof="0" dirty="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sz="2500" b="0" i="0" u="none" strike="noStrike" kern="1200" cap="none" spc="0" normalizeH="0" baseline="0" noProof="0" dirty="0" err="1">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mỗi</a:t>
            </a:r>
            <a:r>
              <a:rPr kumimoji="0" lang="en-US" sz="2500" b="0" i="0" u="none" strike="noStrike" kern="1200" cap="none" spc="0" normalizeH="0" baseline="0" noProof="0" dirty="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sz="2500" b="0" i="0" u="none" strike="noStrike" kern="1200" cap="none" spc="0" normalizeH="0" baseline="0" noProof="0" dirty="0" err="1">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hình</a:t>
            </a:r>
            <a:r>
              <a:rPr kumimoji="0" lang="en-US" sz="2500" b="0" i="0" u="none" strike="noStrike" kern="1200" cap="none" spc="0" normalizeH="0" baseline="0" noProof="0" dirty="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a:t>
            </a:r>
            <a:endParaRPr kumimoji="0" lang="en-US" sz="2500" b="0" i="0" u="none" strike="noStrike" kern="1200" cap="none" spc="0" normalizeH="0" baseline="0" noProof="0" dirty="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defRPr/>
            </a:pPr>
            <a:r>
              <a:rPr lang="en-US" sz="2500" dirty="0" err="1">
                <a:solidFill>
                  <a:srgbClr val="0432FF"/>
                </a:solidFill>
                <a:latin typeface="Times New Roman" panose="02020603050405020304" pitchFamily="18" charset="0"/>
                <a:ea typeface="Microsoft YaHei" panose="020B0503020204020204" charset="-122"/>
                <a:cs typeface="Times New Roman" panose="02020603050405020304" pitchFamily="18" charset="0"/>
              </a:rPr>
              <a:t>Hoàn</a:t>
            </a:r>
            <a:r>
              <a:rPr lang="en-US" sz="2500" dirty="0">
                <a:solidFill>
                  <a:srgbClr val="0432FF"/>
                </a:solidFill>
                <a:latin typeface="Times New Roman" panose="02020603050405020304" pitchFamily="18" charset="0"/>
                <a:ea typeface="Microsoft YaHei" panose="020B0503020204020204" charset="-122"/>
                <a:cs typeface="Times New Roman" panose="02020603050405020304" pitchFamily="18" charset="0"/>
              </a:rPr>
              <a:t> </a:t>
            </a:r>
            <a:r>
              <a:rPr lang="en-US" sz="2500" dirty="0" err="1">
                <a:solidFill>
                  <a:srgbClr val="0432FF"/>
                </a:solidFill>
                <a:latin typeface="Times New Roman" panose="02020603050405020304" pitchFamily="18" charset="0"/>
                <a:ea typeface="Microsoft YaHei" panose="020B0503020204020204" charset="-122"/>
                <a:cs typeface="Times New Roman" panose="02020603050405020304" pitchFamily="18" charset="0"/>
              </a:rPr>
              <a:t>thành</a:t>
            </a:r>
            <a:r>
              <a:rPr lang="en-US" sz="2500" dirty="0">
                <a:solidFill>
                  <a:srgbClr val="0432FF"/>
                </a:solidFill>
                <a:latin typeface="Times New Roman" panose="02020603050405020304" pitchFamily="18" charset="0"/>
                <a:ea typeface="Microsoft YaHei" panose="020B0503020204020204" charset="-122"/>
                <a:cs typeface="Times New Roman" panose="02020603050405020304" pitchFamily="18" charset="0"/>
              </a:rPr>
              <a:t> </a:t>
            </a:r>
            <a:r>
              <a:rPr lang="en-US" sz="2500" dirty="0" err="1">
                <a:solidFill>
                  <a:srgbClr val="0432FF"/>
                </a:solidFill>
                <a:latin typeface="Times New Roman" panose="02020603050405020304" pitchFamily="18" charset="0"/>
                <a:ea typeface="Microsoft YaHei" panose="020B0503020204020204" charset="-122"/>
                <a:cs typeface="Times New Roman" panose="02020603050405020304" pitchFamily="18" charset="0"/>
              </a:rPr>
              <a:t>phiếu</a:t>
            </a:r>
            <a:r>
              <a:rPr lang="en-US" sz="2500" dirty="0">
                <a:solidFill>
                  <a:srgbClr val="0432FF"/>
                </a:solidFill>
                <a:latin typeface="Times New Roman" panose="02020603050405020304" pitchFamily="18" charset="0"/>
                <a:ea typeface="Microsoft YaHei" panose="020B0503020204020204" charset="-122"/>
                <a:cs typeface="Times New Roman" panose="02020603050405020304" pitchFamily="18" charset="0"/>
              </a:rPr>
              <a:t> </a:t>
            </a:r>
            <a:r>
              <a:rPr lang="en-US" sz="2500" dirty="0" err="1">
                <a:solidFill>
                  <a:srgbClr val="0432FF"/>
                </a:solidFill>
                <a:latin typeface="Times New Roman" panose="02020603050405020304" pitchFamily="18" charset="0"/>
                <a:ea typeface="Microsoft YaHei" panose="020B0503020204020204" charset="-122"/>
                <a:cs typeface="Times New Roman" panose="02020603050405020304" pitchFamily="18" charset="0"/>
              </a:rPr>
              <a:t>học</a:t>
            </a:r>
            <a:r>
              <a:rPr lang="en-US" sz="2500" dirty="0">
                <a:solidFill>
                  <a:srgbClr val="0432FF"/>
                </a:solidFill>
                <a:latin typeface="Times New Roman" panose="02020603050405020304" pitchFamily="18" charset="0"/>
                <a:ea typeface="Microsoft YaHei" panose="020B0503020204020204" charset="-122"/>
                <a:cs typeface="Times New Roman" panose="02020603050405020304" pitchFamily="18" charset="0"/>
              </a:rPr>
              <a:t> </a:t>
            </a:r>
            <a:r>
              <a:rPr lang="en-US" sz="2500" dirty="0" err="1">
                <a:solidFill>
                  <a:srgbClr val="0432FF"/>
                </a:solidFill>
                <a:latin typeface="Times New Roman" panose="02020603050405020304" pitchFamily="18" charset="0"/>
                <a:ea typeface="Microsoft YaHei" panose="020B0503020204020204" charset="-122"/>
                <a:cs typeface="Times New Roman" panose="02020603050405020304" pitchFamily="18" charset="0"/>
              </a:rPr>
              <a:t>tập</a:t>
            </a:r>
            <a:endParaRPr kumimoji="0" lang="en-US" sz="2500" b="0" i="0" u="none" strike="noStrike" kern="1200" cap="none" spc="0" normalizeH="0" baseline="0" noProof="0" dirty="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sp>
        <p:nvSpPr>
          <p:cNvPr id="35" name="Rounded Rectangle 34"/>
          <p:cNvSpPr/>
          <p:nvPr/>
        </p:nvSpPr>
        <p:spPr>
          <a:xfrm>
            <a:off x="8263466" y="1423169"/>
            <a:ext cx="3781873" cy="2973334"/>
          </a:xfrm>
          <a:prstGeom prst="roundRect">
            <a:avLst/>
          </a:prstGeom>
          <a:noFill/>
          <a:ln w="12700">
            <a:solidFill>
              <a:srgbClr val="55888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sp>
        <p:nvSpPr>
          <p:cNvPr id="9" name="Rectangle: Rounded Corners 90"/>
          <p:cNvSpPr/>
          <p:nvPr/>
        </p:nvSpPr>
        <p:spPr>
          <a:xfrm>
            <a:off x="980105" y="646267"/>
            <a:ext cx="10517630" cy="456681"/>
          </a:xfrm>
          <a:prstGeom prst="roundRect">
            <a:avLst/>
          </a:prstGeom>
          <a:solidFill>
            <a:srgbClr val="FFFFFF"/>
          </a:solid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Lớp</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chia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thành</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nhóm</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thảo</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luận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hoàn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thành</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nội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dung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phiếu</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tập</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 name="Table 1"/>
          <p:cNvGraphicFramePr>
            <a:graphicFrameLocks noGrp="1"/>
          </p:cNvGraphicFramePr>
          <p:nvPr/>
        </p:nvGraphicFramePr>
        <p:xfrm>
          <a:off x="146660" y="1423168"/>
          <a:ext cx="7998272" cy="5235199"/>
        </p:xfrm>
        <a:graphic>
          <a:graphicData uri="http://schemas.openxmlformats.org/drawingml/2006/table">
            <a:tbl>
              <a:tblPr firstRow="1" firstCol="1" bandRow="1"/>
              <a:tblGrid>
                <a:gridCol w="4553957"/>
                <a:gridCol w="3444315"/>
              </a:tblGrid>
              <a:tr h="1008389">
                <a:tc gridSpan="2">
                  <a:txBody>
                    <a:bodyPr/>
                    <a:lstStyle/>
                    <a:p>
                      <a:pPr indent="254000" algn="just">
                        <a:lnSpc>
                          <a:spcPct val="120000"/>
                        </a:lnSpc>
                        <a:spcAft>
                          <a:spcPts val="600"/>
                        </a:spcAft>
                      </a:pPr>
                      <a:r>
                        <a:rPr lang="vi-VN" sz="2400" b="1"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PHIẾU HỌC TẬP SỐ 4</a:t>
                      </a:r>
                      <a:r>
                        <a:rPr lang="vi-VN" sz="24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vi-VN" sz="2400" b="1" dirty="0">
                          <a:solidFill>
                            <a:srgbClr val="E08738"/>
                          </a:solidFill>
                          <a:effectLst/>
                          <a:latin typeface="Times New Roman" panose="02020603050405020304" pitchFamily="18" charset="0"/>
                          <a:ea typeface="Segoe UI" panose="020B0502040204020203" pitchFamily="34" charset="0"/>
                          <a:cs typeface="Times New Roman" panose="02020603050405020304" pitchFamily="18" charset="0"/>
                        </a:rPr>
                        <a:t>Quan sát và vẽ hình biểu diễn Vùng tối – Vùng nửa tố.      </a:t>
                      </a:r>
                      <a:r>
                        <a:rPr lang="vi-VN" sz="24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Nhóm:………</a:t>
                      </a:r>
                      <a:endParaRPr lang="en-US" sz="24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a:tc>
              </a:tr>
              <a:tr h="577226">
                <a:tc gridSpan="2">
                  <a:txBody>
                    <a:bodyPr/>
                    <a:lstStyle/>
                    <a:p>
                      <a:pPr algn="just"/>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Nhiệm vụ: </a:t>
                      </a: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 hiện quan sát các hình ảnh sau, hãy mô tả bóng của vật cản sáng trên màn chắn ở mỗi hình ảnh và giải thích tại sao có bóng đó.</a:t>
                      </a:r>
                      <a:endPar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a:tc>
              </a:tr>
              <a:tr h="438470">
                <a:tc>
                  <a:txBody>
                    <a:bodyPr/>
                    <a:lstStyle/>
                    <a:p>
                      <a:pPr algn="ctr">
                        <a:lnSpc>
                          <a:spcPct val="120000"/>
                        </a:lnSpc>
                        <a:tabLst>
                          <a:tab pos="180340" algn="l"/>
                          <a:tab pos="450215" algn="l"/>
                        </a:tabLs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hỏi</a:t>
                      </a:r>
                      <a:endPar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0000"/>
                        </a:lnSpc>
                        <a:tabLst>
                          <a:tab pos="180340" algn="l"/>
                          <a:tab pos="450215" algn="l"/>
                        </a:tabLs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a:t>
                      </a:r>
                      <a:r>
                        <a:rPr lang="vi-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kiến của nhóm</a:t>
                      </a:r>
                      <a:endPar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12614">
                <a:tc>
                  <a:txBody>
                    <a:bodyPr/>
                    <a:lstStyle/>
                    <a:p>
                      <a:pPr indent="254000" algn="just">
                        <a:lnSpc>
                          <a:spcPct val="120000"/>
                        </a:lnSpc>
                        <a:spcAft>
                          <a:spcPts val="600"/>
                        </a:spcAft>
                        <a:tabLst>
                          <a:tab pos="534670" algn="l"/>
                        </a:tabLst>
                      </a:pPr>
                      <a:r>
                        <a:rPr lang="vi-VN" sz="2400" b="1"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?1</a:t>
                      </a:r>
                      <a:r>
                        <a:rPr lang="vi-VN" sz="24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endParaRPr>
                    </a:p>
                    <a:p>
                      <a:pPr marL="342900" lvl="0" indent="-342900" algn="just">
                        <a:lnSpc>
                          <a:spcPct val="120000"/>
                        </a:lnSpc>
                        <a:spcAft>
                          <a:spcPts val="600"/>
                        </a:spcAft>
                        <a:buClr>
                          <a:srgbClr val="000000"/>
                        </a:buClr>
                        <a:buSzPts val="1000"/>
                        <a:buFont typeface="Symbol" panose="05050102010706020507" pitchFamily="2" charset="2"/>
                        <a:buChar char="-"/>
                        <a:tabLst>
                          <a:tab pos="502920" algn="l"/>
                        </a:tabLst>
                      </a:pPr>
                      <a:r>
                        <a:rPr lang="vi-VN" sz="240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a:t>
                      </a:r>
                      <a:endParaRPr lang="en-US" sz="240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20000"/>
                        </a:lnSpc>
                        <a:tabLst>
                          <a:tab pos="180340" algn="l"/>
                          <a:tab pos="450215"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05051">
                <a:tc>
                  <a:txBody>
                    <a:bodyPr/>
                    <a:lstStyle/>
                    <a:p>
                      <a:pPr indent="254000" algn="just">
                        <a:lnSpc>
                          <a:spcPct val="120000"/>
                        </a:lnSpc>
                        <a:spcAft>
                          <a:spcPts val="600"/>
                        </a:spcAft>
                        <a:tabLst>
                          <a:tab pos="542925" algn="l"/>
                        </a:tabLst>
                      </a:pPr>
                      <a:r>
                        <a:rPr lang="vi-VN" sz="2400" b="1"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?2</a:t>
                      </a:r>
                      <a:r>
                        <a:rPr lang="vi-VN" sz="24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20000"/>
                        </a:lnSpc>
                        <a:tabLst>
                          <a:tab pos="180340" algn="l"/>
                          <a:tab pos="450215"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tabLst>
                          <a:tab pos="180340" algn="l"/>
                          <a:tab pos="450215"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20000"/>
                        </a:lnSpc>
                        <a:tabLst>
                          <a:tab pos="180340" algn="l"/>
                          <a:tab pos="450215" algn="l"/>
                        </a:tabLs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pic>
        <p:nvPicPr>
          <p:cNvPr id="23553" name="Picture 8" descr="Timeline&#10;&#10;Description automatically generated with medium confid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105" y="5491864"/>
            <a:ext cx="3060700" cy="116650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80105" y="4095957"/>
            <a:ext cx="3253228" cy="12357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25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2000" r="-2000"/>
          </a:stretch>
        </a:blipFill>
        <a:effectLst/>
      </p:bgPr>
    </p:bg>
    <p:spTree>
      <p:nvGrpSpPr>
        <p:cNvPr id="1" name=""/>
        <p:cNvGrpSpPr/>
        <p:nvPr/>
      </p:nvGrpSpPr>
      <p:grpSpPr>
        <a:xfrm>
          <a:off x="0" y="0"/>
          <a:ext cx="0" cy="0"/>
          <a:chOff x="0" y="0"/>
          <a:chExt cx="0" cy="0"/>
        </a:xfrm>
      </p:grpSpPr>
      <p:sp>
        <p:nvSpPr>
          <p:cNvPr id="33" name="TextBox 32"/>
          <p:cNvSpPr txBox="1"/>
          <p:nvPr/>
        </p:nvSpPr>
        <p:spPr>
          <a:xfrm>
            <a:off x="740017" y="123047"/>
            <a:ext cx="1107944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000" b="0" i="0" u="none" strike="noStrike" kern="1200" cap="none" spc="0" normalizeH="0" baseline="0" noProof="0" dirty="0">
                <a:ln>
                  <a:noFill/>
                </a:ln>
                <a:solidFill>
                  <a:srgbClr val="D80A10"/>
                </a:solidFill>
                <a:effectLst/>
                <a:uLnTx/>
                <a:uFillTx/>
                <a:latin typeface="Times New Roman" panose="02020603050405020304" pitchFamily="18" charset="0"/>
                <a:ea typeface="Microsoft YaHei" panose="020B0503020204020204" charset="-122"/>
                <a:cs typeface="Times New Roman" panose="02020603050405020304" pitchFamily="18" charset="0"/>
              </a:rPr>
              <a:t>Thực hành vẽ hình biểu diễn vùng tối – vùng nửa tối phía sau vật cản</a:t>
            </a:r>
            <a:endParaRPr kumimoji="0" lang="en-US" sz="3000" b="0" i="0" u="none" strike="noStrike" kern="1200" cap="none" spc="0" normalizeH="0" baseline="0" noProof="0" dirty="0">
              <a:ln>
                <a:noFill/>
              </a:ln>
              <a:solidFill>
                <a:srgbClr val="D80A10"/>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sp>
        <p:nvSpPr>
          <p:cNvPr id="9" name="Rectangle: Rounded Corners 90"/>
          <p:cNvSpPr/>
          <p:nvPr/>
        </p:nvSpPr>
        <p:spPr>
          <a:xfrm>
            <a:off x="893031" y="832530"/>
            <a:ext cx="10517630" cy="1379577"/>
          </a:xfrm>
          <a:prstGeom prst="roundRect">
            <a:avLst/>
          </a:prstGeom>
          <a:solidFill>
            <a:srgbClr val="FFFFFF"/>
          </a:solid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Hoạt</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động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cá</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nhân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nghiên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cứu</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phần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hướng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dẫn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vẽ</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biểu</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diễn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vùng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tối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tài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liệu</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thực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hiện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vẽ</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vùng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tối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vùng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nửa</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tối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phía</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sau</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vật</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cản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sáng</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descr="Diagram&#10;&#10;Description automatically generated"/>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Effect>
                      <a14:sharpenSoften amount="50000"/>
                    </a14:imgEffect>
                  </a14:imgLayer>
                </a14:imgProps>
              </a:ext>
              <a:ext uri="{28A0092B-C50C-407E-A947-70E740481C1C}">
                <a14:useLocalDpi xmlns:a14="http://schemas.microsoft.com/office/drawing/2010/main" val="0"/>
              </a:ext>
            </a:extLst>
          </a:blip>
          <a:srcRect r="4987"/>
          <a:stretch>
            <a:fillRect/>
          </a:stretch>
        </p:blipFill>
        <p:spPr>
          <a:xfrm>
            <a:off x="837185" y="2589403"/>
            <a:ext cx="5258815" cy="4103217"/>
          </a:xfrm>
          <a:prstGeom prst="rect">
            <a:avLst/>
          </a:prstGeom>
        </p:spPr>
      </p:pic>
      <p:pic>
        <p:nvPicPr>
          <p:cNvPr id="6" name="Picture 5" descr="A picture containing text, device, meter&#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1343" y="2589402"/>
            <a:ext cx="4973472" cy="410321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1250"/>
                                        <p:tgtEl>
                                          <p:spTgt spid="4"/>
                                        </p:tgtEl>
                                      </p:cBhvr>
                                    </p:animEffect>
                                  </p:childTnLst>
                                </p:cTn>
                              </p:par>
                              <p:par>
                                <p:cTn id="13" presetID="6"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2000" r="-2000"/>
          </a:stretch>
        </a:blipFill>
        <a:effectLst/>
      </p:bgPr>
    </p:bg>
    <p:spTree>
      <p:nvGrpSpPr>
        <p:cNvPr id="1" name=""/>
        <p:cNvGrpSpPr/>
        <p:nvPr/>
      </p:nvGrpSpPr>
      <p:grpSpPr>
        <a:xfrm>
          <a:off x="0" y="0"/>
          <a:ext cx="0" cy="0"/>
          <a:chOff x="0" y="0"/>
          <a:chExt cx="0" cy="0"/>
        </a:xfrm>
      </p:grpSpPr>
      <p:sp>
        <p:nvSpPr>
          <p:cNvPr id="33" name="TextBox 32"/>
          <p:cNvSpPr txBox="1"/>
          <p:nvPr/>
        </p:nvSpPr>
        <p:spPr>
          <a:xfrm>
            <a:off x="841621" y="123047"/>
            <a:ext cx="625344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0" normalizeH="0" baseline="0" noProof="0" dirty="0">
                <a:ln>
                  <a:noFill/>
                </a:ln>
                <a:solidFill>
                  <a:srgbClr val="D80A10"/>
                </a:solidFill>
                <a:effectLst/>
                <a:uLnTx/>
                <a:uFillTx/>
                <a:latin typeface="Times New Roman" panose="02020603050405020304" pitchFamily="18" charset="0"/>
                <a:ea typeface="Microsoft YaHei" panose="020B0503020204020204" charset="-122"/>
                <a:cs typeface="Times New Roman" panose="02020603050405020304" pitchFamily="18" charset="0"/>
              </a:rPr>
              <a:t>Tìm hiểu về hiện tượng nguyệt thực </a:t>
            </a:r>
            <a:endParaRPr kumimoji="0" lang="en-US" sz="3200" b="0" i="0" u="none" strike="noStrike" kern="1200" cap="none" spc="0" normalizeH="0" baseline="0" noProof="0" dirty="0">
              <a:ln>
                <a:noFill/>
              </a:ln>
              <a:solidFill>
                <a:srgbClr val="D80A10"/>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sp>
        <p:nvSpPr>
          <p:cNvPr id="9" name="Rectangle: Rounded Corners 90"/>
          <p:cNvSpPr/>
          <p:nvPr/>
        </p:nvSpPr>
        <p:spPr>
          <a:xfrm>
            <a:off x="837184" y="707822"/>
            <a:ext cx="10948415" cy="1053245"/>
          </a:xfrm>
          <a:prstGeom prst="roundRect">
            <a:avLst/>
          </a:prstGeom>
          <a:solidFill>
            <a:srgbClr val="FFFFFF"/>
          </a:solid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Hoạt</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động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cá</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nhân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xem</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đoạn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clip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giới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thiệu</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về</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hiện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tượng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nguyệt</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thực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Mô</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tả</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lại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cho</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biết</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nguyên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nhân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dẫn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đến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hiện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tượng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nguyệt</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thực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10" name="Online Media 9" descr="Khám Phá Hiện Tượng Nguyệt Thực | Phim Hoạt Hình Mới 2020 | Hoạt Hình Khoa Học Hay Nhất">
            <a:hlinkClick r:id="" action="ppaction://media"/>
          </p:cNvPr>
          <p:cNvPicPr>
            <a:picLocks noRot="1" noChangeAspect="1"/>
          </p:cNvPicPr>
          <p:nvPr>
            <a:videoFile r:link="rId2"/>
            <p:extLst>
              <p:ext uri="{DAA4B4D4-6D71-4841-9C94-3DE7FCFB9230}">
                <p14:media xmlns:p14="http://schemas.microsoft.com/office/powerpoint/2010/main" r:link="rId3"/>
              </p:ext>
            </p:extLst>
          </p:nvPr>
        </p:nvPicPr>
        <p:blipFill>
          <a:blip r:embed="rId4"/>
          <a:stretch>
            <a:fillRect/>
          </a:stretch>
        </p:blipFill>
        <p:spPr>
          <a:xfrm>
            <a:off x="1168400" y="1913466"/>
            <a:ext cx="10193867" cy="453813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0"/>
                                        </p:tgtEl>
                                      </p:cBhvr>
                                    </p:cmd>
                                  </p:childTnLst>
                                </p:cTn>
                              </p:par>
                            </p:childTnLst>
                          </p:cTn>
                        </p:par>
                      </p:childTnLst>
                    </p:cTn>
                  </p:par>
                </p:childTnLst>
              </p:cTn>
              <p:nextCondLst>
                <p:cond evt="onClick" delay="0">
                  <p:tgtEl>
                    <p:spTgt spid="10"/>
                  </p:tgtEl>
                </p:cond>
              </p:nextCondLst>
            </p:seq>
            <p:video>
              <p:cMediaNode vol="80000">
                <p:cTn id="18" fill="hold" display="0">
                  <p:stCondLst>
                    <p:cond delay="indefinite"/>
                  </p:stCondLst>
                </p:cTn>
                <p:tgtEl>
                  <p:spTgt spid="10"/>
                </p:tgtEl>
              </p:cMediaNode>
            </p:video>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6377" y="874712"/>
            <a:ext cx="7605712" cy="567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6" name="Rectangle 32"/>
          <p:cNvSpPr>
            <a:spLocks noChangeArrowheads="1"/>
          </p:cNvSpPr>
          <p:nvPr/>
        </p:nvSpPr>
        <p:spPr bwMode="auto">
          <a:xfrm>
            <a:off x="4089400" y="128588"/>
            <a:ext cx="3929063" cy="43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80000"/>
              </a:lnSpc>
              <a:spcBef>
                <a:spcPct val="20000"/>
              </a:spcBef>
              <a:spcAft>
                <a:spcPct val="0"/>
              </a:spcAft>
              <a:buClrTx/>
              <a:buSzTx/>
              <a:buFontTx/>
              <a:buNone/>
              <a:defRPr/>
            </a:pPr>
            <a:r>
              <a:rPr kumimoji="0" lang="en-US" altLang="en-US" sz="2800" b="1" i="0" u="none" strike="noStrike" kern="1200" cap="none" spc="0" normalizeH="0" baseline="0" noProof="0">
                <a:ln>
                  <a:noFill/>
                </a:ln>
                <a:solidFill>
                  <a:srgbClr val="0000CC"/>
                </a:solidFill>
                <a:effectLst/>
                <a:uLnTx/>
                <a:uFillTx/>
                <a:latin typeface="Times New Roman" panose="02020603050405020304" pitchFamily="18" charset="0"/>
                <a:ea typeface="+mn-ea"/>
                <a:cs typeface="Arial" panose="020B0604020202020204" pitchFamily="34" charset="0"/>
              </a:rPr>
              <a:t>Hiện tượng nguyệt thực.</a:t>
            </a:r>
            <a:endParaRPr kumimoji="0" lang="en-US" altLang="en-US" sz="2800" b="1" i="0" u="none" strike="noStrike" kern="1200" cap="none" spc="0" normalizeH="0" baseline="0" noProof="0">
              <a:ln>
                <a:noFill/>
              </a:ln>
              <a:solidFill>
                <a:srgbClr val="0000CC"/>
              </a:solidFill>
              <a:effectLst/>
              <a:uLnTx/>
              <a:uFillTx/>
              <a:latin typeface="Times New Roman" panose="02020603050405020304" pitchFamily="18" charset="0"/>
              <a:ea typeface="+mn-ea"/>
              <a:cs typeface="Arial" panose="020B0604020202020204" pitchFamily="34" charset="0"/>
            </a:endParaRPr>
          </a:p>
        </p:txBody>
      </p:sp>
      <p:sp>
        <p:nvSpPr>
          <p:cNvPr id="4" name="Text Box 9"/>
          <p:cNvSpPr txBox="1">
            <a:spLocks noChangeArrowheads="1"/>
          </p:cNvSpPr>
          <p:nvPr/>
        </p:nvSpPr>
        <p:spPr bwMode="auto">
          <a:xfrm>
            <a:off x="7954959" y="565150"/>
            <a:ext cx="3907894"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defRPr/>
            </a:pP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Nguyệt</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thực</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xảy</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ra</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vào</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 </a:t>
            </a:r>
            <a:endPar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endParaRPr>
          </a:p>
          <a:p>
            <a:pPr marL="0" marR="0" lvl="0" indent="0" algn="just" defTabSz="914400" rtl="0" eaLnBrk="1" fontAlgn="base" latinLnBrk="0" hangingPunct="1">
              <a:lnSpc>
                <a:spcPct val="100000"/>
              </a:lnSpc>
              <a:spcBef>
                <a:spcPct val="50000"/>
              </a:spcBef>
              <a:spcAft>
                <a:spcPct val="0"/>
              </a:spcAft>
              <a:buClrTx/>
              <a:buSzTx/>
              <a:buFontTx/>
              <a:buNone/>
              <a:defRPr/>
            </a:pP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Khi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đó</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 , ………...,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và</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cùng</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nằm</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trên</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một</a:t>
            </a:r>
            <a:r>
              <a:rPr lang="en-US" altLang="en-US" sz="2800" dirty="0">
                <a:solidFill>
                  <a:srgbClr val="0000FF"/>
                </a:solidFill>
                <a:latin typeface="Times New Roman" panose="02020603050405020304" pitchFamily="18" charset="0"/>
              </a:rPr>
              <a:t>…….</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endPar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endParaRPr>
          </a:p>
          <a:p>
            <a:pPr marL="0" marR="0" lvl="0" indent="0" algn="just" defTabSz="914400" rtl="0" eaLnBrk="1" fontAlgn="base" latinLnBrk="0" hangingPunct="1">
              <a:lnSpc>
                <a:spcPct val="100000"/>
              </a:lnSpc>
              <a:spcBef>
                <a:spcPct val="50000"/>
              </a:spcBef>
              <a:spcAft>
                <a:spcPct val="0"/>
              </a:spcAft>
              <a:buClrTx/>
              <a:buSzTx/>
              <a:buFontTx/>
              <a:buNone/>
              <a:defRPr/>
            </a:pP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Mặt</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Trăng</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bị</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che</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khuất</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không</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Arial" panose="020B0604020202020204" pitchFamily="34" charset="0"/>
              </a:rPr>
              <a:t>được</a:t>
            </a:r>
            <a:r>
              <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rPr>
              <a:t> ……………………</a:t>
            </a:r>
            <a:endParaRPr kumimoji="0" lang="en-US" alt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Arial" panose="020B0604020202020204" pitchFamily="34" charset="0"/>
            </a:endParaRPr>
          </a:p>
        </p:txBody>
      </p:sp>
      <p:sp>
        <p:nvSpPr>
          <p:cNvPr id="5" name="Rectangle 4"/>
          <p:cNvSpPr>
            <a:spLocks noChangeArrowheads="1"/>
          </p:cNvSpPr>
          <p:nvPr/>
        </p:nvSpPr>
        <p:spPr bwMode="auto">
          <a:xfrm>
            <a:off x="8065031" y="891381"/>
            <a:ext cx="14112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fontAlgn="base">
              <a:spcBef>
                <a:spcPct val="0"/>
              </a:spcBef>
              <a:spcAft>
                <a:spcPct val="0"/>
              </a:spcAft>
              <a:defRPr>
                <a:solidFill>
                  <a:schemeClr val="tx1"/>
                </a:solidFill>
                <a:latin typeface="Calibri" panose="020F0502020204030204" charset="0"/>
              </a:defRPr>
            </a:lvl6pPr>
            <a:lvl7pPr marL="2971800" indent="-228600" fontAlgn="base">
              <a:spcBef>
                <a:spcPct val="0"/>
              </a:spcBef>
              <a:spcAft>
                <a:spcPct val="0"/>
              </a:spcAft>
              <a:defRPr>
                <a:solidFill>
                  <a:schemeClr val="tx1"/>
                </a:solidFill>
                <a:latin typeface="Calibri" panose="020F0502020204030204" charset="0"/>
              </a:defRPr>
            </a:lvl7pPr>
            <a:lvl8pPr marL="3429000" indent="-228600" fontAlgn="base">
              <a:spcBef>
                <a:spcPct val="0"/>
              </a:spcBef>
              <a:spcAft>
                <a:spcPct val="0"/>
              </a:spcAft>
              <a:defRPr>
                <a:solidFill>
                  <a:schemeClr val="tx1"/>
                </a:solidFill>
                <a:latin typeface="Calibri" panose="020F0502020204030204" charset="0"/>
              </a:defRPr>
            </a:lvl8pPr>
            <a:lvl9pPr marL="3886200" indent="-228600" fontAlgn="base">
              <a:spcBef>
                <a:spcPct val="0"/>
              </a:spcBef>
              <a:spcAft>
                <a:spcPct val="0"/>
              </a:spcAft>
              <a:defRPr>
                <a:solidFill>
                  <a:schemeClr val="tx1"/>
                </a:solidFill>
                <a:latin typeface="Calibri" panose="020F050202020403020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2800" b="0" i="1" u="none" strike="noStrike" kern="1200" cap="none" spc="0" normalizeH="0" baseline="0" noProof="0" dirty="0">
                <a:ln>
                  <a:noFill/>
                </a:ln>
                <a:solidFill>
                  <a:srgbClr val="C00000"/>
                </a:solidFill>
                <a:effectLst/>
                <a:uLnTx/>
                <a:uFillTx/>
                <a:latin typeface="Times New Roman" panose="02020603050405020304" pitchFamily="18" charset="0"/>
                <a:ea typeface="+mn-ea"/>
                <a:cs typeface="Arial" panose="020B0604020202020204"/>
              </a:rPr>
              <a:t>ban </a:t>
            </a:r>
            <a:r>
              <a:rPr kumimoji="0" lang="en-US" altLang="en-US" sz="2800" b="0" i="1"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Arial" panose="020B0604020202020204"/>
              </a:rPr>
              <a:t>đêm</a:t>
            </a:r>
            <a:endParaRPr kumimoji="0" lang="en-US" altLang="en-US" sz="2800"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a:endParaRPr>
          </a:p>
        </p:txBody>
      </p:sp>
      <p:sp>
        <p:nvSpPr>
          <p:cNvPr id="6" name="Rectangle 5"/>
          <p:cNvSpPr>
            <a:spLocks noChangeArrowheads="1"/>
          </p:cNvSpPr>
          <p:nvPr/>
        </p:nvSpPr>
        <p:spPr bwMode="auto">
          <a:xfrm>
            <a:off x="9779000" y="1514309"/>
            <a:ext cx="14636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fontAlgn="base">
              <a:spcBef>
                <a:spcPct val="0"/>
              </a:spcBef>
              <a:spcAft>
                <a:spcPct val="0"/>
              </a:spcAft>
              <a:defRPr>
                <a:solidFill>
                  <a:schemeClr val="tx1"/>
                </a:solidFill>
                <a:latin typeface="Calibri" panose="020F0502020204030204" charset="0"/>
              </a:defRPr>
            </a:lvl6pPr>
            <a:lvl7pPr marL="2971800" indent="-228600" fontAlgn="base">
              <a:spcBef>
                <a:spcPct val="0"/>
              </a:spcBef>
              <a:spcAft>
                <a:spcPct val="0"/>
              </a:spcAft>
              <a:defRPr>
                <a:solidFill>
                  <a:schemeClr val="tx1"/>
                </a:solidFill>
                <a:latin typeface="Calibri" panose="020F0502020204030204" charset="0"/>
              </a:defRPr>
            </a:lvl7pPr>
            <a:lvl8pPr marL="3429000" indent="-228600" fontAlgn="base">
              <a:spcBef>
                <a:spcPct val="0"/>
              </a:spcBef>
              <a:spcAft>
                <a:spcPct val="0"/>
              </a:spcAft>
              <a:defRPr>
                <a:solidFill>
                  <a:schemeClr val="tx1"/>
                </a:solidFill>
                <a:latin typeface="Calibri" panose="020F0502020204030204" charset="0"/>
              </a:defRPr>
            </a:lvl8pPr>
            <a:lvl9pPr marL="3886200" indent="-228600" fontAlgn="base">
              <a:spcBef>
                <a:spcPct val="0"/>
              </a:spcBef>
              <a:spcAft>
                <a:spcPct val="0"/>
              </a:spcAft>
              <a:defRPr>
                <a:solidFill>
                  <a:schemeClr val="tx1"/>
                </a:solidFill>
                <a:latin typeface="Calibri" panose="020F050202020403020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2800" b="0" i="1"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Arial" panose="020B0604020202020204"/>
              </a:rPr>
              <a:t>Mặt</a:t>
            </a:r>
            <a:r>
              <a:rPr kumimoji="0" lang="en-US" altLang="en-US" sz="2800" b="0" i="1" u="none" strike="noStrike" kern="1200" cap="none" spc="0" normalizeH="0" baseline="0" noProof="0" dirty="0">
                <a:ln>
                  <a:noFill/>
                </a:ln>
                <a:solidFill>
                  <a:srgbClr val="C00000"/>
                </a:solidFill>
                <a:effectLst/>
                <a:uLnTx/>
                <a:uFillTx/>
                <a:latin typeface="Times New Roman" panose="02020603050405020304" pitchFamily="18" charset="0"/>
                <a:ea typeface="+mn-ea"/>
                <a:cs typeface="Arial" panose="020B0604020202020204"/>
              </a:rPr>
              <a:t> </a:t>
            </a:r>
            <a:r>
              <a:rPr kumimoji="0" lang="en-US" altLang="en-US" sz="2800" b="0" i="1"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Arial" panose="020B0604020202020204"/>
              </a:rPr>
              <a:t>Trời</a:t>
            </a:r>
            <a:endParaRPr kumimoji="0" lang="en-US" altLang="en-US" sz="2800"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a:endParaRPr>
          </a:p>
        </p:txBody>
      </p:sp>
      <p:sp>
        <p:nvSpPr>
          <p:cNvPr id="7" name="Rectangle 6"/>
          <p:cNvSpPr>
            <a:spLocks noChangeArrowheads="1"/>
          </p:cNvSpPr>
          <p:nvPr/>
        </p:nvSpPr>
        <p:spPr bwMode="auto">
          <a:xfrm>
            <a:off x="8023224" y="2013875"/>
            <a:ext cx="1412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fontAlgn="base">
              <a:spcBef>
                <a:spcPct val="0"/>
              </a:spcBef>
              <a:spcAft>
                <a:spcPct val="0"/>
              </a:spcAft>
              <a:defRPr>
                <a:solidFill>
                  <a:schemeClr val="tx1"/>
                </a:solidFill>
                <a:latin typeface="Calibri" panose="020F0502020204030204" charset="0"/>
              </a:defRPr>
            </a:lvl6pPr>
            <a:lvl7pPr marL="2971800" indent="-228600" fontAlgn="base">
              <a:spcBef>
                <a:spcPct val="0"/>
              </a:spcBef>
              <a:spcAft>
                <a:spcPct val="0"/>
              </a:spcAft>
              <a:defRPr>
                <a:solidFill>
                  <a:schemeClr val="tx1"/>
                </a:solidFill>
                <a:latin typeface="Calibri" panose="020F0502020204030204" charset="0"/>
              </a:defRPr>
            </a:lvl7pPr>
            <a:lvl8pPr marL="3429000" indent="-228600" fontAlgn="base">
              <a:spcBef>
                <a:spcPct val="0"/>
              </a:spcBef>
              <a:spcAft>
                <a:spcPct val="0"/>
              </a:spcAft>
              <a:defRPr>
                <a:solidFill>
                  <a:schemeClr val="tx1"/>
                </a:solidFill>
                <a:latin typeface="Calibri" panose="020F0502020204030204" charset="0"/>
              </a:defRPr>
            </a:lvl8pPr>
            <a:lvl9pPr marL="3886200" indent="-228600" fontAlgn="base">
              <a:spcBef>
                <a:spcPct val="0"/>
              </a:spcBef>
              <a:spcAft>
                <a:spcPct val="0"/>
              </a:spcAft>
              <a:defRPr>
                <a:solidFill>
                  <a:schemeClr val="tx1"/>
                </a:solidFill>
                <a:latin typeface="Calibri" panose="020F050202020403020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2800" b="0" i="1"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Arial" panose="020B0604020202020204"/>
              </a:rPr>
              <a:t>Trái</a:t>
            </a:r>
            <a:r>
              <a:rPr kumimoji="0" lang="en-US" altLang="en-US" sz="2800" b="0" i="1" u="none" strike="noStrike" kern="1200" cap="none" spc="0" normalizeH="0" baseline="0" noProof="0" dirty="0">
                <a:ln>
                  <a:noFill/>
                </a:ln>
                <a:solidFill>
                  <a:srgbClr val="C00000"/>
                </a:solidFill>
                <a:effectLst/>
                <a:uLnTx/>
                <a:uFillTx/>
                <a:latin typeface="Times New Roman" panose="02020603050405020304" pitchFamily="18" charset="0"/>
                <a:ea typeface="+mn-ea"/>
                <a:cs typeface="Arial" panose="020B0604020202020204"/>
              </a:rPr>
              <a:t> </a:t>
            </a:r>
            <a:r>
              <a:rPr kumimoji="0" lang="en-US" altLang="en-US" sz="2800" b="0" i="1"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Arial" panose="020B0604020202020204"/>
              </a:rPr>
              <a:t>Đất</a:t>
            </a:r>
            <a:endParaRPr kumimoji="0" lang="en-US" altLang="en-US" sz="2800"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a:endParaRPr>
          </a:p>
        </p:txBody>
      </p:sp>
      <p:sp>
        <p:nvSpPr>
          <p:cNvPr id="8" name="Rectangle 7"/>
          <p:cNvSpPr>
            <a:spLocks noChangeArrowheads="1"/>
          </p:cNvSpPr>
          <p:nvPr/>
        </p:nvSpPr>
        <p:spPr bwMode="auto">
          <a:xfrm>
            <a:off x="10151528" y="1906212"/>
            <a:ext cx="1711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fontAlgn="base">
              <a:spcBef>
                <a:spcPct val="0"/>
              </a:spcBef>
              <a:spcAft>
                <a:spcPct val="0"/>
              </a:spcAft>
              <a:defRPr>
                <a:solidFill>
                  <a:schemeClr val="tx1"/>
                </a:solidFill>
                <a:latin typeface="Calibri" panose="020F0502020204030204" charset="0"/>
              </a:defRPr>
            </a:lvl6pPr>
            <a:lvl7pPr marL="2971800" indent="-228600" fontAlgn="base">
              <a:spcBef>
                <a:spcPct val="0"/>
              </a:spcBef>
              <a:spcAft>
                <a:spcPct val="0"/>
              </a:spcAft>
              <a:defRPr>
                <a:solidFill>
                  <a:schemeClr val="tx1"/>
                </a:solidFill>
                <a:latin typeface="Calibri" panose="020F0502020204030204" charset="0"/>
              </a:defRPr>
            </a:lvl7pPr>
            <a:lvl8pPr marL="3429000" indent="-228600" fontAlgn="base">
              <a:spcBef>
                <a:spcPct val="0"/>
              </a:spcBef>
              <a:spcAft>
                <a:spcPct val="0"/>
              </a:spcAft>
              <a:defRPr>
                <a:solidFill>
                  <a:schemeClr val="tx1"/>
                </a:solidFill>
                <a:latin typeface="Calibri" panose="020F0502020204030204" charset="0"/>
              </a:defRPr>
            </a:lvl8pPr>
            <a:lvl9pPr marL="3886200" indent="-228600" fontAlgn="base">
              <a:spcBef>
                <a:spcPct val="0"/>
              </a:spcBef>
              <a:spcAft>
                <a:spcPct val="0"/>
              </a:spcAft>
              <a:defRPr>
                <a:solidFill>
                  <a:schemeClr val="tx1"/>
                </a:solidFill>
                <a:latin typeface="Calibri" panose="020F050202020403020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2800" b="0" i="1"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Arial" panose="020B0604020202020204"/>
              </a:rPr>
              <a:t>Mặt</a:t>
            </a:r>
            <a:r>
              <a:rPr kumimoji="0" lang="en-US" altLang="en-US" sz="2800" b="0" i="1" u="none" strike="noStrike" kern="1200" cap="none" spc="0" normalizeH="0" baseline="0" noProof="0" dirty="0">
                <a:ln>
                  <a:noFill/>
                </a:ln>
                <a:solidFill>
                  <a:srgbClr val="C00000"/>
                </a:solidFill>
                <a:effectLst/>
                <a:uLnTx/>
                <a:uFillTx/>
                <a:latin typeface="Times New Roman" panose="02020603050405020304" pitchFamily="18" charset="0"/>
                <a:ea typeface="+mn-ea"/>
                <a:cs typeface="Arial" panose="020B0604020202020204"/>
              </a:rPr>
              <a:t> </a:t>
            </a:r>
            <a:r>
              <a:rPr kumimoji="0" lang="en-US" altLang="en-US" sz="2800" b="0" i="1"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Arial" panose="020B0604020202020204"/>
              </a:rPr>
              <a:t>Trăng</a:t>
            </a:r>
            <a:endParaRPr kumimoji="0" lang="en-US" altLang="en-US" sz="2800"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a:endParaRPr>
          </a:p>
        </p:txBody>
      </p:sp>
      <p:sp>
        <p:nvSpPr>
          <p:cNvPr id="9" name="Rectangle 8"/>
          <p:cNvSpPr>
            <a:spLocks noChangeArrowheads="1"/>
          </p:cNvSpPr>
          <p:nvPr/>
        </p:nvSpPr>
        <p:spPr bwMode="auto">
          <a:xfrm>
            <a:off x="8729661" y="2798773"/>
            <a:ext cx="2133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fontAlgn="base">
              <a:spcBef>
                <a:spcPct val="0"/>
              </a:spcBef>
              <a:spcAft>
                <a:spcPct val="0"/>
              </a:spcAft>
              <a:defRPr>
                <a:solidFill>
                  <a:schemeClr val="tx1"/>
                </a:solidFill>
                <a:latin typeface="Calibri" panose="020F0502020204030204" charset="0"/>
              </a:defRPr>
            </a:lvl6pPr>
            <a:lvl7pPr marL="2971800" indent="-228600" fontAlgn="base">
              <a:spcBef>
                <a:spcPct val="0"/>
              </a:spcBef>
              <a:spcAft>
                <a:spcPct val="0"/>
              </a:spcAft>
              <a:defRPr>
                <a:solidFill>
                  <a:schemeClr val="tx1"/>
                </a:solidFill>
                <a:latin typeface="Calibri" panose="020F0502020204030204" charset="0"/>
              </a:defRPr>
            </a:lvl7pPr>
            <a:lvl8pPr marL="3429000" indent="-228600" fontAlgn="base">
              <a:spcBef>
                <a:spcPct val="0"/>
              </a:spcBef>
              <a:spcAft>
                <a:spcPct val="0"/>
              </a:spcAft>
              <a:defRPr>
                <a:solidFill>
                  <a:schemeClr val="tx1"/>
                </a:solidFill>
                <a:latin typeface="Calibri" panose="020F0502020204030204" charset="0"/>
              </a:defRPr>
            </a:lvl8pPr>
            <a:lvl9pPr marL="3886200" indent="-228600" fontAlgn="base">
              <a:spcBef>
                <a:spcPct val="0"/>
              </a:spcBef>
              <a:spcAft>
                <a:spcPct val="0"/>
              </a:spcAft>
              <a:defRPr>
                <a:solidFill>
                  <a:schemeClr val="tx1"/>
                </a:solidFill>
                <a:latin typeface="Calibri" panose="020F050202020403020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2800" b="0" i="1"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Arial" panose="020B0604020202020204"/>
              </a:rPr>
              <a:t>đường</a:t>
            </a:r>
            <a:r>
              <a:rPr kumimoji="0" lang="en-US" altLang="en-US" sz="2800" b="0" i="1" u="none" strike="noStrike" kern="1200" cap="none" spc="0" normalizeH="0" baseline="0" noProof="0" dirty="0">
                <a:ln>
                  <a:noFill/>
                </a:ln>
                <a:solidFill>
                  <a:srgbClr val="C00000"/>
                </a:solidFill>
                <a:effectLst/>
                <a:uLnTx/>
                <a:uFillTx/>
                <a:latin typeface="Times New Roman" panose="02020603050405020304" pitchFamily="18" charset="0"/>
                <a:ea typeface="+mn-ea"/>
                <a:cs typeface="Arial" panose="020B0604020202020204"/>
              </a:rPr>
              <a:t> </a:t>
            </a:r>
            <a:r>
              <a:rPr kumimoji="0" lang="en-US" altLang="en-US" sz="2800" b="0" i="1"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Arial" panose="020B0604020202020204"/>
              </a:rPr>
              <a:t>thẳng</a:t>
            </a:r>
            <a:endParaRPr kumimoji="0" lang="en-US" altLang="en-US" sz="2800"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a:endParaRPr>
          </a:p>
        </p:txBody>
      </p:sp>
      <p:sp>
        <p:nvSpPr>
          <p:cNvPr id="10" name="Rectangle 9"/>
          <p:cNvSpPr>
            <a:spLocks noChangeArrowheads="1"/>
          </p:cNvSpPr>
          <p:nvPr/>
        </p:nvSpPr>
        <p:spPr bwMode="auto">
          <a:xfrm>
            <a:off x="10003367" y="3437077"/>
            <a:ext cx="13398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fontAlgn="base">
              <a:spcBef>
                <a:spcPct val="0"/>
              </a:spcBef>
              <a:spcAft>
                <a:spcPct val="0"/>
              </a:spcAft>
              <a:defRPr>
                <a:solidFill>
                  <a:schemeClr val="tx1"/>
                </a:solidFill>
                <a:latin typeface="Calibri" panose="020F0502020204030204" charset="0"/>
              </a:defRPr>
            </a:lvl6pPr>
            <a:lvl7pPr marL="2971800" indent="-228600" fontAlgn="base">
              <a:spcBef>
                <a:spcPct val="0"/>
              </a:spcBef>
              <a:spcAft>
                <a:spcPct val="0"/>
              </a:spcAft>
              <a:defRPr>
                <a:solidFill>
                  <a:schemeClr val="tx1"/>
                </a:solidFill>
                <a:latin typeface="Calibri" panose="020F0502020204030204" charset="0"/>
              </a:defRPr>
            </a:lvl7pPr>
            <a:lvl8pPr marL="3429000" indent="-228600" fontAlgn="base">
              <a:spcBef>
                <a:spcPct val="0"/>
              </a:spcBef>
              <a:spcAft>
                <a:spcPct val="0"/>
              </a:spcAft>
              <a:defRPr>
                <a:solidFill>
                  <a:schemeClr val="tx1"/>
                </a:solidFill>
                <a:latin typeface="Calibri" panose="020F0502020204030204" charset="0"/>
              </a:defRPr>
            </a:lvl8pPr>
            <a:lvl9pPr marL="3886200" indent="-228600" fontAlgn="base">
              <a:spcBef>
                <a:spcPct val="0"/>
              </a:spcBef>
              <a:spcAft>
                <a:spcPct val="0"/>
              </a:spcAft>
              <a:defRPr>
                <a:solidFill>
                  <a:schemeClr val="tx1"/>
                </a:solidFill>
                <a:latin typeface="Calibri" panose="020F050202020403020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2800" b="0" i="1"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Arial" panose="020B0604020202020204"/>
              </a:rPr>
              <a:t>trái</a:t>
            </a:r>
            <a:r>
              <a:rPr kumimoji="0" lang="en-US" altLang="en-US" sz="2800" b="0" i="1" u="none" strike="noStrike" kern="1200" cap="none" spc="0" normalizeH="0" baseline="0" noProof="0" dirty="0">
                <a:ln>
                  <a:noFill/>
                </a:ln>
                <a:solidFill>
                  <a:srgbClr val="C00000"/>
                </a:solidFill>
                <a:effectLst/>
                <a:uLnTx/>
                <a:uFillTx/>
                <a:latin typeface="Times New Roman" panose="02020603050405020304" pitchFamily="18" charset="0"/>
                <a:ea typeface="+mn-ea"/>
                <a:cs typeface="Arial" panose="020B0604020202020204"/>
              </a:rPr>
              <a:t> </a:t>
            </a:r>
            <a:r>
              <a:rPr kumimoji="0" lang="en-US" altLang="en-US" sz="2800" b="0" i="1"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Arial" panose="020B0604020202020204"/>
              </a:rPr>
              <a:t>đất</a:t>
            </a:r>
            <a:r>
              <a:rPr kumimoji="0" lang="en-US" altLang="en-US" sz="2800" b="0" i="1" u="none" strike="noStrike" kern="1200" cap="none" spc="0" normalizeH="0" baseline="0" noProof="0" dirty="0">
                <a:ln>
                  <a:noFill/>
                </a:ln>
                <a:solidFill>
                  <a:srgbClr val="C00000"/>
                </a:solidFill>
                <a:effectLst/>
                <a:uLnTx/>
                <a:uFillTx/>
                <a:latin typeface="Times New Roman" panose="02020603050405020304" pitchFamily="18" charset="0"/>
                <a:ea typeface="+mn-ea"/>
                <a:cs typeface="Arial" panose="020B0604020202020204"/>
              </a:rPr>
              <a:t> </a:t>
            </a:r>
            <a:endParaRPr kumimoji="0" lang="en-US" altLang="en-US" sz="2800"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a:endParaRPr>
          </a:p>
        </p:txBody>
      </p:sp>
      <p:sp>
        <p:nvSpPr>
          <p:cNvPr id="11" name="Rectangle 10"/>
          <p:cNvSpPr>
            <a:spLocks noChangeArrowheads="1"/>
          </p:cNvSpPr>
          <p:nvPr/>
        </p:nvSpPr>
        <p:spPr bwMode="auto">
          <a:xfrm>
            <a:off x="8030628" y="4310269"/>
            <a:ext cx="2976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charset="0"/>
              </a:defRPr>
            </a:lvl1pPr>
            <a:lvl2pPr marL="742950" indent="-285750">
              <a:defRPr>
                <a:solidFill>
                  <a:schemeClr val="tx1"/>
                </a:solidFill>
                <a:latin typeface="Calibri" panose="020F0502020204030204" charset="0"/>
              </a:defRPr>
            </a:lvl2pPr>
            <a:lvl3pPr marL="1143000" indent="-228600">
              <a:defRPr>
                <a:solidFill>
                  <a:schemeClr val="tx1"/>
                </a:solidFill>
                <a:latin typeface="Calibri" panose="020F0502020204030204" charset="0"/>
              </a:defRPr>
            </a:lvl3pPr>
            <a:lvl4pPr marL="1600200" indent="-228600">
              <a:defRPr>
                <a:solidFill>
                  <a:schemeClr val="tx1"/>
                </a:solidFill>
                <a:latin typeface="Calibri" panose="020F0502020204030204" charset="0"/>
              </a:defRPr>
            </a:lvl4pPr>
            <a:lvl5pPr marL="2057400" indent="-228600">
              <a:defRPr>
                <a:solidFill>
                  <a:schemeClr val="tx1"/>
                </a:solidFill>
                <a:latin typeface="Calibri" panose="020F0502020204030204" charset="0"/>
              </a:defRPr>
            </a:lvl5pPr>
            <a:lvl6pPr marL="2514600" indent="-228600" fontAlgn="base">
              <a:spcBef>
                <a:spcPct val="0"/>
              </a:spcBef>
              <a:spcAft>
                <a:spcPct val="0"/>
              </a:spcAft>
              <a:defRPr>
                <a:solidFill>
                  <a:schemeClr val="tx1"/>
                </a:solidFill>
                <a:latin typeface="Calibri" panose="020F0502020204030204" charset="0"/>
              </a:defRPr>
            </a:lvl6pPr>
            <a:lvl7pPr marL="2971800" indent="-228600" fontAlgn="base">
              <a:spcBef>
                <a:spcPct val="0"/>
              </a:spcBef>
              <a:spcAft>
                <a:spcPct val="0"/>
              </a:spcAft>
              <a:defRPr>
                <a:solidFill>
                  <a:schemeClr val="tx1"/>
                </a:solidFill>
                <a:latin typeface="Calibri" panose="020F0502020204030204" charset="0"/>
              </a:defRPr>
            </a:lvl7pPr>
            <a:lvl8pPr marL="3429000" indent="-228600" fontAlgn="base">
              <a:spcBef>
                <a:spcPct val="0"/>
              </a:spcBef>
              <a:spcAft>
                <a:spcPct val="0"/>
              </a:spcAft>
              <a:defRPr>
                <a:solidFill>
                  <a:schemeClr val="tx1"/>
                </a:solidFill>
                <a:latin typeface="Calibri" panose="020F0502020204030204" charset="0"/>
              </a:defRPr>
            </a:lvl8pPr>
            <a:lvl9pPr marL="3886200" indent="-228600" fontAlgn="base">
              <a:spcBef>
                <a:spcPct val="0"/>
              </a:spcBef>
              <a:spcAft>
                <a:spcPct val="0"/>
              </a:spcAft>
              <a:defRPr>
                <a:solidFill>
                  <a:schemeClr val="tx1"/>
                </a:solidFill>
                <a:latin typeface="Calibri" panose="020F050202020403020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2800" b="0" i="1"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Arial" panose="020B0604020202020204"/>
              </a:rPr>
              <a:t>mặt</a:t>
            </a:r>
            <a:r>
              <a:rPr kumimoji="0" lang="en-US" altLang="en-US" sz="2800" b="0" i="1" u="none" strike="noStrike" kern="1200" cap="none" spc="0" normalizeH="0" baseline="0" noProof="0" dirty="0">
                <a:ln>
                  <a:noFill/>
                </a:ln>
                <a:solidFill>
                  <a:srgbClr val="C00000"/>
                </a:solidFill>
                <a:effectLst/>
                <a:uLnTx/>
                <a:uFillTx/>
                <a:latin typeface="Times New Roman" panose="02020603050405020304" pitchFamily="18" charset="0"/>
                <a:ea typeface="+mn-ea"/>
                <a:cs typeface="Arial" panose="020B0604020202020204"/>
              </a:rPr>
              <a:t> </a:t>
            </a:r>
            <a:r>
              <a:rPr kumimoji="0" lang="en-US" altLang="en-US" sz="2800" b="0" i="1"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Arial" panose="020B0604020202020204"/>
              </a:rPr>
              <a:t>trời</a:t>
            </a:r>
            <a:r>
              <a:rPr kumimoji="0" lang="en-US" altLang="en-US" sz="2800" b="0" i="1" u="none" strike="noStrike" kern="1200" cap="none" spc="0" normalizeH="0" baseline="0" noProof="0" dirty="0">
                <a:ln>
                  <a:noFill/>
                </a:ln>
                <a:solidFill>
                  <a:srgbClr val="C00000"/>
                </a:solidFill>
                <a:effectLst/>
                <a:uLnTx/>
                <a:uFillTx/>
                <a:latin typeface="Times New Roman" panose="02020603050405020304" pitchFamily="18" charset="0"/>
                <a:ea typeface="+mn-ea"/>
                <a:cs typeface="Arial" panose="020B0604020202020204"/>
              </a:rPr>
              <a:t> </a:t>
            </a:r>
            <a:r>
              <a:rPr kumimoji="0" lang="en-US" altLang="en-US" sz="2800" b="0" i="1"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Arial" panose="020B0604020202020204"/>
              </a:rPr>
              <a:t>chiếu</a:t>
            </a:r>
            <a:r>
              <a:rPr kumimoji="0" lang="en-US" altLang="en-US" sz="2800" b="0" i="1" u="none" strike="noStrike" kern="1200" cap="none" spc="0" normalizeH="0" baseline="0" noProof="0" dirty="0">
                <a:ln>
                  <a:noFill/>
                </a:ln>
                <a:solidFill>
                  <a:srgbClr val="C00000"/>
                </a:solidFill>
                <a:effectLst/>
                <a:uLnTx/>
                <a:uFillTx/>
                <a:latin typeface="Times New Roman" panose="02020603050405020304" pitchFamily="18" charset="0"/>
                <a:ea typeface="+mn-ea"/>
                <a:cs typeface="Arial" panose="020B0604020202020204"/>
              </a:rPr>
              <a:t> </a:t>
            </a:r>
            <a:r>
              <a:rPr kumimoji="0" lang="en-US" altLang="en-US" sz="2800" b="0" i="1"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Arial" panose="020B0604020202020204"/>
              </a:rPr>
              <a:t>sáng</a:t>
            </a:r>
            <a:endParaRPr kumimoji="0" lang="en-US" altLang="en-US" sz="2800" b="0"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a:endParaRPr>
          </a:p>
        </p:txBody>
      </p:sp>
      <p:sp>
        <p:nvSpPr>
          <p:cNvPr id="13" name="TextBox 12"/>
          <p:cNvSpPr txBox="1"/>
          <p:nvPr/>
        </p:nvSpPr>
        <p:spPr>
          <a:xfrm>
            <a:off x="4956708" y="2429441"/>
            <a:ext cx="366853" cy="369332"/>
          </a:xfrm>
          <a:prstGeom prst="rect">
            <a:avLst/>
          </a:prstGeom>
          <a:noFill/>
          <a:ln>
            <a:noFill/>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1" i="0" u="none" strike="noStrike" kern="1200" cap="none" spc="0" normalizeH="0" baseline="0" noProof="0" dirty="0">
                <a:ln w="10160">
                  <a:solidFill>
                    <a:srgbClr val="DAEDEF"/>
                  </a:solidFill>
                  <a:prstDash val="solid"/>
                </a:ln>
                <a:solidFill>
                  <a:srgbClr val="FFFFFF"/>
                </a:solidFill>
                <a:effectLst>
                  <a:outerShdw blurRad="38100" dist="22860" dir="5400000" algn="tl" rotWithShape="0">
                    <a:srgbClr val="000000">
                      <a:alpha val="30000"/>
                    </a:srgbClr>
                  </a:outerShdw>
                </a:effectLst>
                <a:uLnTx/>
                <a:uFillTx/>
                <a:latin typeface="Arial" panose="020B0604020202020204"/>
                <a:ea typeface="+mn-ea"/>
                <a:cs typeface="Arial" panose="020B0604020202020204"/>
              </a:rPr>
              <a:t>A</a:t>
            </a:r>
            <a:endParaRPr kumimoji="0" lang="en-US" sz="1800" b="1" i="0" u="none" strike="noStrike" kern="1200" cap="none" spc="0" normalizeH="0" baseline="0" noProof="0" dirty="0">
              <a:ln w="10160">
                <a:solidFill>
                  <a:srgbClr val="DAEDEF"/>
                </a:solidFill>
                <a:prstDash val="solid"/>
              </a:ln>
              <a:solidFill>
                <a:srgbClr val="FFFFFF"/>
              </a:solidFill>
              <a:effectLst>
                <a:outerShdw blurRad="38100" dist="22860" dir="5400000" algn="tl" rotWithShape="0">
                  <a:srgbClr val="000000">
                    <a:alpha val="30000"/>
                  </a:srgbClr>
                </a:outerShdw>
              </a:effectLst>
              <a:uLnTx/>
              <a:uFillTx/>
              <a:latin typeface="Arial" panose="020B0604020202020204"/>
              <a:ea typeface="+mn-ea"/>
              <a:cs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oin.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oin.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oin.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dissolv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dissolv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dissolv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circle(in)">
                                      <p:cBhvr>
                                        <p:cTn id="52" dur="20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dissolve">
                                      <p:cBhvr>
                                        <p:cTn id="5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9000" r="-9000"/>
          </a:stretch>
        </a:blipFill>
        <a:effectLst/>
      </p:bgPr>
    </p:bg>
    <p:spTree>
      <p:nvGrpSpPr>
        <p:cNvPr id="1" name=""/>
        <p:cNvGrpSpPr/>
        <p:nvPr/>
      </p:nvGrpSpPr>
      <p:grpSpPr>
        <a:xfrm>
          <a:off x="0" y="0"/>
          <a:ext cx="0" cy="0"/>
          <a:chOff x="0" y="0"/>
          <a:chExt cx="0" cy="0"/>
        </a:xfrm>
      </p:grpSpPr>
      <p:sp>
        <p:nvSpPr>
          <p:cNvPr id="4" name="文本框 1"/>
          <p:cNvSpPr txBox="1">
            <a:spLocks noChangeArrowheads="1"/>
          </p:cNvSpPr>
          <p:nvPr/>
        </p:nvSpPr>
        <p:spPr bwMode="auto">
          <a:xfrm>
            <a:off x="5317450" y="1210635"/>
            <a:ext cx="375881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SimSun" panose="02010600030101010101" pitchFamily="2" charset="-122"/>
              </a:defRPr>
            </a:lvl1pPr>
            <a:lvl2pPr marL="742950" indent="-285750">
              <a:defRPr>
                <a:solidFill>
                  <a:schemeClr val="tx1"/>
                </a:solidFill>
                <a:latin typeface="Calibri" panose="020F0502020204030204" charset="0"/>
                <a:ea typeface="SimSun" panose="02010600030101010101" pitchFamily="2" charset="-122"/>
              </a:defRPr>
            </a:lvl2pPr>
            <a:lvl3pPr marL="1143000" indent="-228600">
              <a:defRPr>
                <a:solidFill>
                  <a:schemeClr val="tx1"/>
                </a:solidFill>
                <a:latin typeface="Calibri" panose="020F0502020204030204" charset="0"/>
                <a:ea typeface="SimSun" panose="02010600030101010101" pitchFamily="2" charset="-122"/>
              </a:defRPr>
            </a:lvl3pPr>
            <a:lvl4pPr marL="1600200" indent="-228600">
              <a:defRPr>
                <a:solidFill>
                  <a:schemeClr val="tx1"/>
                </a:solidFill>
                <a:latin typeface="Calibri" panose="020F0502020204030204" charset="0"/>
                <a:ea typeface="SimSun" panose="02010600030101010101" pitchFamily="2" charset="-122"/>
              </a:defRPr>
            </a:lvl4pPr>
            <a:lvl5pPr marL="2057400" indent="-228600">
              <a:defRPr>
                <a:solidFill>
                  <a:schemeClr val="tx1"/>
                </a:solidFill>
                <a:latin typeface="Calibri" panose="020F0502020204030204" charset="0"/>
                <a:ea typeface="SimSun"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SimSun"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SimSun"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SimSun"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SimSun" panose="02010600030101010101" pitchFamily="2" charset="-122"/>
              </a:defRPr>
            </a:lvl9pPr>
          </a:lstStyle>
          <a:p>
            <a:pPr eaLnBrk="1" hangingPunct="1"/>
            <a:r>
              <a:rPr lang="vi-VN" altLang="zh-CN" sz="6600" dirty="0">
                <a:solidFill>
                  <a:schemeClr val="accent2"/>
                </a:solidFill>
                <a:latin typeface="Times New Roman" panose="02020603050405020304" pitchFamily="18" charset="0"/>
                <a:cs typeface="Times New Roman" panose="02020603050405020304" pitchFamily="18" charset="0"/>
              </a:rPr>
              <a:t>Luyện tập</a:t>
            </a:r>
            <a:endParaRPr lang="zh-CN" altLang="en-US" sz="6600" dirty="0">
              <a:solidFill>
                <a:schemeClr val="accent2"/>
              </a:solidFill>
              <a:latin typeface="Times New Roman" panose="02020603050405020304" pitchFamily="18" charset="0"/>
              <a:cs typeface="Times New Roman" panose="02020603050405020304" pitchFamily="18" charset="0"/>
            </a:endParaRPr>
          </a:p>
        </p:txBody>
      </p:sp>
      <p:pic>
        <p:nvPicPr>
          <p:cNvPr id="5" name="图片 4" descr="E:\素材\卡通\56c4d60e7458727b73666ec5ee22d060.png56c4d60e7458727b73666ec5ee22d060"/>
          <p:cNvPicPr>
            <a:picLocks noChangeAspect="1"/>
          </p:cNvPicPr>
          <p:nvPr/>
        </p:nvPicPr>
        <p:blipFill>
          <a:blip r:embed="rId2"/>
          <a:srcRect/>
          <a:stretch>
            <a:fillRect/>
          </a:stretch>
        </p:blipFill>
        <p:spPr>
          <a:xfrm flipH="1">
            <a:off x="1063625" y="2061210"/>
            <a:ext cx="2831042" cy="3630325"/>
          </a:xfrm>
          <a:prstGeom prst="rect">
            <a:avLst/>
          </a:prstGeom>
        </p:spPr>
      </p:pic>
      <p:sp>
        <p:nvSpPr>
          <p:cNvPr id="6" name="Rectangle: Rounded Corners 90"/>
          <p:cNvSpPr/>
          <p:nvPr/>
        </p:nvSpPr>
        <p:spPr>
          <a:xfrm>
            <a:off x="4030134" y="2501478"/>
            <a:ext cx="6891866" cy="1579456"/>
          </a:xfrm>
          <a:prstGeom prst="roundRect">
            <a:avLst/>
          </a:prstGeom>
          <a:solidFill>
            <a:srgbClr val="FFFFFF"/>
          </a:solid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Hoạt</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động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cá</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nhân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làm</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bài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tập</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trắc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nghiệm</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cố</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kiến</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thức</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bài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phiếu</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Bài</a:t>
            </a:r>
            <a:r>
              <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Tập</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50" advClick="0"/>
    </mc:Choice>
    <mc:Fallback>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2000" r="-2000"/>
          </a:stretch>
        </a:blipFill>
        <a:effectLst/>
      </p:bgPr>
    </p:bg>
    <p:spTree>
      <p:nvGrpSpPr>
        <p:cNvPr id="1" name=""/>
        <p:cNvGrpSpPr/>
        <p:nvPr/>
      </p:nvGrpSpPr>
      <p:grpSpPr>
        <a:xfrm>
          <a:off x="0" y="0"/>
          <a:ext cx="0" cy="0"/>
          <a:chOff x="0" y="0"/>
          <a:chExt cx="0" cy="0"/>
        </a:xfrm>
      </p:grpSpPr>
      <p:sp>
        <p:nvSpPr>
          <p:cNvPr id="42" name="Rectangle 41"/>
          <p:cNvSpPr/>
          <p:nvPr/>
        </p:nvSpPr>
        <p:spPr>
          <a:xfrm>
            <a:off x="770096" y="119463"/>
            <a:ext cx="2193229"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4000" b="0" i="0" u="none" strike="noStrike" kern="1200" cap="none" spc="0" normalizeH="0" baseline="0" noProof="0" dirty="0">
                <a:ln>
                  <a:noFill/>
                </a:ln>
                <a:solidFill>
                  <a:srgbClr val="E05802"/>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Vận dụng</a:t>
            </a:r>
            <a:endParaRPr kumimoji="0" lang="en-US" sz="4000" b="0" i="0" u="none" strike="noStrike" kern="1200" cap="none" spc="0" normalizeH="0" baseline="0" noProof="0" dirty="0">
              <a:ln>
                <a:noFill/>
              </a:ln>
              <a:solidFill>
                <a:srgbClr val="E05802"/>
              </a:solidFill>
              <a:effectLst/>
              <a:uLnTx/>
              <a:uFillTx/>
              <a:latin typeface="Times New Roman" panose="02020603050405020304" pitchFamily="18" charset="0"/>
              <a:cs typeface="Times New Roman" panose="02020603050405020304" pitchFamily="18" charset="0"/>
            </a:endParaRPr>
          </a:p>
        </p:txBody>
      </p:sp>
      <p:sp>
        <p:nvSpPr>
          <p:cNvPr id="47" name="Text Box 8"/>
          <p:cNvSpPr txBox="1">
            <a:spLocks noChangeArrowheads="1"/>
          </p:cNvSpPr>
          <p:nvPr/>
        </p:nvSpPr>
        <p:spPr bwMode="auto">
          <a:xfrm>
            <a:off x="4191000" y="5410201"/>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 name="Text Box 9"/>
          <p:cNvSpPr txBox="1">
            <a:spLocks noChangeArrowheads="1"/>
          </p:cNvSpPr>
          <p:nvPr/>
        </p:nvSpPr>
        <p:spPr bwMode="auto">
          <a:xfrm>
            <a:off x="3352800" y="5334001"/>
            <a:ext cx="99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1" name="Line 23"/>
          <p:cNvSpPr>
            <a:spLocks noChangeShapeType="1"/>
          </p:cNvSpPr>
          <p:nvPr/>
        </p:nvSpPr>
        <p:spPr bwMode="auto">
          <a:xfrm>
            <a:off x="12974856" y="5531952"/>
            <a:ext cx="533400" cy="0"/>
          </a:xfrm>
          <a:prstGeom prst="line">
            <a:avLst/>
          </a:prstGeom>
          <a:noFill/>
          <a:ln w="28575">
            <a:noFill/>
            <a:rou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a:ln>
                <a:noFill/>
              </a:ln>
              <a:solidFill>
                <a:prstClr val="black"/>
              </a:solidFill>
              <a:effectLst/>
              <a:uLnTx/>
              <a:uFillTx/>
              <a:latin typeface="#9Slide03 Arima Madurai Bold" panose="00000800000000000000" pitchFamily="2" charset="0"/>
              <a:ea typeface="+mn-ea"/>
              <a:cs typeface="#9Slide03 Arima Madurai Bold" panose="00000800000000000000" pitchFamily="2" charset="0"/>
            </a:endParaRPr>
          </a:p>
        </p:txBody>
      </p:sp>
      <p:pic>
        <p:nvPicPr>
          <p:cNvPr id="20" name="Picture 2" descr="Phòng Giáo Dục Và Đào Tạo quận Thanh Xuâ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19592" y="72456"/>
            <a:ext cx="1772408" cy="1509787"/>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97"/>
          <p:cNvSpPr/>
          <p:nvPr/>
        </p:nvSpPr>
        <p:spPr>
          <a:xfrm>
            <a:off x="768044" y="827349"/>
            <a:ext cx="8460631" cy="1272130"/>
          </a:xfrm>
          <a:prstGeom prst="roundRect">
            <a:avLst/>
          </a:prstGeom>
          <a:solidFill>
            <a:schemeClr val="bg2">
              <a:lumMod val="20000"/>
              <a:lumOff val="80000"/>
            </a:schemeClr>
          </a:solidFill>
          <a:ln w="1905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200"/>
              </a:spcBef>
              <a:spcAft>
                <a:spcPts val="0"/>
              </a:spcAft>
              <a:buClrTx/>
              <a:buSzTx/>
              <a:buFontTx/>
              <a:buNone/>
              <a:defRPr/>
            </a:pPr>
            <a:r>
              <a:rPr lang="vi-VN" sz="26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Bài</a:t>
            </a:r>
            <a:r>
              <a:rPr lang="en-US" sz="26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vi-VN" sz="26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1</a:t>
            </a:r>
            <a:r>
              <a:rPr lang="en-US" sz="26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a:t>
            </a:r>
            <a:r>
              <a:rPr kumimoji="0" lang="en-US" sz="2600" b="0" i="0" u="none" strike="noStrike" kern="1200" cap="none" spc="0" normalizeH="0" baseline="0" noProof="0" dirty="0">
                <a:ln>
                  <a:noFill/>
                </a:ln>
                <a:solidFill>
                  <a:srgbClr val="9E441A"/>
                </a:solidFill>
                <a:effectLst/>
                <a:uLnTx/>
                <a:uFillTx/>
                <a:latin typeface="Times New Roman" panose="02020603050405020304" pitchFamily="18" charset="0"/>
                <a:ea typeface="+mn-ea"/>
                <a:cs typeface="Times New Roman" panose="02020603050405020304" pitchFamily="18" charset="0"/>
              </a:rPr>
              <a:t> </a:t>
            </a:r>
            <a:r>
              <a:rPr kumimoji="0" lang="vi-VN" sz="2600" b="0" i="0" u="none" strike="noStrike" kern="1200" cap="none" spc="0" normalizeH="0" baseline="0" noProof="0" dirty="0">
                <a:ln>
                  <a:noFill/>
                </a:ln>
                <a:solidFill>
                  <a:srgbClr val="0432FF"/>
                </a:solidFill>
                <a:effectLst/>
                <a:uLnTx/>
                <a:uFillTx/>
                <a:latin typeface="Times New Roman" panose="02020603050405020304" pitchFamily="18" charset="0"/>
                <a:ea typeface="+mn-ea"/>
                <a:cs typeface="Times New Roman" panose="02020603050405020304" pitchFamily="18" charset="0"/>
              </a:rPr>
              <a:t>Cho tia sáng 1 như trên hình, hãy vẽ các tia sáng khác để giải thích sự tạo thành bóng của chiếc hộp trên mặt đất.</a:t>
            </a:r>
            <a:endParaRPr kumimoji="0" lang="vi-VN" sz="2600" b="0" i="0" u="none" strike="noStrike" kern="1200" cap="none" spc="0" normalizeH="0" baseline="0" noProof="0" dirty="0">
              <a:ln>
                <a:noFill/>
              </a:ln>
              <a:solidFill>
                <a:srgbClr val="0432FF"/>
              </a:solidFill>
              <a:effectLst/>
              <a:uLnTx/>
              <a:uFillTx/>
              <a:latin typeface="Times New Roman" panose="02020603050405020304" pitchFamily="18" charset="0"/>
              <a:ea typeface="+mn-ea"/>
              <a:cs typeface="Times New Roman" panose="02020603050405020304" pitchFamily="18" charset="0"/>
            </a:endParaRPr>
          </a:p>
        </p:txBody>
      </p:sp>
      <p:grpSp>
        <p:nvGrpSpPr>
          <p:cNvPr id="22" name="Group 21"/>
          <p:cNvGrpSpPr/>
          <p:nvPr/>
        </p:nvGrpSpPr>
        <p:grpSpPr>
          <a:xfrm>
            <a:off x="7969999" y="2208041"/>
            <a:ext cx="4179582" cy="3168920"/>
            <a:chOff x="7969999" y="2208041"/>
            <a:chExt cx="4179582" cy="3168920"/>
          </a:xfrm>
        </p:grpSpPr>
        <p:sp>
          <p:nvSpPr>
            <p:cNvPr id="23" name="TextBox 22"/>
            <p:cNvSpPr txBox="1"/>
            <p:nvPr/>
          </p:nvSpPr>
          <p:spPr>
            <a:xfrm>
              <a:off x="9186256" y="2208041"/>
              <a:ext cx="2963325" cy="830997"/>
            </a:xfrm>
            <a:prstGeom prst="rect">
              <a:avLst/>
            </a:prstGeom>
            <a:solidFill>
              <a:srgbClr val="8BD784"/>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rPr>
                <a:t>Nghiên cứu SGK.</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Tx/>
                <a:buChar char="-"/>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rPr>
                <a:t>Liên hệ thực tiễn.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sp>
          <p:nvSpPr>
            <p:cNvPr id="24" name="Rectangle 23"/>
            <p:cNvSpPr/>
            <p:nvPr/>
          </p:nvSpPr>
          <p:spPr>
            <a:xfrm>
              <a:off x="9186255" y="3265432"/>
              <a:ext cx="2963325" cy="461665"/>
            </a:xfrm>
            <a:prstGeom prst="rect">
              <a:avLst/>
            </a:prstGeom>
            <a:solidFill>
              <a:schemeClr val="tx2">
                <a:lumMod val="25000"/>
                <a:lumOff val="75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rPr>
                <a:t>Viết ý cá nhân 2 phút</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pic>
          <p:nvPicPr>
            <p:cNvPr id="25" name="Picture 2" descr="Sign in to Bridges Educator Site | Bridges Educator Site | Think pair  share, Math learning center, Learning cent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69999" y="2212224"/>
              <a:ext cx="1158206" cy="944084"/>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9210400" y="3888066"/>
              <a:ext cx="2915033" cy="461665"/>
            </a:xfrm>
            <a:prstGeom prst="rect">
              <a:avLst/>
            </a:prstGeom>
            <a:solidFill>
              <a:schemeClr val="accent1">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rPr>
                <a:t>Chia sẻ trước lớp</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sp>
          <p:nvSpPr>
            <p:cNvPr id="27" name="Rectangle 26"/>
            <p:cNvSpPr/>
            <p:nvPr/>
          </p:nvSpPr>
          <p:spPr>
            <a:xfrm>
              <a:off x="9186255" y="4477551"/>
              <a:ext cx="2915032" cy="830997"/>
            </a:xfrm>
            <a:prstGeom prst="rect">
              <a:avLst/>
            </a:prstGeom>
            <a:solidFill>
              <a:srgbClr val="60B1A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rPr>
                <a:t>Thống nhất ý kiến chung.</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pic>
          <p:nvPicPr>
            <p:cNvPr id="28" name="Picture 4" descr="Think pair share clipart 7 » Clipart Station"/>
            <p:cNvPicPr>
              <a:picLocks noChangeAspect="1" noChangeArrowheads="1"/>
            </p:cNvPicPr>
            <p:nvPr/>
          </p:nvPicPr>
          <p:blipFill rotWithShape="1">
            <a:blip r:embed="rId4">
              <a:extLst>
                <a:ext uri="{28A0092B-C50C-407E-A947-70E740481C1C}">
                  <a14:useLocalDpi xmlns:a14="http://schemas.microsoft.com/office/drawing/2010/main" val="0"/>
                </a:ext>
              </a:extLst>
            </a:blip>
            <a:srcRect l="8906" t="11826" r="8253" b="11071"/>
            <a:stretch>
              <a:fillRect/>
            </a:stretch>
          </p:blipFill>
          <p:spPr bwMode="auto">
            <a:xfrm>
              <a:off x="7969999" y="3323434"/>
              <a:ext cx="1157122" cy="9432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Chalkboard by alya_zaidan on emaz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69999" y="4433760"/>
              <a:ext cx="1083430" cy="943201"/>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descr="Chart&#10;&#10;Description automatically generated"/>
          <p:cNvPicPr>
            <a:picLocks noChangeAspect="1"/>
          </p:cNvPicPr>
          <p:nvPr/>
        </p:nvPicPr>
        <p:blipFill rotWithShape="1">
          <a:blip r:embed="rId6">
            <a:extLst>
              <a:ext uri="{28A0092B-C50C-407E-A947-70E740481C1C}">
                <a14:useLocalDpi xmlns:a14="http://schemas.microsoft.com/office/drawing/2010/main" val="0"/>
              </a:ext>
            </a:extLst>
          </a:blip>
          <a:srcRect l="14228" t="6201"/>
          <a:stretch>
            <a:fillRect/>
          </a:stretch>
        </p:blipFill>
        <p:spPr>
          <a:xfrm>
            <a:off x="931333" y="2208041"/>
            <a:ext cx="6722533" cy="3954957"/>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5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800" decel="100000"/>
                                        <p:tgtEl>
                                          <p:spTgt spid="61"/>
                                        </p:tgtEl>
                                      </p:cBhvr>
                                    </p:animEffect>
                                    <p:anim calcmode="lin" valueType="num">
                                      <p:cBhvr>
                                        <p:cTn id="8" dur="800" decel="100000" fill="hold"/>
                                        <p:tgtEl>
                                          <p:spTgt spid="61"/>
                                        </p:tgtEl>
                                        <p:attrNameLst>
                                          <p:attrName>style.rotation</p:attrName>
                                        </p:attrNameLst>
                                      </p:cBhvr>
                                      <p:tavLst>
                                        <p:tav tm="0">
                                          <p:val>
                                            <p:fltVal val="-90"/>
                                          </p:val>
                                        </p:tav>
                                        <p:tav tm="100000">
                                          <p:val>
                                            <p:fltVal val="0"/>
                                          </p:val>
                                        </p:tav>
                                      </p:tavLst>
                                    </p:anim>
                                    <p:anim calcmode="lin" valueType="num">
                                      <p:cBhvr>
                                        <p:cTn id="9" dur="800" decel="100000" fill="hold"/>
                                        <p:tgtEl>
                                          <p:spTgt spid="61"/>
                                        </p:tgtEl>
                                        <p:attrNameLst>
                                          <p:attrName>ppt_x</p:attrName>
                                        </p:attrNameLst>
                                      </p:cBhvr>
                                      <p:tavLst>
                                        <p:tav tm="0">
                                          <p:val>
                                            <p:strVal val="#ppt_x+0.4"/>
                                          </p:val>
                                        </p:tav>
                                        <p:tav tm="100000">
                                          <p:val>
                                            <p:strVal val="#ppt_x-0.05"/>
                                          </p:val>
                                        </p:tav>
                                      </p:tavLst>
                                    </p:anim>
                                    <p:anim calcmode="lin" valueType="num">
                                      <p:cBhvr>
                                        <p:cTn id="10" dur="800" decel="100000" fill="hold"/>
                                        <p:tgtEl>
                                          <p:spTgt spid="61"/>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2000" r="-2000"/>
          </a:stretch>
        </a:blipFill>
        <a:effectLst/>
      </p:bgPr>
    </p:bg>
    <p:spTree>
      <p:nvGrpSpPr>
        <p:cNvPr id="1" name=""/>
        <p:cNvGrpSpPr/>
        <p:nvPr/>
      </p:nvGrpSpPr>
      <p:grpSpPr>
        <a:xfrm>
          <a:off x="0" y="0"/>
          <a:ext cx="0" cy="0"/>
          <a:chOff x="0" y="0"/>
          <a:chExt cx="0" cy="0"/>
        </a:xfrm>
      </p:grpSpPr>
      <p:sp>
        <p:nvSpPr>
          <p:cNvPr id="16" name="矩形 15"/>
          <p:cNvSpPr/>
          <p:nvPr/>
        </p:nvSpPr>
        <p:spPr>
          <a:xfrm>
            <a:off x="1281933" y="2140651"/>
            <a:ext cx="4204856" cy="3175627"/>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63" tIns="45731" rIns="91463" bIns="45731" numCol="1" spcCol="0" rtlCol="0" fromWordArt="0" anchor="ctr" anchorCtr="0" forceAA="0" compatLnSpc="1">
            <a:noAutofit/>
          </a:bodyPr>
          <a:lstStyle/>
          <a:p>
            <a:pPr algn="ctr">
              <a:lnSpc>
                <a:spcPct val="130000"/>
              </a:lnSpc>
            </a:pPr>
            <a:endParaRPr lang="zh-CN" altLang="en-US" sz="2000">
              <a:latin typeface="Microsoft YaHei" panose="020B0503020204020204" charset="-122"/>
              <a:ea typeface="Microsoft YaHei" panose="020B0503020204020204" charset="-122"/>
              <a:cs typeface="+mn-ea"/>
              <a:sym typeface="STXihei" panose="02010600040101010101" pitchFamily="2" charset="-122"/>
            </a:endParaRPr>
          </a:p>
        </p:txBody>
      </p:sp>
      <p:pic>
        <p:nvPicPr>
          <p:cNvPr id="1026" name="Picture 2" descr="Mùa xuân đến rồi, hãy trang trí tổ ấm thêm xinh đẹp với những bông hoa giấy  tự làm nhé!"/>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4909" y="-9258552"/>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17" name="文本框 2"/>
          <p:cNvSpPr txBox="1"/>
          <p:nvPr/>
        </p:nvSpPr>
        <p:spPr>
          <a:xfrm>
            <a:off x="911879" y="267882"/>
            <a:ext cx="5184121" cy="707886"/>
          </a:xfrm>
          <a:prstGeom prst="rect">
            <a:avLst/>
          </a:prstGeom>
          <a:noFill/>
        </p:spPr>
        <p:txBody>
          <a:bodyPr wrap="square" rtlCol="0">
            <a:spAutoFit/>
          </a:bodyPr>
          <a:lstStyle/>
          <a:p>
            <a:pPr algn="l"/>
            <a:r>
              <a:rPr lang="vi-VN" altLang="zh-CN" sz="4000" dirty="0">
                <a:solidFill>
                  <a:srgbClr val="ED7D31"/>
                </a:solidFill>
                <a:latin typeface="Times New Roman" panose="02020603050405020304" pitchFamily="18" charset="0"/>
                <a:ea typeface="Microsoft YaHei" panose="020B0503020204020204" charset="-122"/>
                <a:cs typeface="Times New Roman" panose="02020603050405020304" pitchFamily="18" charset="0"/>
              </a:rPr>
              <a:t>HOẠT ĐỘNG NHÓM</a:t>
            </a:r>
            <a:endParaRPr lang="zh-CN" altLang="en-US" sz="4000" dirty="0">
              <a:solidFill>
                <a:srgbClr val="ED7D31"/>
              </a:solidFill>
              <a:latin typeface="Times New Roman" panose="02020603050405020304" pitchFamily="18" charset="0"/>
              <a:ea typeface="Microsoft YaHei" panose="020B0503020204020204" charset="-122"/>
              <a:cs typeface="Times New Roman" panose="02020603050405020304" pitchFamily="18" charset="0"/>
            </a:endParaRPr>
          </a:p>
        </p:txBody>
      </p:sp>
      <p:graphicFrame>
        <p:nvGraphicFramePr>
          <p:cNvPr id="4" name="Table 3"/>
          <p:cNvGraphicFramePr>
            <a:graphicFrameLocks noGrp="1"/>
          </p:cNvGraphicFramePr>
          <p:nvPr/>
        </p:nvGraphicFramePr>
        <p:xfrm>
          <a:off x="237682" y="995221"/>
          <a:ext cx="7142244" cy="5658363"/>
        </p:xfrm>
        <a:graphic>
          <a:graphicData uri="http://schemas.openxmlformats.org/drawingml/2006/table">
            <a:tbl>
              <a:tblPr firstRow="1" firstCol="1" bandRow="1"/>
              <a:tblGrid>
                <a:gridCol w="4718366"/>
                <a:gridCol w="2423878"/>
              </a:tblGrid>
              <a:tr h="831203">
                <a:tc gridSpan="2">
                  <a:txBody>
                    <a:bodyPr/>
                    <a:lstStyle/>
                    <a:p>
                      <a:pPr algn="just">
                        <a:lnSpc>
                          <a:spcPct val="120000"/>
                        </a:lnSpc>
                        <a:tabLst>
                          <a:tab pos="180340" algn="l"/>
                          <a:tab pos="450215" algn="l"/>
                        </a:tabLst>
                      </a:pPr>
                      <a:r>
                        <a:rPr lang="en-US" sz="2400" b="1" dirty="0">
                          <a:solidFill>
                            <a:srgbClr val="000000"/>
                          </a:solidFill>
                          <a:effectLst/>
                          <a:latin typeface="Times New Roman" panose="02020603050405020304" pitchFamily="18" charset="0"/>
                          <a:ea typeface="Times New Roman" panose="02020603050405020304" pitchFamily="18" charset="0"/>
                        </a:rPr>
                        <a:t>PHIẾU</a:t>
                      </a:r>
                      <a:r>
                        <a:rPr lang="vi-VN" sz="2400" b="1" dirty="0">
                          <a:solidFill>
                            <a:srgbClr val="000000"/>
                          </a:solidFill>
                          <a:effectLst/>
                          <a:latin typeface="Times New Roman" panose="02020603050405020304" pitchFamily="18" charset="0"/>
                          <a:ea typeface="Times New Roman" panose="02020603050405020304" pitchFamily="18" charset="0"/>
                        </a:rPr>
                        <a:t> HỌC TẬP SỐ 1: </a:t>
                      </a:r>
                      <a:r>
                        <a:rPr lang="vi-VN" sz="2400" dirty="0">
                          <a:solidFill>
                            <a:srgbClr val="000000"/>
                          </a:solidFill>
                          <a:effectLst/>
                          <a:latin typeface="Times New Roman" panose="02020603050405020304" pitchFamily="18" charset="0"/>
                          <a:ea typeface="Times New Roman" panose="02020603050405020304" pitchFamily="18" charset="0"/>
                        </a:rPr>
                        <a:t>Xác định vấn đề học tập	              Nhóm:………</a:t>
                      </a: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a:tc>
              </a:tr>
              <a:tr h="693433">
                <a:tc gridSpan="2">
                  <a:txBody>
                    <a:bodyPr/>
                    <a:lstStyle/>
                    <a:p>
                      <a:pPr algn="just">
                        <a:lnSpc>
                          <a:spcPct val="120000"/>
                        </a:lnSpc>
                        <a:tabLst>
                          <a:tab pos="180340" algn="l"/>
                          <a:tab pos="450215" algn="l"/>
                        </a:tabLst>
                      </a:pPr>
                      <a:r>
                        <a:rPr lang="en-US" sz="2400" b="1" dirty="0">
                          <a:solidFill>
                            <a:srgbClr val="000000"/>
                          </a:solidFill>
                          <a:effectLst/>
                          <a:latin typeface="Times New Roman" panose="02020603050405020304" pitchFamily="18" charset="0"/>
                          <a:ea typeface="Times New Roman" panose="02020603050405020304" pitchFamily="18" charset="0"/>
                        </a:rPr>
                        <a:t>Nhiệm</a:t>
                      </a:r>
                      <a:r>
                        <a:rPr lang="vi-VN" sz="2400" b="1" dirty="0">
                          <a:solidFill>
                            <a:srgbClr val="000000"/>
                          </a:solidFill>
                          <a:effectLst/>
                          <a:latin typeface="Times New Roman" panose="02020603050405020304" pitchFamily="18" charset="0"/>
                          <a:ea typeface="Times New Roman" panose="02020603050405020304" pitchFamily="18" charset="0"/>
                        </a:rPr>
                        <a:t> vụ: </a:t>
                      </a:r>
                      <a:r>
                        <a:rPr lang="vi-VN" sz="2400" dirty="0">
                          <a:solidFill>
                            <a:srgbClr val="000000"/>
                          </a:solidFill>
                          <a:effectLst/>
                          <a:latin typeface="Times New Roman" panose="02020603050405020304" pitchFamily="18" charset="0"/>
                          <a:ea typeface="Times New Roman" panose="02020603050405020304" pitchFamily="18" charset="0"/>
                        </a:rPr>
                        <a:t>xem đoạn clip, trả lời các câu hỏi sau</a:t>
                      </a: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a:tc>
              </a:tr>
              <a:tr h="598470">
                <a:tc>
                  <a:txBody>
                    <a:bodyPr/>
                    <a:lstStyle/>
                    <a:p>
                      <a:pPr algn="ctr">
                        <a:lnSpc>
                          <a:spcPct val="120000"/>
                        </a:lnSpc>
                        <a:tabLst>
                          <a:tab pos="180340" algn="l"/>
                          <a:tab pos="450215" algn="l"/>
                        </a:tabLst>
                      </a:pPr>
                      <a:r>
                        <a:rPr lang="en-US" sz="2400" dirty="0">
                          <a:solidFill>
                            <a:srgbClr val="000000"/>
                          </a:solidFill>
                          <a:effectLst/>
                          <a:latin typeface="Times New Roman" panose="02020603050405020304" pitchFamily="18" charset="0"/>
                          <a:ea typeface="Times New Roman" panose="02020603050405020304" pitchFamily="18" charset="0"/>
                        </a:rPr>
                        <a:t>Câu</a:t>
                      </a:r>
                      <a:r>
                        <a:rPr lang="vi-VN" sz="2400" dirty="0">
                          <a:solidFill>
                            <a:srgbClr val="000000"/>
                          </a:solidFill>
                          <a:effectLst/>
                          <a:latin typeface="Times New Roman" panose="02020603050405020304" pitchFamily="18" charset="0"/>
                          <a:ea typeface="Times New Roman" panose="02020603050405020304" pitchFamily="18" charset="0"/>
                        </a:rPr>
                        <a:t> hỏi</a:t>
                      </a: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0000"/>
                        </a:lnSpc>
                        <a:tabLst>
                          <a:tab pos="180340" algn="l"/>
                          <a:tab pos="450215" algn="l"/>
                        </a:tabLst>
                      </a:pPr>
                      <a:r>
                        <a:rPr lang="en-US" sz="2400" dirty="0">
                          <a:solidFill>
                            <a:srgbClr val="000000"/>
                          </a:solidFill>
                          <a:effectLst/>
                          <a:latin typeface="Times New Roman" panose="02020603050405020304" pitchFamily="18" charset="0"/>
                          <a:ea typeface="Times New Roman" panose="02020603050405020304" pitchFamily="18" charset="0"/>
                        </a:rPr>
                        <a:t>Ý</a:t>
                      </a:r>
                      <a:r>
                        <a:rPr lang="vi-VN" sz="2400" dirty="0">
                          <a:solidFill>
                            <a:srgbClr val="000000"/>
                          </a:solidFill>
                          <a:effectLst/>
                          <a:latin typeface="Times New Roman" panose="02020603050405020304" pitchFamily="18" charset="0"/>
                          <a:ea typeface="Times New Roman" panose="02020603050405020304" pitchFamily="18" charset="0"/>
                        </a:rPr>
                        <a:t> kiến của nhóm</a:t>
                      </a: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024056">
                <a:tc>
                  <a:txBody>
                    <a:bodyPr/>
                    <a:lstStyle/>
                    <a:p>
                      <a:pPr algn="just">
                        <a:lnSpc>
                          <a:spcPct val="120000"/>
                        </a:lnSpc>
                        <a:tabLst>
                          <a:tab pos="180340" algn="l"/>
                          <a:tab pos="540385" algn="l"/>
                        </a:tabLst>
                      </a:pPr>
                      <a:r>
                        <a:rPr lang="vi-VN" sz="2400" b="1">
                          <a:solidFill>
                            <a:srgbClr val="000000"/>
                          </a:solidFill>
                          <a:effectLst/>
                          <a:latin typeface="Times New Roman" panose="02020603050405020304" pitchFamily="18" charset="0"/>
                          <a:ea typeface="Times New Roman" panose="02020603050405020304" pitchFamily="18" charset="0"/>
                        </a:rPr>
                        <a:t>?1</a:t>
                      </a:r>
                      <a:r>
                        <a:rPr lang="vi-VN" sz="2400">
                          <a:solidFill>
                            <a:srgbClr val="000000"/>
                          </a:solidFill>
                          <a:effectLst/>
                          <a:latin typeface="Times New Roman" panose="02020603050405020304" pitchFamily="18" charset="0"/>
                          <a:ea typeface="Times New Roman" panose="02020603050405020304" pitchFamily="18" charset="0"/>
                        </a:rPr>
                        <a:t>: Em quan sát thấy hiện tượng gì trong đoạn clip</a:t>
                      </a:r>
                      <a:r>
                        <a:rPr lang="en-US" sz="2400">
                          <a:solidFill>
                            <a:srgbClr val="000000"/>
                          </a:solidFill>
                          <a:effectLst/>
                          <a:latin typeface="Times New Roman" panose="02020603050405020304" pitchFamily="18" charset="0"/>
                          <a:ea typeface="Times New Roman" panose="02020603050405020304" pitchFamily="18" charset="0"/>
                        </a:rPr>
                        <a:t>? </a:t>
                      </a:r>
                      <a:endParaRPr lang="en-US" sz="24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20000"/>
                        </a:lnSpc>
                        <a:tabLst>
                          <a:tab pos="180340" algn="l"/>
                          <a:tab pos="450215" algn="l"/>
                        </a:tabLst>
                      </a:pPr>
                      <a:r>
                        <a:rPr lang="en-US" sz="2400">
                          <a:solidFill>
                            <a:srgbClr val="000000"/>
                          </a:solidFill>
                          <a:effectLst/>
                          <a:latin typeface="Times New Roman" panose="02020603050405020304" pitchFamily="18" charset="0"/>
                          <a:ea typeface="Times New Roman" panose="02020603050405020304" pitchFamily="18" charset="0"/>
                        </a:rPr>
                        <a:t> </a:t>
                      </a:r>
                      <a:endParaRPr lang="en-US" sz="24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032387">
                <a:tc>
                  <a:txBody>
                    <a:bodyPr/>
                    <a:lstStyle/>
                    <a:p>
                      <a:pPr algn="just">
                        <a:lnSpc>
                          <a:spcPct val="120000"/>
                        </a:lnSpc>
                        <a:tabLst>
                          <a:tab pos="180340" algn="l"/>
                          <a:tab pos="540385" algn="l"/>
                        </a:tabLst>
                      </a:pPr>
                      <a:r>
                        <a:rPr lang="vi-VN" sz="2400" b="1">
                          <a:solidFill>
                            <a:srgbClr val="000000"/>
                          </a:solidFill>
                          <a:effectLst/>
                          <a:latin typeface="Times New Roman" panose="02020603050405020304" pitchFamily="18" charset="0"/>
                          <a:ea typeface="Times New Roman" panose="02020603050405020304" pitchFamily="18" charset="0"/>
                        </a:rPr>
                        <a:t>?2</a:t>
                      </a:r>
                      <a:r>
                        <a:rPr lang="vi-VN" sz="2400">
                          <a:solidFill>
                            <a:srgbClr val="000000"/>
                          </a:solidFill>
                          <a:effectLst/>
                          <a:latin typeface="Times New Roman" panose="02020603050405020304" pitchFamily="18" charset="0"/>
                          <a:ea typeface="Times New Roman" panose="02020603050405020304" pitchFamily="18" charset="0"/>
                        </a:rPr>
                        <a:t>: Theo </a:t>
                      </a:r>
                      <a:r>
                        <a:rPr lang="en-US" sz="2400">
                          <a:solidFill>
                            <a:srgbClr val="000000"/>
                          </a:solidFill>
                          <a:effectLst/>
                          <a:latin typeface="Times New Roman" panose="02020603050405020304" pitchFamily="18" charset="0"/>
                          <a:ea typeface="Times New Roman" panose="02020603050405020304" pitchFamily="18" charset="0"/>
                        </a:rPr>
                        <a:t>em nguyên</a:t>
                      </a:r>
                      <a:r>
                        <a:rPr lang="vi-VN" sz="2400">
                          <a:solidFill>
                            <a:srgbClr val="000000"/>
                          </a:solidFill>
                          <a:effectLst/>
                          <a:latin typeface="Times New Roman" panose="02020603050405020304" pitchFamily="18" charset="0"/>
                          <a:ea typeface="Times New Roman" panose="02020603050405020304" pitchFamily="18" charset="0"/>
                        </a:rPr>
                        <a:t> nhân của hiện tượng này là gì</a:t>
                      </a:r>
                      <a:r>
                        <a:rPr lang="en-US" sz="2400">
                          <a:solidFill>
                            <a:srgbClr val="000000"/>
                          </a:solidFill>
                          <a:effectLst/>
                          <a:latin typeface="Times New Roman" panose="02020603050405020304" pitchFamily="18" charset="0"/>
                          <a:ea typeface="Times New Roman" panose="02020603050405020304" pitchFamily="18" charset="0"/>
                        </a:rPr>
                        <a:t>? </a:t>
                      </a:r>
                      <a:endParaRPr lang="en-US" sz="24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20000"/>
                        </a:lnSpc>
                        <a:tabLst>
                          <a:tab pos="180340" algn="l"/>
                          <a:tab pos="450215" algn="l"/>
                        </a:tabLst>
                      </a:pPr>
                      <a:r>
                        <a:rPr lang="en-US" sz="2400">
                          <a:solidFill>
                            <a:srgbClr val="000000"/>
                          </a:solidFill>
                          <a:effectLst/>
                          <a:latin typeface="Times New Roman" panose="02020603050405020304" pitchFamily="18" charset="0"/>
                          <a:ea typeface="Times New Roman" panose="02020603050405020304" pitchFamily="18" charset="0"/>
                        </a:rPr>
                        <a:t> </a:t>
                      </a:r>
                      <a:endParaRPr lang="en-US" sz="24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470483">
                <a:tc>
                  <a:txBody>
                    <a:bodyPr/>
                    <a:lstStyle/>
                    <a:p>
                      <a:pPr algn="just">
                        <a:lnSpc>
                          <a:spcPct val="120000"/>
                        </a:lnSpc>
                        <a:tabLst>
                          <a:tab pos="180340" algn="l"/>
                          <a:tab pos="540385" algn="l"/>
                        </a:tabLst>
                      </a:pPr>
                      <a:r>
                        <a:rPr lang="vi-VN" sz="2400" b="1" dirty="0">
                          <a:solidFill>
                            <a:srgbClr val="000000"/>
                          </a:solidFill>
                          <a:effectLst/>
                          <a:latin typeface="Times New Roman" panose="02020603050405020304" pitchFamily="18" charset="0"/>
                          <a:ea typeface="Times New Roman" panose="02020603050405020304" pitchFamily="18" charset="0"/>
                        </a:rPr>
                        <a:t>?3</a:t>
                      </a:r>
                      <a:r>
                        <a:rPr lang="vi-VN" sz="2400" dirty="0">
                          <a:solidFill>
                            <a:srgbClr val="000000"/>
                          </a:solidFill>
                          <a:effectLst/>
                          <a:latin typeface="Times New Roman" panose="02020603050405020304" pitchFamily="18" charset="0"/>
                          <a:ea typeface="Times New Roman" panose="02020603050405020304" pitchFamily="18" charset="0"/>
                        </a:rPr>
                        <a:t>: </a:t>
                      </a:r>
                      <a:r>
                        <a:rPr lang="en-US" sz="2400" dirty="0">
                          <a:solidFill>
                            <a:srgbClr val="000000"/>
                          </a:solidFill>
                          <a:effectLst/>
                          <a:latin typeface="Times New Roman" panose="02020603050405020304" pitchFamily="18" charset="0"/>
                          <a:ea typeface="Times New Roman" panose="02020603050405020304" pitchFamily="18" charset="0"/>
                        </a:rPr>
                        <a:t>Chúng ta có thể thực hiện những thí nghiệm nào để chứng tỏ ánh sáng là một dạng của năng lượng?</a:t>
                      </a: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20000"/>
                        </a:lnSpc>
                        <a:tabLst>
                          <a:tab pos="180340" algn="l"/>
                          <a:tab pos="450215" algn="l"/>
                        </a:tabLst>
                      </a:pPr>
                      <a:r>
                        <a:rPr lang="en-US" sz="2400" dirty="0">
                          <a:solidFill>
                            <a:srgbClr val="000000"/>
                          </a:solidFill>
                          <a:effectLst/>
                          <a:latin typeface="Times New Roman" panose="02020603050405020304" pitchFamily="18" charset="0"/>
                          <a:ea typeface="Times New Roman" panose="02020603050405020304" pitchFamily="18" charset="0"/>
                        </a:rPr>
                        <a:t> </a:t>
                      </a:r>
                      <a:endParaRPr lang="en-US" sz="24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18" name="Rounded Rectangle 17"/>
          <p:cNvSpPr/>
          <p:nvPr/>
        </p:nvSpPr>
        <p:spPr>
          <a:xfrm>
            <a:off x="7524239" y="975768"/>
            <a:ext cx="4275998" cy="1178647"/>
          </a:xfrm>
          <a:prstGeom prst="roundRect">
            <a:avLst/>
          </a:prstGeom>
          <a:noFill/>
          <a:ln w="12700">
            <a:solidFill>
              <a:srgbClr val="55888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pic>
        <p:nvPicPr>
          <p:cNvPr id="19" name="Đồng hồ đếm ngược 3 phút - 3 Minutes">
            <a:hlinkClick r:id="" action="ppaction://media"/>
          </p:cNvPr>
          <p:cNvPicPr>
            <a:picLocks noChangeAspect="1"/>
          </p:cNvPicPr>
          <p:nvPr>
            <a:videoFile r:link="rId3"/>
            <p:extLst>
              <p:ext uri="{DAA4B4D4-6D71-4841-9C94-3DE7FCFB9230}">
                <p14:media xmlns:p14="http://schemas.microsoft.com/office/powerpoint/2010/main" r:embed="rId4"/>
              </p:ext>
            </p:extLst>
          </p:nvPr>
        </p:nvPicPr>
        <p:blipFill>
          <a:blip r:embed="rId5"/>
          <a:stretch>
            <a:fillRect/>
          </a:stretch>
        </p:blipFill>
        <p:spPr>
          <a:xfrm>
            <a:off x="10182093" y="35773"/>
            <a:ext cx="1865699" cy="896148"/>
          </a:xfrm>
          <a:prstGeom prst="rect">
            <a:avLst/>
          </a:prstGeom>
          <a:solidFill>
            <a:schemeClr val="accent2">
              <a:lumMod val="20000"/>
              <a:lumOff val="80000"/>
            </a:schemeClr>
          </a:solidFill>
        </p:spPr>
      </p:pic>
      <p:sp>
        <p:nvSpPr>
          <p:cNvPr id="20" name="TextBox 19"/>
          <p:cNvSpPr txBox="1"/>
          <p:nvPr/>
        </p:nvSpPr>
        <p:spPr>
          <a:xfrm>
            <a:off x="7668552" y="1088037"/>
            <a:ext cx="398737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B050"/>
                </a:solidFill>
                <a:effectLst/>
                <a:uLnTx/>
                <a:uFillTx/>
                <a:latin typeface="Times New Roman" panose="02020603050405020304" pitchFamily="18" charset="0"/>
                <a:ea typeface="Microsoft YaHei" panose="020B0503020204020204" charset="-122"/>
                <a:cs typeface="Times New Roman" panose="02020603050405020304" pitchFamily="18" charset="0"/>
              </a:rPr>
              <a:t>Xem đoạn clip.</a:t>
            </a:r>
            <a:endParaRPr kumimoji="0" lang="vi-VN" sz="2400" b="0" i="0" u="none" strike="noStrike" kern="1200" cap="none" spc="0" normalizeH="0" baseline="0" noProof="0" dirty="0">
              <a:ln>
                <a:noFill/>
              </a:ln>
              <a:solidFill>
                <a:srgbClr val="00B050"/>
              </a:solidFill>
              <a:effectLst/>
              <a:uLnTx/>
              <a:uFillTx/>
              <a:latin typeface="Times New Roman" panose="02020603050405020304" pitchFamily="18" charset="0"/>
              <a:ea typeface="Microsoft YaHei" panose="020B050302020402020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B050"/>
                </a:solidFill>
                <a:effectLst/>
                <a:uLnTx/>
                <a:uFillTx/>
                <a:latin typeface="Times New Roman" panose="02020603050405020304" pitchFamily="18" charset="0"/>
                <a:ea typeface="Microsoft YaHei" panose="020B0503020204020204" charset="-122"/>
                <a:cs typeface="Times New Roman" panose="02020603050405020304" pitchFamily="18" charset="0"/>
              </a:rPr>
              <a:t>Hoàn thành phiếu học tập</a:t>
            </a:r>
            <a:endParaRPr kumimoji="0" lang="en-US" sz="2400" b="0" i="0" u="none" strike="noStrike" kern="1200" cap="none" spc="0" normalizeH="0" baseline="0" noProof="0" dirty="0">
              <a:ln>
                <a:noFill/>
              </a:ln>
              <a:solidFill>
                <a:srgbClr val="00B050"/>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pic>
        <p:nvPicPr>
          <p:cNvPr id="21" name="Picture 2" descr="Think, Pair, Share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4239" y="4356610"/>
            <a:ext cx="4615535" cy="224413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7524239" y="2551613"/>
            <a:ext cx="4586156" cy="1569660"/>
          </a:xfrm>
          <a:prstGeom prst="rect">
            <a:avLst/>
          </a:prstGeom>
          <a:noFill/>
        </p:spPr>
        <p:txBody>
          <a:bodyPr wrap="square" rtlCol="0">
            <a:spAutoFit/>
          </a:bodyPr>
          <a:lstStyle/>
          <a:p>
            <a:pPr marL="285750" lvl="0" indent="-285750" algn="just">
              <a:buFontTx/>
              <a:buChar char="-"/>
              <a:defRPr/>
            </a:pPr>
            <a:r>
              <a:rPr lang="vi-VN" sz="2400" dirty="0">
                <a:solidFill>
                  <a:prstClr val="black"/>
                </a:solidFill>
                <a:latin typeface="Times New Roman" panose="02020603050405020304" pitchFamily="18" charset="0"/>
                <a:cs typeface="Times New Roman" panose="02020603050405020304" pitchFamily="18" charset="0"/>
              </a:rPr>
              <a:t>Viết ý cá nhân 1 phút</a:t>
            </a:r>
            <a:endParaRPr lang="vi-VN" sz="2400" dirty="0">
              <a:solidFill>
                <a:prstClr val="black"/>
              </a:solidFill>
              <a:latin typeface="Times New Roman" panose="02020603050405020304" pitchFamily="18" charset="0"/>
              <a:cs typeface="Times New Roman" panose="02020603050405020304" pitchFamily="18" charset="0"/>
            </a:endParaRPr>
          </a:p>
          <a:p>
            <a:pPr marL="285750" lvl="0" indent="-285750" algn="just">
              <a:buFontTx/>
              <a:buChar char="-"/>
              <a:defRPr/>
            </a:pPr>
            <a:r>
              <a:rPr lang="vi-VN" sz="2400" dirty="0">
                <a:solidFill>
                  <a:prstClr val="black"/>
                </a:solidFill>
                <a:latin typeface="Times New Roman" panose="02020603050405020304" pitchFamily="18" charset="0"/>
                <a:cs typeface="Times New Roman" panose="02020603050405020304" pitchFamily="18" charset="0"/>
              </a:rPr>
              <a:t>Chia sẻ trong nhóm 2 phút.</a:t>
            </a:r>
            <a:endParaRPr lang="vi-VN" sz="2400" dirty="0">
              <a:solidFill>
                <a:prstClr val="black"/>
              </a:solidFill>
              <a:latin typeface="Times New Roman" panose="02020603050405020304" pitchFamily="18" charset="0"/>
              <a:cs typeface="Times New Roman" panose="02020603050405020304" pitchFamily="18" charset="0"/>
            </a:endParaRPr>
          </a:p>
          <a:p>
            <a:pPr marL="285750" lvl="0" indent="-285750" algn="just">
              <a:buFontTx/>
              <a:buChar char="-"/>
              <a:defRPr/>
            </a:pPr>
            <a:r>
              <a:rPr lang="vi-VN" sz="2400" dirty="0">
                <a:solidFill>
                  <a:prstClr val="black"/>
                </a:solidFill>
                <a:latin typeface="Times New Roman" panose="02020603050405020304" pitchFamily="18" charset="0"/>
                <a:cs typeface="Times New Roman" panose="02020603050405020304" pitchFamily="18" charset="0"/>
              </a:rPr>
              <a:t>Thống nhất ý kiến chung trong nhóm.</a:t>
            </a:r>
            <a:endParaRPr lang="vi-VN" sz="2400" dirty="0">
              <a:solidFill>
                <a:prstClr val="black"/>
              </a:solidFill>
              <a:latin typeface="Times New Roman" panose="02020603050405020304" pitchFamily="18" charset="0"/>
              <a:cs typeface="Times New Roman" panose="02020603050405020304" pitchFamily="18" charset="0"/>
            </a:endParaRPr>
          </a:p>
        </p:txBody>
      </p:sp>
      <p:sp>
        <p:nvSpPr>
          <p:cNvPr id="23" name="Rounded Rectangle 22"/>
          <p:cNvSpPr/>
          <p:nvPr/>
        </p:nvSpPr>
        <p:spPr>
          <a:xfrm>
            <a:off x="7524239" y="2389752"/>
            <a:ext cx="4473976" cy="1731521"/>
          </a:xfrm>
          <a:prstGeom prst="roundRect">
            <a:avLst/>
          </a:prstGeom>
          <a:noFill/>
          <a:ln w="12700">
            <a:solidFill>
              <a:srgbClr val="55888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spTree>
  </p:cSld>
  <p:clrMapOvr>
    <a:masterClrMapping/>
  </p:clrMapOvr>
  <p:transition spd="med" advClick="0"/>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9"/>
                                        </p:tgtEl>
                                      </p:cBhvr>
                                    </p:cmd>
                                  </p:childTnLst>
                                </p:cTn>
                              </p:par>
                            </p:childTnLst>
                          </p:cTn>
                        </p:par>
                      </p:childTnLst>
                    </p:cTn>
                  </p:par>
                </p:childTnLst>
              </p:cTn>
              <p:nextCondLst>
                <p:cond evt="onClick" delay="0">
                  <p:tgtEl>
                    <p:spTgt spid="19"/>
                  </p:tgtEl>
                </p:cond>
              </p:nextCondLst>
            </p:seq>
            <p:video>
              <p:cMediaNode vol="80000">
                <p:cTn id="7" fill="hold" display="0">
                  <p:stCondLst>
                    <p:cond delay="indefinite"/>
                  </p:stCondLst>
                </p:cTn>
                <p:tgtEl>
                  <p:spTgt spid="19"/>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2000" r="-2000"/>
          </a:stretch>
        </a:blipFill>
        <a:effectLst/>
      </p:bgPr>
    </p:bg>
    <p:spTree>
      <p:nvGrpSpPr>
        <p:cNvPr id="1" name=""/>
        <p:cNvGrpSpPr/>
        <p:nvPr/>
      </p:nvGrpSpPr>
      <p:grpSpPr>
        <a:xfrm>
          <a:off x="0" y="0"/>
          <a:ext cx="0" cy="0"/>
          <a:chOff x="0" y="0"/>
          <a:chExt cx="0" cy="0"/>
        </a:xfrm>
      </p:grpSpPr>
      <p:sp>
        <p:nvSpPr>
          <p:cNvPr id="3" name="文本框 2"/>
          <p:cNvSpPr txBox="1"/>
          <p:nvPr/>
        </p:nvSpPr>
        <p:spPr>
          <a:xfrm>
            <a:off x="781416" y="170880"/>
            <a:ext cx="2232718" cy="707886"/>
          </a:xfrm>
          <a:prstGeom prst="rect">
            <a:avLst/>
          </a:prstGeom>
          <a:noFill/>
        </p:spPr>
        <p:txBody>
          <a:bodyPr wrap="square" rtlCol="0">
            <a:spAutoFit/>
          </a:bodyPr>
          <a:lstStyle/>
          <a:p>
            <a:pPr algn="l"/>
            <a:r>
              <a:rPr lang="vi-VN" altLang="zh-CN" sz="4000" dirty="0">
                <a:solidFill>
                  <a:srgbClr val="ED7D31"/>
                </a:solidFill>
                <a:latin typeface="Times New Roman" panose="02020603050405020304" pitchFamily="18" charset="0"/>
                <a:ea typeface="Microsoft YaHei" panose="020B0503020204020204" charset="-122"/>
                <a:cs typeface="Times New Roman" panose="02020603050405020304" pitchFamily="18" charset="0"/>
              </a:rPr>
              <a:t>Vận dụng</a:t>
            </a:r>
            <a:endParaRPr lang="zh-CN" altLang="en-US" sz="4000" dirty="0">
              <a:solidFill>
                <a:srgbClr val="ED7D31"/>
              </a:solidFill>
              <a:latin typeface="Times New Roman" panose="02020603050405020304" pitchFamily="18" charset="0"/>
              <a:ea typeface="Microsoft YaHei" panose="020B0503020204020204" charset="-122"/>
              <a:cs typeface="Times New Roman" panose="02020603050405020304" pitchFamily="18" charset="0"/>
            </a:endParaRPr>
          </a:p>
        </p:txBody>
      </p:sp>
      <p:sp>
        <p:nvSpPr>
          <p:cNvPr id="2" name="Rectangle 1"/>
          <p:cNvSpPr/>
          <p:nvPr/>
        </p:nvSpPr>
        <p:spPr>
          <a:xfrm>
            <a:off x="303552" y="980955"/>
            <a:ext cx="10195034" cy="1450397"/>
          </a:xfrm>
          <a:prstGeom prst="rect">
            <a:avLst/>
          </a:prstGeom>
        </p:spPr>
        <p:txBody>
          <a:bodyPr wrap="square">
            <a:spAutoFit/>
          </a:bodyPr>
          <a:lstStyle/>
          <a:p>
            <a:pPr>
              <a:lnSpc>
                <a:spcPct val="107000"/>
              </a:lnSpc>
              <a:spcBef>
                <a:spcPts val="200"/>
              </a:spcBef>
              <a:spcAft>
                <a:spcPts val="600"/>
              </a:spcAft>
            </a:pPr>
            <a:r>
              <a:rPr lang="vi-VN" sz="26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Bài 2.</a:t>
            </a:r>
            <a:r>
              <a:rPr lang="vi-VN" sz="2600"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 </a:t>
            </a:r>
            <a:r>
              <a:rPr lang="en-US" sz="2600" dirty="0">
                <a:latin typeface="Times New Roman" panose="02020603050405020304" pitchFamily="18" charset="0"/>
                <a:cs typeface="Times New Roman" panose="02020603050405020304" pitchFamily="18" charset="0"/>
              </a:rPr>
              <a:t>Đặt một đèn bàn chiếu sáng vào tường. Thực hiện trò chơi tạo bóng trên tường theo những gợi ý như trong hình ảnh bên dưới. </a:t>
            </a:r>
            <a:endParaRPr lang="en-US" sz="2600" dirty="0">
              <a:latin typeface="Times New Roman" panose="02020603050405020304" pitchFamily="18" charset="0"/>
              <a:cs typeface="Times New Roman" panose="02020603050405020304" pitchFamily="18" charset="0"/>
            </a:endParaRPr>
          </a:p>
          <a:p>
            <a:pPr>
              <a:lnSpc>
                <a:spcPct val="107000"/>
              </a:lnSpc>
              <a:spcBef>
                <a:spcPts val="200"/>
              </a:spcBef>
              <a:spcAft>
                <a:spcPts val="600"/>
              </a:spcAft>
            </a:pPr>
            <a:r>
              <a:rPr lang="en-US" sz="2600" dirty="0">
                <a:latin typeface="Times New Roman" panose="02020603050405020304" pitchFamily="18" charset="0"/>
                <a:cs typeface="Times New Roman" panose="02020603050405020304" pitchFamily="18" charset="0"/>
              </a:rPr>
              <a:t>Hãy giải thích vì sao có thể tạo bóng trên tường như thế. </a:t>
            </a:r>
            <a:endParaRPr lang="en-US" sz="2600" dirty="0">
              <a:latin typeface="Times New Roman" panose="02020603050405020304" pitchFamily="18" charset="0"/>
              <a:ea typeface="Arial" panose="020B0604020202020204" pitchFamily="34" charset="0"/>
              <a:cs typeface="Times New Roman" panose="02020603050405020304" pitchFamily="18" charset="0"/>
            </a:endParaRPr>
          </a:p>
        </p:txBody>
      </p:sp>
      <p:pic>
        <p:nvPicPr>
          <p:cNvPr id="4" name="Picture 2" descr="Phòng Giáo Dục Và Đào Tạo quận Thanh Xuâ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50262" y="72456"/>
            <a:ext cx="1772408" cy="150978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7843088" y="2936175"/>
            <a:ext cx="4179582" cy="3168920"/>
            <a:chOff x="7969999" y="2208041"/>
            <a:chExt cx="4179582" cy="3168920"/>
          </a:xfrm>
        </p:grpSpPr>
        <p:sp>
          <p:nvSpPr>
            <p:cNvPr id="6" name="TextBox 5"/>
            <p:cNvSpPr txBox="1"/>
            <p:nvPr/>
          </p:nvSpPr>
          <p:spPr>
            <a:xfrm>
              <a:off x="9186256" y="2208041"/>
              <a:ext cx="2963325" cy="830997"/>
            </a:xfrm>
            <a:prstGeom prst="rect">
              <a:avLst/>
            </a:prstGeom>
            <a:solidFill>
              <a:srgbClr val="8BD784"/>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rPr>
                <a:t>Nghiên cứu SGK.</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Tx/>
                <a:buChar char="-"/>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rPr>
                <a:t>Liên hệ thực tiễn.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sp>
          <p:nvSpPr>
            <p:cNvPr id="7" name="Rectangle 6"/>
            <p:cNvSpPr/>
            <p:nvPr/>
          </p:nvSpPr>
          <p:spPr>
            <a:xfrm>
              <a:off x="9186255" y="3265432"/>
              <a:ext cx="2963325" cy="461665"/>
            </a:xfrm>
            <a:prstGeom prst="rect">
              <a:avLst/>
            </a:prstGeom>
            <a:solidFill>
              <a:schemeClr val="tx2">
                <a:lumMod val="25000"/>
                <a:lumOff val="75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rPr>
                <a:t>Viết ý cá nhân 2 phút</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pic>
          <p:nvPicPr>
            <p:cNvPr id="8" name="Picture 2" descr="Sign in to Bridges Educator Site | Bridges Educator Site | Think pair  share, Math learning center, Learning cent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69999" y="2212224"/>
              <a:ext cx="1158206" cy="94408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9210400" y="3888066"/>
              <a:ext cx="2915033" cy="461665"/>
            </a:xfrm>
            <a:prstGeom prst="rect">
              <a:avLst/>
            </a:prstGeom>
            <a:solidFill>
              <a:schemeClr val="accent1">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rPr>
                <a:t>Chia sẻ trước lớp</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sp>
          <p:nvSpPr>
            <p:cNvPr id="10" name="Rectangle 9"/>
            <p:cNvSpPr/>
            <p:nvPr/>
          </p:nvSpPr>
          <p:spPr>
            <a:xfrm>
              <a:off x="9186255" y="4477551"/>
              <a:ext cx="2915032" cy="830997"/>
            </a:xfrm>
            <a:prstGeom prst="rect">
              <a:avLst/>
            </a:prstGeom>
            <a:solidFill>
              <a:srgbClr val="60B1A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rPr>
                <a:t>Thống nhất ý kiến chung.</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pic>
          <p:nvPicPr>
            <p:cNvPr id="11" name="Picture 4" descr="Think pair share clipart 7 » Clipart Station"/>
            <p:cNvPicPr>
              <a:picLocks noChangeAspect="1" noChangeArrowheads="1"/>
            </p:cNvPicPr>
            <p:nvPr/>
          </p:nvPicPr>
          <p:blipFill rotWithShape="1">
            <a:blip r:embed="rId4">
              <a:extLst>
                <a:ext uri="{28A0092B-C50C-407E-A947-70E740481C1C}">
                  <a14:useLocalDpi xmlns:a14="http://schemas.microsoft.com/office/drawing/2010/main" val="0"/>
                </a:ext>
              </a:extLst>
            </a:blip>
            <a:srcRect l="8906" t="11826" r="8253" b="11071"/>
            <a:stretch>
              <a:fillRect/>
            </a:stretch>
          </p:blipFill>
          <p:spPr bwMode="auto">
            <a:xfrm>
              <a:off x="7969999" y="3323434"/>
              <a:ext cx="1157122" cy="943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Chalkboard by alya_zaidan on emaz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69999" y="4433760"/>
              <a:ext cx="1083430" cy="94320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descr="Diagram&#10;&#10;Description automatically generated with medium confidenc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416" y="2515023"/>
            <a:ext cx="6804717" cy="4140991"/>
          </a:xfrm>
          <a:prstGeom prst="rect">
            <a:avLst/>
          </a:prstGeom>
        </p:spPr>
      </p:pic>
    </p:spTree>
  </p:cSld>
  <p:clrMapOvr>
    <a:masterClrMapping/>
  </p:clrMapOvr>
  <p:transition spd="slow" advClick="0"/>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9000" r="-9000"/>
          </a:stretch>
        </a:blipFill>
        <a:effectLst/>
      </p:bgPr>
    </p:bg>
    <p:spTree>
      <p:nvGrpSpPr>
        <p:cNvPr id="1" name=""/>
        <p:cNvGrpSpPr/>
        <p:nvPr/>
      </p:nvGrpSpPr>
      <p:grpSpPr>
        <a:xfrm>
          <a:off x="0" y="0"/>
          <a:ext cx="0" cy="0"/>
          <a:chOff x="0" y="0"/>
          <a:chExt cx="0" cy="0"/>
        </a:xfrm>
      </p:grpSpPr>
      <p:sp>
        <p:nvSpPr>
          <p:cNvPr id="4" name="文本框 1"/>
          <p:cNvSpPr txBox="1">
            <a:spLocks noChangeArrowheads="1"/>
          </p:cNvSpPr>
          <p:nvPr/>
        </p:nvSpPr>
        <p:spPr bwMode="auto">
          <a:xfrm>
            <a:off x="4059076" y="774276"/>
            <a:ext cx="652425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SimSun" panose="02010600030101010101" pitchFamily="2" charset="-122"/>
              </a:defRPr>
            </a:lvl1pPr>
            <a:lvl2pPr marL="742950" indent="-285750">
              <a:defRPr>
                <a:solidFill>
                  <a:schemeClr val="tx1"/>
                </a:solidFill>
                <a:latin typeface="Calibri" panose="020F0502020204030204" charset="0"/>
                <a:ea typeface="SimSun" panose="02010600030101010101" pitchFamily="2" charset="-122"/>
              </a:defRPr>
            </a:lvl2pPr>
            <a:lvl3pPr marL="1143000" indent="-228600">
              <a:defRPr>
                <a:solidFill>
                  <a:schemeClr val="tx1"/>
                </a:solidFill>
                <a:latin typeface="Calibri" panose="020F0502020204030204" charset="0"/>
                <a:ea typeface="SimSun" panose="02010600030101010101" pitchFamily="2" charset="-122"/>
              </a:defRPr>
            </a:lvl3pPr>
            <a:lvl4pPr marL="1600200" indent="-228600">
              <a:defRPr>
                <a:solidFill>
                  <a:schemeClr val="tx1"/>
                </a:solidFill>
                <a:latin typeface="Calibri" panose="020F0502020204030204" charset="0"/>
                <a:ea typeface="SimSun" panose="02010600030101010101" pitchFamily="2" charset="-122"/>
              </a:defRPr>
            </a:lvl4pPr>
            <a:lvl5pPr marL="2057400" indent="-228600">
              <a:defRPr>
                <a:solidFill>
                  <a:schemeClr val="tx1"/>
                </a:solidFill>
                <a:latin typeface="Calibri" panose="020F0502020204030204" charset="0"/>
                <a:ea typeface="SimSun"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SimSun"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SimSun"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SimSun"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SimSun" panose="02010600030101010101" pitchFamily="2" charset="-122"/>
              </a:defRPr>
            </a:lvl9pPr>
          </a:lstStyle>
          <a:p>
            <a:pPr eaLnBrk="1" hangingPunct="1"/>
            <a:r>
              <a:rPr lang="vi-VN" sz="4800" dirty="0">
                <a:solidFill>
                  <a:schemeClr val="accent2"/>
                </a:solidFill>
                <a:latin typeface="Times New Roman" panose="02020603050405020304" pitchFamily="18" charset="0"/>
                <a:cs typeface="Times New Roman" panose="02020603050405020304" pitchFamily="18" charset="0"/>
              </a:rPr>
              <a:t>HƯỚNG DẪN VỀ NHÀ</a:t>
            </a:r>
            <a:endParaRPr lang="en-US" sz="4800" dirty="0">
              <a:solidFill>
                <a:schemeClr val="accent2"/>
              </a:solidFill>
              <a:latin typeface="Times New Roman" panose="02020603050405020304" pitchFamily="18" charset="0"/>
              <a:cs typeface="Times New Roman" panose="02020603050405020304" pitchFamily="18" charset="0"/>
            </a:endParaRPr>
          </a:p>
        </p:txBody>
      </p:sp>
      <p:pic>
        <p:nvPicPr>
          <p:cNvPr id="5" name="图片 4" descr="E:\素材\卡通\56c4d60e7458727b73666ec5ee22d060.png56c4d60e7458727b73666ec5ee22d060"/>
          <p:cNvPicPr>
            <a:picLocks noChangeAspect="1"/>
          </p:cNvPicPr>
          <p:nvPr/>
        </p:nvPicPr>
        <p:blipFill>
          <a:blip r:embed="rId2"/>
          <a:srcRect/>
          <a:stretch>
            <a:fillRect/>
          </a:stretch>
        </p:blipFill>
        <p:spPr>
          <a:xfrm flipH="1">
            <a:off x="589492" y="2162810"/>
            <a:ext cx="2961584" cy="3797723"/>
          </a:xfrm>
          <a:prstGeom prst="rect">
            <a:avLst/>
          </a:prstGeom>
        </p:spPr>
      </p:pic>
      <p:sp>
        <p:nvSpPr>
          <p:cNvPr id="6" name="TextBox 5"/>
          <p:cNvSpPr txBox="1"/>
          <p:nvPr/>
        </p:nvSpPr>
        <p:spPr>
          <a:xfrm>
            <a:off x="3708399" y="1671593"/>
            <a:ext cx="7603067" cy="3666645"/>
          </a:xfrm>
          <a:prstGeom prst="rect">
            <a:avLst/>
          </a:prstGeom>
          <a:noFill/>
        </p:spPr>
        <p:txBody>
          <a:bodyPr wrap="square">
            <a:spAutoFit/>
          </a:bodyPr>
          <a:lstStyle/>
          <a:p>
            <a:pPr algn="just">
              <a:lnSpc>
                <a:spcPct val="120000"/>
              </a:lnSpc>
            </a:pPr>
            <a:r>
              <a:rPr lang="vi-VN" sz="2800" dirty="0">
                <a:effectLst/>
                <a:latin typeface="Times New Roman" panose="02020603050405020304" pitchFamily="18" charset="0"/>
                <a:ea typeface="Arial" panose="020B0604020202020204" pitchFamily="34" charset="0"/>
              </a:rPr>
              <a:t>- </a:t>
            </a:r>
            <a:r>
              <a:rPr lang="en-US" sz="2800" dirty="0">
                <a:effectLst/>
                <a:latin typeface="Times New Roman" panose="02020603050405020304" pitchFamily="18" charset="0"/>
                <a:ea typeface="Arial" panose="020B0604020202020204" pitchFamily="34" charset="0"/>
              </a:rPr>
              <a:t>HS </a:t>
            </a:r>
            <a:r>
              <a:rPr lang="en-US" sz="2800" dirty="0" err="1">
                <a:effectLst/>
                <a:latin typeface="Times New Roman" panose="02020603050405020304" pitchFamily="18" charset="0"/>
                <a:ea typeface="Arial" panose="020B0604020202020204" pitchFamily="34" charset="0"/>
              </a:rPr>
              <a:t>về</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nhà</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học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bài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và</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hoàn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thành</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phần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bài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tập</a:t>
            </a:r>
            <a:r>
              <a:rPr lang="en-US" sz="2800" dirty="0">
                <a:effectLst/>
                <a:latin typeface="Times New Roman" panose="02020603050405020304" pitchFamily="18" charset="0"/>
                <a:ea typeface="Arial" panose="020B0604020202020204" pitchFamily="34" charset="0"/>
              </a:rPr>
              <a:t> 1 </a:t>
            </a:r>
            <a:r>
              <a:rPr lang="vi-VN" sz="2800" dirty="0">
                <a:effectLst/>
                <a:latin typeface="Times New Roman" panose="02020603050405020304" pitchFamily="18" charset="0"/>
                <a:ea typeface="Arial" panose="020B0604020202020204" pitchFamily="34" charset="0"/>
              </a:rPr>
              <a:t>và 2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SGK </a:t>
            </a:r>
            <a:r>
              <a:rPr lang="vi-VN" sz="2800" dirty="0">
                <a:effectLst/>
                <a:latin typeface="Times New Roman" panose="02020603050405020304" pitchFamily="18" charset="0"/>
                <a:ea typeface="Arial" panose="020B0604020202020204" pitchFamily="34" charset="0"/>
              </a:rPr>
              <a:t>trang 82</a:t>
            </a:r>
            <a:r>
              <a:rPr lang="en-US" sz="2800" dirty="0">
                <a:effectLst/>
                <a:latin typeface="Times New Roman" panose="02020603050405020304" pitchFamily="18" charset="0"/>
                <a:ea typeface="Arial" panose="020B0604020202020204" pitchFamily="34" charset="0"/>
              </a:rPr>
              <a:t>.</a:t>
            </a:r>
            <a:endParaRPr lang="en-US" sz="2800" dirty="0">
              <a:effectLst/>
              <a:latin typeface="Times New Roman" panose="02020603050405020304" pitchFamily="18" charset="0"/>
              <a:ea typeface="Times New Roman" panose="02020603050405020304" pitchFamily="18" charset="0"/>
            </a:endParaRPr>
          </a:p>
          <a:p>
            <a:pPr marL="457200" indent="-457200" algn="just">
              <a:lnSpc>
                <a:spcPct val="120000"/>
              </a:lnSpc>
              <a:buFontTx/>
              <a:buChar char="-"/>
            </a:pPr>
            <a:r>
              <a:rPr lang="en-US" sz="2800" dirty="0" err="1">
                <a:effectLst/>
                <a:latin typeface="Times New Roman" panose="02020603050405020304" pitchFamily="18" charset="0"/>
                <a:ea typeface="Arial" panose="020B0604020202020204" pitchFamily="34" charset="0"/>
              </a:rPr>
              <a:t>Chuẩn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bị</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bài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tiếp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theo</a:t>
            </a:r>
            <a:r>
              <a:rPr lang="en-US" sz="2800" dirty="0">
                <a:effectLst/>
                <a:latin typeface="Times New Roman" panose="02020603050405020304" pitchFamily="18" charset="0"/>
                <a:ea typeface="Arial" panose="020B0604020202020204" pitchFamily="34" charset="0"/>
              </a:rPr>
              <a:t>: </a:t>
            </a:r>
            <a:endParaRPr lang="en-US" sz="2800" dirty="0">
              <a:latin typeface="Times New Roman" panose="02020603050405020304" pitchFamily="18" charset="0"/>
              <a:ea typeface="Arial" panose="020B0604020202020204" pitchFamily="34" charset="0"/>
            </a:endParaRPr>
          </a:p>
          <a:p>
            <a:pPr algn="just">
              <a:lnSpc>
                <a:spcPct val="120000"/>
              </a:lnSpc>
            </a:pPr>
            <a:r>
              <a:rPr lang="en-US" sz="2800" dirty="0">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Đọc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bài</a:t>
            </a:r>
            <a:r>
              <a:rPr lang="en-US" sz="2800" dirty="0">
                <a:effectLst/>
                <a:latin typeface="Times New Roman" panose="02020603050405020304" pitchFamily="18" charset="0"/>
                <a:ea typeface="Arial" panose="020B0604020202020204" pitchFamily="34" charset="0"/>
              </a:rPr>
              <a:t> 16</a:t>
            </a:r>
            <a:r>
              <a:rPr lang="vi-VN" sz="2800" dirty="0">
                <a:effectLst/>
                <a:latin typeface="Times New Roman" panose="02020603050405020304" pitchFamily="18" charset="0"/>
                <a:ea typeface="Arial" panose="020B0604020202020204" pitchFamily="34" charset="0"/>
              </a:rPr>
              <a:t>. Sự phản xạ ánh sáng </a:t>
            </a:r>
            <a:r>
              <a:rPr lang="en-US" sz="2800" dirty="0" err="1">
                <a:effectLst/>
                <a:latin typeface="Times New Roman" panose="02020603050405020304" pitchFamily="18" charset="0"/>
                <a:ea typeface="Arial" panose="020B0604020202020204" pitchFamily="34" charset="0"/>
              </a:rPr>
              <a:t>trước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ở</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nhà</a:t>
            </a:r>
            <a:r>
              <a:rPr lang="en-US" sz="2800" dirty="0">
                <a:effectLst/>
                <a:latin typeface="Times New Roman" panose="02020603050405020304" pitchFamily="18" charset="0"/>
                <a:ea typeface="Arial" panose="020B0604020202020204" pitchFamily="34" charset="0"/>
              </a:rPr>
              <a:t>.</a:t>
            </a:r>
            <a:endParaRPr lang="en-US" sz="2800" dirty="0">
              <a:effectLst/>
              <a:latin typeface="Times New Roman" panose="02020603050405020304" pitchFamily="18" charset="0"/>
              <a:ea typeface="Times New Roman" panose="02020603050405020304" pitchFamily="18" charset="0"/>
            </a:endParaRPr>
          </a:p>
          <a:p>
            <a:pPr algn="just">
              <a:lnSpc>
                <a:spcPct val="120000"/>
              </a:lnSpc>
            </a:pPr>
            <a:r>
              <a:rPr lang="vi-VN" sz="2800" dirty="0">
                <a:latin typeface="Times New Roman" panose="02020603050405020304" pitchFamily="18" charset="0"/>
                <a:ea typeface="Arial" panose="020B0604020202020204" pitchFamily="34" charset="0"/>
              </a:rPr>
              <a:t>+ </a:t>
            </a:r>
            <a:r>
              <a:rPr lang="vi-VN" sz="2800" dirty="0">
                <a:effectLst/>
                <a:latin typeface="Times New Roman" panose="02020603050405020304" pitchFamily="18" charset="0"/>
                <a:ea typeface="Arial" panose="020B0604020202020204" pitchFamily="34" charset="0"/>
              </a:rPr>
              <a:t>Thực hành vẽ lại tia sáng.  </a:t>
            </a:r>
            <a:endParaRPr lang="en-US" sz="2800" dirty="0">
              <a:effectLst/>
              <a:latin typeface="Times New Roman" panose="02020603050405020304" pitchFamily="18" charset="0"/>
              <a:ea typeface="Times New Roman" panose="02020603050405020304" pitchFamily="18" charset="0"/>
            </a:endParaRPr>
          </a:p>
          <a:p>
            <a:pPr algn="just">
              <a:lnSpc>
                <a:spcPct val="120000"/>
              </a:lnSpc>
            </a:pPr>
            <a:r>
              <a:rPr lang="vi-VN" sz="2800" dirty="0">
                <a:latin typeface="Times New Roman" panose="02020603050405020304" pitchFamily="18" charset="0"/>
                <a:ea typeface="Arial" panose="020B0604020202020204" pitchFamily="34" charset="0"/>
              </a:rPr>
              <a:t>+ </a:t>
            </a:r>
            <a:r>
              <a:rPr lang="vi-VN" sz="2800" dirty="0">
                <a:effectLst/>
                <a:latin typeface="Times New Roman" panose="02020603050405020304" pitchFamily="18" charset="0"/>
                <a:ea typeface="Arial" panose="020B0604020202020204" pitchFamily="34" charset="0"/>
              </a:rPr>
              <a:t>Tìm hiểu định luật phản xạ ánh sáng: nội dung, cách thể hiện, ứng dụng trong thực tế.</a:t>
            </a:r>
            <a:endParaRPr lang="en-US" sz="28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25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9000" r="-9000"/>
          </a:stretch>
        </a:blipFill>
        <a:effectLst/>
      </p:bgPr>
    </p:bg>
    <p:spTree>
      <p:nvGrpSpPr>
        <p:cNvPr id="1" name=""/>
        <p:cNvGrpSpPr/>
        <p:nvPr/>
      </p:nvGrpSpPr>
      <p:grpSpPr>
        <a:xfrm>
          <a:off x="0" y="0"/>
          <a:ext cx="0" cy="0"/>
          <a:chOff x="0" y="0"/>
          <a:chExt cx="0" cy="0"/>
        </a:xfrm>
      </p:grpSpPr>
      <p:pic>
        <p:nvPicPr>
          <p:cNvPr id="8" name="PA_图片 8"/>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7603623" y="858416"/>
            <a:ext cx="3814762" cy="6858000"/>
          </a:xfrm>
          <a:prstGeom prst="rect">
            <a:avLst/>
          </a:prstGeom>
        </p:spPr>
      </p:pic>
      <p:sp>
        <p:nvSpPr>
          <p:cNvPr id="9" name="PA_文本框 10"/>
          <p:cNvSpPr txBox="1">
            <a:spLocks noChangeArrowheads="1"/>
          </p:cNvSpPr>
          <p:nvPr>
            <p:custDataLst>
              <p:tags r:id="rId4"/>
            </p:custDataLst>
          </p:nvPr>
        </p:nvSpPr>
        <p:spPr bwMode="auto">
          <a:xfrm>
            <a:off x="802044" y="2369983"/>
            <a:ext cx="8289404" cy="1754326"/>
          </a:xfrm>
          <a:prstGeom prst="rect">
            <a:avLst/>
          </a:prstGeom>
          <a:noFill/>
          <a:ln w="9525">
            <a:noFill/>
            <a:miter lim="800000"/>
          </a:ln>
        </p:spPr>
        <p:txBody>
          <a:bodyPr wrap="square">
            <a:spAutoFit/>
          </a:bodyPr>
          <a:lstStyle/>
          <a:p>
            <a:pPr algn="ctr">
              <a:defRPr/>
            </a:pPr>
            <a:r>
              <a:rPr lang="vi-VN" sz="5400" spc="200" dirty="0">
                <a:solidFill>
                  <a:srgbClr val="6FB420"/>
                </a:solidFill>
                <a:latin typeface="Times New Roman" panose="02020603050405020304" pitchFamily="18" charset="0"/>
                <a:ea typeface="方正少儿简体" panose="03000509000000000000" charset="-122"/>
                <a:cs typeface="Times New Roman" panose="02020603050405020304" pitchFamily="18" charset="0"/>
              </a:rPr>
              <a:t>CHÚC CÁC EM LUÔN HỌC TỐT</a:t>
            </a:r>
            <a:endParaRPr sz="5400" spc="200" dirty="0">
              <a:solidFill>
                <a:srgbClr val="6FB420"/>
              </a:solidFill>
              <a:latin typeface="Times New Roman" panose="02020603050405020304" pitchFamily="18" charset="0"/>
              <a:ea typeface="方正少儿简体" panose="03000509000000000000" charset="-122"/>
              <a:cs typeface="Times New Roman" panose="02020603050405020304" pitchFamily="18" charset="0"/>
            </a:endParaRPr>
          </a:p>
        </p:txBody>
      </p:sp>
    </p:spTree>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35" presetClass="entr" presetSubtype="0" fill="hold" grpId="1"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anim calcmode="lin" valueType="num">
                                      <p:cBhvr>
                                        <p:cTn id="17" dur="500" fill="hold"/>
                                        <p:tgtEl>
                                          <p:spTgt spid="9"/>
                                        </p:tgtEl>
                                        <p:attrNameLst>
                                          <p:attrName>style.rotation</p:attrName>
                                        </p:attrNameLst>
                                      </p:cBhvr>
                                      <p:tavLst>
                                        <p:tav tm="0">
                                          <p:val>
                                            <p:fltVal val="720"/>
                                          </p:val>
                                        </p:tav>
                                        <p:tav tm="100000">
                                          <p:val>
                                            <p:fltVal val="0"/>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 calcmode="lin" valueType="num">
                                      <p:cBhvr>
                                        <p:cTn id="19" dur="500" fill="hold"/>
                                        <p:tgtEl>
                                          <p:spTgt spid="9"/>
                                        </p:tgtEl>
                                        <p:attrNameLst>
                                          <p:attrName>ppt_w</p:attrName>
                                        </p:attrNameLst>
                                      </p:cBhvr>
                                      <p:tavLst>
                                        <p:tav tm="0">
                                          <p:val>
                                            <p:fltVal val="0"/>
                                          </p:val>
                                        </p:tav>
                                        <p:tav tm="100000">
                                          <p:val>
                                            <p:strVal val="#ppt_w"/>
                                          </p:val>
                                        </p:tav>
                                      </p:tavLst>
                                    </p:anim>
                                  </p:childTnLst>
                                </p:cTn>
                              </p:par>
                              <p:par>
                                <p:cTn id="20" presetID="53" presetClass="entr" presetSubtype="16" fill="hold" grpId="2"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unrise on wheat fiel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5282" y="82296"/>
            <a:ext cx="12021436" cy="6611112"/>
          </a:xfrm>
          <a:prstGeom prst="rect">
            <a:avLst/>
          </a:prstGeom>
        </p:spPr>
      </p:pic>
      <p:sp>
        <p:nvSpPr>
          <p:cNvPr id="8" name="TextBox 7"/>
          <p:cNvSpPr txBox="1"/>
          <p:nvPr/>
        </p:nvSpPr>
        <p:spPr>
          <a:xfrm>
            <a:off x="279185" y="304077"/>
            <a:ext cx="6832058" cy="584775"/>
          </a:xfrm>
          <a:prstGeom prst="rect">
            <a:avLst/>
          </a:prstGeom>
          <a:noFill/>
        </p:spPr>
        <p:txBody>
          <a:bodyPr wrap="square" rtlCol="0">
            <a:spAutoFit/>
          </a:bodyPr>
          <a:lstStyle/>
          <a:p>
            <a:r>
              <a:rPr lang="vi-VN" sz="3200" b="1" i="1" dirty="0">
                <a:solidFill>
                  <a:srgbClr val="FA5533"/>
                </a:solidFill>
                <a:latin typeface="Times New Roman" panose="02020603050405020304" pitchFamily="18" charset="0"/>
                <a:cs typeface="Times New Roman" panose="02020603050405020304" pitchFamily="18" charset="0"/>
              </a:rPr>
              <a:t>CHỦ ĐỀ 5: ÁNH SÁNG</a:t>
            </a:r>
            <a:endParaRPr lang="en-US" sz="3200" b="1" i="1" dirty="0">
              <a:solidFill>
                <a:srgbClr val="FA5533"/>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590248" y="1633526"/>
            <a:ext cx="11011504" cy="1754326"/>
          </a:xfrm>
          <a:prstGeom prst="rect">
            <a:avLst/>
          </a:prstGeom>
          <a:noFill/>
        </p:spPr>
        <p:txBody>
          <a:bodyPr wrap="square" rtlCol="0">
            <a:spAutoFit/>
          </a:bodyPr>
          <a:lstStyle/>
          <a:p>
            <a:pPr algn="ctr"/>
            <a:r>
              <a:rPr lang="vi-VN" sz="5400" b="1" dirty="0">
                <a:solidFill>
                  <a:srgbClr val="002060"/>
                </a:solidFill>
                <a:latin typeface="Times New Roman" panose="02020603050405020304" pitchFamily="18" charset="0"/>
                <a:cs typeface="Times New Roman" panose="02020603050405020304" pitchFamily="18" charset="0"/>
              </a:rPr>
              <a:t>BÀI 15</a:t>
            </a:r>
            <a:r>
              <a:rPr lang="vi-VN" sz="5400" b="1">
                <a:solidFill>
                  <a:srgbClr val="002060"/>
                </a:solidFill>
                <a:latin typeface="Times New Roman" panose="02020603050405020304" pitchFamily="18" charset="0"/>
                <a:cs typeface="Times New Roman" panose="02020603050405020304" pitchFamily="18" charset="0"/>
              </a:rPr>
              <a:t>: </a:t>
            </a:r>
            <a:endParaRPr lang="en-US" sz="5400" b="1">
              <a:solidFill>
                <a:srgbClr val="002060"/>
              </a:solidFill>
              <a:latin typeface="Times New Roman" panose="02020603050405020304" pitchFamily="18" charset="0"/>
              <a:cs typeface="Times New Roman" panose="02020603050405020304" pitchFamily="18" charset="0"/>
            </a:endParaRPr>
          </a:p>
          <a:p>
            <a:pPr algn="ctr"/>
            <a:r>
              <a:rPr lang="vi-VN" sz="5400" b="1">
                <a:solidFill>
                  <a:srgbClr val="002060"/>
                </a:solidFill>
                <a:latin typeface="Times New Roman" panose="02020603050405020304" pitchFamily="18" charset="0"/>
                <a:cs typeface="Times New Roman" panose="02020603050405020304" pitchFamily="18" charset="0"/>
              </a:rPr>
              <a:t>ÁNH </a:t>
            </a:r>
            <a:r>
              <a:rPr lang="vi-VN" sz="5400" b="1" dirty="0">
                <a:solidFill>
                  <a:srgbClr val="002060"/>
                </a:solidFill>
                <a:latin typeface="Times New Roman" panose="02020603050405020304" pitchFamily="18" charset="0"/>
                <a:cs typeface="Times New Roman" panose="02020603050405020304" pitchFamily="18" charset="0"/>
              </a:rPr>
              <a:t>SÁNG – TIA SÁNG</a:t>
            </a:r>
            <a:endParaRPr lang="en-US" sz="54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9000" r="-9000"/>
          </a:stretch>
        </a:blipFill>
        <a:effectLst/>
      </p:bgPr>
    </p:bg>
    <p:spTree>
      <p:nvGrpSpPr>
        <p:cNvPr id="1" name=""/>
        <p:cNvGrpSpPr/>
        <p:nvPr/>
      </p:nvGrpSpPr>
      <p:grpSpPr>
        <a:xfrm>
          <a:off x="0" y="0"/>
          <a:ext cx="0" cy="0"/>
          <a:chOff x="0" y="0"/>
          <a:chExt cx="0" cy="0"/>
        </a:xfrm>
      </p:grpSpPr>
      <p:pic>
        <p:nvPicPr>
          <p:cNvPr id="203" name="Picture 6" descr="E:\PPT素材\卡通b0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0368" y="1631353"/>
            <a:ext cx="3552825" cy="4942840"/>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13" descr="E:\PPT素材\卡通b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0209" y="5381437"/>
            <a:ext cx="2067452" cy="165300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PPT素材\卡通b0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3471" y="5381783"/>
            <a:ext cx="1251259" cy="16044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7" descr="E:\PPT素材\卡通b0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633" y="4249883"/>
            <a:ext cx="3358430" cy="263741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p:cNvSpPr/>
          <p:nvPr/>
        </p:nvSpPr>
        <p:spPr>
          <a:xfrm>
            <a:off x="815251" y="2349717"/>
            <a:ext cx="1810071" cy="1317022"/>
          </a:xfrm>
          <a:prstGeom prst="roundRect">
            <a:avLst/>
          </a:prstGeom>
          <a:solidFill>
            <a:srgbClr val="5F84C1"/>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vi-VN" altLang="zh-CN" sz="3600" b="1">
                <a:solidFill>
                  <a:srgbClr val="002060"/>
                </a:solidFill>
                <a:latin typeface="Times New Roman" panose="02020603050405020304" pitchFamily="18" charset="0"/>
                <a:ea typeface="Microsoft YaHei" panose="020B0503020204020204" charset="-122"/>
                <a:cs typeface="Times New Roman" panose="02020603050405020304" pitchFamily="18" charset="0"/>
                <a:sym typeface="STXihei" panose="02010600040101010101" pitchFamily="2" charset="-122"/>
              </a:rPr>
              <a:t>BÀI 15</a:t>
            </a:r>
            <a:endParaRPr kumimoji="1" lang="en-US" altLang="zh-CN" sz="3600" b="1">
              <a:solidFill>
                <a:srgbClr val="002060"/>
              </a:solidFill>
              <a:latin typeface="Times New Roman" panose="02020603050405020304" pitchFamily="18" charset="0"/>
              <a:ea typeface="Microsoft YaHei" panose="020B0503020204020204" charset="-122"/>
              <a:cs typeface="Times New Roman" panose="02020603050405020304" pitchFamily="18" charset="0"/>
              <a:sym typeface="STXihei" panose="02010600040101010101" pitchFamily="2" charset="-122"/>
            </a:endParaRPr>
          </a:p>
        </p:txBody>
      </p:sp>
      <p:grpSp>
        <p:nvGrpSpPr>
          <p:cNvPr id="3" name="Group 2"/>
          <p:cNvGrpSpPr/>
          <p:nvPr/>
        </p:nvGrpSpPr>
        <p:grpSpPr>
          <a:xfrm>
            <a:off x="3223201" y="1253540"/>
            <a:ext cx="5587166" cy="738402"/>
            <a:chOff x="3223201" y="1253540"/>
            <a:chExt cx="5587166" cy="738402"/>
          </a:xfrm>
        </p:grpSpPr>
        <p:sp>
          <p:nvSpPr>
            <p:cNvPr id="39" name="矩形 38"/>
            <p:cNvSpPr/>
            <p:nvPr/>
          </p:nvSpPr>
          <p:spPr bwMode="auto">
            <a:xfrm>
              <a:off x="4336311" y="1390918"/>
              <a:ext cx="4474056" cy="4808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vi-VN" sz="3600" dirty="0">
                  <a:solidFill>
                    <a:schemeClr val="tx2">
                      <a:lumMod val="75000"/>
                    </a:schemeClr>
                  </a:solidFill>
                  <a:latin typeface="Times New Roman" panose="02020603050405020304" pitchFamily="18" charset="0"/>
                  <a:cs typeface="Times New Roman" panose="02020603050405020304" pitchFamily="18" charset="0"/>
                </a:rPr>
                <a:t>Năng lượng ánh sáng</a:t>
              </a:r>
              <a:endParaRPr lang="zh-CN" altLang="en-US" sz="3600" dirty="0">
                <a:solidFill>
                  <a:schemeClr val="tx2">
                    <a:lumMod val="75000"/>
                  </a:schemeClr>
                </a:solidFill>
                <a:latin typeface="Times New Roman" panose="02020603050405020304" pitchFamily="18" charset="0"/>
                <a:ea typeface="Microsoft YaHei" panose="020B0503020204020204" charset="-122"/>
                <a:cs typeface="Times New Roman" panose="02020603050405020304" pitchFamily="18" charset="0"/>
                <a:sym typeface="STXihei" panose="02010600040101010101" pitchFamily="2" charset="-122"/>
              </a:endParaRPr>
            </a:p>
          </p:txBody>
        </p:sp>
        <p:sp>
          <p:nvSpPr>
            <p:cNvPr id="17" name="Rectangle: Rounded Corners 16"/>
            <p:cNvSpPr/>
            <p:nvPr/>
          </p:nvSpPr>
          <p:spPr>
            <a:xfrm>
              <a:off x="3223201" y="1253540"/>
              <a:ext cx="742073" cy="738402"/>
            </a:xfrm>
            <a:prstGeom prst="roundRect">
              <a:avLst/>
            </a:prstGeom>
            <a:solidFill>
              <a:srgbClr val="6FB42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3600" b="1">
                  <a:solidFill>
                    <a:srgbClr val="002060"/>
                  </a:solidFill>
                  <a:latin typeface="Times New Roman" panose="02020603050405020304" pitchFamily="18" charset="0"/>
                  <a:ea typeface="Microsoft YaHei" panose="020B0503020204020204" charset="-122"/>
                  <a:cs typeface="Times New Roman" panose="02020603050405020304" pitchFamily="18" charset="0"/>
                  <a:sym typeface="STXihei" panose="02010600040101010101" pitchFamily="2" charset="-122"/>
                </a:rPr>
                <a:t>1</a:t>
              </a:r>
              <a:endParaRPr kumimoji="1" lang="en-US" altLang="zh-CN" sz="3600" b="1">
                <a:solidFill>
                  <a:srgbClr val="002060"/>
                </a:solidFill>
                <a:latin typeface="Times New Roman" panose="02020603050405020304" pitchFamily="18" charset="0"/>
                <a:ea typeface="Microsoft YaHei" panose="020B0503020204020204" charset="-122"/>
                <a:cs typeface="Times New Roman" panose="02020603050405020304" pitchFamily="18" charset="0"/>
                <a:sym typeface="STXihei" panose="02010600040101010101" pitchFamily="2" charset="-122"/>
              </a:endParaRPr>
            </a:p>
          </p:txBody>
        </p:sp>
      </p:grpSp>
      <p:grpSp>
        <p:nvGrpSpPr>
          <p:cNvPr id="5" name="Group 4"/>
          <p:cNvGrpSpPr/>
          <p:nvPr/>
        </p:nvGrpSpPr>
        <p:grpSpPr>
          <a:xfrm>
            <a:off x="3240422" y="2795849"/>
            <a:ext cx="6186996" cy="738402"/>
            <a:chOff x="3240422" y="2460139"/>
            <a:chExt cx="6186996" cy="738402"/>
          </a:xfrm>
        </p:grpSpPr>
        <p:sp>
          <p:nvSpPr>
            <p:cNvPr id="29" name="矩形 28"/>
            <p:cNvSpPr/>
            <p:nvPr/>
          </p:nvSpPr>
          <p:spPr bwMode="auto">
            <a:xfrm>
              <a:off x="4328847" y="2588906"/>
              <a:ext cx="5098571" cy="4808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vi-VN" sz="3600" dirty="0">
                  <a:solidFill>
                    <a:srgbClr val="ED7D31"/>
                  </a:solidFill>
                  <a:latin typeface="Times New Roman" panose="02020603050405020304" pitchFamily="18" charset="0"/>
                  <a:cs typeface="Times New Roman" panose="02020603050405020304" pitchFamily="18" charset="0"/>
                </a:rPr>
                <a:t>Chùm sáng và Tia sáng</a:t>
              </a:r>
              <a:endParaRPr lang="zh-CN" altLang="en-US" sz="3600" dirty="0">
                <a:solidFill>
                  <a:srgbClr val="ED7D31"/>
                </a:solidFill>
                <a:latin typeface="Times New Roman" panose="02020603050405020304" pitchFamily="18" charset="0"/>
                <a:ea typeface="Microsoft YaHei" panose="020B0503020204020204" charset="-122"/>
                <a:cs typeface="Times New Roman" panose="02020603050405020304" pitchFamily="18" charset="0"/>
                <a:sym typeface="STXihei" panose="02010600040101010101" pitchFamily="2" charset="-122"/>
              </a:endParaRPr>
            </a:p>
          </p:txBody>
        </p:sp>
        <p:sp>
          <p:nvSpPr>
            <p:cNvPr id="18" name="Rectangle: Rounded Corners 17"/>
            <p:cNvSpPr/>
            <p:nvPr/>
          </p:nvSpPr>
          <p:spPr>
            <a:xfrm>
              <a:off x="3240422" y="2460139"/>
              <a:ext cx="742073" cy="738402"/>
            </a:xfrm>
            <a:prstGeom prst="roundRect">
              <a:avLst/>
            </a:prstGeom>
            <a:solidFill>
              <a:srgbClr val="ED7D3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3600" b="1">
                  <a:solidFill>
                    <a:srgbClr val="002060"/>
                  </a:solidFill>
                  <a:latin typeface="Times New Roman" panose="02020603050405020304" pitchFamily="18" charset="0"/>
                  <a:ea typeface="Microsoft YaHei" panose="020B0503020204020204" charset="-122"/>
                  <a:cs typeface="Times New Roman" panose="02020603050405020304" pitchFamily="18" charset="0"/>
                  <a:sym typeface="STXihei" panose="02010600040101010101" pitchFamily="2" charset="-122"/>
                </a:rPr>
                <a:t>2</a:t>
              </a:r>
              <a:endParaRPr kumimoji="1" lang="en-US" altLang="zh-CN" sz="3600" b="1">
                <a:solidFill>
                  <a:srgbClr val="002060"/>
                </a:solidFill>
                <a:latin typeface="Times New Roman" panose="02020603050405020304" pitchFamily="18" charset="0"/>
                <a:ea typeface="Microsoft YaHei" panose="020B0503020204020204" charset="-122"/>
                <a:cs typeface="Times New Roman" panose="02020603050405020304" pitchFamily="18" charset="0"/>
                <a:sym typeface="STXihei" panose="02010600040101010101" pitchFamily="2" charset="-122"/>
              </a:endParaRPr>
            </a:p>
          </p:txBody>
        </p:sp>
      </p:grpSp>
      <p:grpSp>
        <p:nvGrpSpPr>
          <p:cNvPr id="6" name="Group 5"/>
          <p:cNvGrpSpPr/>
          <p:nvPr/>
        </p:nvGrpSpPr>
        <p:grpSpPr>
          <a:xfrm>
            <a:off x="3240422" y="4183449"/>
            <a:ext cx="5995593" cy="738402"/>
            <a:chOff x="3224942" y="3666739"/>
            <a:chExt cx="5995593" cy="738402"/>
          </a:xfrm>
        </p:grpSpPr>
        <p:sp>
          <p:nvSpPr>
            <p:cNvPr id="15" name="矩形 28"/>
            <p:cNvSpPr/>
            <p:nvPr/>
          </p:nvSpPr>
          <p:spPr bwMode="auto">
            <a:xfrm>
              <a:off x="4324112" y="3819133"/>
              <a:ext cx="4896423" cy="4808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vi-VN" sz="3600" dirty="0">
                  <a:solidFill>
                    <a:srgbClr val="0070C0"/>
                  </a:solidFill>
                  <a:latin typeface="Times New Roman" panose="02020603050405020304" pitchFamily="18" charset="0"/>
                  <a:cs typeface="Times New Roman" panose="02020603050405020304" pitchFamily="18" charset="0"/>
                </a:rPr>
                <a:t>Vùng tối và Vùng nửa tối</a:t>
              </a:r>
              <a:endParaRPr lang="zh-CN" altLang="en-US" sz="3600" dirty="0">
                <a:solidFill>
                  <a:srgbClr val="0070C0"/>
                </a:solidFill>
                <a:latin typeface="Times New Roman" panose="02020603050405020304" pitchFamily="18" charset="0"/>
                <a:ea typeface="Microsoft YaHei" panose="020B0503020204020204" charset="-122"/>
                <a:cs typeface="Times New Roman" panose="02020603050405020304" pitchFamily="18" charset="0"/>
                <a:sym typeface="STXihei" panose="02010600040101010101" pitchFamily="2" charset="-122"/>
              </a:endParaRPr>
            </a:p>
          </p:txBody>
        </p:sp>
        <p:sp>
          <p:nvSpPr>
            <p:cNvPr id="20" name="Rectangle: Rounded Corners 19"/>
            <p:cNvSpPr/>
            <p:nvPr/>
          </p:nvSpPr>
          <p:spPr>
            <a:xfrm>
              <a:off x="3224942" y="3666739"/>
              <a:ext cx="742073" cy="738402"/>
            </a:xfrm>
            <a:prstGeom prst="round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3600" b="1">
                  <a:solidFill>
                    <a:srgbClr val="002060"/>
                  </a:solidFill>
                  <a:latin typeface="Times New Roman" panose="02020603050405020304" pitchFamily="18" charset="0"/>
                  <a:ea typeface="Microsoft YaHei" panose="020B0503020204020204" charset="-122"/>
                  <a:cs typeface="Times New Roman" panose="02020603050405020304" pitchFamily="18" charset="0"/>
                  <a:sym typeface="STXihei" panose="02010600040101010101" pitchFamily="2" charset="-122"/>
                </a:rPr>
                <a:t>3</a:t>
              </a:r>
              <a:endParaRPr kumimoji="1" lang="en-US" altLang="zh-CN" sz="3600" b="1">
                <a:solidFill>
                  <a:srgbClr val="002060"/>
                </a:solidFill>
                <a:latin typeface="Times New Roman" panose="02020603050405020304" pitchFamily="18" charset="0"/>
                <a:ea typeface="Microsoft YaHei" panose="020B0503020204020204" charset="-122"/>
                <a:cs typeface="Times New Roman" panose="02020603050405020304" pitchFamily="18" charset="0"/>
                <a:sym typeface="STXihei" panose="02010600040101010101" pitchFamily="2" charset="-122"/>
              </a:endParaRPr>
            </a:p>
          </p:txBody>
        </p:sp>
      </p:grpSp>
    </p:spTree>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9000" r="-9000"/>
          </a:stretch>
        </a:blipFill>
        <a:effectLst/>
      </p:bgPr>
    </p:bg>
    <p:spTree>
      <p:nvGrpSpPr>
        <p:cNvPr id="1" name=""/>
        <p:cNvGrpSpPr/>
        <p:nvPr/>
      </p:nvGrpSpPr>
      <p:grpSpPr>
        <a:xfrm>
          <a:off x="0" y="0"/>
          <a:ext cx="0" cy="0"/>
          <a:chOff x="0" y="0"/>
          <a:chExt cx="0" cy="0"/>
        </a:xfrm>
      </p:grpSpPr>
      <p:sp>
        <p:nvSpPr>
          <p:cNvPr id="4" name="文本框 1"/>
          <p:cNvSpPr txBox="1">
            <a:spLocks noChangeArrowheads="1"/>
          </p:cNvSpPr>
          <p:nvPr/>
        </p:nvSpPr>
        <p:spPr bwMode="auto">
          <a:xfrm>
            <a:off x="3589912" y="1749942"/>
            <a:ext cx="7510073"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SimSun" panose="02010600030101010101" pitchFamily="2" charset="-122"/>
              </a:defRPr>
            </a:lvl1pPr>
            <a:lvl2pPr marL="742950" indent="-285750">
              <a:defRPr>
                <a:solidFill>
                  <a:schemeClr val="tx1"/>
                </a:solidFill>
                <a:latin typeface="Calibri" panose="020F0502020204030204" charset="0"/>
                <a:ea typeface="SimSun" panose="02010600030101010101" pitchFamily="2" charset="-122"/>
              </a:defRPr>
            </a:lvl2pPr>
            <a:lvl3pPr marL="1143000" indent="-228600">
              <a:defRPr>
                <a:solidFill>
                  <a:schemeClr val="tx1"/>
                </a:solidFill>
                <a:latin typeface="Calibri" panose="020F0502020204030204" charset="0"/>
                <a:ea typeface="SimSun" panose="02010600030101010101" pitchFamily="2" charset="-122"/>
              </a:defRPr>
            </a:lvl3pPr>
            <a:lvl4pPr marL="1600200" indent="-228600">
              <a:defRPr>
                <a:solidFill>
                  <a:schemeClr val="tx1"/>
                </a:solidFill>
                <a:latin typeface="Calibri" panose="020F0502020204030204" charset="0"/>
                <a:ea typeface="SimSun" panose="02010600030101010101" pitchFamily="2" charset="-122"/>
              </a:defRPr>
            </a:lvl4pPr>
            <a:lvl5pPr marL="2057400" indent="-228600">
              <a:defRPr>
                <a:solidFill>
                  <a:schemeClr val="tx1"/>
                </a:solidFill>
                <a:latin typeface="Calibri" panose="020F0502020204030204" charset="0"/>
                <a:ea typeface="SimSun"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SimSun"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SimSun"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SimSun"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SimSun" panose="02010600030101010101" pitchFamily="2" charset="-122"/>
              </a:defRPr>
            </a:lvl9pPr>
          </a:lstStyle>
          <a:p>
            <a:pPr algn="ctr" eaLnBrk="1" hangingPunct="1"/>
            <a:r>
              <a:rPr lang="vi-VN" altLang="zh-CN" sz="4400" b="1" i="1">
                <a:latin typeface="Times New Roman" panose="02020603050405020304" pitchFamily="18" charset="0"/>
                <a:cs typeface="Times New Roman" panose="02020603050405020304" pitchFamily="18" charset="0"/>
              </a:rPr>
              <a:t>THÍ NGHIỆM </a:t>
            </a:r>
            <a:endParaRPr lang="en-US" altLang="zh-CN" sz="4400" b="1" i="1">
              <a:latin typeface="Times New Roman" panose="02020603050405020304" pitchFamily="18" charset="0"/>
              <a:cs typeface="Times New Roman" panose="02020603050405020304" pitchFamily="18" charset="0"/>
            </a:endParaRPr>
          </a:p>
          <a:p>
            <a:pPr algn="ctr" eaLnBrk="1" hangingPunct="1"/>
            <a:r>
              <a:rPr lang="vi-VN" altLang="zh-CN" sz="6000" b="1">
                <a:solidFill>
                  <a:schemeClr val="accent2"/>
                </a:solidFill>
                <a:latin typeface="Times New Roman" panose="02020603050405020304" pitchFamily="18" charset="0"/>
                <a:cs typeface="Times New Roman" panose="02020603050405020304" pitchFamily="18" charset="0"/>
              </a:rPr>
              <a:t>THU </a:t>
            </a:r>
            <a:r>
              <a:rPr lang="vi-VN" altLang="zh-CN" sz="6000" b="1" dirty="0">
                <a:solidFill>
                  <a:schemeClr val="accent2"/>
                </a:solidFill>
                <a:latin typeface="Times New Roman" panose="02020603050405020304" pitchFamily="18" charset="0"/>
                <a:cs typeface="Times New Roman" panose="02020603050405020304" pitchFamily="18" charset="0"/>
              </a:rPr>
              <a:t>NĂNG LƯỢNG ÁNH SÁNG</a:t>
            </a:r>
            <a:endParaRPr lang="zh-CN" altLang="en-US" sz="6000" b="1" dirty="0">
              <a:solidFill>
                <a:schemeClr val="accent2"/>
              </a:solidFill>
              <a:latin typeface="Times New Roman" panose="02020603050405020304" pitchFamily="18" charset="0"/>
              <a:cs typeface="Times New Roman" panose="02020603050405020304" pitchFamily="18" charset="0"/>
            </a:endParaRPr>
          </a:p>
        </p:txBody>
      </p:sp>
      <p:pic>
        <p:nvPicPr>
          <p:cNvPr id="5" name="图片 4" descr="E:\素材\卡通\56c4d60e7458727b73666ec5ee22d060.png56c4d60e7458727b73666ec5ee22d060"/>
          <p:cNvPicPr>
            <a:picLocks noChangeAspect="1"/>
          </p:cNvPicPr>
          <p:nvPr/>
        </p:nvPicPr>
        <p:blipFill>
          <a:blip r:embed="rId2"/>
          <a:srcRect/>
          <a:stretch>
            <a:fillRect/>
          </a:stretch>
        </p:blipFill>
        <p:spPr>
          <a:xfrm flipH="1">
            <a:off x="0" y="3057993"/>
            <a:ext cx="3589912" cy="361712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2000" r="-2000"/>
          </a:stretch>
        </a:blipFill>
        <a:effectLst/>
      </p:bgPr>
    </p:bg>
    <p:spTree>
      <p:nvGrpSpPr>
        <p:cNvPr id="1" name=""/>
        <p:cNvGrpSpPr/>
        <p:nvPr/>
      </p:nvGrpSpPr>
      <p:grpSpPr>
        <a:xfrm>
          <a:off x="0" y="0"/>
          <a:ext cx="0" cy="0"/>
          <a:chOff x="0" y="0"/>
          <a:chExt cx="0" cy="0"/>
        </a:xfrm>
      </p:grpSpPr>
      <p:grpSp>
        <p:nvGrpSpPr>
          <p:cNvPr id="2" name="组合 1"/>
          <p:cNvGrpSpPr/>
          <p:nvPr/>
        </p:nvGrpSpPr>
        <p:grpSpPr bwMode="auto">
          <a:xfrm>
            <a:off x="827578" y="2525000"/>
            <a:ext cx="10401542" cy="1581305"/>
            <a:chOff x="1510718" y="2320882"/>
            <a:chExt cx="6136130" cy="1186972"/>
          </a:xfrm>
        </p:grpSpPr>
        <p:sp>
          <p:nvSpPr>
            <p:cNvPr id="4" name="矩形 2"/>
            <p:cNvSpPr/>
            <p:nvPr/>
          </p:nvSpPr>
          <p:spPr>
            <a:xfrm flipV="1">
              <a:off x="3507092" y="2753086"/>
              <a:ext cx="2138972" cy="754768"/>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81" y="connsiteY0-82"/>
                </a:cxn>
                <a:cxn ang="0">
                  <a:pos x="connsiteX1-83" y="connsiteY1-84"/>
                </a:cxn>
                <a:cxn ang="0">
                  <a:pos x="connsiteX2-85" y="connsiteY2-86"/>
                </a:cxn>
                <a:cxn ang="0">
                  <a:pos x="connsiteX3-87" y="connsiteY3-88"/>
                </a:cxn>
                <a:cxn ang="0">
                  <a:pos x="connsiteX4-89" y="connsiteY4-9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30000"/>
                </a:lnSpc>
                <a:defRPr/>
              </a:pPr>
              <a:endParaRPr lang="zh-CN" altLang="en-US" sz="3200">
                <a:latin typeface="Microsoft YaHei" panose="020B0503020204020204" charset="-122"/>
                <a:ea typeface="Microsoft YaHei" panose="020B0503020204020204" charset="-122"/>
                <a:cs typeface="+mn-ea"/>
                <a:sym typeface="STXihei" panose="02010600040101010101" pitchFamily="2" charset="-122"/>
              </a:endParaRPr>
            </a:p>
          </p:txBody>
        </p:sp>
        <p:sp>
          <p:nvSpPr>
            <p:cNvPr id="5" name="矩形 2"/>
            <p:cNvSpPr/>
            <p:nvPr/>
          </p:nvSpPr>
          <p:spPr>
            <a:xfrm>
              <a:off x="5507876" y="2320882"/>
              <a:ext cx="2138972" cy="754768"/>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81" y="connsiteY0-82"/>
                </a:cxn>
                <a:cxn ang="0">
                  <a:pos x="connsiteX1-83" y="connsiteY1-84"/>
                </a:cxn>
                <a:cxn ang="0">
                  <a:pos x="connsiteX2-85" y="connsiteY2-86"/>
                </a:cxn>
                <a:cxn ang="0">
                  <a:pos x="connsiteX3-87" y="connsiteY3-88"/>
                </a:cxn>
                <a:cxn ang="0">
                  <a:pos x="connsiteX4-89" y="connsiteY4-9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30000"/>
                </a:lnSpc>
                <a:defRPr/>
              </a:pPr>
              <a:endParaRPr lang="zh-CN" altLang="en-US" sz="3200">
                <a:latin typeface="Microsoft YaHei" panose="020B0503020204020204" charset="-122"/>
                <a:ea typeface="Microsoft YaHei" panose="020B0503020204020204" charset="-122"/>
                <a:cs typeface="+mn-ea"/>
                <a:sym typeface="STXihei" panose="02010600040101010101" pitchFamily="2" charset="-122"/>
              </a:endParaRPr>
            </a:p>
          </p:txBody>
        </p:sp>
        <p:sp>
          <p:nvSpPr>
            <p:cNvPr id="6" name="矩形 2"/>
            <p:cNvSpPr/>
            <p:nvPr/>
          </p:nvSpPr>
          <p:spPr>
            <a:xfrm>
              <a:off x="1510718" y="2320882"/>
              <a:ext cx="2138972" cy="754768"/>
            </a:xfrm>
            <a:custGeom>
              <a:avLst/>
              <a:gdLst>
                <a:gd name="connsiteX0" fmla="*/ 0 w 2088232"/>
                <a:gd name="connsiteY0" fmla="*/ 0 h 504056"/>
                <a:gd name="connsiteX1" fmla="*/ 2088232 w 2088232"/>
                <a:gd name="connsiteY1" fmla="*/ 0 h 504056"/>
                <a:gd name="connsiteX2" fmla="*/ 2088232 w 2088232"/>
                <a:gd name="connsiteY2" fmla="*/ 504056 h 504056"/>
                <a:gd name="connsiteX3" fmla="*/ 0 w 2088232"/>
                <a:gd name="connsiteY3" fmla="*/ 504056 h 504056"/>
                <a:gd name="connsiteX4" fmla="*/ 0 w 2088232"/>
                <a:gd name="connsiteY4" fmla="*/ 0 h 504056"/>
                <a:gd name="connsiteX0-1" fmla="*/ 0 w 2316832"/>
                <a:gd name="connsiteY0-2" fmla="*/ 12700 h 504056"/>
                <a:gd name="connsiteX1-3" fmla="*/ 2316832 w 2316832"/>
                <a:gd name="connsiteY1-4" fmla="*/ 0 h 504056"/>
                <a:gd name="connsiteX2-5" fmla="*/ 2316832 w 2316832"/>
                <a:gd name="connsiteY2-6" fmla="*/ 504056 h 504056"/>
                <a:gd name="connsiteX3-7" fmla="*/ 228600 w 2316832"/>
                <a:gd name="connsiteY3-8" fmla="*/ 504056 h 504056"/>
                <a:gd name="connsiteX4-9" fmla="*/ 0 w 2316832"/>
                <a:gd name="connsiteY4-10" fmla="*/ 12700 h 504056"/>
                <a:gd name="connsiteX0-11" fmla="*/ 0 w 2570832"/>
                <a:gd name="connsiteY0-12" fmla="*/ 0 h 491356"/>
                <a:gd name="connsiteX1-13" fmla="*/ 2570832 w 2570832"/>
                <a:gd name="connsiteY1-14" fmla="*/ 0 h 491356"/>
                <a:gd name="connsiteX2-15" fmla="*/ 2316832 w 2570832"/>
                <a:gd name="connsiteY2-16" fmla="*/ 491356 h 491356"/>
                <a:gd name="connsiteX3-17" fmla="*/ 228600 w 2570832"/>
                <a:gd name="connsiteY3-18" fmla="*/ 491356 h 491356"/>
                <a:gd name="connsiteX4-19" fmla="*/ 0 w 2570832"/>
                <a:gd name="connsiteY4-20" fmla="*/ 0 h 491356"/>
                <a:gd name="connsiteX0-21" fmla="*/ 0 w 2570832"/>
                <a:gd name="connsiteY0-22" fmla="*/ 152400 h 643756"/>
                <a:gd name="connsiteX1-23" fmla="*/ 2570832 w 2570832"/>
                <a:gd name="connsiteY1-24" fmla="*/ 152400 h 643756"/>
                <a:gd name="connsiteX2-25" fmla="*/ 2316832 w 2570832"/>
                <a:gd name="connsiteY2-26" fmla="*/ 643756 h 643756"/>
                <a:gd name="connsiteX3-27" fmla="*/ 228600 w 2570832"/>
                <a:gd name="connsiteY3-28" fmla="*/ 643756 h 643756"/>
                <a:gd name="connsiteX4-29" fmla="*/ 0 w 2570832"/>
                <a:gd name="connsiteY4-30" fmla="*/ 152400 h 643756"/>
                <a:gd name="connsiteX0-31" fmla="*/ 0 w 2570832"/>
                <a:gd name="connsiteY0-32" fmla="*/ 296493 h 787849"/>
                <a:gd name="connsiteX1-33" fmla="*/ 2570832 w 2570832"/>
                <a:gd name="connsiteY1-34" fmla="*/ 296493 h 787849"/>
                <a:gd name="connsiteX2-35" fmla="*/ 2316832 w 2570832"/>
                <a:gd name="connsiteY2-36" fmla="*/ 787849 h 787849"/>
                <a:gd name="connsiteX3-37" fmla="*/ 228600 w 2570832"/>
                <a:gd name="connsiteY3-38" fmla="*/ 787849 h 787849"/>
                <a:gd name="connsiteX4-39" fmla="*/ 0 w 2570832"/>
                <a:gd name="connsiteY4-40" fmla="*/ 296493 h 787849"/>
                <a:gd name="connsiteX0-41" fmla="*/ 0 w 2570832"/>
                <a:gd name="connsiteY0-42" fmla="*/ 402790 h 894146"/>
                <a:gd name="connsiteX1-43" fmla="*/ 2570832 w 2570832"/>
                <a:gd name="connsiteY1-44" fmla="*/ 402790 h 894146"/>
                <a:gd name="connsiteX2-45" fmla="*/ 2316832 w 2570832"/>
                <a:gd name="connsiteY2-46" fmla="*/ 894146 h 894146"/>
                <a:gd name="connsiteX3-47" fmla="*/ 228600 w 2570832"/>
                <a:gd name="connsiteY3-48" fmla="*/ 894146 h 894146"/>
                <a:gd name="connsiteX4-49" fmla="*/ 0 w 2570832"/>
                <a:gd name="connsiteY4-50" fmla="*/ 402790 h 894146"/>
                <a:gd name="connsiteX0-51" fmla="*/ 0 w 2570832"/>
                <a:gd name="connsiteY0-52" fmla="*/ 476297 h 967653"/>
                <a:gd name="connsiteX1-53" fmla="*/ 2570832 w 2570832"/>
                <a:gd name="connsiteY1-54" fmla="*/ 476297 h 967653"/>
                <a:gd name="connsiteX2-55" fmla="*/ 2316832 w 2570832"/>
                <a:gd name="connsiteY2-56" fmla="*/ 967653 h 967653"/>
                <a:gd name="connsiteX3-57" fmla="*/ 228600 w 2570832"/>
                <a:gd name="connsiteY3-58" fmla="*/ 967653 h 967653"/>
                <a:gd name="connsiteX4-59" fmla="*/ 0 w 2570832"/>
                <a:gd name="connsiteY4-60" fmla="*/ 476297 h 967653"/>
                <a:gd name="connsiteX0-61" fmla="*/ 0 w 2570832"/>
                <a:gd name="connsiteY0-62" fmla="*/ 476297 h 967653"/>
                <a:gd name="connsiteX1-63" fmla="*/ 2570832 w 2570832"/>
                <a:gd name="connsiteY1-64" fmla="*/ 476297 h 967653"/>
                <a:gd name="connsiteX2-65" fmla="*/ 2316832 w 2570832"/>
                <a:gd name="connsiteY2-66" fmla="*/ 967653 h 967653"/>
                <a:gd name="connsiteX3-67" fmla="*/ 228600 w 2570832"/>
                <a:gd name="connsiteY3-68" fmla="*/ 967653 h 967653"/>
                <a:gd name="connsiteX4-69" fmla="*/ 0 w 2570832"/>
                <a:gd name="connsiteY4-70" fmla="*/ 476297 h 967653"/>
                <a:gd name="connsiteX0-71" fmla="*/ 0 w 2570832"/>
                <a:gd name="connsiteY0-72" fmla="*/ 476297 h 967653"/>
                <a:gd name="connsiteX1-73" fmla="*/ 2570832 w 2570832"/>
                <a:gd name="connsiteY1-74" fmla="*/ 476297 h 967653"/>
                <a:gd name="connsiteX2-75" fmla="*/ 2316832 w 2570832"/>
                <a:gd name="connsiteY2-76" fmla="*/ 967653 h 967653"/>
                <a:gd name="connsiteX3-77" fmla="*/ 228600 w 2570832"/>
                <a:gd name="connsiteY3-78" fmla="*/ 967653 h 967653"/>
                <a:gd name="connsiteX4-79" fmla="*/ 0 w 2570832"/>
                <a:gd name="connsiteY4-80" fmla="*/ 476297 h 967653"/>
                <a:gd name="connsiteX0-81" fmla="*/ 0 w 2570832"/>
                <a:gd name="connsiteY0-82" fmla="*/ 476297 h 967653"/>
                <a:gd name="connsiteX1-83" fmla="*/ 2570832 w 2570832"/>
                <a:gd name="connsiteY1-84" fmla="*/ 476297 h 967653"/>
                <a:gd name="connsiteX2-85" fmla="*/ 2316832 w 2570832"/>
                <a:gd name="connsiteY2-86" fmla="*/ 967653 h 967653"/>
                <a:gd name="connsiteX3-87" fmla="*/ 228600 w 2570832"/>
                <a:gd name="connsiteY3-88" fmla="*/ 967653 h 967653"/>
                <a:gd name="connsiteX4-89" fmla="*/ 0 w 2570832"/>
                <a:gd name="connsiteY4-90" fmla="*/ 476297 h 967653"/>
              </a:gdLst>
              <a:ahLst/>
              <a:cxnLst>
                <a:cxn ang="0">
                  <a:pos x="connsiteX0-81" y="connsiteY0-82"/>
                </a:cxn>
                <a:cxn ang="0">
                  <a:pos x="connsiteX1-83" y="connsiteY1-84"/>
                </a:cxn>
                <a:cxn ang="0">
                  <a:pos x="connsiteX2-85" y="connsiteY2-86"/>
                </a:cxn>
                <a:cxn ang="0">
                  <a:pos x="connsiteX3-87" y="connsiteY3-88"/>
                </a:cxn>
                <a:cxn ang="0">
                  <a:pos x="connsiteX4-89" y="connsiteY4-90"/>
                </a:cxn>
              </a:cxnLst>
              <a:rect l="l" t="t" r="r" b="b"/>
              <a:pathLst>
                <a:path w="2570832" h="967653">
                  <a:moveTo>
                    <a:pt x="0" y="476297"/>
                  </a:moveTo>
                  <a:cubicBezTo>
                    <a:pt x="844244" y="-171403"/>
                    <a:pt x="1650388" y="-146003"/>
                    <a:pt x="2570832" y="476297"/>
                  </a:cubicBezTo>
                  <a:lnTo>
                    <a:pt x="2316832" y="967653"/>
                  </a:lnTo>
                  <a:cubicBezTo>
                    <a:pt x="1506455" y="345353"/>
                    <a:pt x="962777" y="396153"/>
                    <a:pt x="228600" y="967653"/>
                  </a:cubicBezTo>
                  <a:lnTo>
                    <a:pt x="0" y="47629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30000"/>
                </a:lnSpc>
                <a:defRPr/>
              </a:pPr>
              <a:endParaRPr lang="zh-CN" altLang="en-US" sz="3200">
                <a:latin typeface="Microsoft YaHei" panose="020B0503020204020204" charset="-122"/>
                <a:ea typeface="Microsoft YaHei" panose="020B0503020204020204" charset="-122"/>
                <a:cs typeface="+mn-ea"/>
                <a:sym typeface="STXihei" panose="02010600040101010101" pitchFamily="2" charset="-122"/>
              </a:endParaRPr>
            </a:p>
          </p:txBody>
        </p:sp>
      </p:grpSp>
      <p:sp>
        <p:nvSpPr>
          <p:cNvPr id="7" name="椭圆 6"/>
          <p:cNvSpPr/>
          <p:nvPr/>
        </p:nvSpPr>
        <p:spPr>
          <a:xfrm>
            <a:off x="2489909" y="3238386"/>
            <a:ext cx="1159689" cy="11600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30000"/>
              </a:lnSpc>
              <a:defRPr/>
            </a:pPr>
            <a:endParaRPr lang="zh-CN" altLang="en-US" sz="4800" dirty="0">
              <a:solidFill>
                <a:schemeClr val="bg1"/>
              </a:solidFill>
              <a:latin typeface="Microsoft YaHei" panose="020B0503020204020204" charset="-122"/>
              <a:ea typeface="Microsoft YaHei" panose="020B0503020204020204" charset="-122"/>
              <a:cs typeface="+mn-ea"/>
              <a:sym typeface="STXihei" panose="02010600040101010101" pitchFamily="2" charset="-122"/>
            </a:endParaRPr>
          </a:p>
        </p:txBody>
      </p:sp>
      <p:sp>
        <p:nvSpPr>
          <p:cNvPr id="8" name="椭圆 7"/>
          <p:cNvSpPr/>
          <p:nvPr/>
        </p:nvSpPr>
        <p:spPr>
          <a:xfrm>
            <a:off x="8346553" y="3212985"/>
            <a:ext cx="1159689" cy="116004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30000"/>
              </a:lnSpc>
              <a:defRPr/>
            </a:pPr>
            <a:endParaRPr lang="zh-CN" altLang="en-US" sz="4800" dirty="0">
              <a:solidFill>
                <a:schemeClr val="bg1"/>
              </a:solidFill>
              <a:latin typeface="Microsoft YaHei" panose="020B0503020204020204" charset="-122"/>
              <a:ea typeface="Microsoft YaHei" panose="020B0503020204020204" charset="-122"/>
              <a:cs typeface="+mn-ea"/>
              <a:sym typeface="STXihei" panose="02010600040101010101" pitchFamily="2" charset="-122"/>
            </a:endParaRPr>
          </a:p>
        </p:txBody>
      </p:sp>
      <p:sp>
        <p:nvSpPr>
          <p:cNvPr id="9" name="椭圆 8"/>
          <p:cNvSpPr/>
          <p:nvPr/>
        </p:nvSpPr>
        <p:spPr>
          <a:xfrm>
            <a:off x="5316745" y="2243664"/>
            <a:ext cx="1159689" cy="11600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30000"/>
              </a:lnSpc>
              <a:defRPr/>
            </a:pPr>
            <a:endParaRPr lang="zh-CN" altLang="en-US" sz="4800" dirty="0">
              <a:solidFill>
                <a:schemeClr val="bg1"/>
              </a:solidFill>
              <a:latin typeface="Microsoft YaHei" panose="020B0503020204020204" charset="-122"/>
              <a:ea typeface="Microsoft YaHei" panose="020B0503020204020204" charset="-122"/>
              <a:cs typeface="+mn-ea"/>
              <a:sym typeface="STXihei" panose="02010600040101010101" pitchFamily="2" charset="-122"/>
            </a:endParaRPr>
          </a:p>
        </p:txBody>
      </p:sp>
      <p:sp>
        <p:nvSpPr>
          <p:cNvPr id="24" name="TextBox 22"/>
          <p:cNvSpPr txBox="1">
            <a:spLocks noChangeArrowheads="1"/>
          </p:cNvSpPr>
          <p:nvPr/>
        </p:nvSpPr>
        <p:spPr bwMode="auto">
          <a:xfrm>
            <a:off x="2894906" y="2515998"/>
            <a:ext cx="577402" cy="652486"/>
          </a:xfrm>
          <a:prstGeom prst="rect">
            <a:avLst/>
          </a:prstGeom>
          <a:noFill/>
          <a:ln w="9525">
            <a:noFill/>
            <a:miter lim="800000"/>
          </a:ln>
        </p:spPr>
        <p:txBody>
          <a:bodyPr wrap="none">
            <a:spAutoFit/>
          </a:bodyPr>
          <a:lstStyle/>
          <a:p>
            <a:pPr algn="l">
              <a:lnSpc>
                <a:spcPct val="130000"/>
              </a:lnSpc>
            </a:pPr>
            <a:r>
              <a:rPr lang="en-US" altLang="zh-CN" sz="2800">
                <a:solidFill>
                  <a:schemeClr val="bg1"/>
                </a:solidFill>
                <a:latin typeface="#9Slide03 Arima Madurai Black" panose="00000A00000000000000" pitchFamily="2" charset="0"/>
                <a:ea typeface="Microsoft YaHei" panose="020B0503020204020204" charset="-122"/>
                <a:cs typeface="#9Slide03 Arima Madurai Black" panose="00000A00000000000000" pitchFamily="2" charset="0"/>
                <a:sym typeface="STXihei" panose="02010600040101010101" pitchFamily="2" charset="-122"/>
              </a:rPr>
              <a:t>01</a:t>
            </a:r>
            <a:endParaRPr lang="en-US" altLang="zh-CN" sz="2800">
              <a:solidFill>
                <a:schemeClr val="bg1"/>
              </a:solidFill>
              <a:latin typeface="#9Slide03 Arima Madurai Black" panose="00000A00000000000000" pitchFamily="2" charset="0"/>
              <a:ea typeface="Microsoft YaHei" panose="020B0503020204020204" charset="-122"/>
              <a:cs typeface="#9Slide03 Arima Madurai Black" panose="00000A00000000000000" pitchFamily="2" charset="0"/>
              <a:sym typeface="STXihei" panose="02010600040101010101" pitchFamily="2" charset="-122"/>
            </a:endParaRPr>
          </a:p>
        </p:txBody>
      </p:sp>
      <p:sp>
        <p:nvSpPr>
          <p:cNvPr id="25" name="TextBox 23"/>
          <p:cNvSpPr txBox="1">
            <a:spLocks noChangeArrowheads="1"/>
          </p:cNvSpPr>
          <p:nvPr/>
        </p:nvSpPr>
        <p:spPr bwMode="auto">
          <a:xfrm>
            <a:off x="8616114" y="2515998"/>
            <a:ext cx="615874" cy="652486"/>
          </a:xfrm>
          <a:prstGeom prst="rect">
            <a:avLst/>
          </a:prstGeom>
          <a:noFill/>
          <a:ln w="9525">
            <a:noFill/>
            <a:miter lim="800000"/>
          </a:ln>
        </p:spPr>
        <p:txBody>
          <a:bodyPr wrap="none">
            <a:spAutoFit/>
          </a:bodyPr>
          <a:lstStyle/>
          <a:p>
            <a:pPr algn="l">
              <a:lnSpc>
                <a:spcPct val="130000"/>
              </a:lnSpc>
            </a:pPr>
            <a:r>
              <a:rPr lang="en-US" altLang="zh-CN" sz="2800">
                <a:solidFill>
                  <a:schemeClr val="bg1"/>
                </a:solidFill>
                <a:latin typeface="#9Slide03 Arima Madurai Black" panose="00000A00000000000000" pitchFamily="2" charset="0"/>
                <a:ea typeface="Microsoft YaHei" panose="020B0503020204020204" charset="-122"/>
                <a:cs typeface="#9Slide03 Arima Madurai Black" panose="00000A00000000000000" pitchFamily="2" charset="0"/>
                <a:sym typeface="STXihei" panose="02010600040101010101" pitchFamily="2" charset="-122"/>
              </a:rPr>
              <a:t>03</a:t>
            </a:r>
            <a:endParaRPr lang="en-US" altLang="zh-CN" sz="2800">
              <a:solidFill>
                <a:schemeClr val="bg1"/>
              </a:solidFill>
              <a:latin typeface="#9Slide03 Arima Madurai Black" panose="00000A00000000000000" pitchFamily="2" charset="0"/>
              <a:ea typeface="Microsoft YaHei" panose="020B0503020204020204" charset="-122"/>
              <a:cs typeface="#9Slide03 Arima Madurai Black" panose="00000A00000000000000" pitchFamily="2" charset="0"/>
              <a:sym typeface="STXihei" panose="02010600040101010101" pitchFamily="2" charset="-122"/>
            </a:endParaRPr>
          </a:p>
        </p:txBody>
      </p:sp>
      <p:sp>
        <p:nvSpPr>
          <p:cNvPr id="26" name="TextBox 24"/>
          <p:cNvSpPr txBox="1">
            <a:spLocks noChangeArrowheads="1"/>
          </p:cNvSpPr>
          <p:nvPr/>
        </p:nvSpPr>
        <p:spPr bwMode="auto">
          <a:xfrm>
            <a:off x="5704193" y="3481293"/>
            <a:ext cx="615874" cy="652486"/>
          </a:xfrm>
          <a:prstGeom prst="rect">
            <a:avLst/>
          </a:prstGeom>
          <a:noFill/>
          <a:ln w="9525">
            <a:noFill/>
            <a:miter lim="800000"/>
          </a:ln>
        </p:spPr>
        <p:txBody>
          <a:bodyPr wrap="none">
            <a:spAutoFit/>
          </a:bodyPr>
          <a:lstStyle/>
          <a:p>
            <a:pPr algn="l">
              <a:lnSpc>
                <a:spcPct val="130000"/>
              </a:lnSpc>
            </a:pPr>
            <a:r>
              <a:rPr lang="en-US" altLang="zh-CN" sz="2800">
                <a:solidFill>
                  <a:schemeClr val="bg1"/>
                </a:solidFill>
                <a:latin typeface="#9Slide03 Arima Madurai Black" panose="00000A00000000000000" pitchFamily="2" charset="0"/>
                <a:ea typeface="Microsoft YaHei" panose="020B0503020204020204" charset="-122"/>
                <a:cs typeface="#9Slide03 Arima Madurai Black" panose="00000A00000000000000" pitchFamily="2" charset="0"/>
                <a:sym typeface="STXihei" panose="02010600040101010101" pitchFamily="2" charset="-122"/>
              </a:rPr>
              <a:t>02</a:t>
            </a:r>
            <a:endParaRPr lang="en-US" altLang="zh-CN" sz="2800">
              <a:solidFill>
                <a:schemeClr val="bg1"/>
              </a:solidFill>
              <a:latin typeface="#9Slide03 Arima Madurai Black" panose="00000A00000000000000" pitchFamily="2" charset="0"/>
              <a:ea typeface="Microsoft YaHei" panose="020B0503020204020204" charset="-122"/>
              <a:cs typeface="#9Slide03 Arima Madurai Black" panose="00000A00000000000000" pitchFamily="2" charset="0"/>
              <a:sym typeface="STXihei" panose="02010600040101010101" pitchFamily="2" charset="-122"/>
            </a:endParaRPr>
          </a:p>
        </p:txBody>
      </p:sp>
      <p:sp>
        <p:nvSpPr>
          <p:cNvPr id="27" name="Rectangle 26"/>
          <p:cNvSpPr/>
          <p:nvPr/>
        </p:nvSpPr>
        <p:spPr>
          <a:xfrm>
            <a:off x="7603283" y="912087"/>
            <a:ext cx="3625837" cy="1569660"/>
          </a:xfrm>
          <a:prstGeom prst="rect">
            <a:avLst/>
          </a:prstGeom>
        </p:spPr>
        <p:txBody>
          <a:bodyPr wrap="square">
            <a:spAutoFit/>
          </a:bodyPr>
          <a:lstStyle/>
          <a:p>
            <a:pPr algn="just"/>
            <a:r>
              <a:rPr lang="vi-VN" sz="2400" dirty="0">
                <a:latin typeface="Times New Roman" panose="02020603050405020304" pitchFamily="18" charset="0"/>
                <a:ea typeface="Arial" panose="020B0604020202020204" pitchFamily="34" charset="0"/>
                <a:cs typeface="Times New Roman" panose="02020603050405020304" pitchFamily="18" charset="0"/>
              </a:rPr>
              <a:t>Lấy được VD về </a:t>
            </a:r>
            <a:r>
              <a:rPr lang="vi-VN" sz="2400" dirty="0">
                <a:latin typeface="Times New Roman" panose="02020603050405020304" pitchFamily="18" charset="0"/>
                <a:cs typeface="Times New Roman" panose="02020603050405020304" pitchFamily="18" charset="0"/>
              </a:rPr>
              <a:t>năng lượng ánh sáng có thể chuyển hoá thành các dạng năng lượng khác</a:t>
            </a:r>
            <a:r>
              <a:rPr lang="en-US"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28" name="文本框 1"/>
          <p:cNvSpPr txBox="1">
            <a:spLocks noChangeArrowheads="1"/>
          </p:cNvSpPr>
          <p:nvPr/>
        </p:nvSpPr>
        <p:spPr bwMode="auto">
          <a:xfrm>
            <a:off x="827578" y="215598"/>
            <a:ext cx="778853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SimSun" panose="02010600030101010101" pitchFamily="2" charset="-122"/>
              </a:defRPr>
            </a:lvl1pPr>
            <a:lvl2pPr marL="742950" indent="-285750">
              <a:defRPr>
                <a:solidFill>
                  <a:schemeClr val="tx1"/>
                </a:solidFill>
                <a:latin typeface="Calibri" panose="020F0502020204030204" charset="0"/>
                <a:ea typeface="SimSun" panose="02010600030101010101" pitchFamily="2" charset="-122"/>
              </a:defRPr>
            </a:lvl2pPr>
            <a:lvl3pPr marL="1143000" indent="-228600">
              <a:defRPr>
                <a:solidFill>
                  <a:schemeClr val="tx1"/>
                </a:solidFill>
                <a:latin typeface="Calibri" panose="020F0502020204030204" charset="0"/>
                <a:ea typeface="SimSun" panose="02010600030101010101" pitchFamily="2" charset="-122"/>
              </a:defRPr>
            </a:lvl3pPr>
            <a:lvl4pPr marL="1600200" indent="-228600">
              <a:defRPr>
                <a:solidFill>
                  <a:schemeClr val="tx1"/>
                </a:solidFill>
                <a:latin typeface="Calibri" panose="020F0502020204030204" charset="0"/>
                <a:ea typeface="SimSun" panose="02010600030101010101" pitchFamily="2" charset="-122"/>
              </a:defRPr>
            </a:lvl4pPr>
            <a:lvl5pPr marL="2057400" indent="-228600">
              <a:defRPr>
                <a:solidFill>
                  <a:schemeClr val="tx1"/>
                </a:solidFill>
                <a:latin typeface="Calibri" panose="020F0502020204030204" charset="0"/>
                <a:ea typeface="SimSun"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SimSun"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SimSun"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SimSun"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SimSun" panose="02010600030101010101" pitchFamily="2" charset="-122"/>
              </a:defRPr>
            </a:lvl9pPr>
          </a:lstStyle>
          <a:p>
            <a:r>
              <a:rPr lang="vi-VN" altLang="zh-CN" sz="3200" dirty="0">
                <a:solidFill>
                  <a:schemeClr val="accent2"/>
                </a:solidFill>
                <a:latin typeface="Times New Roman" panose="02020603050405020304" pitchFamily="18" charset="0"/>
                <a:cs typeface="Times New Roman" panose="02020603050405020304" pitchFamily="18" charset="0"/>
              </a:rPr>
              <a:t>TÌM HIỂU VỀ NĂNG LƯỢNG ÁNH SÁNG</a:t>
            </a:r>
            <a:endParaRPr lang="en-US" sz="32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29" name="Rectangle 28"/>
          <p:cNvSpPr/>
          <p:nvPr/>
        </p:nvSpPr>
        <p:spPr>
          <a:xfrm>
            <a:off x="4354183" y="4260838"/>
            <a:ext cx="3079103" cy="1251240"/>
          </a:xfrm>
          <a:prstGeom prst="rect">
            <a:avLst/>
          </a:prstGeom>
        </p:spPr>
        <p:txBody>
          <a:bodyPr wrap="square">
            <a:spAutoFit/>
          </a:bodyPr>
          <a:lstStyle/>
          <a:p>
            <a:pPr indent="180340" algn="just">
              <a:lnSpc>
                <a:spcPct val="107000"/>
              </a:lnSpc>
              <a:spcBef>
                <a:spcPts val="200"/>
              </a:spcBef>
              <a:spcAft>
                <a:spcPts val="600"/>
              </a:spcAft>
            </a:pPr>
            <a:r>
              <a:rPr lang="vi-VN" sz="2400" dirty="0">
                <a:latin typeface="Times New Roman" panose="02020603050405020304" pitchFamily="18" charset="0"/>
                <a:ea typeface="Times New Roman" panose="02020603050405020304" pitchFamily="18" charset="0"/>
                <a:cs typeface="Times New Roman" panose="02020603050405020304" pitchFamily="18" charset="0"/>
              </a:rPr>
              <a:t>Tìm hiểu sự chuyển hoá năng lượng của ánh sáng mặt trời </a:t>
            </a:r>
            <a:endParaRPr lang="en-US" sz="24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30" name="Rectangle 29"/>
          <p:cNvSpPr/>
          <p:nvPr/>
        </p:nvSpPr>
        <p:spPr>
          <a:xfrm>
            <a:off x="962880" y="1680500"/>
            <a:ext cx="3649599" cy="830997"/>
          </a:xfrm>
          <a:prstGeom prst="rect">
            <a:avLst/>
          </a:prstGeom>
        </p:spPr>
        <p:txBody>
          <a:bodyPr wrap="square">
            <a:spAutoFit/>
          </a:bodyPr>
          <a:lstStyle/>
          <a:p>
            <a:pPr algn="just"/>
            <a:r>
              <a:rPr lang="vi-VN" sz="2400" dirty="0">
                <a:latin typeface="Times New Roman" panose="02020603050405020304" pitchFamily="18" charset="0"/>
                <a:ea typeface="Times New Roman" panose="02020603050405020304" pitchFamily="18" charset="0"/>
                <a:cs typeface="Times New Roman" panose="02020603050405020304" pitchFamily="18" charset="0"/>
              </a:rPr>
              <a:t>Thực hiện thí nghiệm thu năng lượng ánh sáng</a:t>
            </a:r>
            <a:endParaRPr lang="en-US" sz="2400" dirty="0">
              <a:latin typeface="Times New Roman" panose="02020603050405020304" pitchFamily="18" charset="0"/>
              <a:cs typeface="Times New Roman" panose="02020603050405020304" pitchFamily="18" charset="0"/>
            </a:endParaRPr>
          </a:p>
        </p:txBody>
      </p:sp>
      <p:sp>
        <p:nvSpPr>
          <p:cNvPr id="32" name="Google Shape;712;p50"/>
          <p:cNvSpPr/>
          <p:nvPr/>
        </p:nvSpPr>
        <p:spPr>
          <a:xfrm>
            <a:off x="2594882" y="3384375"/>
            <a:ext cx="919914" cy="782016"/>
          </a:xfrm>
          <a:custGeom>
            <a:avLst/>
            <a:gdLst/>
            <a:ahLst/>
            <a:cxnLst/>
            <a:rect l="l" t="t" r="r" b="b"/>
            <a:pathLst>
              <a:path w="521117" h="660865" extrusionOk="0">
                <a:moveTo>
                  <a:pt x="286048" y="97336"/>
                </a:moveTo>
                <a:cubicBezTo>
                  <a:pt x="277717" y="92820"/>
                  <a:pt x="269429" y="107049"/>
                  <a:pt x="279471" y="112421"/>
                </a:cubicBezTo>
                <a:cubicBezTo>
                  <a:pt x="287934" y="116871"/>
                  <a:pt x="296199" y="102620"/>
                  <a:pt x="286048" y="97336"/>
                </a:cubicBezTo>
                <a:close/>
                <a:moveTo>
                  <a:pt x="245992" y="93960"/>
                </a:moveTo>
                <a:lnTo>
                  <a:pt x="245992" y="93960"/>
                </a:lnTo>
                <a:cubicBezTo>
                  <a:pt x="222752" y="94377"/>
                  <a:pt x="182411" y="100801"/>
                  <a:pt x="173247" y="138927"/>
                </a:cubicBezTo>
                <a:cubicBezTo>
                  <a:pt x="171953" y="143948"/>
                  <a:pt x="175439" y="146974"/>
                  <a:pt x="180460" y="146996"/>
                </a:cubicBezTo>
                <a:cubicBezTo>
                  <a:pt x="184845" y="147206"/>
                  <a:pt x="188813" y="144347"/>
                  <a:pt x="189975" y="140111"/>
                </a:cubicBezTo>
                <a:cubicBezTo>
                  <a:pt x="196114" y="114503"/>
                  <a:pt x="225690" y="110140"/>
                  <a:pt x="242747" y="109833"/>
                </a:cubicBezTo>
                <a:cubicBezTo>
                  <a:pt x="251846" y="110075"/>
                  <a:pt x="257568" y="94135"/>
                  <a:pt x="245992" y="93894"/>
                </a:cubicBezTo>
                <a:close/>
                <a:moveTo>
                  <a:pt x="123697" y="418641"/>
                </a:moveTo>
                <a:cubicBezTo>
                  <a:pt x="120321" y="418557"/>
                  <a:pt x="117207" y="420474"/>
                  <a:pt x="115761" y="423530"/>
                </a:cubicBezTo>
                <a:cubicBezTo>
                  <a:pt x="94340" y="468256"/>
                  <a:pt x="71912" y="513421"/>
                  <a:pt x="49285" y="557401"/>
                </a:cubicBezTo>
                <a:cubicBezTo>
                  <a:pt x="44396" y="566675"/>
                  <a:pt x="59918" y="571915"/>
                  <a:pt x="64873" y="562663"/>
                </a:cubicBezTo>
                <a:cubicBezTo>
                  <a:pt x="87543" y="518595"/>
                  <a:pt x="109906" y="473584"/>
                  <a:pt x="131305" y="428923"/>
                </a:cubicBezTo>
                <a:cubicBezTo>
                  <a:pt x="134199" y="423179"/>
                  <a:pt x="129485" y="418553"/>
                  <a:pt x="123697" y="418575"/>
                </a:cubicBezTo>
                <a:close/>
                <a:moveTo>
                  <a:pt x="516804" y="178128"/>
                </a:moveTo>
                <a:cubicBezTo>
                  <a:pt x="513252" y="167561"/>
                  <a:pt x="498234" y="174993"/>
                  <a:pt x="501194" y="184114"/>
                </a:cubicBezTo>
                <a:cubicBezTo>
                  <a:pt x="508583" y="207630"/>
                  <a:pt x="504965" y="233231"/>
                  <a:pt x="491328" y="253768"/>
                </a:cubicBezTo>
                <a:cubicBezTo>
                  <a:pt x="487250" y="258964"/>
                  <a:pt x="491328" y="267800"/>
                  <a:pt x="497555" y="267909"/>
                </a:cubicBezTo>
                <a:cubicBezTo>
                  <a:pt x="499813" y="267791"/>
                  <a:pt x="501852" y="266524"/>
                  <a:pt x="502948" y="264555"/>
                </a:cubicBezTo>
                <a:cubicBezTo>
                  <a:pt x="520751" y="238158"/>
                  <a:pt x="525684" y="207463"/>
                  <a:pt x="516804" y="178063"/>
                </a:cubicBezTo>
                <a:close/>
                <a:moveTo>
                  <a:pt x="312226" y="61819"/>
                </a:moveTo>
                <a:cubicBezTo>
                  <a:pt x="311349" y="61534"/>
                  <a:pt x="310275" y="61819"/>
                  <a:pt x="309354" y="61446"/>
                </a:cubicBezTo>
                <a:cubicBezTo>
                  <a:pt x="290017" y="53082"/>
                  <a:pt x="269211" y="48734"/>
                  <a:pt x="248141" y="48664"/>
                </a:cubicBezTo>
                <a:cubicBezTo>
                  <a:pt x="186993" y="47151"/>
                  <a:pt x="132182" y="92096"/>
                  <a:pt x="124311" y="150657"/>
                </a:cubicBezTo>
                <a:cubicBezTo>
                  <a:pt x="120496" y="179159"/>
                  <a:pt x="130713" y="207178"/>
                  <a:pt x="141500" y="233334"/>
                </a:cubicBezTo>
                <a:cubicBezTo>
                  <a:pt x="202560" y="370122"/>
                  <a:pt x="356163" y="325593"/>
                  <a:pt x="387493" y="200667"/>
                </a:cubicBezTo>
                <a:cubicBezTo>
                  <a:pt x="403279" y="142632"/>
                  <a:pt x="373308" y="73636"/>
                  <a:pt x="312226" y="61753"/>
                </a:cubicBezTo>
                <a:close/>
                <a:moveTo>
                  <a:pt x="373352" y="187534"/>
                </a:moveTo>
                <a:cubicBezTo>
                  <a:pt x="350770" y="309698"/>
                  <a:pt x="215495" y="343944"/>
                  <a:pt x="161517" y="236733"/>
                </a:cubicBezTo>
                <a:cubicBezTo>
                  <a:pt x="143144" y="197269"/>
                  <a:pt x="126745" y="146250"/>
                  <a:pt x="163403" y="102050"/>
                </a:cubicBezTo>
                <a:cubicBezTo>
                  <a:pt x="183354" y="77933"/>
                  <a:pt x="213105" y="64778"/>
                  <a:pt x="247154" y="64778"/>
                </a:cubicBezTo>
                <a:cubicBezTo>
                  <a:pt x="267281" y="64873"/>
                  <a:pt x="287145" y="69253"/>
                  <a:pt x="305430" y="77626"/>
                </a:cubicBezTo>
                <a:cubicBezTo>
                  <a:pt x="347810" y="82494"/>
                  <a:pt x="383152" y="128250"/>
                  <a:pt x="373352" y="187468"/>
                </a:cubicBezTo>
                <a:close/>
                <a:moveTo>
                  <a:pt x="451513" y="77955"/>
                </a:moveTo>
                <a:cubicBezTo>
                  <a:pt x="445812" y="78284"/>
                  <a:pt x="439827" y="84664"/>
                  <a:pt x="443007" y="91636"/>
                </a:cubicBezTo>
                <a:cubicBezTo>
                  <a:pt x="477691" y="160808"/>
                  <a:pt x="474446" y="229498"/>
                  <a:pt x="434237" y="275386"/>
                </a:cubicBezTo>
                <a:cubicBezTo>
                  <a:pt x="428909" y="281810"/>
                  <a:pt x="434105" y="288409"/>
                  <a:pt x="440200" y="288716"/>
                </a:cubicBezTo>
                <a:cubicBezTo>
                  <a:pt x="442524" y="288648"/>
                  <a:pt x="444716" y="287558"/>
                  <a:pt x="446164" y="285734"/>
                </a:cubicBezTo>
                <a:cubicBezTo>
                  <a:pt x="491065" y="234409"/>
                  <a:pt x="494946" y="158067"/>
                  <a:pt x="456578" y="81551"/>
                </a:cubicBezTo>
                <a:cubicBezTo>
                  <a:pt x="455766" y="79439"/>
                  <a:pt x="453771" y="78019"/>
                  <a:pt x="451513" y="77955"/>
                </a:cubicBezTo>
                <a:close/>
                <a:moveTo>
                  <a:pt x="341890" y="26630"/>
                </a:moveTo>
                <a:cubicBezTo>
                  <a:pt x="340794" y="26496"/>
                  <a:pt x="339961" y="25553"/>
                  <a:pt x="339961" y="24437"/>
                </a:cubicBezTo>
                <a:cubicBezTo>
                  <a:pt x="339983" y="21456"/>
                  <a:pt x="338273" y="18733"/>
                  <a:pt x="335576" y="17465"/>
                </a:cubicBezTo>
                <a:cubicBezTo>
                  <a:pt x="312665" y="5878"/>
                  <a:pt x="287320" y="-90"/>
                  <a:pt x="261646" y="57"/>
                </a:cubicBezTo>
                <a:cubicBezTo>
                  <a:pt x="174737" y="-2398"/>
                  <a:pt x="88684" y="74601"/>
                  <a:pt x="72108" y="157497"/>
                </a:cubicBezTo>
                <a:cubicBezTo>
                  <a:pt x="59305" y="227853"/>
                  <a:pt x="106662" y="290733"/>
                  <a:pt x="155093" y="328509"/>
                </a:cubicBezTo>
                <a:cubicBezTo>
                  <a:pt x="155948" y="329140"/>
                  <a:pt x="156211" y="330280"/>
                  <a:pt x="155751" y="331228"/>
                </a:cubicBezTo>
                <a:lnTo>
                  <a:pt x="137334" y="368806"/>
                </a:lnTo>
                <a:cubicBezTo>
                  <a:pt x="136063" y="371240"/>
                  <a:pt x="133453" y="369289"/>
                  <a:pt x="131678" y="368587"/>
                </a:cubicBezTo>
                <a:cubicBezTo>
                  <a:pt x="128279" y="366965"/>
                  <a:pt x="124969" y="365101"/>
                  <a:pt x="121220" y="366614"/>
                </a:cubicBezTo>
                <a:cubicBezTo>
                  <a:pt x="117295" y="366044"/>
                  <a:pt x="113327" y="365474"/>
                  <a:pt x="109753" y="370999"/>
                </a:cubicBezTo>
                <a:cubicBezTo>
                  <a:pt x="72744" y="437562"/>
                  <a:pt x="31504" y="513508"/>
                  <a:pt x="2323" y="592437"/>
                </a:cubicBezTo>
                <a:cubicBezTo>
                  <a:pt x="87" y="594542"/>
                  <a:pt x="-615" y="597821"/>
                  <a:pt x="569" y="600658"/>
                </a:cubicBezTo>
                <a:cubicBezTo>
                  <a:pt x="13219" y="632723"/>
                  <a:pt x="42664" y="655071"/>
                  <a:pt x="76954" y="658605"/>
                </a:cubicBezTo>
                <a:cubicBezTo>
                  <a:pt x="79059" y="658877"/>
                  <a:pt x="81207" y="658309"/>
                  <a:pt x="82896" y="657026"/>
                </a:cubicBezTo>
                <a:cubicBezTo>
                  <a:pt x="83356" y="656665"/>
                  <a:pt x="83948" y="656507"/>
                  <a:pt x="84540" y="656588"/>
                </a:cubicBezTo>
                <a:cubicBezTo>
                  <a:pt x="85132" y="656669"/>
                  <a:pt x="85658" y="656985"/>
                  <a:pt x="86009" y="657465"/>
                </a:cubicBezTo>
                <a:cubicBezTo>
                  <a:pt x="87807" y="659666"/>
                  <a:pt x="90525" y="660918"/>
                  <a:pt x="93375" y="660863"/>
                </a:cubicBezTo>
                <a:cubicBezTo>
                  <a:pt x="96708" y="660947"/>
                  <a:pt x="99778" y="659022"/>
                  <a:pt x="101159" y="655974"/>
                </a:cubicBezTo>
                <a:lnTo>
                  <a:pt x="212535" y="414322"/>
                </a:lnTo>
                <a:cubicBezTo>
                  <a:pt x="214026" y="411362"/>
                  <a:pt x="213018" y="409937"/>
                  <a:pt x="212755" y="407393"/>
                </a:cubicBezTo>
                <a:cubicBezTo>
                  <a:pt x="213456" y="404068"/>
                  <a:pt x="211439" y="400777"/>
                  <a:pt x="208150" y="399895"/>
                </a:cubicBezTo>
                <a:cubicBezTo>
                  <a:pt x="206331" y="399259"/>
                  <a:pt x="204511" y="398580"/>
                  <a:pt x="202691" y="397900"/>
                </a:cubicBezTo>
                <a:cubicBezTo>
                  <a:pt x="200871" y="397221"/>
                  <a:pt x="196881" y="396563"/>
                  <a:pt x="198306" y="393515"/>
                </a:cubicBezTo>
                <a:lnTo>
                  <a:pt x="215539" y="361527"/>
                </a:lnTo>
                <a:cubicBezTo>
                  <a:pt x="216022" y="360624"/>
                  <a:pt x="217074" y="360177"/>
                  <a:pt x="218060" y="360453"/>
                </a:cubicBezTo>
                <a:cubicBezTo>
                  <a:pt x="232114" y="364522"/>
                  <a:pt x="246672" y="366612"/>
                  <a:pt x="261296" y="366658"/>
                </a:cubicBezTo>
                <a:cubicBezTo>
                  <a:pt x="437657" y="364575"/>
                  <a:pt x="512244" y="101392"/>
                  <a:pt x="341890" y="26630"/>
                </a:cubicBezTo>
                <a:close/>
                <a:moveTo>
                  <a:pt x="194382" y="414694"/>
                </a:moveTo>
                <a:lnTo>
                  <a:pt x="88420" y="644486"/>
                </a:lnTo>
                <a:cubicBezTo>
                  <a:pt x="87916" y="645586"/>
                  <a:pt x="86623" y="646066"/>
                  <a:pt x="85505" y="645560"/>
                </a:cubicBezTo>
                <a:cubicBezTo>
                  <a:pt x="85219" y="645428"/>
                  <a:pt x="84957" y="645233"/>
                  <a:pt x="84759" y="644990"/>
                </a:cubicBezTo>
                <a:cubicBezTo>
                  <a:pt x="83465" y="643543"/>
                  <a:pt x="81646" y="642668"/>
                  <a:pt x="79694" y="642556"/>
                </a:cubicBezTo>
                <a:cubicBezTo>
                  <a:pt x="53144" y="639574"/>
                  <a:pt x="27536" y="622671"/>
                  <a:pt x="18306" y="597150"/>
                </a:cubicBezTo>
                <a:cubicBezTo>
                  <a:pt x="46523" y="522677"/>
                  <a:pt x="81558" y="450964"/>
                  <a:pt x="122951" y="382926"/>
                </a:cubicBezTo>
                <a:cubicBezTo>
                  <a:pt x="145731" y="392836"/>
                  <a:pt x="169125" y="403118"/>
                  <a:pt x="193110" y="411713"/>
                </a:cubicBezTo>
                <a:cubicBezTo>
                  <a:pt x="194250" y="412123"/>
                  <a:pt x="194842" y="413379"/>
                  <a:pt x="194426" y="414517"/>
                </a:cubicBezTo>
                <a:cubicBezTo>
                  <a:pt x="194404" y="414593"/>
                  <a:pt x="194382" y="414666"/>
                  <a:pt x="194338" y="414738"/>
                </a:cubicBezTo>
                <a:close/>
                <a:moveTo>
                  <a:pt x="199600" y="356638"/>
                </a:moveTo>
                <a:lnTo>
                  <a:pt x="182609" y="388144"/>
                </a:lnTo>
                <a:cubicBezTo>
                  <a:pt x="182082" y="389117"/>
                  <a:pt x="180920" y="389549"/>
                  <a:pt x="179890" y="389152"/>
                </a:cubicBezTo>
                <a:cubicBezTo>
                  <a:pt x="170923" y="385622"/>
                  <a:pt x="162043" y="381983"/>
                  <a:pt x="153471" y="378190"/>
                </a:cubicBezTo>
                <a:cubicBezTo>
                  <a:pt x="152353" y="377710"/>
                  <a:pt x="151848" y="376418"/>
                  <a:pt x="152331" y="375307"/>
                </a:cubicBezTo>
                <a:cubicBezTo>
                  <a:pt x="152353" y="375274"/>
                  <a:pt x="152353" y="375241"/>
                  <a:pt x="152375" y="375208"/>
                </a:cubicBezTo>
                <a:lnTo>
                  <a:pt x="169147" y="340984"/>
                </a:lnTo>
                <a:cubicBezTo>
                  <a:pt x="169673" y="339894"/>
                  <a:pt x="170988" y="339436"/>
                  <a:pt x="172085" y="339962"/>
                </a:cubicBezTo>
                <a:cubicBezTo>
                  <a:pt x="172129" y="339993"/>
                  <a:pt x="172194" y="340026"/>
                  <a:pt x="172260" y="340063"/>
                </a:cubicBezTo>
                <a:cubicBezTo>
                  <a:pt x="180679" y="345183"/>
                  <a:pt x="189471" y="349662"/>
                  <a:pt x="198569" y="353459"/>
                </a:cubicBezTo>
                <a:cubicBezTo>
                  <a:pt x="199687" y="353928"/>
                  <a:pt x="200213" y="355213"/>
                  <a:pt x="199753" y="356329"/>
                </a:cubicBezTo>
                <a:cubicBezTo>
                  <a:pt x="199687" y="356452"/>
                  <a:pt x="199622" y="356570"/>
                  <a:pt x="199556" y="356682"/>
                </a:cubicBezTo>
                <a:close/>
                <a:moveTo>
                  <a:pt x="420227" y="199439"/>
                </a:moveTo>
                <a:cubicBezTo>
                  <a:pt x="409550" y="280560"/>
                  <a:pt x="343206" y="348416"/>
                  <a:pt x="264036" y="348526"/>
                </a:cubicBezTo>
                <a:cubicBezTo>
                  <a:pt x="189712" y="352472"/>
                  <a:pt x="91731" y="264730"/>
                  <a:pt x="87193" y="184640"/>
                </a:cubicBezTo>
                <a:cubicBezTo>
                  <a:pt x="84189" y="141580"/>
                  <a:pt x="113129" y="100318"/>
                  <a:pt x="125714" y="84576"/>
                </a:cubicBezTo>
                <a:cubicBezTo>
                  <a:pt x="174211" y="22793"/>
                  <a:pt x="259169" y="-644"/>
                  <a:pt x="328012" y="34523"/>
                </a:cubicBezTo>
                <a:cubicBezTo>
                  <a:pt x="329020" y="34770"/>
                  <a:pt x="329700" y="35682"/>
                  <a:pt x="329678" y="36715"/>
                </a:cubicBezTo>
                <a:cubicBezTo>
                  <a:pt x="329459" y="39756"/>
                  <a:pt x="331300" y="42567"/>
                  <a:pt x="334173" y="43599"/>
                </a:cubicBezTo>
                <a:cubicBezTo>
                  <a:pt x="393501" y="67914"/>
                  <a:pt x="428887" y="131999"/>
                  <a:pt x="420183" y="1994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 name="Google Shape;707;p50"/>
          <p:cNvSpPr/>
          <p:nvPr/>
        </p:nvSpPr>
        <p:spPr>
          <a:xfrm>
            <a:off x="5529093" y="2494927"/>
            <a:ext cx="729284" cy="820406"/>
          </a:xfrm>
          <a:custGeom>
            <a:avLst/>
            <a:gdLst/>
            <a:ahLst/>
            <a:cxnLst/>
            <a:rect l="l" t="t" r="r" b="b"/>
            <a:pathLst>
              <a:path w="345632" h="388818" extrusionOk="0">
                <a:moveTo>
                  <a:pt x="183559" y="374102"/>
                </a:moveTo>
                <a:lnTo>
                  <a:pt x="158938" y="372918"/>
                </a:lnTo>
                <a:cubicBezTo>
                  <a:pt x="154882" y="372473"/>
                  <a:pt x="151133" y="375110"/>
                  <a:pt x="150168" y="379079"/>
                </a:cubicBezTo>
                <a:cubicBezTo>
                  <a:pt x="149401" y="382587"/>
                  <a:pt x="151768" y="387410"/>
                  <a:pt x="155803" y="387585"/>
                </a:cubicBezTo>
                <a:lnTo>
                  <a:pt x="180424" y="388769"/>
                </a:lnTo>
                <a:cubicBezTo>
                  <a:pt x="184480" y="389214"/>
                  <a:pt x="188229" y="386577"/>
                  <a:pt x="189194" y="382609"/>
                </a:cubicBezTo>
                <a:cubicBezTo>
                  <a:pt x="189961" y="379101"/>
                  <a:pt x="187593" y="374299"/>
                  <a:pt x="183559" y="374102"/>
                </a:cubicBezTo>
                <a:close/>
                <a:moveTo>
                  <a:pt x="52626" y="236810"/>
                </a:moveTo>
                <a:cubicBezTo>
                  <a:pt x="32806" y="224679"/>
                  <a:pt x="18928" y="204868"/>
                  <a:pt x="14280" y="182108"/>
                </a:cubicBezTo>
                <a:cubicBezTo>
                  <a:pt x="12241" y="172725"/>
                  <a:pt x="-1747" y="178359"/>
                  <a:pt x="182" y="187283"/>
                </a:cubicBezTo>
                <a:cubicBezTo>
                  <a:pt x="5970" y="213759"/>
                  <a:pt x="22523" y="236626"/>
                  <a:pt x="45873" y="250403"/>
                </a:cubicBezTo>
                <a:cubicBezTo>
                  <a:pt x="53722" y="255139"/>
                  <a:pt x="60672" y="241677"/>
                  <a:pt x="52626" y="236810"/>
                </a:cubicBezTo>
                <a:close/>
                <a:moveTo>
                  <a:pt x="173868" y="342969"/>
                </a:moveTo>
                <a:cubicBezTo>
                  <a:pt x="195201" y="344657"/>
                  <a:pt x="216687" y="344854"/>
                  <a:pt x="236880" y="336830"/>
                </a:cubicBezTo>
                <a:cubicBezTo>
                  <a:pt x="245649" y="333366"/>
                  <a:pt x="241703" y="319290"/>
                  <a:pt x="232495" y="322886"/>
                </a:cubicBezTo>
                <a:cubicBezTo>
                  <a:pt x="197284" y="336523"/>
                  <a:pt x="143415" y="324969"/>
                  <a:pt x="107174" y="316309"/>
                </a:cubicBezTo>
                <a:cubicBezTo>
                  <a:pt x="98273" y="314116"/>
                  <a:pt x="94743" y="328586"/>
                  <a:pt x="104039" y="330998"/>
                </a:cubicBezTo>
                <a:cubicBezTo>
                  <a:pt x="126928" y="337014"/>
                  <a:pt x="150278" y="341020"/>
                  <a:pt x="173868" y="342969"/>
                </a:cubicBezTo>
                <a:close/>
                <a:moveTo>
                  <a:pt x="231881" y="348231"/>
                </a:moveTo>
                <a:cubicBezTo>
                  <a:pt x="217213" y="360136"/>
                  <a:pt x="192877" y="355291"/>
                  <a:pt x="175403" y="353975"/>
                </a:cubicBezTo>
                <a:cubicBezTo>
                  <a:pt x="154750" y="352418"/>
                  <a:pt x="134207" y="349590"/>
                  <a:pt x="114584" y="342618"/>
                </a:cubicBezTo>
                <a:cubicBezTo>
                  <a:pt x="105968" y="339593"/>
                  <a:pt x="98909" y="353076"/>
                  <a:pt x="107832" y="356211"/>
                </a:cubicBezTo>
                <a:cubicBezTo>
                  <a:pt x="131269" y="364433"/>
                  <a:pt x="155561" y="367678"/>
                  <a:pt x="180183" y="369191"/>
                </a:cubicBezTo>
                <a:cubicBezTo>
                  <a:pt x="199915" y="370418"/>
                  <a:pt x="223067" y="373795"/>
                  <a:pt x="239598" y="360421"/>
                </a:cubicBezTo>
                <a:cubicBezTo>
                  <a:pt x="247053" y="354392"/>
                  <a:pt x="239532" y="342048"/>
                  <a:pt x="231881" y="348231"/>
                </a:cubicBezTo>
                <a:close/>
                <a:moveTo>
                  <a:pt x="329357" y="29207"/>
                </a:moveTo>
                <a:cubicBezTo>
                  <a:pt x="323460" y="21884"/>
                  <a:pt x="311072" y="30610"/>
                  <a:pt x="316838" y="37779"/>
                </a:cubicBezTo>
                <a:cubicBezTo>
                  <a:pt x="325455" y="48160"/>
                  <a:pt x="330388" y="61092"/>
                  <a:pt x="330892" y="74569"/>
                </a:cubicBezTo>
                <a:cubicBezTo>
                  <a:pt x="331287" y="84325"/>
                  <a:pt x="345998" y="82374"/>
                  <a:pt x="345626" y="73100"/>
                </a:cubicBezTo>
                <a:cubicBezTo>
                  <a:pt x="345077" y="57097"/>
                  <a:pt x="339377" y="41699"/>
                  <a:pt x="329357" y="29207"/>
                </a:cubicBezTo>
                <a:close/>
                <a:moveTo>
                  <a:pt x="238370" y="222"/>
                </a:moveTo>
                <a:cubicBezTo>
                  <a:pt x="229404" y="-1970"/>
                  <a:pt x="225830" y="12719"/>
                  <a:pt x="235213" y="14890"/>
                </a:cubicBezTo>
                <a:cubicBezTo>
                  <a:pt x="289564" y="27475"/>
                  <a:pt x="309757" y="85531"/>
                  <a:pt x="312870" y="135190"/>
                </a:cubicBezTo>
                <a:cubicBezTo>
                  <a:pt x="313462" y="144924"/>
                  <a:pt x="328217" y="142995"/>
                  <a:pt x="327604" y="133721"/>
                </a:cubicBezTo>
                <a:cubicBezTo>
                  <a:pt x="324139" y="76893"/>
                  <a:pt x="299584" y="14386"/>
                  <a:pt x="238370" y="222"/>
                </a:cubicBezTo>
                <a:close/>
                <a:moveTo>
                  <a:pt x="168212" y="16688"/>
                </a:moveTo>
                <a:cubicBezTo>
                  <a:pt x="107218" y="18507"/>
                  <a:pt x="43417" y="57577"/>
                  <a:pt x="32433" y="121465"/>
                </a:cubicBezTo>
                <a:cubicBezTo>
                  <a:pt x="26952" y="150686"/>
                  <a:pt x="35020" y="180815"/>
                  <a:pt x="54358" y="203397"/>
                </a:cubicBezTo>
                <a:cubicBezTo>
                  <a:pt x="65561" y="216552"/>
                  <a:pt x="78475" y="227975"/>
                  <a:pt x="86653" y="243431"/>
                </a:cubicBezTo>
                <a:cubicBezTo>
                  <a:pt x="95006" y="259548"/>
                  <a:pt x="98711" y="277662"/>
                  <a:pt x="97396" y="295765"/>
                </a:cubicBezTo>
                <a:cubicBezTo>
                  <a:pt x="93011" y="299054"/>
                  <a:pt x="92704" y="307758"/>
                  <a:pt x="99763" y="309402"/>
                </a:cubicBezTo>
                <a:cubicBezTo>
                  <a:pt x="127432" y="315984"/>
                  <a:pt x="155693" y="319832"/>
                  <a:pt x="184107" y="320891"/>
                </a:cubicBezTo>
                <a:cubicBezTo>
                  <a:pt x="206536" y="321680"/>
                  <a:pt x="232341" y="323697"/>
                  <a:pt x="251942" y="311025"/>
                </a:cubicBezTo>
                <a:cubicBezTo>
                  <a:pt x="259791" y="305960"/>
                  <a:pt x="252797" y="294274"/>
                  <a:pt x="244817" y="298528"/>
                </a:cubicBezTo>
                <a:cubicBezTo>
                  <a:pt x="245123" y="281183"/>
                  <a:pt x="249398" y="264139"/>
                  <a:pt x="257335" y="248715"/>
                </a:cubicBezTo>
                <a:cubicBezTo>
                  <a:pt x="264614" y="234749"/>
                  <a:pt x="275642" y="223634"/>
                  <a:pt x="284325" y="210632"/>
                </a:cubicBezTo>
                <a:cubicBezTo>
                  <a:pt x="302017" y="184126"/>
                  <a:pt x="303574" y="146218"/>
                  <a:pt x="297654" y="115699"/>
                </a:cubicBezTo>
                <a:cubicBezTo>
                  <a:pt x="285815" y="54836"/>
                  <a:pt x="229864" y="11229"/>
                  <a:pt x="168124" y="16688"/>
                </a:cubicBezTo>
                <a:close/>
                <a:moveTo>
                  <a:pt x="188317" y="306552"/>
                </a:moveTo>
                <a:cubicBezTo>
                  <a:pt x="177223" y="305719"/>
                  <a:pt x="167181" y="305193"/>
                  <a:pt x="156351" y="303965"/>
                </a:cubicBezTo>
                <a:cubicBezTo>
                  <a:pt x="153654" y="264918"/>
                  <a:pt x="147713" y="226161"/>
                  <a:pt x="138614" y="188094"/>
                </a:cubicBezTo>
                <a:cubicBezTo>
                  <a:pt x="146068" y="188815"/>
                  <a:pt x="153522" y="186590"/>
                  <a:pt x="159376" y="181889"/>
                </a:cubicBezTo>
                <a:cubicBezTo>
                  <a:pt x="169352" y="189914"/>
                  <a:pt x="182375" y="192040"/>
                  <a:pt x="195442" y="191251"/>
                </a:cubicBezTo>
                <a:cubicBezTo>
                  <a:pt x="190509" y="229485"/>
                  <a:pt x="188097" y="268002"/>
                  <a:pt x="188229" y="306552"/>
                </a:cubicBezTo>
                <a:close/>
                <a:moveTo>
                  <a:pt x="160801" y="151633"/>
                </a:moveTo>
                <a:cubicBezTo>
                  <a:pt x="161898" y="152905"/>
                  <a:pt x="161656" y="154988"/>
                  <a:pt x="160670" y="157334"/>
                </a:cubicBezTo>
                <a:cubicBezTo>
                  <a:pt x="159004" y="154637"/>
                  <a:pt x="159047" y="152730"/>
                  <a:pt x="160714" y="151633"/>
                </a:cubicBezTo>
                <a:close/>
                <a:moveTo>
                  <a:pt x="280224" y="187261"/>
                </a:moveTo>
                <a:cubicBezTo>
                  <a:pt x="275270" y="202060"/>
                  <a:pt x="264088" y="213088"/>
                  <a:pt x="255077" y="225453"/>
                </a:cubicBezTo>
                <a:cubicBezTo>
                  <a:pt x="238195" y="248397"/>
                  <a:pt x="229404" y="276296"/>
                  <a:pt x="230083" y="304776"/>
                </a:cubicBezTo>
                <a:cubicBezTo>
                  <a:pt x="221160" y="306802"/>
                  <a:pt x="212039" y="307651"/>
                  <a:pt x="202897" y="307298"/>
                </a:cubicBezTo>
                <a:cubicBezTo>
                  <a:pt x="202699" y="267842"/>
                  <a:pt x="205155" y="228420"/>
                  <a:pt x="210285" y="189300"/>
                </a:cubicBezTo>
                <a:cubicBezTo>
                  <a:pt x="211754" y="188993"/>
                  <a:pt x="213201" y="188686"/>
                  <a:pt x="214670" y="188335"/>
                </a:cubicBezTo>
                <a:cubicBezTo>
                  <a:pt x="223835" y="186143"/>
                  <a:pt x="219822" y="172155"/>
                  <a:pt x="210285" y="174413"/>
                </a:cubicBezTo>
                <a:cubicBezTo>
                  <a:pt x="196845" y="177680"/>
                  <a:pt x="180643" y="179499"/>
                  <a:pt x="169089" y="170247"/>
                </a:cubicBezTo>
                <a:cubicBezTo>
                  <a:pt x="176916" y="157926"/>
                  <a:pt x="181366" y="141745"/>
                  <a:pt x="168453" y="135738"/>
                </a:cubicBezTo>
                <a:cubicBezTo>
                  <a:pt x="160253" y="131989"/>
                  <a:pt x="151176" y="137032"/>
                  <a:pt x="147603" y="144705"/>
                </a:cubicBezTo>
                <a:cubicBezTo>
                  <a:pt x="143766" y="152993"/>
                  <a:pt x="145410" y="163144"/>
                  <a:pt x="149795" y="171015"/>
                </a:cubicBezTo>
                <a:cubicBezTo>
                  <a:pt x="142166" y="176671"/>
                  <a:pt x="130195" y="172878"/>
                  <a:pt x="127651" y="163736"/>
                </a:cubicBezTo>
                <a:cubicBezTo>
                  <a:pt x="125108" y="154593"/>
                  <a:pt x="111011" y="160074"/>
                  <a:pt x="113554" y="168910"/>
                </a:cubicBezTo>
                <a:cubicBezTo>
                  <a:pt x="115001" y="173858"/>
                  <a:pt x="117873" y="178265"/>
                  <a:pt x="121842" y="181560"/>
                </a:cubicBezTo>
                <a:cubicBezTo>
                  <a:pt x="130831" y="221310"/>
                  <a:pt x="138504" y="261410"/>
                  <a:pt x="141223" y="302145"/>
                </a:cubicBezTo>
                <a:cubicBezTo>
                  <a:pt x="131313" y="300683"/>
                  <a:pt x="121469" y="298916"/>
                  <a:pt x="111669" y="296840"/>
                </a:cubicBezTo>
                <a:cubicBezTo>
                  <a:pt x="114540" y="266343"/>
                  <a:pt x="103995" y="237008"/>
                  <a:pt x="84131" y="213965"/>
                </a:cubicBezTo>
                <a:cubicBezTo>
                  <a:pt x="74243" y="202542"/>
                  <a:pt x="62799" y="192347"/>
                  <a:pt x="55234" y="179105"/>
                </a:cubicBezTo>
                <a:cubicBezTo>
                  <a:pt x="48328" y="166566"/>
                  <a:pt x="44908" y="152412"/>
                  <a:pt x="45325" y="138106"/>
                </a:cubicBezTo>
                <a:cubicBezTo>
                  <a:pt x="46312" y="74897"/>
                  <a:pt x="104696" y="37845"/>
                  <a:pt x="161876" y="31355"/>
                </a:cubicBezTo>
                <a:cubicBezTo>
                  <a:pt x="250824" y="23024"/>
                  <a:pt x="304276" y="105965"/>
                  <a:pt x="280137" y="187261"/>
                </a:cubicBezTo>
                <a:close/>
                <a:moveTo>
                  <a:pt x="153808" y="53521"/>
                </a:moveTo>
                <a:cubicBezTo>
                  <a:pt x="144512" y="53521"/>
                  <a:pt x="144687" y="68320"/>
                  <a:pt x="154400" y="68320"/>
                </a:cubicBezTo>
                <a:cubicBezTo>
                  <a:pt x="163608" y="68364"/>
                  <a:pt x="163432" y="53565"/>
                  <a:pt x="153720" y="53565"/>
                </a:cubicBezTo>
                <a:close/>
                <a:moveTo>
                  <a:pt x="126095" y="62642"/>
                </a:moveTo>
                <a:cubicBezTo>
                  <a:pt x="99632" y="72111"/>
                  <a:pt x="79549" y="94062"/>
                  <a:pt x="72489" y="121268"/>
                </a:cubicBezTo>
                <a:cubicBezTo>
                  <a:pt x="69946" y="130783"/>
                  <a:pt x="84482" y="132691"/>
                  <a:pt x="86894" y="123614"/>
                </a:cubicBezTo>
                <a:cubicBezTo>
                  <a:pt x="92704" y="101744"/>
                  <a:pt x="108950" y="84158"/>
                  <a:pt x="130283" y="76629"/>
                </a:cubicBezTo>
                <a:cubicBezTo>
                  <a:pt x="139206" y="73428"/>
                  <a:pt x="135281" y="59353"/>
                  <a:pt x="126007" y="6268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 name="Google Shape;709;p50"/>
          <p:cNvSpPr/>
          <p:nvPr/>
        </p:nvSpPr>
        <p:spPr>
          <a:xfrm>
            <a:off x="8531673" y="3457069"/>
            <a:ext cx="784756" cy="648116"/>
          </a:xfrm>
          <a:custGeom>
            <a:avLst/>
            <a:gdLst/>
            <a:ahLst/>
            <a:cxnLst/>
            <a:rect l="l" t="t" r="r" b="b"/>
            <a:pathLst>
              <a:path w="483555" h="464158" extrusionOk="0">
                <a:moveTo>
                  <a:pt x="14370" y="311041"/>
                </a:moveTo>
                <a:cubicBezTo>
                  <a:pt x="13208" y="301350"/>
                  <a:pt x="-977" y="305669"/>
                  <a:pt x="54" y="314812"/>
                </a:cubicBezTo>
                <a:cubicBezTo>
                  <a:pt x="5227" y="358303"/>
                  <a:pt x="26648" y="398237"/>
                  <a:pt x="59995" y="426627"/>
                </a:cubicBezTo>
                <a:cubicBezTo>
                  <a:pt x="67120" y="432700"/>
                  <a:pt x="77995" y="422132"/>
                  <a:pt x="70957" y="416191"/>
                </a:cubicBezTo>
                <a:cubicBezTo>
                  <a:pt x="39408" y="389609"/>
                  <a:pt x="19172" y="352011"/>
                  <a:pt x="14370" y="311041"/>
                </a:cubicBezTo>
                <a:close/>
                <a:moveTo>
                  <a:pt x="336880" y="193437"/>
                </a:moveTo>
                <a:cubicBezTo>
                  <a:pt x="334468" y="176358"/>
                  <a:pt x="330303" y="159652"/>
                  <a:pt x="314956" y="149764"/>
                </a:cubicBezTo>
                <a:cubicBezTo>
                  <a:pt x="298096" y="138801"/>
                  <a:pt x="277136" y="134943"/>
                  <a:pt x="257360" y="135008"/>
                </a:cubicBezTo>
                <a:cubicBezTo>
                  <a:pt x="255101" y="134929"/>
                  <a:pt x="252953" y="136054"/>
                  <a:pt x="251747" y="137968"/>
                </a:cubicBezTo>
                <a:cubicBezTo>
                  <a:pt x="221513" y="140051"/>
                  <a:pt x="199128" y="156275"/>
                  <a:pt x="191038" y="185961"/>
                </a:cubicBezTo>
                <a:cubicBezTo>
                  <a:pt x="183255" y="213827"/>
                  <a:pt x="188122" y="259386"/>
                  <a:pt x="214563" y="276487"/>
                </a:cubicBezTo>
                <a:cubicBezTo>
                  <a:pt x="227893" y="285104"/>
                  <a:pt x="244534" y="286924"/>
                  <a:pt x="260056" y="287450"/>
                </a:cubicBezTo>
                <a:cubicBezTo>
                  <a:pt x="318003" y="291681"/>
                  <a:pt x="344510" y="246232"/>
                  <a:pt x="336880" y="193437"/>
                </a:cubicBezTo>
                <a:close/>
                <a:moveTo>
                  <a:pt x="264069" y="272760"/>
                </a:moveTo>
                <a:cubicBezTo>
                  <a:pt x="249708" y="272541"/>
                  <a:pt x="231906" y="271489"/>
                  <a:pt x="220220" y="261973"/>
                </a:cubicBezTo>
                <a:cubicBezTo>
                  <a:pt x="207306" y="251384"/>
                  <a:pt x="204105" y="231060"/>
                  <a:pt x="203031" y="215384"/>
                </a:cubicBezTo>
                <a:cubicBezTo>
                  <a:pt x="201891" y="198787"/>
                  <a:pt x="204719" y="181006"/>
                  <a:pt x="216185" y="168158"/>
                </a:cubicBezTo>
                <a:cubicBezTo>
                  <a:pt x="228003" y="154806"/>
                  <a:pt x="245827" y="152811"/>
                  <a:pt x="262600" y="152000"/>
                </a:cubicBezTo>
                <a:cubicBezTo>
                  <a:pt x="264244" y="151908"/>
                  <a:pt x="265801" y="151241"/>
                  <a:pt x="266985" y="150114"/>
                </a:cubicBezTo>
                <a:cubicBezTo>
                  <a:pt x="282332" y="151211"/>
                  <a:pt x="299411" y="155376"/>
                  <a:pt x="310373" y="165264"/>
                </a:cubicBezTo>
                <a:cubicBezTo>
                  <a:pt x="321840" y="175613"/>
                  <a:pt x="323133" y="196616"/>
                  <a:pt x="323353" y="210999"/>
                </a:cubicBezTo>
                <a:cubicBezTo>
                  <a:pt x="324142" y="248709"/>
                  <a:pt x="303270" y="274580"/>
                  <a:pt x="264069" y="272760"/>
                </a:cubicBezTo>
                <a:close/>
                <a:moveTo>
                  <a:pt x="271414" y="444539"/>
                </a:moveTo>
                <a:cubicBezTo>
                  <a:pt x="155805" y="470849"/>
                  <a:pt x="43398" y="380958"/>
                  <a:pt x="44122" y="262302"/>
                </a:cubicBezTo>
                <a:cubicBezTo>
                  <a:pt x="44122" y="252502"/>
                  <a:pt x="29498" y="252809"/>
                  <a:pt x="29520" y="262302"/>
                </a:cubicBezTo>
                <a:cubicBezTo>
                  <a:pt x="28555" y="390561"/>
                  <a:pt x="149250" y="487818"/>
                  <a:pt x="274351" y="459097"/>
                </a:cubicBezTo>
                <a:cubicBezTo>
                  <a:pt x="283428" y="457080"/>
                  <a:pt x="280951" y="442456"/>
                  <a:pt x="271414" y="444539"/>
                </a:cubicBezTo>
                <a:close/>
                <a:moveTo>
                  <a:pt x="348150" y="137245"/>
                </a:moveTo>
                <a:cubicBezTo>
                  <a:pt x="328966" y="112294"/>
                  <a:pt x="296408" y="110321"/>
                  <a:pt x="267029" y="109072"/>
                </a:cubicBezTo>
                <a:cubicBezTo>
                  <a:pt x="257952" y="108677"/>
                  <a:pt x="254291" y="123344"/>
                  <a:pt x="263871" y="123739"/>
                </a:cubicBezTo>
                <a:cubicBezTo>
                  <a:pt x="287988" y="124770"/>
                  <a:pt x="319450" y="125011"/>
                  <a:pt x="335521" y="145817"/>
                </a:cubicBezTo>
                <a:cubicBezTo>
                  <a:pt x="353389" y="169123"/>
                  <a:pt x="358585" y="191859"/>
                  <a:pt x="354222" y="220580"/>
                </a:cubicBezTo>
                <a:cubicBezTo>
                  <a:pt x="353104" y="230270"/>
                  <a:pt x="367553" y="232309"/>
                  <a:pt x="368627" y="222926"/>
                </a:cubicBezTo>
                <a:cubicBezTo>
                  <a:pt x="370447" y="207184"/>
                  <a:pt x="371850" y="191530"/>
                  <a:pt x="367575" y="176029"/>
                </a:cubicBezTo>
                <a:cubicBezTo>
                  <a:pt x="363562" y="162000"/>
                  <a:pt x="356985" y="148845"/>
                  <a:pt x="348128" y="137245"/>
                </a:cubicBezTo>
                <a:close/>
                <a:moveTo>
                  <a:pt x="311163" y="288349"/>
                </a:moveTo>
                <a:cubicBezTo>
                  <a:pt x="301867" y="288349"/>
                  <a:pt x="302064" y="303148"/>
                  <a:pt x="311777" y="303148"/>
                </a:cubicBezTo>
                <a:cubicBezTo>
                  <a:pt x="321029" y="303148"/>
                  <a:pt x="320853" y="288349"/>
                  <a:pt x="311163" y="288349"/>
                </a:cubicBezTo>
                <a:close/>
                <a:moveTo>
                  <a:pt x="475115" y="172784"/>
                </a:moveTo>
                <a:cubicBezTo>
                  <a:pt x="469348" y="169934"/>
                  <a:pt x="460294" y="171272"/>
                  <a:pt x="454242" y="171140"/>
                </a:cubicBezTo>
                <a:lnTo>
                  <a:pt x="430717" y="170680"/>
                </a:lnTo>
                <a:cubicBezTo>
                  <a:pt x="430652" y="154344"/>
                  <a:pt x="425916" y="138365"/>
                  <a:pt x="417058" y="124638"/>
                </a:cubicBezTo>
                <a:lnTo>
                  <a:pt x="428547" y="109839"/>
                </a:lnTo>
                <a:cubicBezTo>
                  <a:pt x="432318" y="105016"/>
                  <a:pt x="437448" y="99622"/>
                  <a:pt x="438369" y="93220"/>
                </a:cubicBezTo>
                <a:cubicBezTo>
                  <a:pt x="440101" y="81227"/>
                  <a:pt x="425938" y="71405"/>
                  <a:pt x="417957" y="64828"/>
                </a:cubicBezTo>
                <a:cubicBezTo>
                  <a:pt x="409187" y="57637"/>
                  <a:pt x="394805" y="44855"/>
                  <a:pt x="382878" y="44219"/>
                </a:cubicBezTo>
                <a:cubicBezTo>
                  <a:pt x="370951" y="43583"/>
                  <a:pt x="362379" y="58799"/>
                  <a:pt x="355867" y="68643"/>
                </a:cubicBezTo>
                <a:cubicBezTo>
                  <a:pt x="343874" y="58630"/>
                  <a:pt x="329777" y="51469"/>
                  <a:pt x="314627" y="47705"/>
                </a:cubicBezTo>
                <a:cubicBezTo>
                  <a:pt x="314627" y="35186"/>
                  <a:pt x="315635" y="19882"/>
                  <a:pt x="310045" y="9381"/>
                </a:cubicBezTo>
                <a:cubicBezTo>
                  <a:pt x="303095" y="-3774"/>
                  <a:pt x="285117" y="611"/>
                  <a:pt x="273080" y="1049"/>
                </a:cubicBezTo>
                <a:cubicBezTo>
                  <a:pt x="263915" y="1415"/>
                  <a:pt x="254751" y="1882"/>
                  <a:pt x="245609" y="2452"/>
                </a:cubicBezTo>
                <a:cubicBezTo>
                  <a:pt x="240500" y="2781"/>
                  <a:pt x="233901" y="2189"/>
                  <a:pt x="229822" y="5938"/>
                </a:cubicBezTo>
                <a:cubicBezTo>
                  <a:pt x="221272" y="13853"/>
                  <a:pt x="223092" y="34857"/>
                  <a:pt x="224407" y="46148"/>
                </a:cubicBezTo>
                <a:cubicBezTo>
                  <a:pt x="208359" y="49327"/>
                  <a:pt x="194239" y="57527"/>
                  <a:pt x="180558" y="66604"/>
                </a:cubicBezTo>
                <a:cubicBezTo>
                  <a:pt x="175647" y="61544"/>
                  <a:pt x="171087" y="56168"/>
                  <a:pt x="166899" y="50511"/>
                </a:cubicBezTo>
                <a:cubicBezTo>
                  <a:pt x="163523" y="46126"/>
                  <a:pt x="160322" y="43429"/>
                  <a:pt x="154534" y="43320"/>
                </a:cubicBezTo>
                <a:cubicBezTo>
                  <a:pt x="141182" y="43079"/>
                  <a:pt x="126646" y="51585"/>
                  <a:pt x="117021" y="60136"/>
                </a:cubicBezTo>
                <a:cubicBezTo>
                  <a:pt x="108843" y="67415"/>
                  <a:pt x="96697" y="81205"/>
                  <a:pt x="97903" y="93176"/>
                </a:cubicBezTo>
                <a:cubicBezTo>
                  <a:pt x="98560" y="99754"/>
                  <a:pt x="104348" y="105695"/>
                  <a:pt x="108185" y="110716"/>
                </a:cubicBezTo>
                <a:cubicBezTo>
                  <a:pt x="111759" y="115386"/>
                  <a:pt x="115486" y="119924"/>
                  <a:pt x="119301" y="124375"/>
                </a:cubicBezTo>
                <a:cubicBezTo>
                  <a:pt x="106432" y="135995"/>
                  <a:pt x="101761" y="152548"/>
                  <a:pt x="99569" y="169583"/>
                </a:cubicBezTo>
                <a:cubicBezTo>
                  <a:pt x="94329" y="169583"/>
                  <a:pt x="89111" y="169583"/>
                  <a:pt x="83871" y="170044"/>
                </a:cubicBezTo>
                <a:cubicBezTo>
                  <a:pt x="77294" y="170592"/>
                  <a:pt x="67712" y="170614"/>
                  <a:pt x="62231" y="174999"/>
                </a:cubicBezTo>
                <a:cubicBezTo>
                  <a:pt x="52212" y="183023"/>
                  <a:pt x="52080" y="203259"/>
                  <a:pt x="51861" y="214945"/>
                </a:cubicBezTo>
                <a:cubicBezTo>
                  <a:pt x="51642" y="226631"/>
                  <a:pt x="51050" y="244083"/>
                  <a:pt x="62407" y="250923"/>
                </a:cubicBezTo>
                <a:cubicBezTo>
                  <a:pt x="73040" y="257347"/>
                  <a:pt x="87883" y="257128"/>
                  <a:pt x="100819" y="256405"/>
                </a:cubicBezTo>
                <a:cubicBezTo>
                  <a:pt x="102463" y="271447"/>
                  <a:pt x="108076" y="285781"/>
                  <a:pt x="117108" y="297930"/>
                </a:cubicBezTo>
                <a:cubicBezTo>
                  <a:pt x="108054" y="305757"/>
                  <a:pt x="99569" y="317662"/>
                  <a:pt x="96456" y="328734"/>
                </a:cubicBezTo>
                <a:cubicBezTo>
                  <a:pt x="92334" y="343642"/>
                  <a:pt x="108185" y="356578"/>
                  <a:pt x="118051" y="365326"/>
                </a:cubicBezTo>
                <a:cubicBezTo>
                  <a:pt x="127917" y="374074"/>
                  <a:pt x="141686" y="385167"/>
                  <a:pt x="156244" y="382537"/>
                </a:cubicBezTo>
                <a:cubicBezTo>
                  <a:pt x="169596" y="380147"/>
                  <a:pt x="172578" y="369206"/>
                  <a:pt x="178169" y="359318"/>
                </a:cubicBezTo>
                <a:cubicBezTo>
                  <a:pt x="191433" y="369803"/>
                  <a:pt x="206649" y="377546"/>
                  <a:pt x="222938" y="382098"/>
                </a:cubicBezTo>
                <a:cubicBezTo>
                  <a:pt x="222938" y="390057"/>
                  <a:pt x="223289" y="398037"/>
                  <a:pt x="223991" y="405996"/>
                </a:cubicBezTo>
                <a:cubicBezTo>
                  <a:pt x="224495" y="411499"/>
                  <a:pt x="224670" y="417331"/>
                  <a:pt x="228376" y="421716"/>
                </a:cubicBezTo>
                <a:cubicBezTo>
                  <a:pt x="236773" y="431450"/>
                  <a:pt x="255979" y="430486"/>
                  <a:pt x="267598" y="430486"/>
                </a:cubicBezTo>
                <a:cubicBezTo>
                  <a:pt x="301560" y="431889"/>
                  <a:pt x="310768" y="414481"/>
                  <a:pt x="306164" y="382843"/>
                </a:cubicBezTo>
                <a:cubicBezTo>
                  <a:pt x="325129" y="382488"/>
                  <a:pt x="343151" y="374525"/>
                  <a:pt x="356174" y="360744"/>
                </a:cubicBezTo>
                <a:cubicBezTo>
                  <a:pt x="385026" y="392403"/>
                  <a:pt x="400483" y="391197"/>
                  <a:pt x="427078" y="358968"/>
                </a:cubicBezTo>
                <a:cubicBezTo>
                  <a:pt x="435519" y="349277"/>
                  <a:pt x="445889" y="337503"/>
                  <a:pt x="438764" y="324173"/>
                </a:cubicBezTo>
                <a:cubicBezTo>
                  <a:pt x="433414" y="314154"/>
                  <a:pt x="421465" y="307248"/>
                  <a:pt x="410262" y="302249"/>
                </a:cubicBezTo>
                <a:cubicBezTo>
                  <a:pt x="422079" y="288428"/>
                  <a:pt x="429402" y="271322"/>
                  <a:pt x="431222" y="253225"/>
                </a:cubicBezTo>
                <a:cubicBezTo>
                  <a:pt x="438413" y="253225"/>
                  <a:pt x="445604" y="253225"/>
                  <a:pt x="452817" y="253225"/>
                </a:cubicBezTo>
                <a:cubicBezTo>
                  <a:pt x="460030" y="253225"/>
                  <a:pt x="467857" y="253861"/>
                  <a:pt x="473361" y="248731"/>
                </a:cubicBezTo>
                <a:cubicBezTo>
                  <a:pt x="482635" y="240093"/>
                  <a:pt x="482372" y="220229"/>
                  <a:pt x="482854" y="208434"/>
                </a:cubicBezTo>
                <a:cubicBezTo>
                  <a:pt x="483446" y="198370"/>
                  <a:pt x="486077" y="178222"/>
                  <a:pt x="475093" y="172784"/>
                </a:cubicBezTo>
                <a:close/>
                <a:moveTo>
                  <a:pt x="468384" y="207644"/>
                </a:moveTo>
                <a:cubicBezTo>
                  <a:pt x="468208" y="213777"/>
                  <a:pt x="467573" y="219887"/>
                  <a:pt x="466520" y="225929"/>
                </a:cubicBezTo>
                <a:cubicBezTo>
                  <a:pt x="465446" y="232178"/>
                  <a:pt x="465643" y="236672"/>
                  <a:pt x="458934" y="238054"/>
                </a:cubicBezTo>
                <a:cubicBezTo>
                  <a:pt x="450164" y="239873"/>
                  <a:pt x="439553" y="239062"/>
                  <a:pt x="429862" y="238558"/>
                </a:cubicBezTo>
                <a:cubicBezTo>
                  <a:pt x="427231" y="236640"/>
                  <a:pt x="423680" y="236561"/>
                  <a:pt x="420961" y="238361"/>
                </a:cubicBezTo>
                <a:cubicBezTo>
                  <a:pt x="414932" y="239040"/>
                  <a:pt x="413594" y="246473"/>
                  <a:pt x="416949" y="250507"/>
                </a:cubicBezTo>
                <a:cubicBezTo>
                  <a:pt x="415743" y="268680"/>
                  <a:pt x="407784" y="285746"/>
                  <a:pt x="394630" y="298346"/>
                </a:cubicBezTo>
                <a:cubicBezTo>
                  <a:pt x="390705" y="300319"/>
                  <a:pt x="388447" y="305537"/>
                  <a:pt x="390551" y="309045"/>
                </a:cubicBezTo>
                <a:cubicBezTo>
                  <a:pt x="391735" y="312531"/>
                  <a:pt x="394936" y="314987"/>
                  <a:pt x="398488" y="313430"/>
                </a:cubicBezTo>
                <a:cubicBezTo>
                  <a:pt x="406513" y="316388"/>
                  <a:pt x="414011" y="320606"/>
                  <a:pt x="420698" y="325927"/>
                </a:cubicBezTo>
                <a:cubicBezTo>
                  <a:pt x="431660" y="333864"/>
                  <a:pt x="420479" y="345067"/>
                  <a:pt x="413923" y="352061"/>
                </a:cubicBezTo>
                <a:cubicBezTo>
                  <a:pt x="407981" y="358639"/>
                  <a:pt x="398203" y="371662"/>
                  <a:pt x="388140" y="367518"/>
                </a:cubicBezTo>
                <a:cubicBezTo>
                  <a:pt x="378559" y="363572"/>
                  <a:pt x="369504" y="352018"/>
                  <a:pt x="362247" y="344892"/>
                </a:cubicBezTo>
                <a:cubicBezTo>
                  <a:pt x="358717" y="342018"/>
                  <a:pt x="353587" y="342252"/>
                  <a:pt x="350320" y="345440"/>
                </a:cubicBezTo>
                <a:cubicBezTo>
                  <a:pt x="338832" y="361007"/>
                  <a:pt x="320020" y="369423"/>
                  <a:pt x="300749" y="367628"/>
                </a:cubicBezTo>
                <a:cubicBezTo>
                  <a:pt x="299674" y="367536"/>
                  <a:pt x="298600" y="367661"/>
                  <a:pt x="297592" y="368001"/>
                </a:cubicBezTo>
                <a:cubicBezTo>
                  <a:pt x="293623" y="368141"/>
                  <a:pt x="290510" y="371473"/>
                  <a:pt x="290663" y="375442"/>
                </a:cubicBezTo>
                <a:cubicBezTo>
                  <a:pt x="290663" y="375578"/>
                  <a:pt x="290663" y="375714"/>
                  <a:pt x="290685" y="375849"/>
                </a:cubicBezTo>
                <a:cubicBezTo>
                  <a:pt x="291518" y="385014"/>
                  <a:pt x="294018" y="395691"/>
                  <a:pt x="292132" y="404812"/>
                </a:cubicBezTo>
                <a:cubicBezTo>
                  <a:pt x="289502" y="417375"/>
                  <a:pt x="273935" y="415643"/>
                  <a:pt x="264047" y="415358"/>
                </a:cubicBezTo>
                <a:cubicBezTo>
                  <a:pt x="258960" y="415246"/>
                  <a:pt x="253874" y="414792"/>
                  <a:pt x="248831" y="413998"/>
                </a:cubicBezTo>
                <a:cubicBezTo>
                  <a:pt x="242648" y="412968"/>
                  <a:pt x="240390" y="412968"/>
                  <a:pt x="238987" y="406434"/>
                </a:cubicBezTo>
                <a:cubicBezTo>
                  <a:pt x="236795" y="396590"/>
                  <a:pt x="237803" y="385211"/>
                  <a:pt x="237694" y="375192"/>
                </a:cubicBezTo>
                <a:cubicBezTo>
                  <a:pt x="237694" y="375076"/>
                  <a:pt x="237694" y="374957"/>
                  <a:pt x="237694" y="374841"/>
                </a:cubicBezTo>
                <a:cubicBezTo>
                  <a:pt x="237672" y="372460"/>
                  <a:pt x="236203" y="370331"/>
                  <a:pt x="233988" y="369470"/>
                </a:cubicBezTo>
                <a:cubicBezTo>
                  <a:pt x="215243" y="365120"/>
                  <a:pt x="197835" y="356236"/>
                  <a:pt x="183321" y="343598"/>
                </a:cubicBezTo>
                <a:cubicBezTo>
                  <a:pt x="181764" y="342145"/>
                  <a:pt x="179593" y="341553"/>
                  <a:pt x="177533" y="342020"/>
                </a:cubicBezTo>
                <a:cubicBezTo>
                  <a:pt x="167820" y="339586"/>
                  <a:pt x="165540" y="360064"/>
                  <a:pt x="159335" y="364931"/>
                </a:cubicBezTo>
                <a:cubicBezTo>
                  <a:pt x="150763" y="373482"/>
                  <a:pt x="137630" y="361686"/>
                  <a:pt x="130943" y="356052"/>
                </a:cubicBezTo>
                <a:cubicBezTo>
                  <a:pt x="124256" y="350417"/>
                  <a:pt x="109632" y="339718"/>
                  <a:pt x="111649" y="329742"/>
                </a:cubicBezTo>
                <a:cubicBezTo>
                  <a:pt x="113228" y="321871"/>
                  <a:pt x="122195" y="311874"/>
                  <a:pt x="128356" y="307291"/>
                </a:cubicBezTo>
                <a:cubicBezTo>
                  <a:pt x="130110" y="306035"/>
                  <a:pt x="131250" y="304101"/>
                  <a:pt x="131491" y="301964"/>
                </a:cubicBezTo>
                <a:cubicBezTo>
                  <a:pt x="134276" y="300023"/>
                  <a:pt x="134977" y="296184"/>
                  <a:pt x="133048" y="293389"/>
                </a:cubicBezTo>
                <a:cubicBezTo>
                  <a:pt x="132916" y="293207"/>
                  <a:pt x="132784" y="293032"/>
                  <a:pt x="132631" y="292865"/>
                </a:cubicBezTo>
                <a:cubicBezTo>
                  <a:pt x="122677" y="281184"/>
                  <a:pt x="116626" y="266663"/>
                  <a:pt x="115376" y="251362"/>
                </a:cubicBezTo>
                <a:cubicBezTo>
                  <a:pt x="117174" y="246977"/>
                  <a:pt x="114938" y="240685"/>
                  <a:pt x="108558" y="241014"/>
                </a:cubicBezTo>
                <a:cubicBezTo>
                  <a:pt x="97990" y="241584"/>
                  <a:pt x="87138" y="242307"/>
                  <a:pt x="76724" y="239895"/>
                </a:cubicBezTo>
                <a:cubicBezTo>
                  <a:pt x="65016" y="237199"/>
                  <a:pt x="66506" y="223189"/>
                  <a:pt x="66748" y="213367"/>
                </a:cubicBezTo>
                <a:cubicBezTo>
                  <a:pt x="66880" y="207118"/>
                  <a:pt x="66748" y="190587"/>
                  <a:pt x="72427" y="186180"/>
                </a:cubicBezTo>
                <a:cubicBezTo>
                  <a:pt x="75298" y="183988"/>
                  <a:pt x="85120" y="184624"/>
                  <a:pt x="88716" y="184426"/>
                </a:cubicBezTo>
                <a:cubicBezTo>
                  <a:pt x="94899" y="184075"/>
                  <a:pt x="101103" y="184075"/>
                  <a:pt x="107286" y="184426"/>
                </a:cubicBezTo>
                <a:cubicBezTo>
                  <a:pt x="114850" y="184865"/>
                  <a:pt x="118621" y="174823"/>
                  <a:pt x="114170" y="171118"/>
                </a:cubicBezTo>
                <a:cubicBezTo>
                  <a:pt x="115946" y="156560"/>
                  <a:pt x="119169" y="141542"/>
                  <a:pt x="131864" y="132597"/>
                </a:cubicBezTo>
                <a:cubicBezTo>
                  <a:pt x="132872" y="131902"/>
                  <a:pt x="133706" y="130979"/>
                  <a:pt x="134276" y="129900"/>
                </a:cubicBezTo>
                <a:cubicBezTo>
                  <a:pt x="137235" y="126918"/>
                  <a:pt x="137455" y="122187"/>
                  <a:pt x="134802" y="118938"/>
                </a:cubicBezTo>
                <a:cubicBezTo>
                  <a:pt x="130833" y="114443"/>
                  <a:pt x="126996" y="109861"/>
                  <a:pt x="123291" y="105147"/>
                </a:cubicBezTo>
                <a:cubicBezTo>
                  <a:pt x="120682" y="101815"/>
                  <a:pt x="114894" y="96487"/>
                  <a:pt x="113820" y="92387"/>
                </a:cubicBezTo>
                <a:cubicBezTo>
                  <a:pt x="109983" y="79583"/>
                  <a:pt x="145018" y="51980"/>
                  <a:pt x="155476" y="60399"/>
                </a:cubicBezTo>
                <a:cubicBezTo>
                  <a:pt x="158633" y="62942"/>
                  <a:pt x="161089" y="67831"/>
                  <a:pt x="163830" y="70945"/>
                </a:cubicBezTo>
                <a:cubicBezTo>
                  <a:pt x="167206" y="74740"/>
                  <a:pt x="170780" y="78342"/>
                  <a:pt x="174551" y="81732"/>
                </a:cubicBezTo>
                <a:cubicBezTo>
                  <a:pt x="176875" y="83913"/>
                  <a:pt x="180448" y="84106"/>
                  <a:pt x="182992" y="82192"/>
                </a:cubicBezTo>
                <a:cubicBezTo>
                  <a:pt x="198339" y="71975"/>
                  <a:pt x="213533" y="61430"/>
                  <a:pt x="232344" y="59719"/>
                </a:cubicBezTo>
                <a:cubicBezTo>
                  <a:pt x="236575" y="59255"/>
                  <a:pt x="239645" y="55444"/>
                  <a:pt x="239184" y="51208"/>
                </a:cubicBezTo>
                <a:cubicBezTo>
                  <a:pt x="239118" y="50772"/>
                  <a:pt x="239053" y="50340"/>
                  <a:pt x="238921" y="49919"/>
                </a:cubicBezTo>
                <a:cubicBezTo>
                  <a:pt x="239404" y="48801"/>
                  <a:pt x="239557" y="47571"/>
                  <a:pt x="239382" y="46367"/>
                </a:cubicBezTo>
                <a:cubicBezTo>
                  <a:pt x="238286" y="37444"/>
                  <a:pt x="237189" y="26087"/>
                  <a:pt x="239996" y="17076"/>
                </a:cubicBezTo>
                <a:cubicBezTo>
                  <a:pt x="245740" y="15805"/>
                  <a:pt x="253852" y="16638"/>
                  <a:pt x="258894" y="16375"/>
                </a:cubicBezTo>
                <a:cubicBezTo>
                  <a:pt x="267358" y="15936"/>
                  <a:pt x="275820" y="15579"/>
                  <a:pt x="284261" y="15300"/>
                </a:cubicBezTo>
                <a:cubicBezTo>
                  <a:pt x="296648" y="13963"/>
                  <a:pt x="299104" y="16068"/>
                  <a:pt x="298644" y="28630"/>
                </a:cubicBezTo>
                <a:cubicBezTo>
                  <a:pt x="299148" y="37269"/>
                  <a:pt x="299587" y="45929"/>
                  <a:pt x="300047" y="54567"/>
                </a:cubicBezTo>
                <a:cubicBezTo>
                  <a:pt x="300025" y="58115"/>
                  <a:pt x="302897" y="61004"/>
                  <a:pt x="306449" y="61020"/>
                </a:cubicBezTo>
                <a:cubicBezTo>
                  <a:pt x="306558" y="61022"/>
                  <a:pt x="306668" y="61017"/>
                  <a:pt x="306778" y="61013"/>
                </a:cubicBezTo>
                <a:cubicBezTo>
                  <a:pt x="323155" y="64446"/>
                  <a:pt x="338262" y="72390"/>
                  <a:pt x="350386" y="83946"/>
                </a:cubicBezTo>
                <a:cubicBezTo>
                  <a:pt x="352403" y="85992"/>
                  <a:pt x="355560" y="86397"/>
                  <a:pt x="358037" y="84933"/>
                </a:cubicBezTo>
                <a:cubicBezTo>
                  <a:pt x="360339" y="85104"/>
                  <a:pt x="362576" y="84014"/>
                  <a:pt x="363847" y="82082"/>
                </a:cubicBezTo>
                <a:cubicBezTo>
                  <a:pt x="367662" y="77018"/>
                  <a:pt x="376257" y="60158"/>
                  <a:pt x="383207" y="59807"/>
                </a:cubicBezTo>
                <a:cubicBezTo>
                  <a:pt x="386583" y="59676"/>
                  <a:pt x="394958" y="66582"/>
                  <a:pt x="397545" y="68336"/>
                </a:cubicBezTo>
                <a:cubicBezTo>
                  <a:pt x="404693" y="73269"/>
                  <a:pt x="411424" y="78792"/>
                  <a:pt x="417650" y="84845"/>
                </a:cubicBezTo>
                <a:cubicBezTo>
                  <a:pt x="422693" y="89800"/>
                  <a:pt x="424381" y="90567"/>
                  <a:pt x="420259" y="96947"/>
                </a:cubicBezTo>
                <a:cubicBezTo>
                  <a:pt x="414647" y="105717"/>
                  <a:pt x="407324" y="113588"/>
                  <a:pt x="400988" y="121744"/>
                </a:cubicBezTo>
                <a:cubicBezTo>
                  <a:pt x="398357" y="124978"/>
                  <a:pt x="398861" y="129727"/>
                  <a:pt x="402084" y="132353"/>
                </a:cubicBezTo>
                <a:cubicBezTo>
                  <a:pt x="402917" y="133037"/>
                  <a:pt x="403904" y="133531"/>
                  <a:pt x="404956" y="133802"/>
                </a:cubicBezTo>
                <a:cubicBezTo>
                  <a:pt x="412980" y="146576"/>
                  <a:pt x="416817" y="161539"/>
                  <a:pt x="415918" y="176599"/>
                </a:cubicBezTo>
                <a:cubicBezTo>
                  <a:pt x="415458" y="179594"/>
                  <a:pt x="417497" y="182398"/>
                  <a:pt x="420501" y="182870"/>
                </a:cubicBezTo>
                <a:cubicBezTo>
                  <a:pt x="421882" y="184446"/>
                  <a:pt x="423899" y="185336"/>
                  <a:pt x="426003" y="185303"/>
                </a:cubicBezTo>
                <a:cubicBezTo>
                  <a:pt x="439772" y="185720"/>
                  <a:pt x="453475" y="185632"/>
                  <a:pt x="467243" y="186005"/>
                </a:cubicBezTo>
                <a:cubicBezTo>
                  <a:pt x="466651" y="186005"/>
                  <a:pt x="467660" y="187649"/>
                  <a:pt x="467770" y="189315"/>
                </a:cubicBezTo>
                <a:cubicBezTo>
                  <a:pt x="468121" y="195498"/>
                  <a:pt x="468537" y="201505"/>
                  <a:pt x="468362" y="207644"/>
                </a:cubicBezTo>
                <a:close/>
                <a:moveTo>
                  <a:pt x="342734" y="248753"/>
                </a:moveTo>
                <a:cubicBezTo>
                  <a:pt x="340673" y="256992"/>
                  <a:pt x="336178" y="264409"/>
                  <a:pt x="329799" y="270020"/>
                </a:cubicBezTo>
                <a:cubicBezTo>
                  <a:pt x="327058" y="273034"/>
                  <a:pt x="327234" y="277691"/>
                  <a:pt x="330215" y="280478"/>
                </a:cubicBezTo>
                <a:cubicBezTo>
                  <a:pt x="333526" y="283438"/>
                  <a:pt x="337757" y="282078"/>
                  <a:pt x="340629" y="279447"/>
                </a:cubicBezTo>
                <a:cubicBezTo>
                  <a:pt x="348851" y="271859"/>
                  <a:pt x="354595" y="261987"/>
                  <a:pt x="357138" y="251099"/>
                </a:cubicBezTo>
                <a:cubicBezTo>
                  <a:pt x="359397" y="241540"/>
                  <a:pt x="344948" y="239632"/>
                  <a:pt x="342712" y="24875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outVertical)">
                                      <p:cBhvr>
                                        <p:cTn id="10" dur="500"/>
                                        <p:tgtEl>
                                          <p:spTgt spid="26"/>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outVertical)">
                                      <p:cBhvr>
                                        <p:cTn id="13" dur="500"/>
                                        <p:tgtEl>
                                          <p:spTgt spid="24"/>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outVertical)">
                                      <p:cBhvr>
                                        <p:cTn id="16" dur="500"/>
                                        <p:tgtEl>
                                          <p:spTgt spid="25"/>
                                        </p:tgtEl>
                                      </p:cBhvr>
                                    </p:animEffect>
                                  </p:childTnLst>
                                </p:cTn>
                              </p:par>
                            </p:childTnLst>
                          </p:cTn>
                        </p:par>
                        <p:par>
                          <p:cTn id="17" fill="hold">
                            <p:stCondLst>
                              <p:cond delay="500"/>
                            </p:stCondLst>
                            <p:childTnLst>
                              <p:par>
                                <p:cTn id="18" presetID="49" presetClass="entr" presetSubtype="0" decel="10000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 calcmode="lin" valueType="num">
                                      <p:cBhvr>
                                        <p:cTn id="22" dur="500" fill="hold"/>
                                        <p:tgtEl>
                                          <p:spTgt spid="8"/>
                                        </p:tgtEl>
                                        <p:attrNameLst>
                                          <p:attrName>style.rotation</p:attrName>
                                        </p:attrNameLst>
                                      </p:cBhvr>
                                      <p:tavLst>
                                        <p:tav tm="0">
                                          <p:val>
                                            <p:fltVal val="360"/>
                                          </p:val>
                                        </p:tav>
                                        <p:tav tm="100000">
                                          <p:val>
                                            <p:fltVal val="0"/>
                                          </p:val>
                                        </p:tav>
                                      </p:tavLst>
                                    </p:anim>
                                    <p:animEffect transition="in" filter="fade">
                                      <p:cBhvr>
                                        <p:cTn id="23" dur="500"/>
                                        <p:tgtEl>
                                          <p:spTgt spid="8"/>
                                        </p:tgtEl>
                                      </p:cBhvr>
                                    </p:animEffect>
                                  </p:childTnLst>
                                </p:cTn>
                              </p:par>
                              <p:par>
                                <p:cTn id="24" presetID="49" presetClass="entr" presetSubtype="0" decel="10000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 calcmode="lin" valueType="num">
                                      <p:cBhvr>
                                        <p:cTn id="28" dur="500" fill="hold"/>
                                        <p:tgtEl>
                                          <p:spTgt spid="7"/>
                                        </p:tgtEl>
                                        <p:attrNameLst>
                                          <p:attrName>style.rotation</p:attrName>
                                        </p:attrNameLst>
                                      </p:cBhvr>
                                      <p:tavLst>
                                        <p:tav tm="0">
                                          <p:val>
                                            <p:fltVal val="360"/>
                                          </p:val>
                                        </p:tav>
                                        <p:tav tm="100000">
                                          <p:val>
                                            <p:fltVal val="0"/>
                                          </p:val>
                                        </p:tav>
                                      </p:tavLst>
                                    </p:anim>
                                    <p:animEffect transition="in" filter="fade">
                                      <p:cBhvr>
                                        <p:cTn id="29" dur="500"/>
                                        <p:tgtEl>
                                          <p:spTgt spid="7"/>
                                        </p:tgtEl>
                                      </p:cBhvr>
                                    </p:animEffect>
                                  </p:childTnLst>
                                </p:cTn>
                              </p:par>
                              <p:par>
                                <p:cTn id="30" presetID="49" presetClass="entr" presetSubtype="0" decel="10000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 calcmode="lin" valueType="num">
                                      <p:cBhvr>
                                        <p:cTn id="34" dur="500" fill="hold"/>
                                        <p:tgtEl>
                                          <p:spTgt spid="9"/>
                                        </p:tgtEl>
                                        <p:attrNameLst>
                                          <p:attrName>style.rotation</p:attrName>
                                        </p:attrNameLst>
                                      </p:cBhvr>
                                      <p:tavLst>
                                        <p:tav tm="0">
                                          <p:val>
                                            <p:fltVal val="360"/>
                                          </p:val>
                                        </p:tav>
                                        <p:tav tm="100000">
                                          <p:val>
                                            <p:fltVal val="0"/>
                                          </p:val>
                                        </p:tav>
                                      </p:tavLst>
                                    </p:anim>
                                    <p:animEffect transition="in" filter="fade">
                                      <p:cBhvr>
                                        <p:cTn id="35" dur="500"/>
                                        <p:tgtEl>
                                          <p:spTgt spid="9"/>
                                        </p:tgtEl>
                                      </p:cBhvr>
                                    </p:animEffect>
                                  </p:childTnLst>
                                </p:cTn>
                              </p:par>
                            </p:childTnLst>
                          </p:cTn>
                        </p:par>
                        <p:par>
                          <p:cTn id="36" fill="hold">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p:cTn id="39" dur="500" fill="hold"/>
                                        <p:tgtEl>
                                          <p:spTgt spid="28"/>
                                        </p:tgtEl>
                                        <p:attrNameLst>
                                          <p:attrName>ppt_w</p:attrName>
                                        </p:attrNameLst>
                                      </p:cBhvr>
                                      <p:tavLst>
                                        <p:tav tm="0">
                                          <p:val>
                                            <p:fltVal val="0"/>
                                          </p:val>
                                        </p:tav>
                                        <p:tav tm="100000">
                                          <p:val>
                                            <p:strVal val="#ppt_w"/>
                                          </p:val>
                                        </p:tav>
                                      </p:tavLst>
                                    </p:anim>
                                    <p:anim calcmode="lin" valueType="num">
                                      <p:cBhvr>
                                        <p:cTn id="40" dur="500" fill="hold"/>
                                        <p:tgtEl>
                                          <p:spTgt spid="28"/>
                                        </p:tgtEl>
                                        <p:attrNameLst>
                                          <p:attrName>ppt_h</p:attrName>
                                        </p:attrNameLst>
                                      </p:cBhvr>
                                      <p:tavLst>
                                        <p:tav tm="0">
                                          <p:val>
                                            <p:fltVal val="0"/>
                                          </p:val>
                                        </p:tav>
                                        <p:tav tm="100000">
                                          <p:val>
                                            <p:strVal val="#ppt_h"/>
                                          </p:val>
                                        </p:tav>
                                      </p:tavLst>
                                    </p:anim>
                                    <p:animEffect transition="in" filter="fade">
                                      <p:cBhvr>
                                        <p:cTn id="4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bldLvl="0" animBg="1"/>
      <p:bldP spid="24" grpId="0"/>
      <p:bldP spid="25" grpId="0"/>
      <p:bldP spid="26"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2000" r="-2000"/>
          </a:stretch>
        </a:blipFill>
        <a:effectLst/>
      </p:bgPr>
    </p:bg>
    <p:spTree>
      <p:nvGrpSpPr>
        <p:cNvPr id="1" name=""/>
        <p:cNvGrpSpPr/>
        <p:nvPr/>
      </p:nvGrpSpPr>
      <p:grpSpPr>
        <a:xfrm>
          <a:off x="0" y="0"/>
          <a:ext cx="0" cy="0"/>
          <a:chOff x="0" y="0"/>
          <a:chExt cx="0" cy="0"/>
        </a:xfrm>
      </p:grpSpPr>
      <p:sp>
        <p:nvSpPr>
          <p:cNvPr id="13" name="Rectangle 12"/>
          <p:cNvSpPr/>
          <p:nvPr/>
        </p:nvSpPr>
        <p:spPr>
          <a:xfrm>
            <a:off x="611909" y="497078"/>
            <a:ext cx="6825710" cy="1022331"/>
          </a:xfrm>
          <a:prstGeom prst="rect">
            <a:avLst/>
          </a:prstGeom>
        </p:spPr>
        <p:txBody>
          <a:bodyPr wrap="square">
            <a:spAutoFit/>
          </a:bodyPr>
          <a:lstStyle/>
          <a:p>
            <a:pPr indent="300355" algn="just">
              <a:lnSpc>
                <a:spcPct val="107000"/>
              </a:lnSpc>
              <a:spcBef>
                <a:spcPts val="200"/>
              </a:spcBef>
              <a:spcAft>
                <a:spcPts val="600"/>
              </a:spcAft>
            </a:pPr>
            <a:r>
              <a:rPr lang="vi-VN" sz="26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 nghiệm hình 15.1</a:t>
            </a:r>
            <a:r>
              <a:rPr lang="vi-VN" sz="2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indent="300355" algn="just">
              <a:lnSpc>
                <a:spcPct val="107000"/>
              </a:lnSpc>
              <a:spcBef>
                <a:spcPts val="200"/>
              </a:spcBef>
              <a:spcAft>
                <a:spcPts val="600"/>
              </a:spcAft>
            </a:pPr>
            <a:r>
              <a:rPr lang="vi-VN" sz="26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Thí </a:t>
            </a:r>
            <a:r>
              <a:rPr lang="vi-VN"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nghiệm thu năng lượng ánh sáng</a:t>
            </a:r>
            <a:endParaRPr lang="en-US" sz="2600" dirty="0">
              <a:latin typeface="Times New Roman" panose="02020603050405020304" pitchFamily="18" charset="0"/>
              <a:ea typeface="Arial" panose="020B0604020202020204" pitchFamily="34" charset="0"/>
              <a:cs typeface="Times New Roman" panose="02020603050405020304" pitchFamily="18" charset="0"/>
            </a:endParaRPr>
          </a:p>
        </p:txBody>
      </p:sp>
      <p:pic>
        <p:nvPicPr>
          <p:cNvPr id="3" name="Picture 2" descr="Diagram&#10;&#10;Description automatically generated"/>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87635" y="1724212"/>
            <a:ext cx="6825710" cy="4636710"/>
          </a:xfrm>
          <a:prstGeom prst="rect">
            <a:avLst/>
          </a:prstGeom>
        </p:spPr>
      </p:pic>
      <p:sp>
        <p:nvSpPr>
          <p:cNvPr id="33" name="TextBox 32"/>
          <p:cNvSpPr txBox="1"/>
          <p:nvPr/>
        </p:nvSpPr>
        <p:spPr>
          <a:xfrm>
            <a:off x="7981005" y="2003096"/>
            <a:ext cx="349096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800" b="0" i="0" u="none" strike="noStrike" kern="1200" cap="none" spc="0" normalizeH="0" baseline="0" noProof="0" dirty="0">
                <a:ln>
                  <a:noFill/>
                </a:ln>
                <a:solidFill>
                  <a:srgbClr val="D80A10"/>
                </a:solidFill>
                <a:effectLst/>
                <a:uLnTx/>
                <a:uFillTx/>
                <a:latin typeface="Times New Roman" panose="02020603050405020304" pitchFamily="18" charset="0"/>
                <a:ea typeface="Microsoft YaHei" panose="020B0503020204020204" charset="-122"/>
                <a:cs typeface="Times New Roman" panose="02020603050405020304" pitchFamily="18" charset="0"/>
              </a:rPr>
              <a:t>HOẠT ĐỘNG NHÓM</a:t>
            </a:r>
            <a:endParaRPr kumimoji="0" lang="en-US" sz="2800" b="0" i="0" u="none" strike="noStrike" kern="1200" cap="none" spc="0" normalizeH="0" baseline="0" noProof="0" dirty="0">
              <a:ln>
                <a:noFill/>
              </a:ln>
              <a:solidFill>
                <a:srgbClr val="D80A10"/>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nvGrpSpPr>
          <p:cNvPr id="7" name="Group 6"/>
          <p:cNvGrpSpPr/>
          <p:nvPr/>
        </p:nvGrpSpPr>
        <p:grpSpPr>
          <a:xfrm>
            <a:off x="7437618" y="2713663"/>
            <a:ext cx="4577740" cy="2358005"/>
            <a:chOff x="7467600" y="1423169"/>
            <a:chExt cx="4577740" cy="2358005"/>
          </a:xfrm>
        </p:grpSpPr>
        <p:sp>
          <p:nvSpPr>
            <p:cNvPr id="34" name="TextBox 33"/>
            <p:cNvSpPr txBox="1"/>
            <p:nvPr/>
          </p:nvSpPr>
          <p:spPr>
            <a:xfrm>
              <a:off x="7603066" y="1574448"/>
              <a:ext cx="43180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Bố trí thí nghiệm như hình.</a:t>
              </a:r>
              <a:endParaRPr lang="en-US" sz="2400" dirty="0">
                <a:solidFill>
                  <a:srgbClr val="0432FF"/>
                </a:solidFill>
                <a:latin typeface="Times New Roman" panose="02020603050405020304" pitchFamily="18" charset="0"/>
                <a:ea typeface="Microsoft YaHei" panose="020B050302020402020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Quan </a:t>
              </a:r>
              <a:r>
                <a:rPr kumimoji="0" lang="en-US" sz="2400" b="0" i="0" u="none" strike="noStrike" kern="1200" cap="none" spc="0" normalizeH="0" baseline="0" noProof="0" dirty="0" err="1">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sát</a:t>
              </a:r>
              <a:r>
                <a:rPr kumimoji="0" lang="en-US" sz="2400" b="0" i="0" u="none" strike="noStrike" kern="1200" cap="none" spc="0" normalizeH="0" baseline="0" noProof="0" dirty="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sz="2400" b="0" i="0" u="none" strike="noStrike" kern="1200" cap="none" spc="0" normalizeH="0" baseline="0" noProof="0" dirty="0" err="1">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hiện</a:t>
              </a:r>
              <a:r>
                <a:rPr kumimoji="0" lang="en-US" sz="2400" b="0" i="0" u="none" strike="noStrike" kern="1200" cap="none" spc="0" normalizeH="0" baseline="0" noProof="0" dirty="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sz="2400" b="0" i="0" u="none" strike="noStrike" kern="1200" cap="none" spc="0" normalizeH="0" baseline="0" noProof="0" dirty="0" err="1">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tượng</a:t>
              </a:r>
              <a:r>
                <a:rPr kumimoji="0" lang="en-US" sz="2400" b="0" i="0" u="none" strike="noStrike" kern="1200" cap="none" spc="0" normalizeH="0" baseline="0" noProof="0" dirty="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sz="2400" b="0" i="0" u="none" strike="noStrike" kern="1200" cap="none" spc="0" normalizeH="0" baseline="0" noProof="0" dirty="0" err="1">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xảy</a:t>
              </a:r>
              <a:r>
                <a:rPr kumimoji="0" lang="en-US" sz="2400" b="0" i="0" u="none" strike="noStrike" kern="1200" cap="none" spc="0" normalizeH="0" baseline="0" noProof="0" dirty="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sz="2400" b="0" i="0" u="none" strike="noStrike" kern="1200" cap="none" spc="0" normalizeH="0" baseline="0" noProof="0" dirty="0" err="1">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ra</a:t>
              </a:r>
              <a:r>
                <a:rPr kumimoji="0" lang="en-US" sz="2400" b="0" i="0" u="none" strike="noStrike" kern="1200" cap="none" spc="0" normalizeH="0" baseline="0" noProof="0" dirty="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sz="2400" b="0" i="0" u="none" strike="noStrike" kern="1200" cap="none" spc="0" normalizeH="0" baseline="0" noProof="0" dirty="0" err="1">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với</a:t>
              </a:r>
              <a:r>
                <a:rPr kumimoji="0" lang="en-US" sz="2400" b="0" i="0" u="none" strike="noStrike" kern="1200" cap="none" spc="0" normalizeH="0" baseline="0" noProof="0" dirty="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sz="2400" b="0" i="0" u="none" strike="noStrike" kern="1200" cap="none" spc="0" normalizeH="0" baseline="0" noProof="0" dirty="0" err="1">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đèn</a:t>
              </a:r>
              <a:r>
                <a:rPr kumimoji="0" lang="en-US" sz="2400" b="0" i="0" u="none" strike="noStrike" kern="1200" cap="none" spc="0" normalizeH="0" baseline="0" noProof="0" dirty="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 LED </a:t>
              </a:r>
              <a:r>
                <a:rPr kumimoji="0" lang="en-US" sz="2400" b="0" i="0" u="none" strike="noStrike" kern="1200" cap="none" spc="0" normalizeH="0" baseline="0" noProof="0" dirty="0" err="1">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khi</a:t>
              </a:r>
              <a:r>
                <a:rPr kumimoji="0" lang="en-US" sz="2400" b="0" i="0" u="none" strike="noStrike" kern="1200" cap="none" spc="0" normalizeH="0" baseline="0" noProof="0" dirty="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a:t>
              </a:r>
              <a:endParaRPr kumimoji="0" lang="en-US" sz="2400" b="0" i="0" u="none" strike="noStrike" kern="1200" cap="none" spc="0" normalizeH="0" baseline="0" noProof="0" dirty="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2400">
                  <a:solidFill>
                    <a:srgbClr val="0432FF"/>
                  </a:solidFill>
                  <a:latin typeface="Times New Roman" panose="02020603050405020304" pitchFamily="18" charset="0"/>
                  <a:ea typeface="Microsoft YaHei" panose="020B0503020204020204" charset="-122"/>
                  <a:cs typeface="Times New Roman" panose="02020603050405020304" pitchFamily="18" charset="0"/>
                </a:rPr>
                <a:t>+ </a:t>
              </a:r>
              <a:r>
                <a:rPr lang="en-US" sz="2400" dirty="0">
                  <a:solidFill>
                    <a:srgbClr val="0432FF"/>
                  </a:solidFill>
                  <a:latin typeface="Times New Roman" panose="02020603050405020304" pitchFamily="18" charset="0"/>
                  <a:ea typeface="Microsoft YaHei" panose="020B0503020204020204" charset="-122"/>
                  <a:cs typeface="Times New Roman" panose="02020603050405020304" pitchFamily="18" charset="0"/>
                </a:rPr>
                <a:t>C</a:t>
              </a:r>
              <a:r>
                <a:rPr lang="en-US" sz="2400">
                  <a:solidFill>
                    <a:srgbClr val="0432FF"/>
                  </a:solidFill>
                  <a:latin typeface="Times New Roman" panose="02020603050405020304" pitchFamily="18" charset="0"/>
                  <a:ea typeface="Microsoft YaHei" panose="020B0503020204020204" charset="-122"/>
                  <a:cs typeface="Times New Roman" panose="02020603050405020304" pitchFamily="18" charset="0"/>
                </a:rPr>
                <a:t>ông </a:t>
              </a:r>
              <a:r>
                <a:rPr lang="en-US" sz="2400" dirty="0" err="1">
                  <a:solidFill>
                    <a:srgbClr val="0432FF"/>
                  </a:solidFill>
                  <a:latin typeface="Times New Roman" panose="02020603050405020304" pitchFamily="18" charset="0"/>
                  <a:ea typeface="Microsoft YaHei" panose="020B0503020204020204" charset="-122"/>
                  <a:cs typeface="Times New Roman" panose="02020603050405020304" pitchFamily="18" charset="0"/>
                </a:rPr>
                <a:t>tắc</a:t>
              </a:r>
              <a:r>
                <a:rPr lang="en-US" sz="2400" dirty="0">
                  <a:solidFill>
                    <a:srgbClr val="0432FF"/>
                  </a:solidFill>
                  <a:latin typeface="Times New Roman" panose="02020603050405020304" pitchFamily="18" charset="0"/>
                  <a:ea typeface="Microsoft YaHei" panose="020B0503020204020204" charset="-122"/>
                  <a:cs typeface="Times New Roman" panose="02020603050405020304" pitchFamily="18" charset="0"/>
                </a:rPr>
                <a:t> </a:t>
              </a:r>
              <a:r>
                <a:rPr lang="en-US" sz="2400" dirty="0" err="1">
                  <a:solidFill>
                    <a:srgbClr val="0432FF"/>
                  </a:solidFill>
                  <a:latin typeface="Times New Roman" panose="02020603050405020304" pitchFamily="18" charset="0"/>
                  <a:ea typeface="Microsoft YaHei" panose="020B0503020204020204" charset="-122"/>
                  <a:cs typeface="Times New Roman" panose="02020603050405020304" pitchFamily="18" charset="0"/>
                </a:rPr>
                <a:t>nguồn</a:t>
              </a:r>
              <a:r>
                <a:rPr lang="en-US" sz="2400" dirty="0">
                  <a:solidFill>
                    <a:srgbClr val="0432FF"/>
                  </a:solidFill>
                  <a:latin typeface="Times New Roman" panose="02020603050405020304" pitchFamily="18" charset="0"/>
                  <a:ea typeface="Microsoft YaHei" panose="020B0503020204020204" charset="-122"/>
                  <a:cs typeface="Times New Roman" panose="02020603050405020304" pitchFamily="18" charset="0"/>
                </a:rPr>
                <a:t> </a:t>
              </a:r>
              <a:r>
                <a:rPr lang="en-US" sz="2400" dirty="0" err="1">
                  <a:solidFill>
                    <a:srgbClr val="0432FF"/>
                  </a:solidFill>
                  <a:latin typeface="Times New Roman" panose="02020603050405020304" pitchFamily="18" charset="0"/>
                  <a:ea typeface="Microsoft YaHei" panose="020B0503020204020204" charset="-122"/>
                  <a:cs typeface="Times New Roman" panose="02020603050405020304" pitchFamily="18" charset="0"/>
                </a:rPr>
                <a:t>sáng</a:t>
              </a:r>
              <a:r>
                <a:rPr lang="en-US" sz="2400" dirty="0">
                  <a:solidFill>
                    <a:srgbClr val="0432FF"/>
                  </a:solidFill>
                  <a:latin typeface="Times New Roman" panose="02020603050405020304" pitchFamily="18" charset="0"/>
                  <a:ea typeface="Microsoft YaHei" panose="020B0503020204020204" charset="-122"/>
                  <a:cs typeface="Times New Roman" panose="02020603050405020304" pitchFamily="18" charset="0"/>
                </a:rPr>
                <a:t> </a:t>
              </a:r>
              <a:r>
                <a:rPr lang="en-US" sz="2400" dirty="0" err="1">
                  <a:solidFill>
                    <a:srgbClr val="0432FF"/>
                  </a:solidFill>
                  <a:latin typeface="Times New Roman" panose="02020603050405020304" pitchFamily="18" charset="0"/>
                  <a:ea typeface="Microsoft YaHei" panose="020B0503020204020204" charset="-122"/>
                  <a:cs typeface="Times New Roman" panose="02020603050405020304" pitchFamily="18" charset="0"/>
                </a:rPr>
                <a:t>chưa</a:t>
              </a:r>
              <a:r>
                <a:rPr lang="en-US" sz="2400" dirty="0">
                  <a:solidFill>
                    <a:srgbClr val="0432FF"/>
                  </a:solidFill>
                  <a:latin typeface="Times New Roman" panose="02020603050405020304" pitchFamily="18" charset="0"/>
                  <a:ea typeface="Microsoft YaHei" panose="020B0503020204020204" charset="-122"/>
                  <a:cs typeface="Times New Roman" panose="02020603050405020304" pitchFamily="18" charset="0"/>
                </a:rPr>
                <a:t> </a:t>
              </a:r>
              <a:r>
                <a:rPr lang="en-US" sz="2400" dirty="0" err="1">
                  <a:solidFill>
                    <a:srgbClr val="0432FF"/>
                  </a:solidFill>
                  <a:latin typeface="Times New Roman" panose="02020603050405020304" pitchFamily="18" charset="0"/>
                  <a:ea typeface="Microsoft YaHei" panose="020B0503020204020204" charset="-122"/>
                  <a:cs typeface="Times New Roman" panose="02020603050405020304" pitchFamily="18" charset="0"/>
                </a:rPr>
                <a:t>bật</a:t>
              </a:r>
              <a:r>
                <a:rPr lang="en-US" sz="2400" dirty="0">
                  <a:solidFill>
                    <a:srgbClr val="0432FF"/>
                  </a:solidFill>
                  <a:latin typeface="Times New Roman" panose="02020603050405020304" pitchFamily="18" charset="0"/>
                  <a:ea typeface="Microsoft YaHei" panose="020B0503020204020204" charset="-122"/>
                  <a:cs typeface="Times New Roman" panose="02020603050405020304" pitchFamily="18" charset="0"/>
                </a:rPr>
                <a:t>.</a:t>
              </a:r>
              <a:endParaRPr lang="en-US" sz="2400" dirty="0">
                <a:solidFill>
                  <a:srgbClr val="0432FF"/>
                </a:solidFill>
                <a:latin typeface="Times New Roman" panose="02020603050405020304" pitchFamily="18" charset="0"/>
                <a:ea typeface="Microsoft YaHei" panose="020B050302020402020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lang="en-US" sz="2400" dirty="0">
                  <a:solidFill>
                    <a:srgbClr val="0432FF"/>
                  </a:solidFill>
                  <a:latin typeface="Times New Roman" panose="02020603050405020304" pitchFamily="18" charset="0"/>
                  <a:ea typeface="Microsoft YaHei" panose="020B0503020204020204" charset="-122"/>
                  <a:cs typeface="Times New Roman" panose="02020603050405020304" pitchFamily="18" charset="0"/>
                </a:rPr>
                <a:t>C</a:t>
              </a:r>
              <a:r>
                <a:rPr kumimoji="0" lang="en-US" sz="2400" b="0" i="0" u="none" strike="noStrike" kern="1200" cap="none" spc="0" normalizeH="0" baseline="0" noProof="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ông </a:t>
              </a:r>
              <a:r>
                <a:rPr kumimoji="0" lang="en-US" sz="2400" b="0" i="0" u="none" strike="noStrike" kern="1200" cap="none" spc="0" normalizeH="0" baseline="0" noProof="0" dirty="0" err="1">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tắc</a:t>
              </a:r>
              <a:r>
                <a:rPr kumimoji="0" lang="en-US" sz="2400" b="0" i="0" u="none" strike="noStrike" kern="1200" cap="none" spc="0" normalizeH="0" baseline="0" noProof="0" dirty="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sz="2400" b="0" i="0" u="none" strike="noStrike" kern="1200" cap="none" spc="0" normalizeH="0" baseline="0" noProof="0" dirty="0" err="1">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nguồn</a:t>
              </a:r>
              <a:r>
                <a:rPr kumimoji="0" lang="en-US" sz="2400" b="0" i="0" u="none" strike="noStrike" kern="1200" cap="none" spc="0" normalizeH="0" baseline="0" noProof="0" dirty="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sz="2400" b="0" i="0" u="none" strike="noStrike" kern="1200" cap="none" spc="0" normalizeH="0" baseline="0" noProof="0" dirty="0" err="1">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sáng</a:t>
              </a:r>
              <a:r>
                <a:rPr kumimoji="0" lang="en-US" sz="2400" b="0" i="0" u="none" strike="noStrike" kern="1200" cap="none" spc="0" normalizeH="0" baseline="0" noProof="0" dirty="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sz="2400" b="0" i="0" u="none" strike="noStrike" kern="1200" cap="none" spc="0" normalizeH="0" baseline="0" noProof="0" dirty="0" err="1">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rPr>
                <a:t>bật</a:t>
              </a:r>
              <a:endParaRPr kumimoji="0" lang="vi-VN" sz="2400" b="0" i="0" u="none" strike="noStrike" kern="1200" cap="none" spc="0" normalizeH="0" baseline="0" noProof="0" dirty="0">
                <a:ln>
                  <a:noFill/>
                </a:ln>
                <a:solidFill>
                  <a:srgbClr val="0432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sp>
          <p:nvSpPr>
            <p:cNvPr id="35" name="Rounded Rectangle 34"/>
            <p:cNvSpPr/>
            <p:nvPr/>
          </p:nvSpPr>
          <p:spPr>
            <a:xfrm>
              <a:off x="7467600" y="1423169"/>
              <a:ext cx="4577740" cy="2358005"/>
            </a:xfrm>
            <a:prstGeom prst="roundRect">
              <a:avLst/>
            </a:prstGeom>
            <a:noFill/>
            <a:ln w="12700">
              <a:solidFill>
                <a:srgbClr val="55888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0" i="0" u="none" strike="noStrike" kern="1200" cap="none" spc="0" normalizeH="0" baseline="0" noProof="0">
                <a:ln>
                  <a:noFill/>
                </a:ln>
                <a:solidFill>
                  <a:prstClr val="white"/>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p14:dur="25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1000"/>
                                        <p:tgtEl>
                                          <p:spTgt spid="33"/>
                                        </p:tgtEl>
                                      </p:cBhvr>
                                    </p:animEffect>
                                  </p:childTnLst>
                                </p:cTn>
                              </p:par>
                              <p:par>
                                <p:cTn id="8" presetID="22" presetClass="entr" presetSubtype="4" fill="hold"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2000" r="-2000"/>
          </a:stretch>
        </a:blipFill>
        <a:effectLst/>
      </p:bgPr>
    </p:bg>
    <p:spTree>
      <p:nvGrpSpPr>
        <p:cNvPr id="1" name=""/>
        <p:cNvGrpSpPr/>
        <p:nvPr/>
      </p:nvGrpSpPr>
      <p:grpSpPr>
        <a:xfrm>
          <a:off x="0" y="0"/>
          <a:ext cx="0" cy="0"/>
          <a:chOff x="0" y="0"/>
          <a:chExt cx="0" cy="0"/>
        </a:xfrm>
      </p:grpSpPr>
      <p:sp>
        <p:nvSpPr>
          <p:cNvPr id="19" name="Rectangle: Rounded Corners 90"/>
          <p:cNvSpPr/>
          <p:nvPr/>
        </p:nvSpPr>
        <p:spPr>
          <a:xfrm>
            <a:off x="980105" y="646267"/>
            <a:ext cx="10517630" cy="456681"/>
          </a:xfrm>
          <a:prstGeom prst="roundRect">
            <a:avLst/>
          </a:prstGeom>
          <a:solidFill>
            <a:srgbClr val="FFFFFF"/>
          </a:solid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2060"/>
                </a:solidFill>
                <a:latin typeface="Times New Roman" panose="02020603050405020304" pitchFamily="18" charset="0"/>
                <a:cs typeface="Times New Roman" panose="02020603050405020304" pitchFamily="18" charset="0"/>
              </a:rPr>
              <a:t>Lớp</a:t>
            </a:r>
            <a:r>
              <a:rPr lang="en-US" sz="2800" dirty="0">
                <a:solidFill>
                  <a:srgbClr val="002060"/>
                </a:solidFill>
                <a:latin typeface="Times New Roman" panose="02020603050405020304" pitchFamily="18" charset="0"/>
                <a:cs typeface="Times New Roman" panose="02020603050405020304" pitchFamily="18" charset="0"/>
              </a:rPr>
              <a:t> chia </a:t>
            </a:r>
            <a:r>
              <a:rPr lang="en-US" sz="2800" dirty="0" err="1">
                <a:solidFill>
                  <a:srgbClr val="002060"/>
                </a:solidFill>
                <a:latin typeface="Times New Roman" panose="02020603050405020304" pitchFamily="18" charset="0"/>
                <a:cs typeface="Times New Roman" panose="02020603050405020304" pitchFamily="18" charset="0"/>
              </a:rPr>
              <a:t>thành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nhóm</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thảo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luận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và</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hoàn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thành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nội</a:t>
            </a:r>
            <a:r>
              <a:rPr lang="en-US" sz="2800" dirty="0">
                <a:solidFill>
                  <a:srgbClr val="002060"/>
                </a:solidFill>
                <a:latin typeface="Times New Roman" panose="02020603050405020304" pitchFamily="18" charset="0"/>
                <a:cs typeface="Times New Roman" panose="02020603050405020304" pitchFamily="18" charset="0"/>
              </a:rPr>
              <a:t> dung </a:t>
            </a:r>
            <a:r>
              <a:rPr lang="en-US" sz="2800" dirty="0" err="1">
                <a:solidFill>
                  <a:srgbClr val="002060"/>
                </a:solidFill>
                <a:latin typeface="Times New Roman" panose="02020603050405020304" pitchFamily="18" charset="0"/>
                <a:cs typeface="Times New Roman" panose="02020603050405020304" pitchFamily="18" charset="0"/>
              </a:rPr>
              <a:t>phiếu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học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tập</a:t>
            </a:r>
            <a:r>
              <a:rPr lang="en-US" sz="2800" dirty="0">
                <a:solidFill>
                  <a:srgbClr val="002060"/>
                </a:solidFill>
                <a:latin typeface="Times New Roman" panose="02020603050405020304" pitchFamily="18" charset="0"/>
                <a:cs typeface="Times New Roman" panose="02020603050405020304" pitchFamily="18" charset="0"/>
              </a:rPr>
              <a:t>   </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3432480" y="0"/>
            <a:ext cx="4632290" cy="646331"/>
          </a:xfrm>
          <a:prstGeom prst="rect">
            <a:avLst/>
          </a:prstGeom>
          <a:noFill/>
        </p:spPr>
        <p:txBody>
          <a:bodyPr wrap="square" rtlCol="0">
            <a:spAutoFit/>
          </a:bodyPr>
          <a:lstStyle/>
          <a:p>
            <a:pPr algn="ctr"/>
            <a:r>
              <a:rPr lang="en-US" sz="3600" dirty="0" err="1">
                <a:solidFill>
                  <a:srgbClr val="002060"/>
                </a:solidFill>
                <a:latin typeface="Times New Roman" panose="02020603050405020304" pitchFamily="18" charset="0"/>
                <a:cs typeface="Times New Roman" panose="02020603050405020304" pitchFamily="18" charset="0"/>
              </a:rPr>
              <a:t>Hoạt</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động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nhóm</a:t>
            </a:r>
            <a:endParaRPr lang="en-US" sz="3600" dirty="0">
              <a:solidFill>
                <a:srgbClr val="002060"/>
              </a:solidFill>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nvGraphicFramePr>
        <p:xfrm>
          <a:off x="186267" y="1249722"/>
          <a:ext cx="11734800" cy="5409184"/>
        </p:xfrm>
        <a:graphic>
          <a:graphicData uri="http://schemas.openxmlformats.org/drawingml/2006/table">
            <a:tbl>
              <a:tblPr firstRow="1" firstCol="1" bandRow="1"/>
              <a:tblGrid>
                <a:gridCol w="8703733"/>
                <a:gridCol w="3031067"/>
              </a:tblGrid>
              <a:tr h="330835">
                <a:tc gridSpan="2">
                  <a:txBody>
                    <a:bodyPr/>
                    <a:lstStyle/>
                    <a:p>
                      <a:pPr indent="254000" algn="just">
                        <a:lnSpc>
                          <a:spcPct val="120000"/>
                        </a:lnSpc>
                        <a:spcAft>
                          <a:spcPts val="600"/>
                        </a:spcAft>
                      </a:pPr>
                      <a:r>
                        <a:rPr lang="vi-VN" sz="2800" b="1"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PHIẾU HỌC TẬP SỐ 2</a:t>
                      </a:r>
                      <a:r>
                        <a:rPr lang="vi-VN"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vi-VN" sz="2800" b="1" dirty="0">
                          <a:solidFill>
                            <a:srgbClr val="E08738"/>
                          </a:solidFill>
                          <a:effectLst/>
                          <a:latin typeface="Times New Roman" panose="02020603050405020304" pitchFamily="18" charset="0"/>
                          <a:ea typeface="Segoe UI" panose="020B0502040204020203" pitchFamily="34" charset="0"/>
                          <a:cs typeface="Times New Roman" panose="02020603050405020304" pitchFamily="18" charset="0"/>
                        </a:rPr>
                        <a:t>Thu năng lượng ánh sáng</a:t>
                      </a:r>
                      <a:r>
                        <a:rPr lang="vi-VN"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Nhóm:………</a:t>
                      </a:r>
                      <a:endPar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a:tc>
              </a:tr>
              <a:tr h="330835">
                <a:tc gridSpan="2">
                  <a:txBody>
                    <a:bodyPr/>
                    <a:lstStyle/>
                    <a:p>
                      <a:pPr indent="254000" algn="just">
                        <a:lnSpc>
                          <a:spcPct val="120000"/>
                        </a:lnSpc>
                        <a:spcAft>
                          <a:spcPts val="600"/>
                        </a:spcAft>
                      </a:pPr>
                      <a:r>
                        <a:rPr lang="vi-VN" sz="2800" b="1"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Nhiệm vụ: </a:t>
                      </a:r>
                      <a:r>
                        <a:rPr lang="vi-VN"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thực hiện thí nghiệm như hình 15.1/SGK, trả lời các câu hỏi sau:</a:t>
                      </a:r>
                      <a:r>
                        <a:rPr lang="vi-VN" sz="2800" b="1"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a:t>
                      </a:r>
                      <a:endPar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cPr/>
                </a:tc>
              </a:tr>
              <a:tr h="300990">
                <a:tc>
                  <a:txBody>
                    <a:bodyPr/>
                    <a:lstStyle/>
                    <a:p>
                      <a:pPr algn="ctr">
                        <a:lnSpc>
                          <a:spcPct val="120000"/>
                        </a:lnSpc>
                        <a:tabLst>
                          <a:tab pos="180340" algn="l"/>
                          <a:tab pos="450215" algn="l"/>
                        </a:tabLs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hỏi</a:t>
                      </a:r>
                      <a:endPar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20000"/>
                        </a:lnSpc>
                        <a:tabLst>
                          <a:tab pos="180340" algn="l"/>
                          <a:tab pos="450215" algn="l"/>
                        </a:tabLst>
                      </a:pP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Ý</a:t>
                      </a:r>
                      <a:r>
                        <a:rPr lang="vi-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kiến của nhóm</a:t>
                      </a:r>
                      <a:endPar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1243785">
                <a:tc>
                  <a:txBody>
                    <a:bodyPr/>
                    <a:lstStyle/>
                    <a:p>
                      <a:pPr indent="254000" algn="just">
                        <a:lnSpc>
                          <a:spcPct val="120000"/>
                        </a:lnSpc>
                        <a:spcAft>
                          <a:spcPts val="0"/>
                        </a:spcAft>
                        <a:tabLst>
                          <a:tab pos="534670" algn="l"/>
                        </a:tabLst>
                      </a:pPr>
                      <a:r>
                        <a:rPr lang="vi-VN" sz="2800" b="1"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?1</a:t>
                      </a:r>
                      <a:r>
                        <a:rPr lang="vi-VN"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Mô tả và giải thích hiện tượng xảy ra với đèn </a:t>
                      </a:r>
                      <a:r>
                        <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LED </a:t>
                      </a:r>
                      <a:r>
                        <a:rPr lang="vi-VN"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khi:</a:t>
                      </a:r>
                      <a:endParaRPr lang="en-US" sz="280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endParaRPr>
                    </a:p>
                    <a:p>
                      <a:pPr marL="342900" lvl="0" indent="-342900" algn="just">
                        <a:lnSpc>
                          <a:spcPct val="120000"/>
                        </a:lnSpc>
                        <a:spcAft>
                          <a:spcPts val="0"/>
                        </a:spcAft>
                        <a:buClr>
                          <a:srgbClr val="000000"/>
                        </a:buClr>
                        <a:buSzPts val="1000"/>
                        <a:buFont typeface="Symbol" panose="05050102010706020507" pitchFamily="2" charset="2"/>
                        <a:buChar char="-"/>
                        <a:tabLst>
                          <a:tab pos="502920" algn="l"/>
                        </a:tabLst>
                      </a:pPr>
                      <a:r>
                        <a:rPr lang="vi-VN" sz="280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chưa bật nguồn sáng.</a:t>
                      </a:r>
                      <a:endParaRPr lang="en-US" sz="280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endParaRPr>
                    </a:p>
                    <a:p>
                      <a:pPr marL="342900" lvl="0" indent="-342900" algn="just">
                        <a:lnSpc>
                          <a:spcPct val="120000"/>
                        </a:lnSpc>
                        <a:spcAft>
                          <a:spcPts val="0"/>
                        </a:spcAft>
                        <a:buClr>
                          <a:srgbClr val="000000"/>
                        </a:buClr>
                        <a:buSzPts val="1000"/>
                        <a:buFont typeface="Symbol" panose="05050102010706020507" pitchFamily="2" charset="2"/>
                        <a:buChar char="-"/>
                        <a:tabLst>
                          <a:tab pos="502920" algn="l"/>
                        </a:tabLst>
                      </a:pPr>
                      <a:r>
                        <a:rPr lang="vi-VN" sz="280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bật nguồn sáng.</a:t>
                      </a:r>
                      <a:endParaRPr lang="en-US" sz="2800" u="none" strike="noStrike" spc="0" dirty="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20000"/>
                        </a:lnSpc>
                        <a:tabLst>
                          <a:tab pos="180340" algn="l"/>
                          <a:tab pos="450215" algn="l"/>
                        </a:tabLs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585470">
                <a:tc>
                  <a:txBody>
                    <a:bodyPr/>
                    <a:lstStyle/>
                    <a:p>
                      <a:pPr indent="254000" algn="just">
                        <a:lnSpc>
                          <a:spcPct val="120000"/>
                        </a:lnSpc>
                        <a:spcAft>
                          <a:spcPts val="600"/>
                        </a:spcAft>
                        <a:tabLst>
                          <a:tab pos="542925" algn="l"/>
                        </a:tabLst>
                      </a:pPr>
                      <a:r>
                        <a:rPr lang="vi-VN" sz="2800" b="1">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?2</a:t>
                      </a:r>
                      <a:r>
                        <a:rPr lang="vi-VN" sz="280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 Trong thí nghiệm 1, nếu thay đèn </a:t>
                      </a:r>
                      <a:r>
                        <a:rPr lang="en-US" sz="280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LED </a:t>
                      </a:r>
                      <a:r>
                        <a:rPr lang="vi-VN" sz="280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rPr>
                        <a:t>bằng một mô tơ nhỏ gắn cánh quạt thì có hiện tượng gì xảy ra? Lúc này năng lượng ánh sáng đã chuyển hoá thành dạng năng lượng nào?</a:t>
                      </a:r>
                      <a:endParaRPr lang="en-US" sz="2800">
                        <a:solidFill>
                          <a:srgbClr val="000000"/>
                        </a:solidFill>
                        <a:effectLst/>
                        <a:latin typeface="Times New Roman" panose="02020603050405020304" pitchFamily="18" charset="0"/>
                        <a:ea typeface="Segoe UI" panose="020B0502040204020203"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a:lnSpc>
                          <a:spcPct val="120000"/>
                        </a:lnSpc>
                        <a:tabLst>
                          <a:tab pos="180340" algn="l"/>
                          <a:tab pos="450215" algn="l"/>
                        </a:tabLst>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25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ags/tag1.xml><?xml version="1.0" encoding="utf-8"?>
<p:tagLst xmlns:p="http://schemas.openxmlformats.org/presentationml/2006/main">
  <p:tag name="PA" val="v3.0.1"/>
</p:tagLst>
</file>

<file path=ppt/tags/tag2.xml><?xml version="1.0" encoding="utf-8"?>
<p:tagLst xmlns:p="http://schemas.openxmlformats.org/presentationml/2006/main">
  <p:tag name="PA" val="v3.0.1"/>
</p:tagLst>
</file>

<file path=ppt/tags/tag3.xml><?xml version="1.0" encoding="utf-8"?>
<p:tagLst xmlns:p="http://schemas.openxmlformats.org/presentationml/2006/main">
  <p:tag name="PA" val="v3.0.1"/>
</p:tagLst>
</file>

<file path=ppt/tags/tag4.xml><?xml version="1.0" encoding="utf-8"?>
<p:tagLst xmlns:p="http://schemas.openxmlformats.org/presentationml/2006/main">
  <p:tag name="ISPRING_PRESENTATION_TITLE" val="绿色初二家长会学校教育PPT模板"/>
</p:tagLst>
</file>

<file path=ppt/theme/theme1.xml><?xml version="1.0" encoding="utf-8"?>
<a:theme xmlns:a="http://schemas.openxmlformats.org/drawingml/2006/main" name="Office 主题">
  <a:themeElements>
    <a:clrScheme name="自定义 338">
      <a:dk1>
        <a:sysClr val="windowText" lastClr="000000"/>
      </a:dk1>
      <a:lt1>
        <a:sysClr val="window" lastClr="FFFFFF"/>
      </a:lt1>
      <a:dk2>
        <a:srgbClr val="6FB420"/>
      </a:dk2>
      <a:lt2>
        <a:srgbClr val="E7E6E6"/>
      </a:lt2>
      <a:accent1>
        <a:srgbClr val="6FB420"/>
      </a:accent1>
      <a:accent2>
        <a:srgbClr val="ED7D31"/>
      </a:accent2>
      <a:accent3>
        <a:srgbClr val="6FB420"/>
      </a:accent3>
      <a:accent4>
        <a:srgbClr val="ED7D31"/>
      </a:accent4>
      <a:accent5>
        <a:srgbClr val="6FB420"/>
      </a:accent5>
      <a:accent6>
        <a:srgbClr val="ED7D31"/>
      </a:accent6>
      <a:hlink>
        <a:srgbClr val="6FB420"/>
      </a:hlink>
      <a:folHlink>
        <a:srgbClr val="ED7D3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338">
    <a:dk1>
      <a:sysClr val="windowText" lastClr="000000"/>
    </a:dk1>
    <a:lt1>
      <a:sysClr val="window" lastClr="FFFFFF"/>
    </a:lt1>
    <a:dk2>
      <a:srgbClr val="6FB420"/>
    </a:dk2>
    <a:lt2>
      <a:srgbClr val="E7E6E6"/>
    </a:lt2>
    <a:accent1>
      <a:srgbClr val="6FB420"/>
    </a:accent1>
    <a:accent2>
      <a:srgbClr val="ED7D31"/>
    </a:accent2>
    <a:accent3>
      <a:srgbClr val="6FB420"/>
    </a:accent3>
    <a:accent4>
      <a:srgbClr val="ED7D31"/>
    </a:accent4>
    <a:accent5>
      <a:srgbClr val="6FB420"/>
    </a:accent5>
    <a:accent6>
      <a:srgbClr val="ED7D31"/>
    </a:accent6>
    <a:hlink>
      <a:srgbClr val="6FB420"/>
    </a:hlink>
    <a:folHlink>
      <a:srgbClr val="ED7D31"/>
    </a:folHlink>
  </a:clrScheme>
</a:themeOverride>
</file>

<file path=ppt/theme/themeOverride2.xml><?xml version="1.0" encoding="utf-8"?>
<a:themeOverride xmlns:a="http://schemas.openxmlformats.org/drawingml/2006/main">
  <a:clrScheme name="自定义 338">
    <a:dk1>
      <a:sysClr val="windowText" lastClr="000000"/>
    </a:dk1>
    <a:lt1>
      <a:sysClr val="window" lastClr="FFFFFF"/>
    </a:lt1>
    <a:dk2>
      <a:srgbClr val="6FB420"/>
    </a:dk2>
    <a:lt2>
      <a:srgbClr val="E7E6E6"/>
    </a:lt2>
    <a:accent1>
      <a:srgbClr val="6FB420"/>
    </a:accent1>
    <a:accent2>
      <a:srgbClr val="ED7D31"/>
    </a:accent2>
    <a:accent3>
      <a:srgbClr val="6FB420"/>
    </a:accent3>
    <a:accent4>
      <a:srgbClr val="ED7D31"/>
    </a:accent4>
    <a:accent5>
      <a:srgbClr val="6FB420"/>
    </a:accent5>
    <a:accent6>
      <a:srgbClr val="ED7D31"/>
    </a:accent6>
    <a:hlink>
      <a:srgbClr val="6FB420"/>
    </a:hlink>
    <a:folHlink>
      <a:srgbClr val="ED7D31"/>
    </a:folHlink>
  </a:clrScheme>
</a:themeOverride>
</file>

<file path=docProps/app.xml><?xml version="1.0" encoding="utf-8"?>
<Properties xmlns="http://schemas.openxmlformats.org/officeDocument/2006/extended-properties" xmlns:vt="http://schemas.openxmlformats.org/officeDocument/2006/docPropsVTypes">
  <TotalTime>0</TotalTime>
  <Words>8399</Words>
  <PresentationFormat>Widescreen</PresentationFormat>
  <Paragraphs>391</Paragraphs>
  <Slides>32</Slides>
  <Notes>27</Notes>
  <HiddenSlides>0</HiddenSlides>
  <MMClips>5</MMClips>
  <ScaleCrop>false</ScaleCrop>
  <HeadingPairs>
    <vt:vector size="6" baseType="variant">
      <vt:variant>
        <vt:lpstr>已用的字体</vt:lpstr>
      </vt:variant>
      <vt:variant>
        <vt:i4>20</vt:i4>
      </vt:variant>
      <vt:variant>
        <vt:lpstr>主题</vt:lpstr>
      </vt:variant>
      <vt:variant>
        <vt:i4>3</vt:i4>
      </vt:variant>
      <vt:variant>
        <vt:lpstr>幻灯片标题</vt:lpstr>
      </vt:variant>
      <vt:variant>
        <vt:i4>32</vt:i4>
      </vt:variant>
    </vt:vector>
  </HeadingPairs>
  <TitlesOfParts>
    <vt:vector size="55" baseType="lpstr">
      <vt:lpstr>Arial</vt:lpstr>
      <vt:lpstr>SimSun</vt:lpstr>
      <vt:lpstr>Wingdings</vt:lpstr>
      <vt:lpstr>Calibri Light</vt:lpstr>
      <vt:lpstr>Times New Roman</vt:lpstr>
      <vt:lpstr>方正少儿简体</vt:lpstr>
      <vt:lpstr>Microsoft YaHei</vt:lpstr>
      <vt:lpstr>STXihei</vt:lpstr>
      <vt:lpstr>Calibri</vt:lpstr>
      <vt:lpstr>#9Slide03 Arima Madurai Black</vt:lpstr>
      <vt:lpstr>Segoe Print</vt:lpstr>
      <vt:lpstr>Calibri</vt:lpstr>
      <vt:lpstr>Segoe UI</vt:lpstr>
      <vt:lpstr>Symbol</vt:lpstr>
      <vt:lpstr>Arial</vt:lpstr>
      <vt:lpstr>Arial Unicode MS</vt:lpstr>
      <vt:lpstr>等线</vt:lpstr>
      <vt:lpstr>等线</vt:lpstr>
      <vt:lpstr>等线</vt:lpstr>
      <vt:lpstr>#9Slide03 Arima Madurai Bold</vt:lpstr>
      <vt:lpstr>Office 主题</vt:lpstr>
      <vt:lpstr>Office Theme</vt:lpstr>
      <vt:lpstr>Default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2017-11-12T12:09:00Z</dcterms:created>
  <dcterms:modified xsi:type="dcterms:W3CDTF">2023-08-15T07:37:53Z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1033-11.2.0.11537</vt:lpwstr>
  </property>
  <property fmtid="{D5CDD505-2E9C-101B-9397-08002B2CF9AE}" pid="3" name="ICV">
    <vt:lpwstr>F67E457718714114A3E6085B487C8BFE</vt:lpwstr>
  </property>
</Properties>
</file>