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73" r:id="rId4"/>
    <p:sldId id="266" r:id="rId5"/>
    <p:sldId id="267" r:id="rId6"/>
    <p:sldId id="256" r:id="rId7"/>
    <p:sldId id="257" r:id="rId8"/>
    <p:sldId id="258" r:id="rId9"/>
    <p:sldId id="260" r:id="rId10"/>
    <p:sldId id="259" r:id="rId11"/>
    <p:sldId id="262" r:id="rId12"/>
    <p:sldId id="263" r:id="rId13"/>
    <p:sldId id="261" r:id="rId14"/>
    <p:sldId id="296" r:id="rId15"/>
    <p:sldId id="268" r:id="rId16"/>
    <p:sldId id="275" r:id="rId17"/>
    <p:sldId id="272" r:id="rId18"/>
    <p:sldId id="270" r:id="rId19"/>
    <p:sldId id="297" r:id="rId20"/>
    <p:sldId id="271" r:id="rId21"/>
    <p:sldId id="274" r:id="rId22"/>
    <p:sldId id="276" r:id="rId23"/>
    <p:sldId id="277" r:id="rId24"/>
    <p:sldId id="279" r:id="rId25"/>
    <p:sldId id="299" r:id="rId26"/>
    <p:sldId id="280" r:id="rId27"/>
    <p:sldId id="298" r:id="rId28"/>
    <p:sldId id="281" r:id="rId29"/>
    <p:sldId id="282" r:id="rId30"/>
    <p:sldId id="28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91A2"/>
    <a:srgbClr val="1E8390"/>
    <a:srgbClr val="CB1F1C"/>
    <a:srgbClr val="1E8797"/>
    <a:srgbClr val="219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73" autoAdjust="0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1200" y="16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33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80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1B68C59-A51E-2643-B8D6-EB80F4ECE56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8456" y="1997316"/>
            <a:ext cx="1980000" cy="2880000"/>
          </a:xfrm>
          <a:custGeom>
            <a:avLst/>
            <a:gdLst>
              <a:gd name="connsiteX0" fmla="*/ 0 w 1980000"/>
              <a:gd name="connsiteY0" fmla="*/ 0 h 2880000"/>
              <a:gd name="connsiteX1" fmla="*/ 1980000 w 1980000"/>
              <a:gd name="connsiteY1" fmla="*/ 0 h 2880000"/>
              <a:gd name="connsiteX2" fmla="*/ 1980000 w 1980000"/>
              <a:gd name="connsiteY2" fmla="*/ 2880000 h 2880000"/>
              <a:gd name="connsiteX3" fmla="*/ 0 w 1980000"/>
              <a:gd name="connsiteY3" fmla="*/ 288000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000" h="2880000">
                <a:moveTo>
                  <a:pt x="0" y="0"/>
                </a:moveTo>
                <a:lnTo>
                  <a:pt x="1980000" y="0"/>
                </a:lnTo>
                <a:lnTo>
                  <a:pt x="1980000" y="2880000"/>
                </a:lnTo>
                <a:lnTo>
                  <a:pt x="0" y="288000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CC88E12-6496-8C41-B724-1BA475D12D7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887799" y="1997316"/>
            <a:ext cx="1980000" cy="2880000"/>
          </a:xfrm>
          <a:custGeom>
            <a:avLst/>
            <a:gdLst>
              <a:gd name="connsiteX0" fmla="*/ 0 w 1980000"/>
              <a:gd name="connsiteY0" fmla="*/ 0 h 2880000"/>
              <a:gd name="connsiteX1" fmla="*/ 1980000 w 1980000"/>
              <a:gd name="connsiteY1" fmla="*/ 0 h 2880000"/>
              <a:gd name="connsiteX2" fmla="*/ 1980000 w 1980000"/>
              <a:gd name="connsiteY2" fmla="*/ 2880000 h 2880000"/>
              <a:gd name="connsiteX3" fmla="*/ 0 w 1980000"/>
              <a:gd name="connsiteY3" fmla="*/ 288000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000" h="2880000">
                <a:moveTo>
                  <a:pt x="0" y="0"/>
                </a:moveTo>
                <a:lnTo>
                  <a:pt x="1980000" y="0"/>
                </a:lnTo>
                <a:lnTo>
                  <a:pt x="1980000" y="2880000"/>
                </a:lnTo>
                <a:lnTo>
                  <a:pt x="0" y="288000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D8D6C3B-9B4C-4840-AA85-D1FBE1854FB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57142" y="1997316"/>
            <a:ext cx="1980000" cy="2880000"/>
          </a:xfrm>
          <a:custGeom>
            <a:avLst/>
            <a:gdLst>
              <a:gd name="connsiteX0" fmla="*/ 0 w 1980000"/>
              <a:gd name="connsiteY0" fmla="*/ 0 h 2880000"/>
              <a:gd name="connsiteX1" fmla="*/ 1980000 w 1980000"/>
              <a:gd name="connsiteY1" fmla="*/ 0 h 2880000"/>
              <a:gd name="connsiteX2" fmla="*/ 1980000 w 1980000"/>
              <a:gd name="connsiteY2" fmla="*/ 2880000 h 2880000"/>
              <a:gd name="connsiteX3" fmla="*/ 0 w 1980000"/>
              <a:gd name="connsiteY3" fmla="*/ 2880000 h 28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000" h="2880000">
                <a:moveTo>
                  <a:pt x="0" y="0"/>
                </a:moveTo>
                <a:lnTo>
                  <a:pt x="1980000" y="0"/>
                </a:lnTo>
                <a:lnTo>
                  <a:pt x="1980000" y="2880000"/>
                </a:lnTo>
                <a:lnTo>
                  <a:pt x="0" y="288000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429008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BB53810-22DA-304E-9D58-B8B69839D87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70875" y="1109890"/>
            <a:ext cx="2264681" cy="2264681"/>
          </a:xfrm>
          <a:custGeom>
            <a:avLst/>
            <a:gdLst>
              <a:gd name="connsiteX0" fmla="*/ 0 w 2264681"/>
              <a:gd name="connsiteY0" fmla="*/ 0 h 2264681"/>
              <a:gd name="connsiteX1" fmla="*/ 2264681 w 2264681"/>
              <a:gd name="connsiteY1" fmla="*/ 0 h 2264681"/>
              <a:gd name="connsiteX2" fmla="*/ 2264681 w 2264681"/>
              <a:gd name="connsiteY2" fmla="*/ 2264681 h 2264681"/>
              <a:gd name="connsiteX3" fmla="*/ 0 w 2264681"/>
              <a:gd name="connsiteY3" fmla="*/ 2264681 h 226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681" h="2264681">
                <a:moveTo>
                  <a:pt x="0" y="0"/>
                </a:moveTo>
                <a:lnTo>
                  <a:pt x="2264681" y="0"/>
                </a:lnTo>
                <a:lnTo>
                  <a:pt x="2264681" y="2264681"/>
                </a:lnTo>
                <a:lnTo>
                  <a:pt x="0" y="22646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647EA60-E819-9D44-AAEF-533F842C5AE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371497" y="1109890"/>
            <a:ext cx="2264681" cy="2264681"/>
          </a:xfrm>
          <a:custGeom>
            <a:avLst/>
            <a:gdLst>
              <a:gd name="connsiteX0" fmla="*/ 0 w 2264681"/>
              <a:gd name="connsiteY0" fmla="*/ 0 h 2264681"/>
              <a:gd name="connsiteX1" fmla="*/ 2264681 w 2264681"/>
              <a:gd name="connsiteY1" fmla="*/ 0 h 2264681"/>
              <a:gd name="connsiteX2" fmla="*/ 2264681 w 2264681"/>
              <a:gd name="connsiteY2" fmla="*/ 2264681 h 2264681"/>
              <a:gd name="connsiteX3" fmla="*/ 0 w 2264681"/>
              <a:gd name="connsiteY3" fmla="*/ 2264681 h 226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681" h="2264681">
                <a:moveTo>
                  <a:pt x="0" y="0"/>
                </a:moveTo>
                <a:lnTo>
                  <a:pt x="2264681" y="0"/>
                </a:lnTo>
                <a:lnTo>
                  <a:pt x="2264681" y="2264681"/>
                </a:lnTo>
                <a:lnTo>
                  <a:pt x="0" y="22646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2BECEAC-5441-D24B-A3A7-AE253643F1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70875" y="3506261"/>
            <a:ext cx="2264681" cy="2264681"/>
          </a:xfrm>
          <a:custGeom>
            <a:avLst/>
            <a:gdLst>
              <a:gd name="connsiteX0" fmla="*/ 0 w 2264681"/>
              <a:gd name="connsiteY0" fmla="*/ 0 h 2264681"/>
              <a:gd name="connsiteX1" fmla="*/ 2264681 w 2264681"/>
              <a:gd name="connsiteY1" fmla="*/ 0 h 2264681"/>
              <a:gd name="connsiteX2" fmla="*/ 2264681 w 2264681"/>
              <a:gd name="connsiteY2" fmla="*/ 2264681 h 2264681"/>
              <a:gd name="connsiteX3" fmla="*/ 0 w 2264681"/>
              <a:gd name="connsiteY3" fmla="*/ 2264681 h 226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681" h="2264681">
                <a:moveTo>
                  <a:pt x="0" y="0"/>
                </a:moveTo>
                <a:lnTo>
                  <a:pt x="2264681" y="0"/>
                </a:lnTo>
                <a:lnTo>
                  <a:pt x="2264681" y="2264681"/>
                </a:lnTo>
                <a:lnTo>
                  <a:pt x="0" y="22646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C20E78E-2304-9246-98A0-770BE64B9CA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71497" y="3506261"/>
            <a:ext cx="2264681" cy="2264681"/>
          </a:xfrm>
          <a:custGeom>
            <a:avLst/>
            <a:gdLst>
              <a:gd name="connsiteX0" fmla="*/ 0 w 2264681"/>
              <a:gd name="connsiteY0" fmla="*/ 0 h 2264681"/>
              <a:gd name="connsiteX1" fmla="*/ 2264681 w 2264681"/>
              <a:gd name="connsiteY1" fmla="*/ 0 h 2264681"/>
              <a:gd name="connsiteX2" fmla="*/ 2264681 w 2264681"/>
              <a:gd name="connsiteY2" fmla="*/ 2264681 h 2264681"/>
              <a:gd name="connsiteX3" fmla="*/ 0 w 2264681"/>
              <a:gd name="connsiteY3" fmla="*/ 2264681 h 226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681" h="2264681">
                <a:moveTo>
                  <a:pt x="0" y="0"/>
                </a:moveTo>
                <a:lnTo>
                  <a:pt x="2264681" y="0"/>
                </a:lnTo>
                <a:lnTo>
                  <a:pt x="2264681" y="2264681"/>
                </a:lnTo>
                <a:lnTo>
                  <a:pt x="0" y="22646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3224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4AEBE3E-9FFB-184B-9972-756955BA419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9499" y="1773177"/>
            <a:ext cx="1951288" cy="3235445"/>
          </a:xfrm>
          <a:custGeom>
            <a:avLst/>
            <a:gdLst>
              <a:gd name="connsiteX0" fmla="*/ 0 w 1951288"/>
              <a:gd name="connsiteY0" fmla="*/ 0 h 3235445"/>
              <a:gd name="connsiteX1" fmla="*/ 1951288 w 1951288"/>
              <a:gd name="connsiteY1" fmla="*/ 0 h 3235445"/>
              <a:gd name="connsiteX2" fmla="*/ 1951288 w 1951288"/>
              <a:gd name="connsiteY2" fmla="*/ 3235445 h 3235445"/>
              <a:gd name="connsiteX3" fmla="*/ 0 w 1951288"/>
              <a:gd name="connsiteY3" fmla="*/ 3235445 h 3235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1288" h="3235445">
                <a:moveTo>
                  <a:pt x="0" y="0"/>
                </a:moveTo>
                <a:lnTo>
                  <a:pt x="1951288" y="0"/>
                </a:lnTo>
                <a:lnTo>
                  <a:pt x="1951288" y="3235445"/>
                </a:lnTo>
                <a:lnTo>
                  <a:pt x="0" y="3235445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noFill/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7704383-3078-D64D-95A1-CD5FC75703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05499" y="1773176"/>
            <a:ext cx="1951288" cy="3235445"/>
          </a:xfrm>
          <a:custGeom>
            <a:avLst/>
            <a:gdLst>
              <a:gd name="connsiteX0" fmla="*/ 0 w 1951288"/>
              <a:gd name="connsiteY0" fmla="*/ 0 h 3235445"/>
              <a:gd name="connsiteX1" fmla="*/ 1951288 w 1951288"/>
              <a:gd name="connsiteY1" fmla="*/ 0 h 3235445"/>
              <a:gd name="connsiteX2" fmla="*/ 1951288 w 1951288"/>
              <a:gd name="connsiteY2" fmla="*/ 3235445 h 3235445"/>
              <a:gd name="connsiteX3" fmla="*/ 0 w 1951288"/>
              <a:gd name="connsiteY3" fmla="*/ 3235445 h 3235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1288" h="3235445">
                <a:moveTo>
                  <a:pt x="0" y="0"/>
                </a:moveTo>
                <a:lnTo>
                  <a:pt x="1951288" y="0"/>
                </a:lnTo>
                <a:lnTo>
                  <a:pt x="1951288" y="3235445"/>
                </a:lnTo>
                <a:lnTo>
                  <a:pt x="0" y="3235445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noFill/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1967034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6B2C7C8-0482-B845-B1B8-F18E4FF3A8C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918143" y="2832642"/>
            <a:ext cx="2159999" cy="2890932"/>
          </a:xfrm>
          <a:custGeom>
            <a:avLst/>
            <a:gdLst>
              <a:gd name="connsiteX0" fmla="*/ 0 w 2159999"/>
              <a:gd name="connsiteY0" fmla="*/ 0 h 2890932"/>
              <a:gd name="connsiteX1" fmla="*/ 2159999 w 2159999"/>
              <a:gd name="connsiteY1" fmla="*/ 0 h 2890932"/>
              <a:gd name="connsiteX2" fmla="*/ 2159999 w 2159999"/>
              <a:gd name="connsiteY2" fmla="*/ 2890932 h 2890932"/>
              <a:gd name="connsiteX3" fmla="*/ 0 w 2159999"/>
              <a:gd name="connsiteY3" fmla="*/ 2890932 h 289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9999" h="2890932">
                <a:moveTo>
                  <a:pt x="0" y="0"/>
                </a:moveTo>
                <a:lnTo>
                  <a:pt x="2159999" y="0"/>
                </a:lnTo>
                <a:lnTo>
                  <a:pt x="2159999" y="2890932"/>
                </a:lnTo>
                <a:lnTo>
                  <a:pt x="0" y="289093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noFill/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985334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645982" y="3784758"/>
            <a:ext cx="4754302" cy="3073241"/>
          </a:xfrm>
          <a:custGeom>
            <a:avLst/>
            <a:gdLst>
              <a:gd name="connsiteX0" fmla="*/ 0 w 4754302"/>
              <a:gd name="connsiteY0" fmla="*/ 0 h 3073241"/>
              <a:gd name="connsiteX1" fmla="*/ 4754302 w 4754302"/>
              <a:gd name="connsiteY1" fmla="*/ 0 h 3073241"/>
              <a:gd name="connsiteX2" fmla="*/ 4754302 w 4754302"/>
              <a:gd name="connsiteY2" fmla="*/ 3073241 h 3073241"/>
              <a:gd name="connsiteX3" fmla="*/ 0 w 4754302"/>
              <a:gd name="connsiteY3" fmla="*/ 3073241 h 3073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54302" h="3073241">
                <a:moveTo>
                  <a:pt x="0" y="0"/>
                </a:moveTo>
                <a:lnTo>
                  <a:pt x="4754302" y="0"/>
                </a:lnTo>
                <a:lnTo>
                  <a:pt x="4754302" y="3073241"/>
                </a:lnTo>
                <a:lnTo>
                  <a:pt x="0" y="307324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  <a:p>
            <a:endParaRPr lang="en-US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 hasCustomPrompt="1"/>
          </p:nvPr>
        </p:nvSpPr>
        <p:spPr>
          <a:xfrm>
            <a:off x="645982" y="0"/>
            <a:ext cx="4754302" cy="3073241"/>
          </a:xfrm>
          <a:custGeom>
            <a:avLst/>
            <a:gdLst>
              <a:gd name="connsiteX0" fmla="*/ 0 w 4754302"/>
              <a:gd name="connsiteY0" fmla="*/ 0 h 3073241"/>
              <a:gd name="connsiteX1" fmla="*/ 4754302 w 4754302"/>
              <a:gd name="connsiteY1" fmla="*/ 0 h 3073241"/>
              <a:gd name="connsiteX2" fmla="*/ 4754302 w 4754302"/>
              <a:gd name="connsiteY2" fmla="*/ 3073241 h 3073241"/>
              <a:gd name="connsiteX3" fmla="*/ 0 w 4754302"/>
              <a:gd name="connsiteY3" fmla="*/ 3073241 h 3073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54302" h="3073241">
                <a:moveTo>
                  <a:pt x="0" y="0"/>
                </a:moveTo>
                <a:lnTo>
                  <a:pt x="4754302" y="0"/>
                </a:lnTo>
                <a:lnTo>
                  <a:pt x="4754302" y="3073241"/>
                </a:lnTo>
                <a:lnTo>
                  <a:pt x="0" y="307324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1863505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3031354" y="586371"/>
            <a:ext cx="2219326" cy="2257425"/>
          </a:xfrm>
          <a:custGeom>
            <a:avLst/>
            <a:gdLst>
              <a:gd name="connsiteX0" fmla="*/ 0 w 2328863"/>
              <a:gd name="connsiteY0" fmla="*/ 0 h 3014662"/>
              <a:gd name="connsiteX1" fmla="*/ 2328863 w 2328863"/>
              <a:gd name="connsiteY1" fmla="*/ 0 h 3014662"/>
              <a:gd name="connsiteX2" fmla="*/ 2328863 w 2328863"/>
              <a:gd name="connsiteY2" fmla="*/ 3014662 h 3014662"/>
              <a:gd name="connsiteX3" fmla="*/ 0 w 2328863"/>
              <a:gd name="connsiteY3" fmla="*/ 3014662 h 301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8863" h="3014662">
                <a:moveTo>
                  <a:pt x="0" y="0"/>
                </a:moveTo>
                <a:lnTo>
                  <a:pt x="2328863" y="0"/>
                </a:lnTo>
                <a:lnTo>
                  <a:pt x="2328863" y="3014662"/>
                </a:lnTo>
                <a:lnTo>
                  <a:pt x="0" y="30146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6961495" y="3998098"/>
            <a:ext cx="2219326" cy="2257425"/>
          </a:xfrm>
          <a:custGeom>
            <a:avLst/>
            <a:gdLst>
              <a:gd name="connsiteX0" fmla="*/ 0 w 2328863"/>
              <a:gd name="connsiteY0" fmla="*/ 0 h 3014662"/>
              <a:gd name="connsiteX1" fmla="*/ 2328863 w 2328863"/>
              <a:gd name="connsiteY1" fmla="*/ 0 h 3014662"/>
              <a:gd name="connsiteX2" fmla="*/ 2328863 w 2328863"/>
              <a:gd name="connsiteY2" fmla="*/ 3014662 h 3014662"/>
              <a:gd name="connsiteX3" fmla="*/ 0 w 2328863"/>
              <a:gd name="connsiteY3" fmla="*/ 3014662 h 301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8863" h="3014662">
                <a:moveTo>
                  <a:pt x="0" y="0"/>
                </a:moveTo>
                <a:lnTo>
                  <a:pt x="2328863" y="0"/>
                </a:lnTo>
                <a:lnTo>
                  <a:pt x="2328863" y="3014662"/>
                </a:lnTo>
                <a:lnTo>
                  <a:pt x="0" y="30146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9377686" y="3240861"/>
            <a:ext cx="2328863" cy="3014662"/>
          </a:xfrm>
          <a:custGeom>
            <a:avLst/>
            <a:gdLst>
              <a:gd name="connsiteX0" fmla="*/ 0 w 2328863"/>
              <a:gd name="connsiteY0" fmla="*/ 0 h 3014662"/>
              <a:gd name="connsiteX1" fmla="*/ 2328863 w 2328863"/>
              <a:gd name="connsiteY1" fmla="*/ 0 h 3014662"/>
              <a:gd name="connsiteX2" fmla="*/ 2328863 w 2328863"/>
              <a:gd name="connsiteY2" fmla="*/ 3014662 h 3014662"/>
              <a:gd name="connsiteX3" fmla="*/ 0 w 2328863"/>
              <a:gd name="connsiteY3" fmla="*/ 3014662 h 301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8863" h="3014662">
                <a:moveTo>
                  <a:pt x="0" y="0"/>
                </a:moveTo>
                <a:lnTo>
                  <a:pt x="2328863" y="0"/>
                </a:lnTo>
                <a:lnTo>
                  <a:pt x="2328863" y="3014662"/>
                </a:lnTo>
                <a:lnTo>
                  <a:pt x="0" y="30146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505625" y="586371"/>
            <a:ext cx="2328863" cy="3014662"/>
          </a:xfrm>
          <a:custGeom>
            <a:avLst/>
            <a:gdLst>
              <a:gd name="connsiteX0" fmla="*/ 0 w 2328863"/>
              <a:gd name="connsiteY0" fmla="*/ 0 h 3014662"/>
              <a:gd name="connsiteX1" fmla="*/ 2328863 w 2328863"/>
              <a:gd name="connsiteY1" fmla="*/ 0 h 3014662"/>
              <a:gd name="connsiteX2" fmla="*/ 2328863 w 2328863"/>
              <a:gd name="connsiteY2" fmla="*/ 3014662 h 3014662"/>
              <a:gd name="connsiteX3" fmla="*/ 0 w 2328863"/>
              <a:gd name="connsiteY3" fmla="*/ 3014662 h 301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8863" h="3014662">
                <a:moveTo>
                  <a:pt x="0" y="0"/>
                </a:moveTo>
                <a:lnTo>
                  <a:pt x="2328863" y="0"/>
                </a:lnTo>
                <a:lnTo>
                  <a:pt x="2328863" y="3014662"/>
                </a:lnTo>
                <a:lnTo>
                  <a:pt x="0" y="30146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2305326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2783151" y="4179283"/>
            <a:ext cx="1984580" cy="1456958"/>
          </a:xfrm>
          <a:custGeom>
            <a:avLst/>
            <a:gdLst>
              <a:gd name="connsiteX0" fmla="*/ 0 w 1984580"/>
              <a:gd name="connsiteY0" fmla="*/ 0 h 1456958"/>
              <a:gd name="connsiteX1" fmla="*/ 1984580 w 1984580"/>
              <a:gd name="connsiteY1" fmla="*/ 0 h 1456958"/>
              <a:gd name="connsiteX2" fmla="*/ 1984580 w 1984580"/>
              <a:gd name="connsiteY2" fmla="*/ 1456958 h 1456958"/>
              <a:gd name="connsiteX3" fmla="*/ 0 w 1984580"/>
              <a:gd name="connsiteY3" fmla="*/ 1456958 h 145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4580" h="1456958">
                <a:moveTo>
                  <a:pt x="0" y="0"/>
                </a:moveTo>
                <a:lnTo>
                  <a:pt x="1984580" y="0"/>
                </a:lnTo>
                <a:lnTo>
                  <a:pt x="1984580" y="1456958"/>
                </a:lnTo>
                <a:lnTo>
                  <a:pt x="0" y="145695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5103710" y="4179283"/>
            <a:ext cx="1984580" cy="1456958"/>
          </a:xfrm>
          <a:custGeom>
            <a:avLst/>
            <a:gdLst>
              <a:gd name="connsiteX0" fmla="*/ 0 w 1984580"/>
              <a:gd name="connsiteY0" fmla="*/ 0 h 1456958"/>
              <a:gd name="connsiteX1" fmla="*/ 1984580 w 1984580"/>
              <a:gd name="connsiteY1" fmla="*/ 0 h 1456958"/>
              <a:gd name="connsiteX2" fmla="*/ 1984580 w 1984580"/>
              <a:gd name="connsiteY2" fmla="*/ 1456958 h 1456958"/>
              <a:gd name="connsiteX3" fmla="*/ 0 w 1984580"/>
              <a:gd name="connsiteY3" fmla="*/ 1456958 h 145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4580" h="1456958">
                <a:moveTo>
                  <a:pt x="0" y="0"/>
                </a:moveTo>
                <a:lnTo>
                  <a:pt x="1984580" y="0"/>
                </a:lnTo>
                <a:lnTo>
                  <a:pt x="1984580" y="1456958"/>
                </a:lnTo>
                <a:lnTo>
                  <a:pt x="0" y="145695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Add image here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7424268" y="4179283"/>
            <a:ext cx="1984580" cy="1456958"/>
          </a:xfrm>
          <a:custGeom>
            <a:avLst/>
            <a:gdLst>
              <a:gd name="connsiteX0" fmla="*/ 0 w 1984580"/>
              <a:gd name="connsiteY0" fmla="*/ 0 h 1456958"/>
              <a:gd name="connsiteX1" fmla="*/ 1984580 w 1984580"/>
              <a:gd name="connsiteY1" fmla="*/ 0 h 1456958"/>
              <a:gd name="connsiteX2" fmla="*/ 1984580 w 1984580"/>
              <a:gd name="connsiteY2" fmla="*/ 1456958 h 1456958"/>
              <a:gd name="connsiteX3" fmla="*/ 0 w 1984580"/>
              <a:gd name="connsiteY3" fmla="*/ 1456958 h 145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4580" h="1456958">
                <a:moveTo>
                  <a:pt x="0" y="0"/>
                </a:moveTo>
                <a:lnTo>
                  <a:pt x="1984580" y="0"/>
                </a:lnTo>
                <a:lnTo>
                  <a:pt x="1984580" y="1456958"/>
                </a:lnTo>
                <a:lnTo>
                  <a:pt x="0" y="145695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9744827" y="4179283"/>
            <a:ext cx="1984580" cy="1456958"/>
          </a:xfrm>
          <a:custGeom>
            <a:avLst/>
            <a:gdLst>
              <a:gd name="connsiteX0" fmla="*/ 0 w 1984580"/>
              <a:gd name="connsiteY0" fmla="*/ 0 h 1456958"/>
              <a:gd name="connsiteX1" fmla="*/ 1984580 w 1984580"/>
              <a:gd name="connsiteY1" fmla="*/ 0 h 1456958"/>
              <a:gd name="connsiteX2" fmla="*/ 1984580 w 1984580"/>
              <a:gd name="connsiteY2" fmla="*/ 1456958 h 1456958"/>
              <a:gd name="connsiteX3" fmla="*/ 0 w 1984580"/>
              <a:gd name="connsiteY3" fmla="*/ 1456958 h 145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4580" h="1456958">
                <a:moveTo>
                  <a:pt x="0" y="0"/>
                </a:moveTo>
                <a:lnTo>
                  <a:pt x="1984580" y="0"/>
                </a:lnTo>
                <a:lnTo>
                  <a:pt x="1984580" y="1456958"/>
                </a:lnTo>
                <a:lnTo>
                  <a:pt x="0" y="145695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62592" y="4179283"/>
            <a:ext cx="1984580" cy="1456958"/>
          </a:xfrm>
          <a:custGeom>
            <a:avLst/>
            <a:gdLst>
              <a:gd name="connsiteX0" fmla="*/ 0 w 1984580"/>
              <a:gd name="connsiteY0" fmla="*/ 0 h 1456958"/>
              <a:gd name="connsiteX1" fmla="*/ 1984580 w 1984580"/>
              <a:gd name="connsiteY1" fmla="*/ 0 h 1456958"/>
              <a:gd name="connsiteX2" fmla="*/ 1984580 w 1984580"/>
              <a:gd name="connsiteY2" fmla="*/ 1456958 h 1456958"/>
              <a:gd name="connsiteX3" fmla="*/ 0 w 1984580"/>
              <a:gd name="connsiteY3" fmla="*/ 1456958 h 1456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4580" h="1456958">
                <a:moveTo>
                  <a:pt x="0" y="0"/>
                </a:moveTo>
                <a:lnTo>
                  <a:pt x="1984580" y="0"/>
                </a:lnTo>
                <a:lnTo>
                  <a:pt x="1984580" y="1456958"/>
                </a:lnTo>
                <a:lnTo>
                  <a:pt x="0" y="145695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1995078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711544" y="2750879"/>
            <a:ext cx="1490408" cy="1927080"/>
          </a:xfrm>
          <a:custGeom>
            <a:avLst/>
            <a:gdLst>
              <a:gd name="connsiteX0" fmla="*/ 0 w 1490408"/>
              <a:gd name="connsiteY0" fmla="*/ 0 h 1927080"/>
              <a:gd name="connsiteX1" fmla="*/ 1490408 w 1490408"/>
              <a:gd name="connsiteY1" fmla="*/ 0 h 1927080"/>
              <a:gd name="connsiteX2" fmla="*/ 1490408 w 1490408"/>
              <a:gd name="connsiteY2" fmla="*/ 1927080 h 1927080"/>
              <a:gd name="connsiteX3" fmla="*/ 0 w 1490408"/>
              <a:gd name="connsiteY3" fmla="*/ 1927080 h 1927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0408" h="1927080">
                <a:moveTo>
                  <a:pt x="0" y="0"/>
                </a:moveTo>
                <a:lnTo>
                  <a:pt x="1490408" y="0"/>
                </a:lnTo>
                <a:lnTo>
                  <a:pt x="1490408" y="1927080"/>
                </a:lnTo>
                <a:lnTo>
                  <a:pt x="0" y="192708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2933019" y="2750879"/>
            <a:ext cx="1490408" cy="1927080"/>
          </a:xfrm>
          <a:custGeom>
            <a:avLst/>
            <a:gdLst>
              <a:gd name="connsiteX0" fmla="*/ 0 w 1490408"/>
              <a:gd name="connsiteY0" fmla="*/ 0 h 1927080"/>
              <a:gd name="connsiteX1" fmla="*/ 1490408 w 1490408"/>
              <a:gd name="connsiteY1" fmla="*/ 0 h 1927080"/>
              <a:gd name="connsiteX2" fmla="*/ 1490408 w 1490408"/>
              <a:gd name="connsiteY2" fmla="*/ 1927080 h 1927080"/>
              <a:gd name="connsiteX3" fmla="*/ 0 w 1490408"/>
              <a:gd name="connsiteY3" fmla="*/ 1927080 h 1927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0408" h="1927080">
                <a:moveTo>
                  <a:pt x="0" y="0"/>
                </a:moveTo>
                <a:lnTo>
                  <a:pt x="1490408" y="0"/>
                </a:lnTo>
                <a:lnTo>
                  <a:pt x="1490408" y="1927080"/>
                </a:lnTo>
                <a:lnTo>
                  <a:pt x="0" y="192708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 hasCustomPrompt="1"/>
          </p:nvPr>
        </p:nvSpPr>
        <p:spPr>
          <a:xfrm>
            <a:off x="7772547" y="2750879"/>
            <a:ext cx="1490408" cy="1927080"/>
          </a:xfrm>
          <a:custGeom>
            <a:avLst/>
            <a:gdLst>
              <a:gd name="connsiteX0" fmla="*/ 0 w 1490408"/>
              <a:gd name="connsiteY0" fmla="*/ 0 h 1927080"/>
              <a:gd name="connsiteX1" fmla="*/ 1490408 w 1490408"/>
              <a:gd name="connsiteY1" fmla="*/ 0 h 1927080"/>
              <a:gd name="connsiteX2" fmla="*/ 1490408 w 1490408"/>
              <a:gd name="connsiteY2" fmla="*/ 1927080 h 1927080"/>
              <a:gd name="connsiteX3" fmla="*/ 0 w 1490408"/>
              <a:gd name="connsiteY3" fmla="*/ 1927080 h 1927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0408" h="1927080">
                <a:moveTo>
                  <a:pt x="0" y="0"/>
                </a:moveTo>
                <a:lnTo>
                  <a:pt x="1490408" y="0"/>
                </a:lnTo>
                <a:lnTo>
                  <a:pt x="1490408" y="1927080"/>
                </a:lnTo>
                <a:lnTo>
                  <a:pt x="0" y="192708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9994022" y="2750879"/>
            <a:ext cx="1490408" cy="1927080"/>
          </a:xfrm>
          <a:custGeom>
            <a:avLst/>
            <a:gdLst>
              <a:gd name="connsiteX0" fmla="*/ 0 w 1490408"/>
              <a:gd name="connsiteY0" fmla="*/ 0 h 1927080"/>
              <a:gd name="connsiteX1" fmla="*/ 1490408 w 1490408"/>
              <a:gd name="connsiteY1" fmla="*/ 0 h 1927080"/>
              <a:gd name="connsiteX2" fmla="*/ 1490408 w 1490408"/>
              <a:gd name="connsiteY2" fmla="*/ 1927080 h 1927080"/>
              <a:gd name="connsiteX3" fmla="*/ 0 w 1490408"/>
              <a:gd name="connsiteY3" fmla="*/ 1927080 h 1927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0408" h="1927080">
                <a:moveTo>
                  <a:pt x="0" y="0"/>
                </a:moveTo>
                <a:lnTo>
                  <a:pt x="1490408" y="0"/>
                </a:lnTo>
                <a:lnTo>
                  <a:pt x="1490408" y="1927080"/>
                </a:lnTo>
                <a:lnTo>
                  <a:pt x="0" y="192708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5154494" y="2470464"/>
            <a:ext cx="1886984" cy="2487910"/>
          </a:xfrm>
          <a:custGeom>
            <a:avLst/>
            <a:gdLst>
              <a:gd name="connsiteX0" fmla="*/ 0 w 1490408"/>
              <a:gd name="connsiteY0" fmla="*/ 0 h 1927080"/>
              <a:gd name="connsiteX1" fmla="*/ 1490408 w 1490408"/>
              <a:gd name="connsiteY1" fmla="*/ 0 h 1927080"/>
              <a:gd name="connsiteX2" fmla="*/ 1490408 w 1490408"/>
              <a:gd name="connsiteY2" fmla="*/ 1927080 h 1927080"/>
              <a:gd name="connsiteX3" fmla="*/ 0 w 1490408"/>
              <a:gd name="connsiteY3" fmla="*/ 1927080 h 1927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0408" h="1927080">
                <a:moveTo>
                  <a:pt x="0" y="0"/>
                </a:moveTo>
                <a:lnTo>
                  <a:pt x="1490408" y="0"/>
                </a:lnTo>
                <a:lnTo>
                  <a:pt x="1490408" y="1927080"/>
                </a:lnTo>
                <a:lnTo>
                  <a:pt x="0" y="192708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27714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7248528" y="0"/>
            <a:ext cx="4206674" cy="4057100"/>
          </a:xfrm>
          <a:custGeom>
            <a:avLst/>
            <a:gdLst>
              <a:gd name="connsiteX0" fmla="*/ 0 w 2440121"/>
              <a:gd name="connsiteY0" fmla="*/ 0 h 3301794"/>
              <a:gd name="connsiteX1" fmla="*/ 2440121 w 2440121"/>
              <a:gd name="connsiteY1" fmla="*/ 0 h 3301794"/>
              <a:gd name="connsiteX2" fmla="*/ 2440121 w 2440121"/>
              <a:gd name="connsiteY2" fmla="*/ 3301794 h 3301794"/>
              <a:gd name="connsiteX3" fmla="*/ 0 w 2440121"/>
              <a:gd name="connsiteY3" fmla="*/ 3301794 h 3301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0121" h="3301794">
                <a:moveTo>
                  <a:pt x="0" y="0"/>
                </a:moveTo>
                <a:lnTo>
                  <a:pt x="2440121" y="0"/>
                </a:lnTo>
                <a:lnTo>
                  <a:pt x="2440121" y="3301794"/>
                </a:lnTo>
                <a:lnTo>
                  <a:pt x="0" y="3301794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Font typeface="+mj-lt"/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1791512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1027035" y="3593910"/>
            <a:ext cx="2414588" cy="2414588"/>
          </a:xfrm>
          <a:custGeom>
            <a:avLst/>
            <a:gdLst>
              <a:gd name="connsiteX0" fmla="*/ 0 w 2414588"/>
              <a:gd name="connsiteY0" fmla="*/ 0 h 2414588"/>
              <a:gd name="connsiteX1" fmla="*/ 2414588 w 2414588"/>
              <a:gd name="connsiteY1" fmla="*/ 0 h 2414588"/>
              <a:gd name="connsiteX2" fmla="*/ 2414588 w 2414588"/>
              <a:gd name="connsiteY2" fmla="*/ 2414588 h 2414588"/>
              <a:gd name="connsiteX3" fmla="*/ 0 w 2414588"/>
              <a:gd name="connsiteY3" fmla="*/ 2414588 h 2414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4588" h="2414588">
                <a:moveTo>
                  <a:pt x="0" y="0"/>
                </a:moveTo>
                <a:lnTo>
                  <a:pt x="2414588" y="0"/>
                </a:lnTo>
                <a:lnTo>
                  <a:pt x="2414588" y="2414588"/>
                </a:lnTo>
                <a:lnTo>
                  <a:pt x="0" y="241458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8767124" y="3593910"/>
            <a:ext cx="2414588" cy="2414588"/>
          </a:xfrm>
          <a:custGeom>
            <a:avLst/>
            <a:gdLst>
              <a:gd name="connsiteX0" fmla="*/ 0 w 2414588"/>
              <a:gd name="connsiteY0" fmla="*/ 0 h 2414588"/>
              <a:gd name="connsiteX1" fmla="*/ 2414588 w 2414588"/>
              <a:gd name="connsiteY1" fmla="*/ 0 h 2414588"/>
              <a:gd name="connsiteX2" fmla="*/ 2414588 w 2414588"/>
              <a:gd name="connsiteY2" fmla="*/ 2414588 h 2414588"/>
              <a:gd name="connsiteX3" fmla="*/ 0 w 2414588"/>
              <a:gd name="connsiteY3" fmla="*/ 2414588 h 2414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4588" h="2414588">
                <a:moveTo>
                  <a:pt x="0" y="0"/>
                </a:moveTo>
                <a:lnTo>
                  <a:pt x="2414588" y="0"/>
                </a:lnTo>
                <a:lnTo>
                  <a:pt x="2414588" y="2414588"/>
                </a:lnTo>
                <a:lnTo>
                  <a:pt x="0" y="241458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8767124" y="865324"/>
            <a:ext cx="2414588" cy="2414588"/>
          </a:xfrm>
          <a:custGeom>
            <a:avLst/>
            <a:gdLst>
              <a:gd name="connsiteX0" fmla="*/ 0 w 2414588"/>
              <a:gd name="connsiteY0" fmla="*/ 0 h 2414588"/>
              <a:gd name="connsiteX1" fmla="*/ 2414588 w 2414588"/>
              <a:gd name="connsiteY1" fmla="*/ 0 h 2414588"/>
              <a:gd name="connsiteX2" fmla="*/ 2414588 w 2414588"/>
              <a:gd name="connsiteY2" fmla="*/ 2414588 h 2414588"/>
              <a:gd name="connsiteX3" fmla="*/ 0 w 2414588"/>
              <a:gd name="connsiteY3" fmla="*/ 2414588 h 2414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4588" h="2414588">
                <a:moveTo>
                  <a:pt x="0" y="0"/>
                </a:moveTo>
                <a:lnTo>
                  <a:pt x="2414588" y="0"/>
                </a:lnTo>
                <a:lnTo>
                  <a:pt x="2414588" y="2414588"/>
                </a:lnTo>
                <a:lnTo>
                  <a:pt x="0" y="241458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027035" y="849502"/>
            <a:ext cx="2414588" cy="2414588"/>
          </a:xfrm>
          <a:custGeom>
            <a:avLst/>
            <a:gdLst>
              <a:gd name="connsiteX0" fmla="*/ 0 w 2414588"/>
              <a:gd name="connsiteY0" fmla="*/ 0 h 2414588"/>
              <a:gd name="connsiteX1" fmla="*/ 2414588 w 2414588"/>
              <a:gd name="connsiteY1" fmla="*/ 0 h 2414588"/>
              <a:gd name="connsiteX2" fmla="*/ 2414588 w 2414588"/>
              <a:gd name="connsiteY2" fmla="*/ 2414588 h 2414588"/>
              <a:gd name="connsiteX3" fmla="*/ 0 w 2414588"/>
              <a:gd name="connsiteY3" fmla="*/ 2414588 h 2414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14588" h="2414588">
                <a:moveTo>
                  <a:pt x="0" y="0"/>
                </a:moveTo>
                <a:lnTo>
                  <a:pt x="2414588" y="0"/>
                </a:lnTo>
                <a:lnTo>
                  <a:pt x="2414588" y="2414588"/>
                </a:lnTo>
                <a:lnTo>
                  <a:pt x="0" y="2414588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52007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2521064" y="2056993"/>
            <a:ext cx="7461136" cy="3200808"/>
          </a:xfrm>
          <a:custGeom>
            <a:avLst/>
            <a:gdLst>
              <a:gd name="connsiteX0" fmla="*/ 0 w 7461136"/>
              <a:gd name="connsiteY0" fmla="*/ 0 h 3200808"/>
              <a:gd name="connsiteX1" fmla="*/ 7461136 w 7461136"/>
              <a:gd name="connsiteY1" fmla="*/ 0 h 3200808"/>
              <a:gd name="connsiteX2" fmla="*/ 7461136 w 7461136"/>
              <a:gd name="connsiteY2" fmla="*/ 3200808 h 3200808"/>
              <a:gd name="connsiteX3" fmla="*/ 0 w 7461136"/>
              <a:gd name="connsiteY3" fmla="*/ 3200808 h 320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61136" h="3200808">
                <a:moveTo>
                  <a:pt x="0" y="0"/>
                </a:moveTo>
                <a:lnTo>
                  <a:pt x="7461136" y="0"/>
                </a:lnTo>
                <a:lnTo>
                  <a:pt x="7461136" y="3200808"/>
                </a:lnTo>
                <a:lnTo>
                  <a:pt x="0" y="3200808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7325486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 hasCustomPrompt="1"/>
          </p:nvPr>
        </p:nvSpPr>
        <p:spPr>
          <a:xfrm>
            <a:off x="933836" y="725209"/>
            <a:ext cx="4154211" cy="4918354"/>
          </a:xfrm>
          <a:custGeom>
            <a:avLst/>
            <a:gdLst>
              <a:gd name="connsiteX0" fmla="*/ 0 w 4154211"/>
              <a:gd name="connsiteY0" fmla="*/ 0 h 4918354"/>
              <a:gd name="connsiteX1" fmla="*/ 4154211 w 4154211"/>
              <a:gd name="connsiteY1" fmla="*/ 0 h 4918354"/>
              <a:gd name="connsiteX2" fmla="*/ 4154211 w 4154211"/>
              <a:gd name="connsiteY2" fmla="*/ 4918354 h 4918354"/>
              <a:gd name="connsiteX3" fmla="*/ 0 w 4154211"/>
              <a:gd name="connsiteY3" fmla="*/ 4918354 h 491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4211" h="4918354">
                <a:moveTo>
                  <a:pt x="0" y="0"/>
                </a:moveTo>
                <a:lnTo>
                  <a:pt x="4154211" y="0"/>
                </a:lnTo>
                <a:lnTo>
                  <a:pt x="4154211" y="4918354"/>
                </a:lnTo>
                <a:lnTo>
                  <a:pt x="0" y="4918354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077341" y="4335079"/>
            <a:ext cx="2513864" cy="2131562"/>
          </a:xfrm>
          <a:custGeom>
            <a:avLst/>
            <a:gdLst>
              <a:gd name="connsiteX0" fmla="*/ 0 w 4154211"/>
              <a:gd name="connsiteY0" fmla="*/ 0 h 4918354"/>
              <a:gd name="connsiteX1" fmla="*/ 4154211 w 4154211"/>
              <a:gd name="connsiteY1" fmla="*/ 0 h 4918354"/>
              <a:gd name="connsiteX2" fmla="*/ 4154211 w 4154211"/>
              <a:gd name="connsiteY2" fmla="*/ 4918354 h 4918354"/>
              <a:gd name="connsiteX3" fmla="*/ 0 w 4154211"/>
              <a:gd name="connsiteY3" fmla="*/ 4918354 h 491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4211" h="4918354">
                <a:moveTo>
                  <a:pt x="0" y="0"/>
                </a:moveTo>
                <a:lnTo>
                  <a:pt x="4154211" y="0"/>
                </a:lnTo>
                <a:lnTo>
                  <a:pt x="4154211" y="4918354"/>
                </a:lnTo>
                <a:lnTo>
                  <a:pt x="0" y="4918354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8706535" y="4335079"/>
            <a:ext cx="2513864" cy="2131562"/>
          </a:xfrm>
          <a:custGeom>
            <a:avLst/>
            <a:gdLst>
              <a:gd name="connsiteX0" fmla="*/ 0 w 4154211"/>
              <a:gd name="connsiteY0" fmla="*/ 0 h 4918354"/>
              <a:gd name="connsiteX1" fmla="*/ 4154211 w 4154211"/>
              <a:gd name="connsiteY1" fmla="*/ 0 h 4918354"/>
              <a:gd name="connsiteX2" fmla="*/ 4154211 w 4154211"/>
              <a:gd name="connsiteY2" fmla="*/ 4918354 h 4918354"/>
              <a:gd name="connsiteX3" fmla="*/ 0 w 4154211"/>
              <a:gd name="connsiteY3" fmla="*/ 4918354 h 491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54211" h="4918354">
                <a:moveTo>
                  <a:pt x="0" y="0"/>
                </a:moveTo>
                <a:lnTo>
                  <a:pt x="4154211" y="0"/>
                </a:lnTo>
                <a:lnTo>
                  <a:pt x="4154211" y="4918354"/>
                </a:lnTo>
                <a:lnTo>
                  <a:pt x="0" y="4918354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4250800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3831979" y="2363219"/>
            <a:ext cx="2805709" cy="2131562"/>
          </a:xfrm>
          <a:custGeom>
            <a:avLst/>
            <a:gdLst>
              <a:gd name="connsiteX0" fmla="*/ 0 w 2805709"/>
              <a:gd name="connsiteY0" fmla="*/ 0 h 2131562"/>
              <a:gd name="connsiteX1" fmla="*/ 2805709 w 2805709"/>
              <a:gd name="connsiteY1" fmla="*/ 0 h 2131562"/>
              <a:gd name="connsiteX2" fmla="*/ 2805709 w 2805709"/>
              <a:gd name="connsiteY2" fmla="*/ 2131562 h 2131562"/>
              <a:gd name="connsiteX3" fmla="*/ 0 w 2805709"/>
              <a:gd name="connsiteY3" fmla="*/ 2131562 h 2131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5709" h="2131562">
                <a:moveTo>
                  <a:pt x="0" y="0"/>
                </a:moveTo>
                <a:lnTo>
                  <a:pt x="2805709" y="0"/>
                </a:lnTo>
                <a:lnTo>
                  <a:pt x="2805709" y="2131562"/>
                </a:lnTo>
                <a:lnTo>
                  <a:pt x="0" y="21315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7115174" y="0"/>
            <a:ext cx="4557713" cy="6858000"/>
          </a:xfrm>
          <a:custGeom>
            <a:avLst/>
            <a:gdLst>
              <a:gd name="connsiteX0" fmla="*/ 0 w 2805709"/>
              <a:gd name="connsiteY0" fmla="*/ 0 h 2131562"/>
              <a:gd name="connsiteX1" fmla="*/ 2805709 w 2805709"/>
              <a:gd name="connsiteY1" fmla="*/ 0 h 2131562"/>
              <a:gd name="connsiteX2" fmla="*/ 2805709 w 2805709"/>
              <a:gd name="connsiteY2" fmla="*/ 2131562 h 2131562"/>
              <a:gd name="connsiteX3" fmla="*/ 0 w 2805709"/>
              <a:gd name="connsiteY3" fmla="*/ 2131562 h 2131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5709" h="2131562">
                <a:moveTo>
                  <a:pt x="0" y="0"/>
                </a:moveTo>
                <a:lnTo>
                  <a:pt x="2805709" y="0"/>
                </a:lnTo>
                <a:lnTo>
                  <a:pt x="2805709" y="2131562"/>
                </a:lnTo>
                <a:lnTo>
                  <a:pt x="0" y="21315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774427" y="2363219"/>
            <a:ext cx="2805709" cy="2131562"/>
          </a:xfrm>
          <a:custGeom>
            <a:avLst/>
            <a:gdLst>
              <a:gd name="connsiteX0" fmla="*/ 0 w 2805709"/>
              <a:gd name="connsiteY0" fmla="*/ 0 h 2131562"/>
              <a:gd name="connsiteX1" fmla="*/ 2805709 w 2805709"/>
              <a:gd name="connsiteY1" fmla="*/ 0 h 2131562"/>
              <a:gd name="connsiteX2" fmla="*/ 2805709 w 2805709"/>
              <a:gd name="connsiteY2" fmla="*/ 2131562 h 2131562"/>
              <a:gd name="connsiteX3" fmla="*/ 0 w 2805709"/>
              <a:gd name="connsiteY3" fmla="*/ 2131562 h 2131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5709" h="2131562">
                <a:moveTo>
                  <a:pt x="0" y="0"/>
                </a:moveTo>
                <a:lnTo>
                  <a:pt x="2805709" y="0"/>
                </a:lnTo>
                <a:lnTo>
                  <a:pt x="2805709" y="2131562"/>
                </a:lnTo>
                <a:lnTo>
                  <a:pt x="0" y="213156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4023423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1"/>
            <a:ext cx="5829307" cy="6858000"/>
          </a:xfrm>
          <a:custGeom>
            <a:avLst/>
            <a:gdLst>
              <a:gd name="connsiteX0" fmla="*/ 0 w 5829307"/>
              <a:gd name="connsiteY0" fmla="*/ 0 h 5500685"/>
              <a:gd name="connsiteX1" fmla="*/ 5829307 w 5829307"/>
              <a:gd name="connsiteY1" fmla="*/ 0 h 5500685"/>
              <a:gd name="connsiteX2" fmla="*/ 5829307 w 5829307"/>
              <a:gd name="connsiteY2" fmla="*/ 5500685 h 5500685"/>
              <a:gd name="connsiteX3" fmla="*/ 0 w 5829307"/>
              <a:gd name="connsiteY3" fmla="*/ 5500685 h 5500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9307" h="5500685">
                <a:moveTo>
                  <a:pt x="0" y="0"/>
                </a:moveTo>
                <a:lnTo>
                  <a:pt x="5829307" y="0"/>
                </a:lnTo>
                <a:lnTo>
                  <a:pt x="5829307" y="5500685"/>
                </a:lnTo>
                <a:lnTo>
                  <a:pt x="0" y="5500685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600607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461551" y="473094"/>
            <a:ext cx="11159859" cy="5731395"/>
          </a:xfrm>
          <a:custGeom>
            <a:avLst/>
            <a:gdLst>
              <a:gd name="connsiteX0" fmla="*/ 0 w 11159859"/>
              <a:gd name="connsiteY0" fmla="*/ 0 h 5731395"/>
              <a:gd name="connsiteX1" fmla="*/ 11159859 w 11159859"/>
              <a:gd name="connsiteY1" fmla="*/ 0 h 5731395"/>
              <a:gd name="connsiteX2" fmla="*/ 11159859 w 11159859"/>
              <a:gd name="connsiteY2" fmla="*/ 5731395 h 5731395"/>
              <a:gd name="connsiteX3" fmla="*/ 0 w 11159859"/>
              <a:gd name="connsiteY3" fmla="*/ 5731395 h 573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9859" h="5731395">
                <a:moveTo>
                  <a:pt x="0" y="0"/>
                </a:moveTo>
                <a:lnTo>
                  <a:pt x="11159859" y="0"/>
                </a:lnTo>
                <a:lnTo>
                  <a:pt x="11159859" y="5731395"/>
                </a:lnTo>
                <a:lnTo>
                  <a:pt x="0" y="5731395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2140253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4590881" y="729676"/>
            <a:ext cx="2914990" cy="3911967"/>
          </a:xfrm>
          <a:custGeom>
            <a:avLst/>
            <a:gdLst>
              <a:gd name="connsiteX0" fmla="*/ 0 w 2914990"/>
              <a:gd name="connsiteY0" fmla="*/ 0 h 3911967"/>
              <a:gd name="connsiteX1" fmla="*/ 2914990 w 2914990"/>
              <a:gd name="connsiteY1" fmla="*/ 0 h 3911967"/>
              <a:gd name="connsiteX2" fmla="*/ 2914990 w 2914990"/>
              <a:gd name="connsiteY2" fmla="*/ 3911967 h 3911967"/>
              <a:gd name="connsiteX3" fmla="*/ 0 w 2914990"/>
              <a:gd name="connsiteY3" fmla="*/ 3911967 h 3911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4990" h="3911967">
                <a:moveTo>
                  <a:pt x="0" y="0"/>
                </a:moveTo>
                <a:lnTo>
                  <a:pt x="2914990" y="0"/>
                </a:lnTo>
                <a:lnTo>
                  <a:pt x="2914990" y="3911967"/>
                </a:lnTo>
                <a:lnTo>
                  <a:pt x="0" y="391196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8080128" y="729675"/>
            <a:ext cx="2914990" cy="3911967"/>
          </a:xfrm>
          <a:custGeom>
            <a:avLst/>
            <a:gdLst>
              <a:gd name="connsiteX0" fmla="*/ 0 w 2914990"/>
              <a:gd name="connsiteY0" fmla="*/ 0 h 3911967"/>
              <a:gd name="connsiteX1" fmla="*/ 2914990 w 2914990"/>
              <a:gd name="connsiteY1" fmla="*/ 0 h 3911967"/>
              <a:gd name="connsiteX2" fmla="*/ 2914990 w 2914990"/>
              <a:gd name="connsiteY2" fmla="*/ 3911967 h 3911967"/>
              <a:gd name="connsiteX3" fmla="*/ 0 w 2914990"/>
              <a:gd name="connsiteY3" fmla="*/ 3911967 h 3911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4990" h="3911967">
                <a:moveTo>
                  <a:pt x="0" y="0"/>
                </a:moveTo>
                <a:lnTo>
                  <a:pt x="2914990" y="0"/>
                </a:lnTo>
                <a:lnTo>
                  <a:pt x="2914990" y="3911967"/>
                </a:lnTo>
                <a:lnTo>
                  <a:pt x="0" y="391196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1101634" y="729678"/>
            <a:ext cx="2914990" cy="3911967"/>
          </a:xfrm>
          <a:custGeom>
            <a:avLst/>
            <a:gdLst>
              <a:gd name="connsiteX0" fmla="*/ 0 w 2914990"/>
              <a:gd name="connsiteY0" fmla="*/ 0 h 3911967"/>
              <a:gd name="connsiteX1" fmla="*/ 2914990 w 2914990"/>
              <a:gd name="connsiteY1" fmla="*/ 0 h 3911967"/>
              <a:gd name="connsiteX2" fmla="*/ 2914990 w 2914990"/>
              <a:gd name="connsiteY2" fmla="*/ 3911967 h 3911967"/>
              <a:gd name="connsiteX3" fmla="*/ 0 w 2914990"/>
              <a:gd name="connsiteY3" fmla="*/ 3911967 h 3911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4990" h="3911967">
                <a:moveTo>
                  <a:pt x="0" y="0"/>
                </a:moveTo>
                <a:lnTo>
                  <a:pt x="2914990" y="0"/>
                </a:lnTo>
                <a:lnTo>
                  <a:pt x="2914990" y="3911967"/>
                </a:lnTo>
                <a:lnTo>
                  <a:pt x="0" y="391196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2316175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 hasCustomPrompt="1"/>
          </p:nvPr>
        </p:nvSpPr>
        <p:spPr>
          <a:xfrm>
            <a:off x="3267903" y="318682"/>
            <a:ext cx="2820883" cy="2364781"/>
          </a:xfrm>
          <a:custGeom>
            <a:avLst/>
            <a:gdLst>
              <a:gd name="connsiteX0" fmla="*/ 0 w 2820883"/>
              <a:gd name="connsiteY0" fmla="*/ 0 h 2364781"/>
              <a:gd name="connsiteX1" fmla="*/ 2820883 w 2820883"/>
              <a:gd name="connsiteY1" fmla="*/ 0 h 2364781"/>
              <a:gd name="connsiteX2" fmla="*/ 2820883 w 2820883"/>
              <a:gd name="connsiteY2" fmla="*/ 2364781 h 2364781"/>
              <a:gd name="connsiteX3" fmla="*/ 0 w 2820883"/>
              <a:gd name="connsiteY3" fmla="*/ 2364781 h 236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0883" h="2364781">
                <a:moveTo>
                  <a:pt x="0" y="0"/>
                </a:moveTo>
                <a:lnTo>
                  <a:pt x="2820883" y="0"/>
                </a:lnTo>
                <a:lnTo>
                  <a:pt x="2820883" y="2364781"/>
                </a:lnTo>
                <a:lnTo>
                  <a:pt x="0" y="23647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 hasCustomPrompt="1"/>
          </p:nvPr>
        </p:nvSpPr>
        <p:spPr>
          <a:xfrm>
            <a:off x="6103214" y="318679"/>
            <a:ext cx="2820883" cy="2364781"/>
          </a:xfrm>
          <a:custGeom>
            <a:avLst/>
            <a:gdLst>
              <a:gd name="connsiteX0" fmla="*/ 0 w 2820883"/>
              <a:gd name="connsiteY0" fmla="*/ 0 h 2364781"/>
              <a:gd name="connsiteX1" fmla="*/ 2820883 w 2820883"/>
              <a:gd name="connsiteY1" fmla="*/ 0 h 2364781"/>
              <a:gd name="connsiteX2" fmla="*/ 2820883 w 2820883"/>
              <a:gd name="connsiteY2" fmla="*/ 2364781 h 2364781"/>
              <a:gd name="connsiteX3" fmla="*/ 0 w 2820883"/>
              <a:gd name="connsiteY3" fmla="*/ 2364781 h 236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0883" h="2364781">
                <a:moveTo>
                  <a:pt x="0" y="0"/>
                </a:moveTo>
                <a:lnTo>
                  <a:pt x="2820883" y="0"/>
                </a:lnTo>
                <a:lnTo>
                  <a:pt x="2820883" y="2364781"/>
                </a:lnTo>
                <a:lnTo>
                  <a:pt x="0" y="23647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8938526" y="318678"/>
            <a:ext cx="2820883" cy="2364781"/>
          </a:xfrm>
          <a:custGeom>
            <a:avLst/>
            <a:gdLst>
              <a:gd name="connsiteX0" fmla="*/ 0 w 2820883"/>
              <a:gd name="connsiteY0" fmla="*/ 0 h 2364781"/>
              <a:gd name="connsiteX1" fmla="*/ 2820883 w 2820883"/>
              <a:gd name="connsiteY1" fmla="*/ 0 h 2364781"/>
              <a:gd name="connsiteX2" fmla="*/ 2820883 w 2820883"/>
              <a:gd name="connsiteY2" fmla="*/ 2364781 h 2364781"/>
              <a:gd name="connsiteX3" fmla="*/ 0 w 2820883"/>
              <a:gd name="connsiteY3" fmla="*/ 2364781 h 236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0883" h="2364781">
                <a:moveTo>
                  <a:pt x="0" y="0"/>
                </a:moveTo>
                <a:lnTo>
                  <a:pt x="2820883" y="0"/>
                </a:lnTo>
                <a:lnTo>
                  <a:pt x="2820883" y="2364781"/>
                </a:lnTo>
                <a:lnTo>
                  <a:pt x="0" y="23647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432592" y="318684"/>
            <a:ext cx="2820883" cy="2364781"/>
          </a:xfrm>
          <a:custGeom>
            <a:avLst/>
            <a:gdLst>
              <a:gd name="connsiteX0" fmla="*/ 0 w 2820883"/>
              <a:gd name="connsiteY0" fmla="*/ 0 h 2364781"/>
              <a:gd name="connsiteX1" fmla="*/ 2820883 w 2820883"/>
              <a:gd name="connsiteY1" fmla="*/ 0 h 2364781"/>
              <a:gd name="connsiteX2" fmla="*/ 2820883 w 2820883"/>
              <a:gd name="connsiteY2" fmla="*/ 2364781 h 2364781"/>
              <a:gd name="connsiteX3" fmla="*/ 0 w 2820883"/>
              <a:gd name="connsiteY3" fmla="*/ 2364781 h 236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0883" h="2364781">
                <a:moveTo>
                  <a:pt x="0" y="0"/>
                </a:moveTo>
                <a:lnTo>
                  <a:pt x="2820883" y="0"/>
                </a:lnTo>
                <a:lnTo>
                  <a:pt x="2820883" y="2364781"/>
                </a:lnTo>
                <a:lnTo>
                  <a:pt x="0" y="236478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999923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7982849" y="703287"/>
            <a:ext cx="2864446" cy="5518880"/>
          </a:xfrm>
          <a:custGeom>
            <a:avLst/>
            <a:gdLst>
              <a:gd name="connsiteX0" fmla="*/ 0 w 2864446"/>
              <a:gd name="connsiteY0" fmla="*/ 0 h 5518880"/>
              <a:gd name="connsiteX1" fmla="*/ 2864446 w 2864446"/>
              <a:gd name="connsiteY1" fmla="*/ 0 h 5518880"/>
              <a:gd name="connsiteX2" fmla="*/ 2864446 w 2864446"/>
              <a:gd name="connsiteY2" fmla="*/ 5518880 h 5518880"/>
              <a:gd name="connsiteX3" fmla="*/ 0 w 2864446"/>
              <a:gd name="connsiteY3" fmla="*/ 5518880 h 551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4446" h="5518880">
                <a:moveTo>
                  <a:pt x="0" y="0"/>
                </a:moveTo>
                <a:lnTo>
                  <a:pt x="2864446" y="0"/>
                </a:lnTo>
                <a:lnTo>
                  <a:pt x="2864446" y="5518880"/>
                </a:lnTo>
                <a:lnTo>
                  <a:pt x="0" y="551888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4051497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CF406C4-B84E-B043-A21D-36DA2F98C54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79999" y="2627121"/>
            <a:ext cx="2998435" cy="2588917"/>
          </a:xfrm>
          <a:custGeom>
            <a:avLst/>
            <a:gdLst>
              <a:gd name="connsiteX0" fmla="*/ 0 w 2998435"/>
              <a:gd name="connsiteY0" fmla="*/ 0 h 2588917"/>
              <a:gd name="connsiteX1" fmla="*/ 2998435 w 2998435"/>
              <a:gd name="connsiteY1" fmla="*/ 0 h 2588917"/>
              <a:gd name="connsiteX2" fmla="*/ 2998435 w 2998435"/>
              <a:gd name="connsiteY2" fmla="*/ 2588917 h 2588917"/>
              <a:gd name="connsiteX3" fmla="*/ 0 w 2998435"/>
              <a:gd name="connsiteY3" fmla="*/ 2588917 h 258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435" h="2588917">
                <a:moveTo>
                  <a:pt x="0" y="0"/>
                </a:moveTo>
                <a:lnTo>
                  <a:pt x="2998435" y="0"/>
                </a:lnTo>
                <a:lnTo>
                  <a:pt x="2998435" y="2588917"/>
                </a:lnTo>
                <a:lnTo>
                  <a:pt x="0" y="258891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9D59EF4-62DC-6C42-91F8-6B569175AD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438435" y="2627121"/>
            <a:ext cx="2998435" cy="2588917"/>
          </a:xfrm>
          <a:custGeom>
            <a:avLst/>
            <a:gdLst>
              <a:gd name="connsiteX0" fmla="*/ 0 w 2998435"/>
              <a:gd name="connsiteY0" fmla="*/ 0 h 2588917"/>
              <a:gd name="connsiteX1" fmla="*/ 2998435 w 2998435"/>
              <a:gd name="connsiteY1" fmla="*/ 0 h 2588917"/>
              <a:gd name="connsiteX2" fmla="*/ 2998435 w 2998435"/>
              <a:gd name="connsiteY2" fmla="*/ 2588917 h 2588917"/>
              <a:gd name="connsiteX3" fmla="*/ 0 w 2998435"/>
              <a:gd name="connsiteY3" fmla="*/ 2588917 h 258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435" h="2588917">
                <a:moveTo>
                  <a:pt x="0" y="0"/>
                </a:moveTo>
                <a:lnTo>
                  <a:pt x="2998435" y="0"/>
                </a:lnTo>
                <a:lnTo>
                  <a:pt x="2998435" y="2588917"/>
                </a:lnTo>
                <a:lnTo>
                  <a:pt x="0" y="258891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1F129D4-D3E8-B94B-9BE5-670AB854F80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796870" y="2627121"/>
            <a:ext cx="2998435" cy="2588917"/>
          </a:xfrm>
          <a:custGeom>
            <a:avLst/>
            <a:gdLst>
              <a:gd name="connsiteX0" fmla="*/ 0 w 2998435"/>
              <a:gd name="connsiteY0" fmla="*/ 0 h 2588917"/>
              <a:gd name="connsiteX1" fmla="*/ 2998435 w 2998435"/>
              <a:gd name="connsiteY1" fmla="*/ 0 h 2588917"/>
              <a:gd name="connsiteX2" fmla="*/ 2998435 w 2998435"/>
              <a:gd name="connsiteY2" fmla="*/ 2588917 h 2588917"/>
              <a:gd name="connsiteX3" fmla="*/ 0 w 2998435"/>
              <a:gd name="connsiteY3" fmla="*/ 2588917 h 2588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8435" h="2588917">
                <a:moveTo>
                  <a:pt x="0" y="0"/>
                </a:moveTo>
                <a:lnTo>
                  <a:pt x="2998435" y="0"/>
                </a:lnTo>
                <a:lnTo>
                  <a:pt x="2998435" y="2588917"/>
                </a:lnTo>
                <a:lnTo>
                  <a:pt x="0" y="2588917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155199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5DA2338-B5C0-9D4B-9A6F-3866A20E72B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866966" y="1692184"/>
            <a:ext cx="3169330" cy="4252821"/>
          </a:xfrm>
          <a:custGeom>
            <a:avLst/>
            <a:gdLst>
              <a:gd name="connsiteX0" fmla="*/ 0 w 3169330"/>
              <a:gd name="connsiteY0" fmla="*/ 0 h 4252821"/>
              <a:gd name="connsiteX1" fmla="*/ 3169330 w 3169330"/>
              <a:gd name="connsiteY1" fmla="*/ 0 h 4252821"/>
              <a:gd name="connsiteX2" fmla="*/ 3169330 w 3169330"/>
              <a:gd name="connsiteY2" fmla="*/ 4252821 h 4252821"/>
              <a:gd name="connsiteX3" fmla="*/ 0 w 3169330"/>
              <a:gd name="connsiteY3" fmla="*/ 4252821 h 425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9330" h="4252821">
                <a:moveTo>
                  <a:pt x="0" y="0"/>
                </a:moveTo>
                <a:lnTo>
                  <a:pt x="3169330" y="0"/>
                </a:lnTo>
                <a:lnTo>
                  <a:pt x="3169330" y="4252821"/>
                </a:lnTo>
                <a:lnTo>
                  <a:pt x="0" y="425282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34465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2F007D-6637-D641-8FDB-2A67DB63B0D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766341" y="1773177"/>
            <a:ext cx="5291233" cy="3289872"/>
          </a:xfrm>
          <a:custGeom>
            <a:avLst/>
            <a:gdLst>
              <a:gd name="connsiteX0" fmla="*/ 0 w 5291233"/>
              <a:gd name="connsiteY0" fmla="*/ 0 h 3289872"/>
              <a:gd name="connsiteX1" fmla="*/ 5291233 w 5291233"/>
              <a:gd name="connsiteY1" fmla="*/ 0 h 3289872"/>
              <a:gd name="connsiteX2" fmla="*/ 5291233 w 5291233"/>
              <a:gd name="connsiteY2" fmla="*/ 3289872 h 3289872"/>
              <a:gd name="connsiteX3" fmla="*/ 0 w 5291233"/>
              <a:gd name="connsiteY3" fmla="*/ 3289872 h 3289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1233" h="3289872">
                <a:moveTo>
                  <a:pt x="0" y="0"/>
                </a:moveTo>
                <a:lnTo>
                  <a:pt x="5291233" y="0"/>
                </a:lnTo>
                <a:lnTo>
                  <a:pt x="5291233" y="3289872"/>
                </a:lnTo>
                <a:lnTo>
                  <a:pt x="0" y="328987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20600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3E19B6C-3455-1E45-935E-B08224CA93C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80000" y="1733143"/>
            <a:ext cx="3317400" cy="3317400"/>
          </a:xfrm>
          <a:custGeom>
            <a:avLst/>
            <a:gdLst>
              <a:gd name="connsiteX0" fmla="*/ 0 w 3317400"/>
              <a:gd name="connsiteY0" fmla="*/ 0 h 3317400"/>
              <a:gd name="connsiteX1" fmla="*/ 3317400 w 3317400"/>
              <a:gd name="connsiteY1" fmla="*/ 0 h 3317400"/>
              <a:gd name="connsiteX2" fmla="*/ 3317400 w 3317400"/>
              <a:gd name="connsiteY2" fmla="*/ 3317400 h 3317400"/>
              <a:gd name="connsiteX3" fmla="*/ 0 w 3317400"/>
              <a:gd name="connsiteY3" fmla="*/ 3317400 h 331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17400" h="3317400">
                <a:moveTo>
                  <a:pt x="0" y="0"/>
                </a:moveTo>
                <a:lnTo>
                  <a:pt x="3317400" y="0"/>
                </a:lnTo>
                <a:lnTo>
                  <a:pt x="3317400" y="3317400"/>
                </a:lnTo>
                <a:lnTo>
                  <a:pt x="0" y="3317400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417989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5687773" y="1764840"/>
            <a:ext cx="5529699" cy="4035648"/>
          </a:xfrm>
          <a:custGeom>
            <a:avLst/>
            <a:gdLst>
              <a:gd name="connsiteX0" fmla="*/ 0 w 5529699"/>
              <a:gd name="connsiteY0" fmla="*/ 0 h 4035648"/>
              <a:gd name="connsiteX1" fmla="*/ 5529699 w 5529699"/>
              <a:gd name="connsiteY1" fmla="*/ 0 h 4035648"/>
              <a:gd name="connsiteX2" fmla="*/ 5529699 w 5529699"/>
              <a:gd name="connsiteY2" fmla="*/ 4035648 h 4035648"/>
              <a:gd name="connsiteX3" fmla="*/ 0 w 5529699"/>
              <a:gd name="connsiteY3" fmla="*/ 4035648 h 403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9699" h="4035648">
                <a:moveTo>
                  <a:pt x="0" y="0"/>
                </a:moveTo>
                <a:lnTo>
                  <a:pt x="5529699" y="0"/>
                </a:lnTo>
                <a:lnTo>
                  <a:pt x="5529699" y="4035648"/>
                </a:lnTo>
                <a:lnTo>
                  <a:pt x="0" y="4035648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196923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96AF221-C328-3245-868E-770DA062058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403832" y="1760555"/>
            <a:ext cx="2812122" cy="4035642"/>
          </a:xfrm>
          <a:custGeom>
            <a:avLst/>
            <a:gdLst>
              <a:gd name="connsiteX0" fmla="*/ 0 w 2812122"/>
              <a:gd name="connsiteY0" fmla="*/ 0 h 4035642"/>
              <a:gd name="connsiteX1" fmla="*/ 2812122 w 2812122"/>
              <a:gd name="connsiteY1" fmla="*/ 0 h 4035642"/>
              <a:gd name="connsiteX2" fmla="*/ 2812122 w 2812122"/>
              <a:gd name="connsiteY2" fmla="*/ 4035642 h 4035642"/>
              <a:gd name="connsiteX3" fmla="*/ 0 w 2812122"/>
              <a:gd name="connsiteY3" fmla="*/ 4035642 h 403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2122" h="4035642">
                <a:moveTo>
                  <a:pt x="0" y="0"/>
                </a:moveTo>
                <a:lnTo>
                  <a:pt x="2812122" y="0"/>
                </a:lnTo>
                <a:lnTo>
                  <a:pt x="2812122" y="4035642"/>
                </a:lnTo>
                <a:lnTo>
                  <a:pt x="0" y="4035642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8136877-34CB-2049-9D6D-C576433FCFC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22202" y="1760555"/>
            <a:ext cx="2812122" cy="4035642"/>
          </a:xfrm>
          <a:custGeom>
            <a:avLst/>
            <a:gdLst>
              <a:gd name="connsiteX0" fmla="*/ 0 w 2812122"/>
              <a:gd name="connsiteY0" fmla="*/ 0 h 4035642"/>
              <a:gd name="connsiteX1" fmla="*/ 2812122 w 2812122"/>
              <a:gd name="connsiteY1" fmla="*/ 0 h 4035642"/>
              <a:gd name="connsiteX2" fmla="*/ 2812122 w 2812122"/>
              <a:gd name="connsiteY2" fmla="*/ 4035642 h 4035642"/>
              <a:gd name="connsiteX3" fmla="*/ 0 w 2812122"/>
              <a:gd name="connsiteY3" fmla="*/ 4035642 h 4035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2122" h="4035642">
                <a:moveTo>
                  <a:pt x="0" y="0"/>
                </a:moveTo>
                <a:lnTo>
                  <a:pt x="2812122" y="0"/>
                </a:lnTo>
                <a:lnTo>
                  <a:pt x="2812122" y="4035642"/>
                </a:lnTo>
                <a:lnTo>
                  <a:pt x="0" y="4035642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421336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442495-E862-3A4F-9159-B144D99D4D7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45444" y="2228121"/>
            <a:ext cx="2835010" cy="2418176"/>
          </a:xfrm>
          <a:custGeom>
            <a:avLst/>
            <a:gdLst>
              <a:gd name="connsiteX0" fmla="*/ 0 w 2835010"/>
              <a:gd name="connsiteY0" fmla="*/ 0 h 2418176"/>
              <a:gd name="connsiteX1" fmla="*/ 2835010 w 2835010"/>
              <a:gd name="connsiteY1" fmla="*/ 0 h 2418176"/>
              <a:gd name="connsiteX2" fmla="*/ 2835010 w 2835010"/>
              <a:gd name="connsiteY2" fmla="*/ 2418176 h 2418176"/>
              <a:gd name="connsiteX3" fmla="*/ 0 w 2835010"/>
              <a:gd name="connsiteY3" fmla="*/ 2418176 h 2418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010" h="2418176">
                <a:moveTo>
                  <a:pt x="0" y="0"/>
                </a:moveTo>
                <a:lnTo>
                  <a:pt x="2835010" y="0"/>
                </a:lnTo>
                <a:lnTo>
                  <a:pt x="2835010" y="2418176"/>
                </a:lnTo>
                <a:lnTo>
                  <a:pt x="0" y="2418176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204120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600C07A-3A59-7146-A387-7099F1603E1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86629" y="1579123"/>
            <a:ext cx="3208756" cy="4321751"/>
          </a:xfrm>
          <a:custGeom>
            <a:avLst/>
            <a:gdLst>
              <a:gd name="connsiteX0" fmla="*/ 0 w 3208756"/>
              <a:gd name="connsiteY0" fmla="*/ 0 h 4321751"/>
              <a:gd name="connsiteX1" fmla="*/ 3208756 w 3208756"/>
              <a:gd name="connsiteY1" fmla="*/ 0 h 4321751"/>
              <a:gd name="connsiteX2" fmla="*/ 3208756 w 3208756"/>
              <a:gd name="connsiteY2" fmla="*/ 4321751 h 4321751"/>
              <a:gd name="connsiteX3" fmla="*/ 0 w 3208756"/>
              <a:gd name="connsiteY3" fmla="*/ 4321751 h 432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8756" h="4321751">
                <a:moveTo>
                  <a:pt x="0" y="0"/>
                </a:moveTo>
                <a:lnTo>
                  <a:pt x="3208756" y="0"/>
                </a:lnTo>
                <a:lnTo>
                  <a:pt x="3208756" y="4321751"/>
                </a:lnTo>
                <a:lnTo>
                  <a:pt x="0" y="4321751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0716457-64AD-D44D-918D-0EECCFA942F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84859" y="957124"/>
            <a:ext cx="3208756" cy="4943752"/>
          </a:xfrm>
          <a:custGeom>
            <a:avLst/>
            <a:gdLst>
              <a:gd name="connsiteX0" fmla="*/ 0 w 3208756"/>
              <a:gd name="connsiteY0" fmla="*/ 0 h 4943752"/>
              <a:gd name="connsiteX1" fmla="*/ 3208756 w 3208756"/>
              <a:gd name="connsiteY1" fmla="*/ 0 h 4943752"/>
              <a:gd name="connsiteX2" fmla="*/ 3208756 w 3208756"/>
              <a:gd name="connsiteY2" fmla="*/ 4943752 h 4943752"/>
              <a:gd name="connsiteX3" fmla="*/ 0 w 3208756"/>
              <a:gd name="connsiteY3" fmla="*/ 4943752 h 494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8756" h="4943752">
                <a:moveTo>
                  <a:pt x="0" y="0"/>
                </a:moveTo>
                <a:lnTo>
                  <a:pt x="3208756" y="0"/>
                </a:lnTo>
                <a:lnTo>
                  <a:pt x="3208756" y="4943752"/>
                </a:lnTo>
                <a:lnTo>
                  <a:pt x="0" y="4943752"/>
                </a:ln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buNone/>
              <a:defRPr sz="1200" b="0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18580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4549D-2A33-ED45-9018-FDF288782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6273D-351C-A64F-A620-5806F77F4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78CD8-30CF-344F-AD31-ADF77FA32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30768-2DA8-0D4F-9FF1-479A32B75299}" type="datetimeFigureOut">
              <a:rPr lang="en-US" smtClean="0"/>
              <a:t>2/23/21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7D119-0C25-4E48-8893-FCD7AEDC9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E18B2-649D-3940-9E08-0CB39E584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263CD-5909-9F44-A449-1C80719A2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6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56" r:id="rId4"/>
    <p:sldLayoutId id="2147483651" r:id="rId5"/>
    <p:sldLayoutId id="2147483660" r:id="rId6"/>
    <p:sldLayoutId id="2147483674" r:id="rId7"/>
    <p:sldLayoutId id="2147483654" r:id="rId8"/>
    <p:sldLayoutId id="2147483652" r:id="rId9"/>
    <p:sldLayoutId id="2147483653" r:id="rId10"/>
    <p:sldLayoutId id="2147483655" r:id="rId11"/>
    <p:sldLayoutId id="2147483657" r:id="rId12"/>
    <p:sldLayoutId id="2147483658" r:id="rId13"/>
    <p:sldLayoutId id="2147483659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5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2138359" y="421996"/>
            <a:ext cx="7772401" cy="1268281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2066927" y="5672135"/>
            <a:ext cx="8477250" cy="64293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2209800" y="504418"/>
            <a:ext cx="7772400" cy="12573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AE308B-485B-0543-B570-36E5B9424BBA}"/>
              </a:ext>
            </a:extLst>
          </p:cNvPr>
          <p:cNvSpPr txBox="1"/>
          <p:nvPr/>
        </p:nvSpPr>
        <p:spPr>
          <a:xfrm>
            <a:off x="2281240" y="579069"/>
            <a:ext cx="762952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b="1" spc="1600" dirty="0">
                <a:latin typeface="Poppins" pitchFamily="2" charset="77"/>
                <a:cs typeface="Poppins" pitchFamily="2" charset="77"/>
              </a:rPr>
              <a:t>MOVESET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0" y="0"/>
            <a:ext cx="1057277" cy="417195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-1" y="5600700"/>
            <a:ext cx="1057277" cy="12573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1995488" y="5600699"/>
            <a:ext cx="8477250" cy="642939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9800" y="1761718"/>
            <a:ext cx="0" cy="24102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57276" y="4171950"/>
            <a:ext cx="117157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11134723" y="2686050"/>
            <a:ext cx="1057277" cy="4171950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bg1"/>
            </a:bgClr>
          </a:patt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1057276" y="5600700"/>
            <a:ext cx="117157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0001250" y="1761718"/>
            <a:ext cx="21907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1134722" y="1761718"/>
            <a:ext cx="1" cy="18764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19237" y="5600700"/>
            <a:ext cx="0" cy="12573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472737" y="2686050"/>
            <a:ext cx="0" cy="291464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0472737" y="2686050"/>
            <a:ext cx="66198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4AE308B-485B-0543-B570-36E5B9424BBA}"/>
              </a:ext>
            </a:extLst>
          </p:cNvPr>
          <p:cNvSpPr txBox="1"/>
          <p:nvPr/>
        </p:nvSpPr>
        <p:spPr>
          <a:xfrm>
            <a:off x="1915882" y="5690831"/>
            <a:ext cx="8477251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latin typeface="Poppins" pitchFamily="2" charset="77"/>
                <a:cs typeface="Poppins" pitchFamily="2" charset="77"/>
              </a:rPr>
              <a:t>Fashion Gallery Presentation Template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9982201" y="0"/>
            <a:ext cx="1" cy="5329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51E5511-446D-A249-91AF-FFB9E9FF66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97299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2413596-360E-5042-A325-B18528C7CEA1}"/>
              </a:ext>
            </a:extLst>
          </p:cNvPr>
          <p:cNvGrpSpPr/>
          <p:nvPr/>
        </p:nvGrpSpPr>
        <p:grpSpPr>
          <a:xfrm>
            <a:off x="1" y="955305"/>
            <a:ext cx="4420290" cy="417535"/>
            <a:chOff x="586630" y="933533"/>
            <a:chExt cx="3833660" cy="417535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35DE03FA-51AF-CC4B-91DB-CC7BC6EEF595}"/>
                </a:ext>
              </a:extLst>
            </p:cNvPr>
            <p:cNvCxnSpPr>
              <a:cxnSpLocks/>
            </p:cNvCxnSpPr>
            <p:nvPr/>
          </p:nvCxnSpPr>
          <p:spPr>
            <a:xfrm>
              <a:off x="586630" y="933533"/>
              <a:ext cx="383366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61BEF23-88FA-5D4A-8067-A9066EA52CBB}"/>
                </a:ext>
              </a:extLst>
            </p:cNvPr>
            <p:cNvCxnSpPr>
              <a:cxnSpLocks/>
            </p:cNvCxnSpPr>
            <p:nvPr/>
          </p:nvCxnSpPr>
          <p:spPr>
            <a:xfrm>
              <a:off x="586630" y="1142301"/>
              <a:ext cx="383366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3857DEE-F6FE-8F4E-94F6-2BC53A468F5F}"/>
                </a:ext>
              </a:extLst>
            </p:cNvPr>
            <p:cNvCxnSpPr>
              <a:cxnSpLocks/>
            </p:cNvCxnSpPr>
            <p:nvPr/>
          </p:nvCxnSpPr>
          <p:spPr>
            <a:xfrm>
              <a:off x="586630" y="1351068"/>
              <a:ext cx="383366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DDD8D291-525F-BB42-955A-2320F2298E77}"/>
              </a:ext>
            </a:extLst>
          </p:cNvPr>
          <p:cNvSpPr/>
          <p:nvPr/>
        </p:nvSpPr>
        <p:spPr>
          <a:xfrm>
            <a:off x="8405149" y="3867874"/>
            <a:ext cx="3208756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CB981FE-9B24-AB48-8E81-593296C1BC2D}"/>
              </a:ext>
            </a:extLst>
          </p:cNvPr>
          <p:cNvSpPr/>
          <p:nvPr/>
        </p:nvSpPr>
        <p:spPr>
          <a:xfrm>
            <a:off x="8405149" y="3381536"/>
            <a:ext cx="32087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A3ECFA8-A65A-D44F-989E-B76B74751588}"/>
              </a:ext>
            </a:extLst>
          </p:cNvPr>
          <p:cNvSpPr/>
          <p:nvPr/>
        </p:nvSpPr>
        <p:spPr>
          <a:xfrm>
            <a:off x="8405149" y="5376385"/>
            <a:ext cx="3208756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4B2EF96-09E8-FE48-AEC3-5E23C7BB0DA7}"/>
              </a:ext>
            </a:extLst>
          </p:cNvPr>
          <p:cNvSpPr/>
          <p:nvPr/>
        </p:nvSpPr>
        <p:spPr>
          <a:xfrm>
            <a:off x="8405149" y="4890047"/>
            <a:ext cx="32087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2D8D200-5872-464D-9179-E1019D09CF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9592BF7-4BF4-E640-9D84-A2FC4FA9CC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4F7C7B-6647-834D-8A1D-1726AD87D57F}"/>
              </a:ext>
            </a:extLst>
          </p:cNvPr>
          <p:cNvSpPr/>
          <p:nvPr/>
        </p:nvSpPr>
        <p:spPr>
          <a:xfrm>
            <a:off x="6944163" y="5608589"/>
            <a:ext cx="540000" cy="540000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2225D79-64D5-3F42-9D6F-01DB32F645A7}"/>
              </a:ext>
            </a:extLst>
          </p:cNvPr>
          <p:cNvSpPr/>
          <p:nvPr/>
        </p:nvSpPr>
        <p:spPr>
          <a:xfrm>
            <a:off x="6944163" y="5616779"/>
            <a:ext cx="270000" cy="294368"/>
          </a:xfrm>
          <a:prstGeom prst="rect">
            <a:avLst/>
          </a:prstGeom>
          <a:noFill/>
          <a:ln w="38100">
            <a:solidFill>
              <a:srgbClr val="CB1F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7FF5C65-B0C9-4540-861A-8F8DA1728C46}"/>
              </a:ext>
            </a:extLst>
          </p:cNvPr>
          <p:cNvCxnSpPr/>
          <p:nvPr/>
        </p:nvCxnSpPr>
        <p:spPr>
          <a:xfrm>
            <a:off x="7214163" y="5911147"/>
            <a:ext cx="270000" cy="237442"/>
          </a:xfrm>
          <a:prstGeom prst="line">
            <a:avLst/>
          </a:prstGeom>
          <a:ln w="38100">
            <a:solidFill>
              <a:srgbClr val="CB1F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9EF5870-025F-744F-A7F7-1EE624C16916}"/>
              </a:ext>
            </a:extLst>
          </p:cNvPr>
          <p:cNvSpPr/>
          <p:nvPr/>
        </p:nvSpPr>
        <p:spPr>
          <a:xfrm>
            <a:off x="6113914" y="660101"/>
            <a:ext cx="2873829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3F80D78-7522-5F41-97EA-FB270A1A3562}"/>
              </a:ext>
            </a:extLst>
          </p:cNvPr>
          <p:cNvSpPr/>
          <p:nvPr/>
        </p:nvSpPr>
        <p:spPr>
          <a:xfrm>
            <a:off x="8459575" y="1406609"/>
            <a:ext cx="2167365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9359845-51DD-5242-A2EF-B8F0AC2CC565}"/>
              </a:ext>
            </a:extLst>
          </p:cNvPr>
          <p:cNvSpPr/>
          <p:nvPr/>
        </p:nvSpPr>
        <p:spPr>
          <a:xfrm>
            <a:off x="8405149" y="1352183"/>
            <a:ext cx="2167365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1A69ED-9F92-EF4F-9FBA-9853D4F0854F}"/>
              </a:ext>
            </a:extLst>
          </p:cNvPr>
          <p:cNvSpPr txBox="1"/>
          <p:nvPr/>
        </p:nvSpPr>
        <p:spPr>
          <a:xfrm>
            <a:off x="8405149" y="1483903"/>
            <a:ext cx="2167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effectLst>
                  <a:outerShdw dist="38100" dir="30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ARTIST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1155B06-336F-E34A-9D55-8998D1621225}"/>
              </a:ext>
            </a:extLst>
          </p:cNvPr>
          <p:cNvSpPr/>
          <p:nvPr/>
        </p:nvSpPr>
        <p:spPr>
          <a:xfrm>
            <a:off x="6059488" y="605675"/>
            <a:ext cx="2873829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1022351-A1CC-D849-9F95-350AD0E19CCC}"/>
              </a:ext>
            </a:extLst>
          </p:cNvPr>
          <p:cNvSpPr txBox="1"/>
          <p:nvPr/>
        </p:nvSpPr>
        <p:spPr>
          <a:xfrm>
            <a:off x="6059488" y="737395"/>
            <a:ext cx="287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3"/>
                </a:solidFill>
                <a:effectLst>
                  <a:outerShdw dist="38100" dir="3000000" algn="tl" rotWithShape="0">
                    <a:schemeClr val="tx1">
                      <a:lumMod val="95000"/>
                      <a:lumOff val="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PRODUCT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B9ECAD9-BCF1-8645-BBC2-0A8EED40A69C}"/>
              </a:ext>
            </a:extLst>
          </p:cNvPr>
          <p:cNvSpPr>
            <a:spLocks noChangeAspect="1"/>
          </p:cNvSpPr>
          <p:nvPr/>
        </p:nvSpPr>
        <p:spPr>
          <a:xfrm>
            <a:off x="9852542" y="663088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09B3E7D-4F17-E240-A329-AFC5716FFBAE}"/>
              </a:ext>
            </a:extLst>
          </p:cNvPr>
          <p:cNvSpPr>
            <a:spLocks noChangeAspect="1"/>
          </p:cNvSpPr>
          <p:nvPr/>
        </p:nvSpPr>
        <p:spPr>
          <a:xfrm>
            <a:off x="10061319" y="663088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9FB0F0A-72AF-E248-9073-15B106FD72C0}"/>
              </a:ext>
            </a:extLst>
          </p:cNvPr>
          <p:cNvSpPr>
            <a:spLocks noChangeAspect="1"/>
          </p:cNvSpPr>
          <p:nvPr/>
        </p:nvSpPr>
        <p:spPr>
          <a:xfrm>
            <a:off x="10269823" y="663088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B51E30B-AC9E-3A49-9084-8162A94EF5F3}"/>
              </a:ext>
            </a:extLst>
          </p:cNvPr>
          <p:cNvSpPr>
            <a:spLocks noChangeAspect="1"/>
          </p:cNvSpPr>
          <p:nvPr/>
        </p:nvSpPr>
        <p:spPr>
          <a:xfrm>
            <a:off x="10478326" y="663088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14DB40B-48C7-1E41-9CBE-A3861F680BD4}"/>
              </a:ext>
            </a:extLst>
          </p:cNvPr>
          <p:cNvSpPr/>
          <p:nvPr/>
        </p:nvSpPr>
        <p:spPr>
          <a:xfrm>
            <a:off x="575743" y="5450873"/>
            <a:ext cx="231865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204F088-E501-B542-A5E2-66F8D2E437E7}"/>
              </a:ext>
            </a:extLst>
          </p:cNvPr>
          <p:cNvSpPr txBox="1"/>
          <p:nvPr/>
        </p:nvSpPr>
        <p:spPr>
          <a:xfrm>
            <a:off x="575743" y="5577708"/>
            <a:ext cx="2318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fashion</a:t>
            </a:r>
          </a:p>
        </p:txBody>
      </p:sp>
    </p:spTree>
    <p:extLst>
      <p:ext uri="{BB962C8B-B14F-4D97-AF65-F5344CB8AC3E}">
        <p14:creationId xmlns:p14="http://schemas.microsoft.com/office/powerpoint/2010/main" val="4257420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719C7D3-6A26-094F-85B5-43B3931B88EE}"/>
              </a:ext>
            </a:extLst>
          </p:cNvPr>
          <p:cNvGrpSpPr/>
          <p:nvPr/>
        </p:nvGrpSpPr>
        <p:grpSpPr>
          <a:xfrm>
            <a:off x="6556825" y="-50156"/>
            <a:ext cx="5621561" cy="6958312"/>
            <a:chOff x="6556825" y="-50156"/>
            <a:chExt cx="5621561" cy="695831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0762CADB-DA61-2F4E-B7FE-C873D47443AB}"/>
                </a:ext>
              </a:extLst>
            </p:cNvPr>
            <p:cNvGrpSpPr/>
            <p:nvPr/>
          </p:nvGrpSpPr>
          <p:grpSpPr>
            <a:xfrm>
              <a:off x="6556825" y="-50156"/>
              <a:ext cx="5621561" cy="6958312"/>
              <a:chOff x="-13613" y="-50156"/>
              <a:chExt cx="12192000" cy="695831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CACB656-5F4B-0C42-9C84-03A42E2E876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66131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B1972089-A0C2-E246-8C75-712761FD1ED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-5015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5248A03F-DD72-4F4C-A80D-03678D8779C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214992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53E71ED-D9AA-9740-9144-4A2133A6B16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898705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0DB1D211-EFD2-2148-AEDF-78C89F9091F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82418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0E67C92D-0E1A-9E4E-A553-7D689A7C3B4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16385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9D474FA-69A3-FD4B-AF61-341785ECF07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84756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72229302-532F-644A-989D-C41A4B96626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53127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F168500C-33CE-F54B-A00A-8D6569E9CFF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11271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646E23B-7037-BD4E-B65C-FEBD1540E62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79642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BB1E0DC0-E7C8-6849-A510-4DE26FC91B1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480140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DB1981EE-BFDA-1A4B-8DA5-CBA2284E935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061574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5489C9A-F987-C241-921A-F4F660C077C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745287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38E08AD-DD5B-6144-BE0E-E18DBAEAD87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429000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E1471CBB-33E6-E940-B46E-C1A6F162DCA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010435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9DCC1F46-40ED-1049-B412-2E11351270C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694148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74BF0AA-FE20-7045-9F8C-E7122636A4A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377861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1A68CCDE-EBD9-1745-ABCD-2F2041FA2CB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95929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D50BCABA-4AEC-9049-AD86-4726CA49BC4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64300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A5297A31-2DDB-FB46-8EFD-414A0604492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326722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82DF93C8-ED5A-A34B-AE66-08DCFE6C66E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90815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6D895841-2328-D545-9715-E291B26D28F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59186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857D5D65-14E1-9E45-B4BC-7C72F00E7CB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27558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1A171361-6DAB-7744-B033-D6A1371A434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27827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0C7F072-BC2A-5B45-9672-3DD1412CFF0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76688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B5AE3ED-2D06-F940-A584-9E22C657942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6040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3C6D69-810A-E942-B053-BC92A357061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44114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190F0529-245D-5348-BE6F-A16E7DFD28C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25548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3A66AD28-2B5A-664F-8D36-3BBB77D9377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0926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8DDCEA2-70A9-4649-AC14-F019E8E0B14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392975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E85F606C-856C-ED4F-9B26-06DECF53AA9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74409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DE3D041-FDF9-0846-97D5-10090DC5D25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58122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44515A6-C5F8-4E4D-8F90-6CAE93C92FE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41835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0B2F1B1-BC52-514E-9F6F-3CE85517161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92327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C529652-9A4B-FC43-B694-C9D2D69CC1C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606983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D966CA01-83B3-7141-B5A6-CD4415F901F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290696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1C865CC2-F08F-274E-ADC4-517091BF99C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7213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DF523CA3-D052-F646-B57B-81AC9A2C054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55844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A6F73C6B-A6FC-314B-AE0B-B30B2036440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39557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9B02B9AC-4B3D-8942-98A2-B20422A42B3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50469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AFFD0E0D-3A68-9948-96B6-01BA938BC97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18842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71E5EA8-AE8A-0048-82A7-B895AFAE3FF4}"/>
              </a:ext>
            </a:extLst>
          </p:cNvPr>
          <p:cNvSpPr/>
          <p:nvPr/>
        </p:nvSpPr>
        <p:spPr>
          <a:xfrm>
            <a:off x="4317769" y="1467604"/>
            <a:ext cx="540000" cy="4009871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50E5B6-2B3C-564F-A1B2-6A6321AD0527}"/>
              </a:ext>
            </a:extLst>
          </p:cNvPr>
          <p:cNvSpPr/>
          <p:nvPr/>
        </p:nvSpPr>
        <p:spPr>
          <a:xfrm>
            <a:off x="4263343" y="1413178"/>
            <a:ext cx="540000" cy="400987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CE44F9-6101-E44F-8174-1669DFF8AC99}"/>
              </a:ext>
            </a:extLst>
          </p:cNvPr>
          <p:cNvSpPr/>
          <p:nvPr/>
        </p:nvSpPr>
        <p:spPr>
          <a:xfrm>
            <a:off x="5460767" y="1467604"/>
            <a:ext cx="6011233" cy="4009871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95DCD3-4F88-D142-9132-85EABA02F5F4}"/>
              </a:ext>
            </a:extLst>
          </p:cNvPr>
          <p:cNvSpPr/>
          <p:nvPr/>
        </p:nvSpPr>
        <p:spPr>
          <a:xfrm>
            <a:off x="5406341" y="1413178"/>
            <a:ext cx="6011233" cy="400987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DDD2D2-154F-5D42-A701-AF11645A5248}"/>
              </a:ext>
            </a:extLst>
          </p:cNvPr>
          <p:cNvSpPr txBox="1"/>
          <p:nvPr/>
        </p:nvSpPr>
        <p:spPr>
          <a:xfrm>
            <a:off x="777071" y="1413178"/>
            <a:ext cx="2812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Poppins" pitchFamily="2" charset="77"/>
                <a:cs typeface="Poppins" pitchFamily="2" charset="77"/>
              </a:rPr>
              <a:t>Fresh</a:t>
            </a:r>
          </a:p>
          <a:p>
            <a:r>
              <a:rPr lang="en-US" sz="3600" b="1" dirty="0">
                <a:solidFill>
                  <a:srgbClr val="CB1F1C"/>
                </a:solidFill>
                <a:latin typeface="Poppins" pitchFamily="2" charset="77"/>
                <a:cs typeface="Poppins" pitchFamily="2" charset="77"/>
              </a:rPr>
              <a:t>Design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68B3DEC-D536-4342-AB8B-70AE0E19E25E}"/>
              </a:ext>
            </a:extLst>
          </p:cNvPr>
          <p:cNvCxnSpPr>
            <a:cxnSpLocks/>
          </p:cNvCxnSpPr>
          <p:nvPr/>
        </p:nvCxnSpPr>
        <p:spPr>
          <a:xfrm flipH="1">
            <a:off x="856998" y="2773748"/>
            <a:ext cx="261326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D2CFE4D-F4DB-4B47-A386-A2A4A5351B72}"/>
              </a:ext>
            </a:extLst>
          </p:cNvPr>
          <p:cNvSpPr>
            <a:spLocks noChangeAspect="1"/>
          </p:cNvSpPr>
          <p:nvPr/>
        </p:nvSpPr>
        <p:spPr>
          <a:xfrm rot="5400000">
            <a:off x="236722" y="2773748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4642E2-FC54-0647-8E9B-DAF2F81CCDC4}"/>
              </a:ext>
            </a:extLst>
          </p:cNvPr>
          <p:cNvSpPr>
            <a:spLocks noChangeAspect="1"/>
          </p:cNvSpPr>
          <p:nvPr/>
        </p:nvSpPr>
        <p:spPr>
          <a:xfrm rot="5400000">
            <a:off x="236722" y="2982525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FDD747-2618-2646-BD1C-217CE4C58D1A}"/>
              </a:ext>
            </a:extLst>
          </p:cNvPr>
          <p:cNvSpPr>
            <a:spLocks noChangeAspect="1"/>
          </p:cNvSpPr>
          <p:nvPr/>
        </p:nvSpPr>
        <p:spPr>
          <a:xfrm rot="5400000">
            <a:off x="236722" y="3191029"/>
            <a:ext cx="148614" cy="148614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3DD247-B49F-F241-808B-04680E142AB6}"/>
              </a:ext>
            </a:extLst>
          </p:cNvPr>
          <p:cNvSpPr>
            <a:spLocks noChangeAspect="1"/>
          </p:cNvSpPr>
          <p:nvPr/>
        </p:nvSpPr>
        <p:spPr>
          <a:xfrm rot="5400000">
            <a:off x="236722" y="339953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4E83D5-D332-AB43-AB3B-B96B904DEEA3}"/>
              </a:ext>
            </a:extLst>
          </p:cNvPr>
          <p:cNvSpPr/>
          <p:nvPr/>
        </p:nvSpPr>
        <p:spPr>
          <a:xfrm>
            <a:off x="774427" y="4657455"/>
            <a:ext cx="2745559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et dolore magna.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0343D0-F860-2D45-A573-85378940179E}"/>
              </a:ext>
            </a:extLst>
          </p:cNvPr>
          <p:cNvSpPr/>
          <p:nvPr/>
        </p:nvSpPr>
        <p:spPr>
          <a:xfrm>
            <a:off x="774426" y="4171117"/>
            <a:ext cx="274555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DF8EDE8C-CFA7-684E-A900-41B1589758B4}"/>
              </a:ext>
            </a:extLst>
          </p:cNvPr>
          <p:cNvSpPr/>
          <p:nvPr/>
        </p:nvSpPr>
        <p:spPr>
          <a:xfrm>
            <a:off x="911959" y="3487500"/>
            <a:ext cx="358077" cy="346125"/>
          </a:xfrm>
          <a:custGeom>
            <a:avLst/>
            <a:gdLst>
              <a:gd name="connsiteX0" fmla="*/ 304380 w 358077"/>
              <a:gd name="connsiteY0" fmla="*/ 114435 h 346125"/>
              <a:gd name="connsiteX1" fmla="*/ 349386 w 358077"/>
              <a:gd name="connsiteY1" fmla="*/ 144441 h 346125"/>
              <a:gd name="connsiteX2" fmla="*/ 357927 w 358077"/>
              <a:gd name="connsiteY2" fmla="*/ 163083 h 346125"/>
              <a:gd name="connsiteX3" fmla="*/ 337184 w 358077"/>
              <a:gd name="connsiteY3" fmla="*/ 329042 h 346125"/>
              <a:gd name="connsiteX4" fmla="*/ 334064 w 358077"/>
              <a:gd name="connsiteY4" fmla="*/ 337296 h 346125"/>
              <a:gd name="connsiteX5" fmla="*/ 53687 w 358077"/>
              <a:gd name="connsiteY5" fmla="*/ 114435 h 346125"/>
              <a:gd name="connsiteX6" fmla="*/ 24013 w 358077"/>
              <a:gd name="connsiteY6" fmla="*/ 337296 h 346125"/>
              <a:gd name="connsiteX7" fmla="*/ 20903 w 358077"/>
              <a:gd name="connsiteY7" fmla="*/ 329062 h 346125"/>
              <a:gd name="connsiteX8" fmla="*/ 150 w 358077"/>
              <a:gd name="connsiteY8" fmla="*/ 163083 h 346125"/>
              <a:gd name="connsiteX9" fmla="*/ 8681 w 358077"/>
              <a:gd name="connsiteY9" fmla="*/ 144441 h 346125"/>
              <a:gd name="connsiteX10" fmla="*/ 77692 w 358077"/>
              <a:gd name="connsiteY10" fmla="*/ 102375 h 346125"/>
              <a:gd name="connsiteX11" fmla="*/ 99508 w 358077"/>
              <a:gd name="connsiteY11" fmla="*/ 102375 h 346125"/>
              <a:gd name="connsiteX12" fmla="*/ 99508 w 358077"/>
              <a:gd name="connsiteY12" fmla="*/ 141375 h 346125"/>
              <a:gd name="connsiteX13" fmla="*/ 121445 w 358077"/>
              <a:gd name="connsiteY13" fmla="*/ 163313 h 346125"/>
              <a:gd name="connsiteX14" fmla="*/ 143383 w 358077"/>
              <a:gd name="connsiteY14" fmla="*/ 141375 h 346125"/>
              <a:gd name="connsiteX15" fmla="*/ 143383 w 358077"/>
              <a:gd name="connsiteY15" fmla="*/ 102375 h 346125"/>
              <a:gd name="connsiteX16" fmla="*/ 214762 w 358077"/>
              <a:gd name="connsiteY16" fmla="*/ 102375 h 346125"/>
              <a:gd name="connsiteX17" fmla="*/ 214762 w 358077"/>
              <a:gd name="connsiteY17" fmla="*/ 141375 h 346125"/>
              <a:gd name="connsiteX18" fmla="*/ 236700 w 358077"/>
              <a:gd name="connsiteY18" fmla="*/ 163313 h 346125"/>
              <a:gd name="connsiteX19" fmla="*/ 258637 w 358077"/>
              <a:gd name="connsiteY19" fmla="*/ 141375 h 346125"/>
              <a:gd name="connsiteX20" fmla="*/ 258637 w 358077"/>
              <a:gd name="connsiteY20" fmla="*/ 102375 h 346125"/>
              <a:gd name="connsiteX21" fmla="*/ 280385 w 358077"/>
              <a:gd name="connsiteY21" fmla="*/ 102375 h 346125"/>
              <a:gd name="connsiteX22" fmla="*/ 291217 w 358077"/>
              <a:gd name="connsiteY22" fmla="*/ 105661 h 346125"/>
              <a:gd name="connsiteX23" fmla="*/ 293601 w 358077"/>
              <a:gd name="connsiteY23" fmla="*/ 107250 h 346125"/>
              <a:gd name="connsiteX24" fmla="*/ 325196 w 358077"/>
              <a:gd name="connsiteY24" fmla="*/ 344662 h 346125"/>
              <a:gd name="connsiteX25" fmla="*/ 317825 w 358077"/>
              <a:gd name="connsiteY25" fmla="*/ 346125 h 346125"/>
              <a:gd name="connsiteX26" fmla="*/ 40252 w 358077"/>
              <a:gd name="connsiteY26" fmla="*/ 346125 h 346125"/>
              <a:gd name="connsiteX27" fmla="*/ 32881 w 358077"/>
              <a:gd name="connsiteY27" fmla="*/ 344662 h 346125"/>
              <a:gd name="connsiteX28" fmla="*/ 64476 w 358077"/>
              <a:gd name="connsiteY28" fmla="*/ 107250 h 346125"/>
              <a:gd name="connsiteX29" fmla="*/ 66874 w 358077"/>
              <a:gd name="connsiteY29" fmla="*/ 105651 h 346125"/>
              <a:gd name="connsiteX30" fmla="*/ 77692 w 358077"/>
              <a:gd name="connsiteY30" fmla="*/ 102375 h 346125"/>
              <a:gd name="connsiteX31" fmla="*/ 179072 w 358077"/>
              <a:gd name="connsiteY31" fmla="*/ 0 h 346125"/>
              <a:gd name="connsiteX32" fmla="*/ 246450 w 358077"/>
              <a:gd name="connsiteY32" fmla="*/ 69513 h 346125"/>
              <a:gd name="connsiteX33" fmla="*/ 246450 w 358077"/>
              <a:gd name="connsiteY33" fmla="*/ 141375 h 346125"/>
              <a:gd name="connsiteX34" fmla="*/ 236700 w 358077"/>
              <a:gd name="connsiteY34" fmla="*/ 151125 h 346125"/>
              <a:gd name="connsiteX35" fmla="*/ 226950 w 358077"/>
              <a:gd name="connsiteY35" fmla="*/ 141375 h 346125"/>
              <a:gd name="connsiteX36" fmla="*/ 226950 w 358077"/>
              <a:gd name="connsiteY36" fmla="*/ 69513 h 346125"/>
              <a:gd name="connsiteX37" fmla="*/ 179072 w 358077"/>
              <a:gd name="connsiteY37" fmla="*/ 19500 h 346125"/>
              <a:gd name="connsiteX38" fmla="*/ 131195 w 358077"/>
              <a:gd name="connsiteY38" fmla="*/ 69513 h 346125"/>
              <a:gd name="connsiteX39" fmla="*/ 131195 w 358077"/>
              <a:gd name="connsiteY39" fmla="*/ 141375 h 346125"/>
              <a:gd name="connsiteX40" fmla="*/ 121445 w 358077"/>
              <a:gd name="connsiteY40" fmla="*/ 151125 h 346125"/>
              <a:gd name="connsiteX41" fmla="*/ 111695 w 358077"/>
              <a:gd name="connsiteY41" fmla="*/ 141375 h 346125"/>
              <a:gd name="connsiteX42" fmla="*/ 111695 w 358077"/>
              <a:gd name="connsiteY42" fmla="*/ 69513 h 346125"/>
              <a:gd name="connsiteX43" fmla="*/ 179072 w 358077"/>
              <a:gd name="connsiteY43" fmla="*/ 0 h 34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077" h="346125">
                <a:moveTo>
                  <a:pt x="304380" y="114435"/>
                </a:moveTo>
                <a:lnTo>
                  <a:pt x="349386" y="144441"/>
                </a:lnTo>
                <a:cubicBezTo>
                  <a:pt x="355534" y="148535"/>
                  <a:pt x="358841" y="155753"/>
                  <a:pt x="357927" y="163083"/>
                </a:cubicBezTo>
                <a:lnTo>
                  <a:pt x="337184" y="329042"/>
                </a:lnTo>
                <a:cubicBezTo>
                  <a:pt x="336795" y="331998"/>
                  <a:pt x="335727" y="334823"/>
                  <a:pt x="334064" y="337296"/>
                </a:cubicBezTo>
                <a:close/>
                <a:moveTo>
                  <a:pt x="53687" y="114435"/>
                </a:moveTo>
                <a:lnTo>
                  <a:pt x="24013" y="337296"/>
                </a:lnTo>
                <a:cubicBezTo>
                  <a:pt x="22356" y="334827"/>
                  <a:pt x="21291" y="332009"/>
                  <a:pt x="20903" y="329062"/>
                </a:cubicBezTo>
                <a:lnTo>
                  <a:pt x="150" y="163083"/>
                </a:lnTo>
                <a:cubicBezTo>
                  <a:pt x="-766" y="155755"/>
                  <a:pt x="2537" y="148538"/>
                  <a:pt x="8681" y="144441"/>
                </a:cubicBezTo>
                <a:close/>
                <a:moveTo>
                  <a:pt x="77692" y="102375"/>
                </a:moveTo>
                <a:lnTo>
                  <a:pt x="99508" y="102375"/>
                </a:lnTo>
                <a:lnTo>
                  <a:pt x="99508" y="141375"/>
                </a:lnTo>
                <a:cubicBezTo>
                  <a:pt x="99508" y="153491"/>
                  <a:pt x="109329" y="163313"/>
                  <a:pt x="121445" y="163313"/>
                </a:cubicBezTo>
                <a:cubicBezTo>
                  <a:pt x="133561" y="163313"/>
                  <a:pt x="143383" y="153491"/>
                  <a:pt x="143383" y="141375"/>
                </a:cubicBezTo>
                <a:lnTo>
                  <a:pt x="143383" y="102375"/>
                </a:lnTo>
                <a:lnTo>
                  <a:pt x="214762" y="102375"/>
                </a:lnTo>
                <a:lnTo>
                  <a:pt x="214762" y="141375"/>
                </a:lnTo>
                <a:cubicBezTo>
                  <a:pt x="214762" y="153491"/>
                  <a:pt x="224584" y="163313"/>
                  <a:pt x="236700" y="163313"/>
                </a:cubicBezTo>
                <a:cubicBezTo>
                  <a:pt x="248816" y="163313"/>
                  <a:pt x="258637" y="153491"/>
                  <a:pt x="258637" y="141375"/>
                </a:cubicBezTo>
                <a:lnTo>
                  <a:pt x="258637" y="102375"/>
                </a:lnTo>
                <a:lnTo>
                  <a:pt x="280385" y="102375"/>
                </a:lnTo>
                <a:cubicBezTo>
                  <a:pt x="284241" y="102375"/>
                  <a:pt x="288011" y="103519"/>
                  <a:pt x="291217" y="105661"/>
                </a:cubicBezTo>
                <a:lnTo>
                  <a:pt x="293601" y="107250"/>
                </a:lnTo>
                <a:lnTo>
                  <a:pt x="325196" y="344662"/>
                </a:lnTo>
                <a:cubicBezTo>
                  <a:pt x="322858" y="345628"/>
                  <a:pt x="320354" y="346125"/>
                  <a:pt x="317825" y="346125"/>
                </a:cubicBezTo>
                <a:lnTo>
                  <a:pt x="40252" y="346125"/>
                </a:lnTo>
                <a:cubicBezTo>
                  <a:pt x="37723" y="346125"/>
                  <a:pt x="35219" y="345628"/>
                  <a:pt x="32881" y="344662"/>
                </a:cubicBezTo>
                <a:lnTo>
                  <a:pt x="64476" y="107250"/>
                </a:lnTo>
                <a:lnTo>
                  <a:pt x="66874" y="105651"/>
                </a:lnTo>
                <a:cubicBezTo>
                  <a:pt x="70078" y="103515"/>
                  <a:pt x="73842" y="102375"/>
                  <a:pt x="77692" y="102375"/>
                </a:cubicBezTo>
                <a:close/>
                <a:moveTo>
                  <a:pt x="179072" y="0"/>
                </a:moveTo>
                <a:cubicBezTo>
                  <a:pt x="223308" y="0"/>
                  <a:pt x="246450" y="34968"/>
                  <a:pt x="246450" y="69513"/>
                </a:cubicBezTo>
                <a:lnTo>
                  <a:pt x="246450" y="141375"/>
                </a:lnTo>
                <a:cubicBezTo>
                  <a:pt x="246450" y="146760"/>
                  <a:pt x="242085" y="151125"/>
                  <a:pt x="236700" y="151125"/>
                </a:cubicBezTo>
                <a:cubicBezTo>
                  <a:pt x="231315" y="151125"/>
                  <a:pt x="226950" y="146760"/>
                  <a:pt x="226950" y="141375"/>
                </a:cubicBezTo>
                <a:lnTo>
                  <a:pt x="226950" y="69513"/>
                </a:lnTo>
                <a:cubicBezTo>
                  <a:pt x="226950" y="45425"/>
                  <a:pt x="211969" y="19500"/>
                  <a:pt x="179072" y="19500"/>
                </a:cubicBezTo>
                <a:cubicBezTo>
                  <a:pt x="146176" y="19500"/>
                  <a:pt x="131195" y="45425"/>
                  <a:pt x="131195" y="69513"/>
                </a:cubicBezTo>
                <a:lnTo>
                  <a:pt x="131195" y="141375"/>
                </a:lnTo>
                <a:cubicBezTo>
                  <a:pt x="131195" y="146760"/>
                  <a:pt x="126830" y="151125"/>
                  <a:pt x="121445" y="151125"/>
                </a:cubicBezTo>
                <a:cubicBezTo>
                  <a:pt x="116060" y="151125"/>
                  <a:pt x="111695" y="146760"/>
                  <a:pt x="111695" y="141375"/>
                </a:cubicBezTo>
                <a:lnTo>
                  <a:pt x="111695" y="69513"/>
                </a:lnTo>
                <a:cubicBezTo>
                  <a:pt x="111695" y="34968"/>
                  <a:pt x="134837" y="0"/>
                  <a:pt x="179072" y="0"/>
                </a:cubicBezTo>
                <a:close/>
              </a:path>
            </a:pathLst>
          </a:custGeom>
          <a:solidFill>
            <a:schemeClr val="accent1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7BFC7EF-B25A-1C45-ABD1-913FE8C2A2BE}"/>
              </a:ext>
            </a:extLst>
          </p:cNvPr>
          <p:cNvSpPr/>
          <p:nvPr/>
        </p:nvSpPr>
        <p:spPr>
          <a:xfrm rot="16200000">
            <a:off x="2612033" y="3227886"/>
            <a:ext cx="3859118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ID" sz="1600" b="1" i="0" u="none" strike="noStrike" spc="6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FASHION TREND’S</a:t>
            </a:r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F5C3F5A-281D-254A-BA28-2E84DA996A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1052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>
            <a:extLst>
              <a:ext uri="{FF2B5EF4-FFF2-40B4-BE49-F238E27FC236}">
                <a16:creationId xmlns:a16="http://schemas.microsoft.com/office/drawing/2014/main" id="{9DD66EC8-AE38-2B4F-8AE7-C7ECB53F1C0B}"/>
              </a:ext>
            </a:extLst>
          </p:cNvPr>
          <p:cNvSpPr/>
          <p:nvPr/>
        </p:nvSpPr>
        <p:spPr>
          <a:xfrm rot="2700000">
            <a:off x="3444257" y="777260"/>
            <a:ext cx="5303486" cy="5303484"/>
          </a:xfrm>
          <a:custGeom>
            <a:avLst/>
            <a:gdLst>
              <a:gd name="connsiteX0" fmla="*/ 839270 w 5303486"/>
              <a:gd name="connsiteY0" fmla="*/ 839268 h 5303484"/>
              <a:gd name="connsiteX1" fmla="*/ 839270 w 5303486"/>
              <a:gd name="connsiteY1" fmla="*/ 4464212 h 5303484"/>
              <a:gd name="connsiteX2" fmla="*/ 4464213 w 5303486"/>
              <a:gd name="connsiteY2" fmla="*/ 4464212 h 5303484"/>
              <a:gd name="connsiteX3" fmla="*/ 4464213 w 5303486"/>
              <a:gd name="connsiteY3" fmla="*/ 839269 h 5303484"/>
              <a:gd name="connsiteX4" fmla="*/ 0 w 5303486"/>
              <a:gd name="connsiteY4" fmla="*/ 0 h 5303484"/>
              <a:gd name="connsiteX5" fmla="*/ 5303486 w 5303486"/>
              <a:gd name="connsiteY5" fmla="*/ 0 h 5303484"/>
              <a:gd name="connsiteX6" fmla="*/ 5303486 w 5303486"/>
              <a:gd name="connsiteY6" fmla="*/ 5303484 h 5303484"/>
              <a:gd name="connsiteX7" fmla="*/ 0 w 5303486"/>
              <a:gd name="connsiteY7" fmla="*/ 5303484 h 530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3486" h="5303484">
                <a:moveTo>
                  <a:pt x="839270" y="839268"/>
                </a:moveTo>
                <a:lnTo>
                  <a:pt x="839270" y="4464212"/>
                </a:lnTo>
                <a:lnTo>
                  <a:pt x="4464213" y="4464212"/>
                </a:lnTo>
                <a:lnTo>
                  <a:pt x="4464213" y="839269"/>
                </a:lnTo>
                <a:close/>
                <a:moveTo>
                  <a:pt x="0" y="0"/>
                </a:moveTo>
                <a:lnTo>
                  <a:pt x="5303486" y="0"/>
                </a:lnTo>
                <a:lnTo>
                  <a:pt x="5303486" y="5303484"/>
                </a:lnTo>
                <a:lnTo>
                  <a:pt x="0" y="530348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6156833E-399D-E144-9E6B-21FD70665326}"/>
              </a:ext>
            </a:extLst>
          </p:cNvPr>
          <p:cNvSpPr/>
          <p:nvPr/>
        </p:nvSpPr>
        <p:spPr>
          <a:xfrm rot="2700000">
            <a:off x="2101069" y="-565929"/>
            <a:ext cx="7989866" cy="7989862"/>
          </a:xfrm>
          <a:custGeom>
            <a:avLst/>
            <a:gdLst>
              <a:gd name="connsiteX0" fmla="*/ 900592 w 7989866"/>
              <a:gd name="connsiteY0" fmla="*/ 900591 h 7989862"/>
              <a:gd name="connsiteX1" fmla="*/ 900592 w 7989866"/>
              <a:gd name="connsiteY1" fmla="*/ 7089275 h 7989862"/>
              <a:gd name="connsiteX2" fmla="*/ 7089278 w 7989866"/>
              <a:gd name="connsiteY2" fmla="*/ 7089275 h 7989862"/>
              <a:gd name="connsiteX3" fmla="*/ 7089278 w 7989866"/>
              <a:gd name="connsiteY3" fmla="*/ 900591 h 7989862"/>
              <a:gd name="connsiteX4" fmla="*/ 0 w 7989866"/>
              <a:gd name="connsiteY4" fmla="*/ 0 h 7989862"/>
              <a:gd name="connsiteX5" fmla="*/ 7989866 w 7989866"/>
              <a:gd name="connsiteY5" fmla="*/ 0 h 7989862"/>
              <a:gd name="connsiteX6" fmla="*/ 7989866 w 7989866"/>
              <a:gd name="connsiteY6" fmla="*/ 7989862 h 7989862"/>
              <a:gd name="connsiteX7" fmla="*/ 0 w 7989866"/>
              <a:gd name="connsiteY7" fmla="*/ 7989862 h 798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89866" h="7989862">
                <a:moveTo>
                  <a:pt x="900592" y="900591"/>
                </a:moveTo>
                <a:lnTo>
                  <a:pt x="900592" y="7089275"/>
                </a:lnTo>
                <a:lnTo>
                  <a:pt x="7089278" y="7089275"/>
                </a:lnTo>
                <a:lnTo>
                  <a:pt x="7089278" y="900591"/>
                </a:lnTo>
                <a:close/>
                <a:moveTo>
                  <a:pt x="0" y="0"/>
                </a:moveTo>
                <a:lnTo>
                  <a:pt x="7989866" y="0"/>
                </a:lnTo>
                <a:lnTo>
                  <a:pt x="7989866" y="7989862"/>
                </a:lnTo>
                <a:lnTo>
                  <a:pt x="0" y="79898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D0C7B7-BFFF-C945-89DF-DA10FD9A391A}"/>
              </a:ext>
            </a:extLst>
          </p:cNvPr>
          <p:cNvSpPr/>
          <p:nvPr/>
        </p:nvSpPr>
        <p:spPr>
          <a:xfrm>
            <a:off x="6510426" y="1467604"/>
            <a:ext cx="4961574" cy="4009871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E76653-708D-6E4E-B6E3-B5628DF0A8FD}"/>
              </a:ext>
            </a:extLst>
          </p:cNvPr>
          <p:cNvSpPr/>
          <p:nvPr/>
        </p:nvSpPr>
        <p:spPr>
          <a:xfrm>
            <a:off x="6456000" y="1413178"/>
            <a:ext cx="4961574" cy="400987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7AFE7F-129F-1C43-8562-60212C338B78}"/>
              </a:ext>
            </a:extLst>
          </p:cNvPr>
          <p:cNvSpPr/>
          <p:nvPr/>
        </p:nvSpPr>
        <p:spPr>
          <a:xfrm>
            <a:off x="774426" y="1467604"/>
            <a:ext cx="4961574" cy="4009871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DF67F6-572F-6C47-A39F-4B898DB99FC1}"/>
              </a:ext>
            </a:extLst>
          </p:cNvPr>
          <p:cNvSpPr/>
          <p:nvPr/>
        </p:nvSpPr>
        <p:spPr>
          <a:xfrm>
            <a:off x="720000" y="1413178"/>
            <a:ext cx="4961574" cy="400987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E4D9D0-E068-3844-9708-1D175D8AFA8B}"/>
              </a:ext>
            </a:extLst>
          </p:cNvPr>
          <p:cNvSpPr/>
          <p:nvPr/>
        </p:nvSpPr>
        <p:spPr>
          <a:xfrm>
            <a:off x="3375535" y="2259513"/>
            <a:ext cx="1951289" cy="996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44C97E1-82DC-F340-935E-219E034BF20A}"/>
              </a:ext>
            </a:extLst>
          </p:cNvPr>
          <p:cNvSpPr/>
          <p:nvPr/>
        </p:nvSpPr>
        <p:spPr>
          <a:xfrm>
            <a:off x="3375535" y="1773175"/>
            <a:ext cx="195128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Tittle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1C5D791-CBB9-9B41-B257-5B8C14FBDBC6}"/>
              </a:ext>
            </a:extLst>
          </p:cNvPr>
          <p:cNvSpPr/>
          <p:nvPr/>
        </p:nvSpPr>
        <p:spPr>
          <a:xfrm>
            <a:off x="3529488" y="4594495"/>
            <a:ext cx="1493701" cy="413016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E196FE-0F97-DA43-BE4C-3BDB8CC13D75}"/>
              </a:ext>
            </a:extLst>
          </p:cNvPr>
          <p:cNvSpPr/>
          <p:nvPr/>
        </p:nvSpPr>
        <p:spPr>
          <a:xfrm>
            <a:off x="3475062" y="4540069"/>
            <a:ext cx="1493701" cy="413016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D153B5-003B-7742-9EF3-899DAF2FC093}"/>
              </a:ext>
            </a:extLst>
          </p:cNvPr>
          <p:cNvSpPr txBox="1"/>
          <p:nvPr/>
        </p:nvSpPr>
        <p:spPr>
          <a:xfrm>
            <a:off x="3491956" y="4608077"/>
            <a:ext cx="149370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Read More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B91B08-74AC-D24E-9161-06A80073C04F}"/>
              </a:ext>
            </a:extLst>
          </p:cNvPr>
          <p:cNvSpPr/>
          <p:nvPr/>
        </p:nvSpPr>
        <p:spPr>
          <a:xfrm>
            <a:off x="3377655" y="3434829"/>
            <a:ext cx="2303920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00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</a:p>
          <a:p>
            <a:pPr marL="269875" indent="-269875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00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82FF208-5D34-6442-B390-469617A706B4}"/>
              </a:ext>
            </a:extLst>
          </p:cNvPr>
          <p:cNvSpPr/>
          <p:nvPr/>
        </p:nvSpPr>
        <p:spPr>
          <a:xfrm>
            <a:off x="9110186" y="2259513"/>
            <a:ext cx="1951289" cy="996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C292FF2-1270-C74E-88B0-5F04DE011D8D}"/>
              </a:ext>
            </a:extLst>
          </p:cNvPr>
          <p:cNvSpPr/>
          <p:nvPr/>
        </p:nvSpPr>
        <p:spPr>
          <a:xfrm>
            <a:off x="9110186" y="1773175"/>
            <a:ext cx="195128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Tittle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395FE1D-843A-7D4C-B7E8-AAA4CBB4E5C8}"/>
              </a:ext>
            </a:extLst>
          </p:cNvPr>
          <p:cNvSpPr/>
          <p:nvPr/>
        </p:nvSpPr>
        <p:spPr>
          <a:xfrm>
            <a:off x="9264139" y="4594495"/>
            <a:ext cx="1493701" cy="413016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132D16C-DD03-2941-8AF8-E55C4238BE79}"/>
              </a:ext>
            </a:extLst>
          </p:cNvPr>
          <p:cNvSpPr/>
          <p:nvPr/>
        </p:nvSpPr>
        <p:spPr>
          <a:xfrm>
            <a:off x="9209713" y="4540069"/>
            <a:ext cx="1493701" cy="413016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92FFCA5-4226-3046-AB4C-E0DF38156F6A}"/>
              </a:ext>
            </a:extLst>
          </p:cNvPr>
          <p:cNvSpPr txBox="1"/>
          <p:nvPr/>
        </p:nvSpPr>
        <p:spPr>
          <a:xfrm>
            <a:off x="9226607" y="4608077"/>
            <a:ext cx="149370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Read More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2989ED0-4ABB-1C48-A14F-B94C3CF10ED9}"/>
              </a:ext>
            </a:extLst>
          </p:cNvPr>
          <p:cNvSpPr/>
          <p:nvPr/>
        </p:nvSpPr>
        <p:spPr>
          <a:xfrm>
            <a:off x="9112306" y="3434829"/>
            <a:ext cx="2303920" cy="669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00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</a:p>
          <a:p>
            <a:pPr marL="269875" indent="-269875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00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93FD4A6-AD1E-7845-887B-1210E7FDFA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24CB89C-2B16-3949-A5D2-9C01ED246BD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124626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83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3026DC16-6FFE-B242-9E66-4EC58DCB2481}"/>
              </a:ext>
            </a:extLst>
          </p:cNvPr>
          <p:cNvSpPr/>
          <p:nvPr/>
        </p:nvSpPr>
        <p:spPr>
          <a:xfrm rot="2700000">
            <a:off x="3444257" y="777260"/>
            <a:ext cx="5303486" cy="5303484"/>
          </a:xfrm>
          <a:custGeom>
            <a:avLst/>
            <a:gdLst>
              <a:gd name="connsiteX0" fmla="*/ 839270 w 5303486"/>
              <a:gd name="connsiteY0" fmla="*/ 839268 h 5303484"/>
              <a:gd name="connsiteX1" fmla="*/ 839270 w 5303486"/>
              <a:gd name="connsiteY1" fmla="*/ 4464212 h 5303484"/>
              <a:gd name="connsiteX2" fmla="*/ 4464213 w 5303486"/>
              <a:gd name="connsiteY2" fmla="*/ 4464212 h 5303484"/>
              <a:gd name="connsiteX3" fmla="*/ 4464213 w 5303486"/>
              <a:gd name="connsiteY3" fmla="*/ 839269 h 5303484"/>
              <a:gd name="connsiteX4" fmla="*/ 0 w 5303486"/>
              <a:gd name="connsiteY4" fmla="*/ 0 h 5303484"/>
              <a:gd name="connsiteX5" fmla="*/ 5303486 w 5303486"/>
              <a:gd name="connsiteY5" fmla="*/ 0 h 5303484"/>
              <a:gd name="connsiteX6" fmla="*/ 5303486 w 5303486"/>
              <a:gd name="connsiteY6" fmla="*/ 5303484 h 5303484"/>
              <a:gd name="connsiteX7" fmla="*/ 0 w 5303486"/>
              <a:gd name="connsiteY7" fmla="*/ 5303484 h 530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3486" h="5303484">
                <a:moveTo>
                  <a:pt x="839270" y="839268"/>
                </a:moveTo>
                <a:lnTo>
                  <a:pt x="839270" y="4464212"/>
                </a:lnTo>
                <a:lnTo>
                  <a:pt x="4464213" y="4464212"/>
                </a:lnTo>
                <a:lnTo>
                  <a:pt x="4464213" y="839269"/>
                </a:lnTo>
                <a:close/>
                <a:moveTo>
                  <a:pt x="0" y="0"/>
                </a:moveTo>
                <a:lnTo>
                  <a:pt x="5303486" y="0"/>
                </a:lnTo>
                <a:lnTo>
                  <a:pt x="5303486" y="5303484"/>
                </a:lnTo>
                <a:lnTo>
                  <a:pt x="0" y="53034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B67BA235-B2D6-2F45-BAFF-243D2E503C43}"/>
              </a:ext>
            </a:extLst>
          </p:cNvPr>
          <p:cNvSpPr/>
          <p:nvPr/>
        </p:nvSpPr>
        <p:spPr>
          <a:xfrm rot="2700000">
            <a:off x="2101069" y="-565929"/>
            <a:ext cx="7989866" cy="7989862"/>
          </a:xfrm>
          <a:custGeom>
            <a:avLst/>
            <a:gdLst>
              <a:gd name="connsiteX0" fmla="*/ 900592 w 7989866"/>
              <a:gd name="connsiteY0" fmla="*/ 900591 h 7989862"/>
              <a:gd name="connsiteX1" fmla="*/ 900592 w 7989866"/>
              <a:gd name="connsiteY1" fmla="*/ 7089275 h 7989862"/>
              <a:gd name="connsiteX2" fmla="*/ 7089278 w 7989866"/>
              <a:gd name="connsiteY2" fmla="*/ 7089275 h 7989862"/>
              <a:gd name="connsiteX3" fmla="*/ 7089278 w 7989866"/>
              <a:gd name="connsiteY3" fmla="*/ 900591 h 7989862"/>
              <a:gd name="connsiteX4" fmla="*/ 0 w 7989866"/>
              <a:gd name="connsiteY4" fmla="*/ 0 h 7989862"/>
              <a:gd name="connsiteX5" fmla="*/ 7989866 w 7989866"/>
              <a:gd name="connsiteY5" fmla="*/ 0 h 7989862"/>
              <a:gd name="connsiteX6" fmla="*/ 7989866 w 7989866"/>
              <a:gd name="connsiteY6" fmla="*/ 7989862 h 7989862"/>
              <a:gd name="connsiteX7" fmla="*/ 0 w 7989866"/>
              <a:gd name="connsiteY7" fmla="*/ 7989862 h 798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89866" h="7989862">
                <a:moveTo>
                  <a:pt x="900592" y="900591"/>
                </a:moveTo>
                <a:lnTo>
                  <a:pt x="900592" y="7089275"/>
                </a:lnTo>
                <a:lnTo>
                  <a:pt x="7089278" y="7089275"/>
                </a:lnTo>
                <a:lnTo>
                  <a:pt x="7089278" y="900591"/>
                </a:lnTo>
                <a:close/>
                <a:moveTo>
                  <a:pt x="0" y="0"/>
                </a:moveTo>
                <a:lnTo>
                  <a:pt x="7989866" y="0"/>
                </a:lnTo>
                <a:lnTo>
                  <a:pt x="7989866" y="7989862"/>
                </a:lnTo>
                <a:lnTo>
                  <a:pt x="0" y="7989862"/>
                </a:lnTo>
                <a:close/>
              </a:path>
            </a:pathLst>
          </a:custGeom>
          <a:solidFill>
            <a:srgbClr val="1F9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EE34F6-9057-234B-99C3-F65027F6B194}"/>
              </a:ext>
            </a:extLst>
          </p:cNvPr>
          <p:cNvSpPr/>
          <p:nvPr/>
        </p:nvSpPr>
        <p:spPr>
          <a:xfrm>
            <a:off x="7151911" y="2036128"/>
            <a:ext cx="2873829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16B811-4AFA-094F-82FB-619E01631BEE}"/>
              </a:ext>
            </a:extLst>
          </p:cNvPr>
          <p:cNvSpPr/>
          <p:nvPr/>
        </p:nvSpPr>
        <p:spPr>
          <a:xfrm>
            <a:off x="8186057" y="2782636"/>
            <a:ext cx="287382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E292C0-4B62-D049-83BD-9675B9EAB31D}"/>
              </a:ext>
            </a:extLst>
          </p:cNvPr>
          <p:cNvSpPr/>
          <p:nvPr/>
        </p:nvSpPr>
        <p:spPr>
          <a:xfrm>
            <a:off x="8131631" y="2728210"/>
            <a:ext cx="2873828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A668EC-22B1-4B48-AB0A-9C6D5623E14F}"/>
              </a:ext>
            </a:extLst>
          </p:cNvPr>
          <p:cNvSpPr txBox="1"/>
          <p:nvPr/>
        </p:nvSpPr>
        <p:spPr>
          <a:xfrm>
            <a:off x="7915965" y="2859930"/>
            <a:ext cx="3305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NEW VIBE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8752A4-9AFA-054C-8C1E-D21B8D908841}"/>
              </a:ext>
            </a:extLst>
          </p:cNvPr>
          <p:cNvSpPr/>
          <p:nvPr/>
        </p:nvSpPr>
        <p:spPr>
          <a:xfrm>
            <a:off x="7097485" y="1981702"/>
            <a:ext cx="2873829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A6CD34-D289-6C49-A4E9-19709271E6CF}"/>
              </a:ext>
            </a:extLst>
          </p:cNvPr>
          <p:cNvSpPr txBox="1"/>
          <p:nvPr/>
        </p:nvSpPr>
        <p:spPr>
          <a:xfrm>
            <a:off x="6881819" y="2113422"/>
            <a:ext cx="3305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NEW YEAR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9203871" y="1226624"/>
            <a:ext cx="231865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B75707-1F85-2047-B478-CD2E337327E8}"/>
              </a:ext>
            </a:extLst>
          </p:cNvPr>
          <p:cNvSpPr txBox="1"/>
          <p:nvPr/>
        </p:nvSpPr>
        <p:spPr>
          <a:xfrm>
            <a:off x="9029868" y="1353459"/>
            <a:ext cx="266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fashion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EC20C8B-B142-0042-9F37-8F0BCD458A48}"/>
              </a:ext>
            </a:extLst>
          </p:cNvPr>
          <p:cNvSpPr>
            <a:spLocks noChangeAspect="1"/>
          </p:cNvSpPr>
          <p:nvPr/>
        </p:nvSpPr>
        <p:spPr>
          <a:xfrm>
            <a:off x="7444416" y="4437680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01FE2A8-BFCE-6C41-AB91-55C49F3FEFC8}"/>
              </a:ext>
            </a:extLst>
          </p:cNvPr>
          <p:cNvSpPr/>
          <p:nvPr/>
        </p:nvSpPr>
        <p:spPr>
          <a:xfrm>
            <a:off x="7943937" y="4371249"/>
            <a:ext cx="2133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Add Subheading Here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5363C7-8B2E-CB43-B68A-9A064DA8ED84}"/>
              </a:ext>
            </a:extLst>
          </p:cNvPr>
          <p:cNvSpPr>
            <a:spLocks noChangeAspect="1"/>
          </p:cNvSpPr>
          <p:nvPr/>
        </p:nvSpPr>
        <p:spPr>
          <a:xfrm>
            <a:off x="7444416" y="4834071"/>
            <a:ext cx="148614" cy="148614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06D9B0C-38CA-2A4A-8BD1-EA547FE0330F}"/>
              </a:ext>
            </a:extLst>
          </p:cNvPr>
          <p:cNvSpPr/>
          <p:nvPr/>
        </p:nvSpPr>
        <p:spPr>
          <a:xfrm>
            <a:off x="7943937" y="4767640"/>
            <a:ext cx="2133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Add Subheading Here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0FCA371-9BE2-CA4F-8961-1BBD1F9F62C7}"/>
              </a:ext>
            </a:extLst>
          </p:cNvPr>
          <p:cNvSpPr>
            <a:spLocks noChangeAspect="1"/>
          </p:cNvSpPr>
          <p:nvPr/>
        </p:nvSpPr>
        <p:spPr>
          <a:xfrm>
            <a:off x="7444416" y="523046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731DDCE-BFE7-4B46-841C-CDFC5D424DEA}"/>
              </a:ext>
            </a:extLst>
          </p:cNvPr>
          <p:cNvSpPr/>
          <p:nvPr/>
        </p:nvSpPr>
        <p:spPr>
          <a:xfrm>
            <a:off x="7943937" y="5164031"/>
            <a:ext cx="2133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Add Subheading Here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2A07A90-B650-314D-A8F0-36E3DF06DB22}"/>
              </a:ext>
            </a:extLst>
          </p:cNvPr>
          <p:cNvSpPr>
            <a:spLocks noChangeAspect="1"/>
          </p:cNvSpPr>
          <p:nvPr/>
        </p:nvSpPr>
        <p:spPr>
          <a:xfrm>
            <a:off x="7444416" y="562685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A918F38-25B3-5A4A-BFF6-74EE05D83847}"/>
              </a:ext>
            </a:extLst>
          </p:cNvPr>
          <p:cNvSpPr/>
          <p:nvPr/>
        </p:nvSpPr>
        <p:spPr>
          <a:xfrm>
            <a:off x="7943937" y="5560421"/>
            <a:ext cx="21339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14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Add Subheading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933AD9-6FDC-D743-8A90-C93CF8226E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9AD2304-3251-2147-BABC-0F971419C9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AD55A32-3ECB-E242-9BE2-12D89C48307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73332571-B479-974E-99D1-D45658FF7DC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2F090F-25CF-9D41-85C9-9121F77B0965}"/>
              </a:ext>
            </a:extLst>
          </p:cNvPr>
          <p:cNvSpPr/>
          <p:nvPr/>
        </p:nvSpPr>
        <p:spPr>
          <a:xfrm>
            <a:off x="5297717" y="739004"/>
            <a:ext cx="720000" cy="720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850697-325B-CD48-91A5-67847A6AB259}"/>
              </a:ext>
            </a:extLst>
          </p:cNvPr>
          <p:cNvSpPr/>
          <p:nvPr/>
        </p:nvSpPr>
        <p:spPr>
          <a:xfrm>
            <a:off x="607163" y="739004"/>
            <a:ext cx="720000" cy="72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AC5F19E-EC48-3544-9977-7BF5609DA204}"/>
              </a:ext>
            </a:extLst>
          </p:cNvPr>
          <p:cNvSpPr/>
          <p:nvPr/>
        </p:nvSpPr>
        <p:spPr>
          <a:xfrm>
            <a:off x="5297717" y="5410942"/>
            <a:ext cx="720000" cy="72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A91401-7886-5D4C-8EB0-900DFCC5D76B}"/>
              </a:ext>
            </a:extLst>
          </p:cNvPr>
          <p:cNvSpPr/>
          <p:nvPr/>
        </p:nvSpPr>
        <p:spPr>
          <a:xfrm>
            <a:off x="607163" y="5410942"/>
            <a:ext cx="720000" cy="72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itchFamily="2" charset="77"/>
                <a:cs typeface="Poppins" pitchFamily="2" charset="77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1290401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Freeform 84">
            <a:extLst>
              <a:ext uri="{FF2B5EF4-FFF2-40B4-BE49-F238E27FC236}">
                <a16:creationId xmlns:a16="http://schemas.microsoft.com/office/drawing/2014/main" id="{D7DF67F6-572F-6C47-A39F-4B898DB99FC1}"/>
              </a:ext>
            </a:extLst>
          </p:cNvPr>
          <p:cNvSpPr/>
          <p:nvPr/>
        </p:nvSpPr>
        <p:spPr>
          <a:xfrm>
            <a:off x="6100844" y="3878670"/>
            <a:ext cx="6114975" cy="2988786"/>
          </a:xfrm>
          <a:custGeom>
            <a:avLst/>
            <a:gdLst>
              <a:gd name="connsiteX0" fmla="*/ 5615282 w 6114975"/>
              <a:gd name="connsiteY0" fmla="*/ 0 h 2988786"/>
              <a:gd name="connsiteX1" fmla="*/ 5622402 w 6114975"/>
              <a:gd name="connsiteY1" fmla="*/ 6807 h 2988786"/>
              <a:gd name="connsiteX2" fmla="*/ 5633722 w 6114975"/>
              <a:gd name="connsiteY2" fmla="*/ 6807 h 2988786"/>
              <a:gd name="connsiteX3" fmla="*/ 5633722 w 6114975"/>
              <a:gd name="connsiteY3" fmla="*/ 17629 h 2988786"/>
              <a:gd name="connsiteX4" fmla="*/ 6111964 w 6114975"/>
              <a:gd name="connsiteY4" fmla="*/ 474810 h 2988786"/>
              <a:gd name="connsiteX5" fmla="*/ 6114975 w 6114975"/>
              <a:gd name="connsiteY5" fmla="*/ 474810 h 2988786"/>
              <a:gd name="connsiteX6" fmla="*/ 6114975 w 6114975"/>
              <a:gd name="connsiteY6" fmla="*/ 2979329 h 2988786"/>
              <a:gd name="connsiteX7" fmla="*/ 5633722 w 6114975"/>
              <a:gd name="connsiteY7" fmla="*/ 2979329 h 2988786"/>
              <a:gd name="connsiteX8" fmla="*/ 4843388 w 6114975"/>
              <a:gd name="connsiteY8" fmla="*/ 2979329 h 2988786"/>
              <a:gd name="connsiteX9" fmla="*/ 3126463 w 6114975"/>
              <a:gd name="connsiteY9" fmla="*/ 2979329 h 2988786"/>
              <a:gd name="connsiteX10" fmla="*/ 3126463 w 6114975"/>
              <a:gd name="connsiteY10" fmla="*/ 2988786 h 2988786"/>
              <a:gd name="connsiteX11" fmla="*/ 0 w 6114975"/>
              <a:gd name="connsiteY11" fmla="*/ 1 h 2988786"/>
              <a:gd name="connsiteX12" fmla="*/ 3126463 w 6114975"/>
              <a:gd name="connsiteY12" fmla="*/ 1 h 2988786"/>
              <a:gd name="connsiteX13" fmla="*/ 3126463 w 6114975"/>
              <a:gd name="connsiteY13" fmla="*/ 6807 h 2988786"/>
              <a:gd name="connsiteX14" fmla="*/ 5615282 w 6114975"/>
              <a:gd name="connsiteY14" fmla="*/ 6807 h 298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114975" h="2988786">
                <a:moveTo>
                  <a:pt x="5615282" y="0"/>
                </a:moveTo>
                <a:lnTo>
                  <a:pt x="5622402" y="6807"/>
                </a:lnTo>
                <a:lnTo>
                  <a:pt x="5633722" y="6807"/>
                </a:lnTo>
                <a:lnTo>
                  <a:pt x="5633722" y="17629"/>
                </a:lnTo>
                <a:lnTo>
                  <a:pt x="6111964" y="474810"/>
                </a:lnTo>
                <a:lnTo>
                  <a:pt x="6114975" y="474810"/>
                </a:lnTo>
                <a:lnTo>
                  <a:pt x="6114975" y="2979329"/>
                </a:lnTo>
                <a:lnTo>
                  <a:pt x="5633722" y="2979329"/>
                </a:lnTo>
                <a:lnTo>
                  <a:pt x="4843388" y="2979329"/>
                </a:lnTo>
                <a:lnTo>
                  <a:pt x="3126463" y="2979329"/>
                </a:lnTo>
                <a:lnTo>
                  <a:pt x="3126463" y="2988786"/>
                </a:lnTo>
                <a:lnTo>
                  <a:pt x="0" y="1"/>
                </a:lnTo>
                <a:lnTo>
                  <a:pt x="3126463" y="1"/>
                </a:lnTo>
                <a:lnTo>
                  <a:pt x="3126463" y="6807"/>
                </a:lnTo>
                <a:lnTo>
                  <a:pt x="5615282" y="6807"/>
                </a:lnTo>
                <a:close/>
              </a:path>
            </a:pathLst>
          </a:custGeom>
          <a:pattFill prst="lgGrid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DF67F6-572F-6C47-A39F-4B898DB99FC1}"/>
              </a:ext>
            </a:extLst>
          </p:cNvPr>
          <p:cNvSpPr/>
          <p:nvPr/>
        </p:nvSpPr>
        <p:spPr>
          <a:xfrm>
            <a:off x="985838" y="-204785"/>
            <a:ext cx="4630813" cy="349567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DF67F6-572F-6C47-A39F-4B898DB99FC1}"/>
              </a:ext>
            </a:extLst>
          </p:cNvPr>
          <p:cNvSpPr/>
          <p:nvPr/>
        </p:nvSpPr>
        <p:spPr>
          <a:xfrm>
            <a:off x="985840" y="3567113"/>
            <a:ext cx="4630812" cy="34956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7DF67F6-572F-6C47-A39F-4B898DB99FC1}"/>
              </a:ext>
            </a:extLst>
          </p:cNvPr>
          <p:cNvSpPr/>
          <p:nvPr/>
        </p:nvSpPr>
        <p:spPr>
          <a:xfrm>
            <a:off x="1" y="800094"/>
            <a:ext cx="1271587" cy="5311942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6105833" y="2985477"/>
            <a:ext cx="5599033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5565C8-7B92-8D44-98AB-40C018EAB04B}"/>
              </a:ext>
            </a:extLst>
          </p:cNvPr>
          <p:cNvSpPr txBox="1"/>
          <p:nvPr/>
        </p:nvSpPr>
        <p:spPr>
          <a:xfrm>
            <a:off x="6105832" y="3114035"/>
            <a:ext cx="5556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Vision of the Fashion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1686426" y="2979557"/>
            <a:ext cx="514794" cy="1373923"/>
            <a:chOff x="11686426" y="2979557"/>
            <a:chExt cx="514794" cy="1373923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11686426" y="2979557"/>
              <a:ext cx="505574" cy="484265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1686426" y="3869215"/>
              <a:ext cx="505574" cy="484265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11686426" y="3646800"/>
              <a:ext cx="505574" cy="484265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1695646" y="3424386"/>
              <a:ext cx="505574" cy="484265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1688164" y="3201971"/>
              <a:ext cx="505574" cy="484265"/>
            </a:xfrm>
            <a:prstGeom prst="line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BF77CF9-CA81-4D4C-81F6-811275BBDB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B34BA68-4D65-E747-88DA-C53D3EE5012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FD95516-DF4B-5B4E-805C-9CFA93E63F91}"/>
              </a:ext>
            </a:extLst>
          </p:cNvPr>
          <p:cNvGrpSpPr/>
          <p:nvPr/>
        </p:nvGrpSpPr>
        <p:grpSpPr>
          <a:xfrm>
            <a:off x="4918841" y="800094"/>
            <a:ext cx="5310103" cy="1725807"/>
            <a:chOff x="6233696" y="720000"/>
            <a:chExt cx="5016000" cy="172580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980F41D-4631-CB43-A677-179069A1A77E}"/>
                </a:ext>
              </a:extLst>
            </p:cNvPr>
            <p:cNvSpPr/>
            <p:nvPr/>
          </p:nvSpPr>
          <p:spPr>
            <a:xfrm>
              <a:off x="6288122" y="774426"/>
              <a:ext cx="4961574" cy="1671381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21E22BE-730F-4D4E-ACF2-0D39446FF3B3}"/>
                </a:ext>
              </a:extLst>
            </p:cNvPr>
            <p:cNvSpPr/>
            <p:nvPr/>
          </p:nvSpPr>
          <p:spPr>
            <a:xfrm>
              <a:off x="6233696" y="720000"/>
              <a:ext cx="4961574" cy="167138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B4ABA27-8867-594B-B444-253CDA690ED2}"/>
              </a:ext>
            </a:extLst>
          </p:cNvPr>
          <p:cNvGrpSpPr/>
          <p:nvPr/>
        </p:nvGrpSpPr>
        <p:grpSpPr>
          <a:xfrm>
            <a:off x="4896606" y="4386229"/>
            <a:ext cx="5310103" cy="1725807"/>
            <a:chOff x="6233696" y="2714848"/>
            <a:chExt cx="5016000" cy="172580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7861CA6-3000-FE41-AB97-C35EBCC6EC80}"/>
                </a:ext>
              </a:extLst>
            </p:cNvPr>
            <p:cNvSpPr/>
            <p:nvPr/>
          </p:nvSpPr>
          <p:spPr>
            <a:xfrm>
              <a:off x="6288122" y="2769274"/>
              <a:ext cx="4961574" cy="1671381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ECFF1FF-3D58-E74D-823B-D57249C18198}"/>
                </a:ext>
              </a:extLst>
            </p:cNvPr>
            <p:cNvSpPr/>
            <p:nvPr/>
          </p:nvSpPr>
          <p:spPr>
            <a:xfrm>
              <a:off x="6233696" y="2714848"/>
              <a:ext cx="4961574" cy="167138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Graphic 32" descr="Dress">
            <a:extLst>
              <a:ext uri="{FF2B5EF4-FFF2-40B4-BE49-F238E27FC236}">
                <a16:creationId xmlns:a16="http://schemas.microsoft.com/office/drawing/2014/main" id="{8F7C1D3A-8397-0347-BE1C-A687FCB7AD99}"/>
              </a:ext>
            </a:extLst>
          </p:cNvPr>
          <p:cNvSpPr/>
          <p:nvPr/>
        </p:nvSpPr>
        <p:spPr>
          <a:xfrm>
            <a:off x="5482446" y="1417149"/>
            <a:ext cx="460874" cy="546122"/>
          </a:xfrm>
          <a:custGeom>
            <a:avLst/>
            <a:gdLst>
              <a:gd name="connsiteX0" fmla="*/ 327931 w 329122"/>
              <a:gd name="connsiteY0" fmla="*/ 340275 h 390000"/>
              <a:gd name="connsiteX1" fmla="*/ 211906 w 329122"/>
              <a:gd name="connsiteY1" fmla="*/ 137475 h 390000"/>
              <a:gd name="connsiteX2" fmla="*/ 208493 w 329122"/>
              <a:gd name="connsiteY2" fmla="*/ 125288 h 390000"/>
              <a:gd name="connsiteX3" fmla="*/ 209468 w 329122"/>
              <a:gd name="connsiteY3" fmla="*/ 118950 h 390000"/>
              <a:gd name="connsiteX4" fmla="*/ 224581 w 329122"/>
              <a:gd name="connsiteY4" fmla="*/ 62888 h 390000"/>
              <a:gd name="connsiteX5" fmla="*/ 229943 w 329122"/>
              <a:gd name="connsiteY5" fmla="*/ 59475 h 390000"/>
              <a:gd name="connsiteX6" fmla="*/ 270406 w 329122"/>
              <a:gd name="connsiteY6" fmla="*/ 63375 h 390000"/>
              <a:gd name="connsiteX7" fmla="*/ 272843 w 329122"/>
              <a:gd name="connsiteY7" fmla="*/ 61425 h 390000"/>
              <a:gd name="connsiteX8" fmla="*/ 281618 w 329122"/>
              <a:gd name="connsiteY8" fmla="*/ 21938 h 390000"/>
              <a:gd name="connsiteX9" fmla="*/ 280156 w 329122"/>
              <a:gd name="connsiteY9" fmla="*/ 19012 h 390000"/>
              <a:gd name="connsiteX10" fmla="*/ 242618 w 329122"/>
              <a:gd name="connsiteY10" fmla="*/ 5363 h 390000"/>
              <a:gd name="connsiteX11" fmla="*/ 212393 w 329122"/>
              <a:gd name="connsiteY11" fmla="*/ 0 h 390000"/>
              <a:gd name="connsiteX12" fmla="*/ 208493 w 329122"/>
              <a:gd name="connsiteY12" fmla="*/ 0 h 390000"/>
              <a:gd name="connsiteX13" fmla="*/ 203618 w 329122"/>
              <a:gd name="connsiteY13" fmla="*/ 4875 h 390000"/>
              <a:gd name="connsiteX14" fmla="*/ 203618 w 329122"/>
              <a:gd name="connsiteY14" fmla="*/ 9750 h 390000"/>
              <a:gd name="connsiteX15" fmla="*/ 164618 w 329122"/>
              <a:gd name="connsiteY15" fmla="*/ 48750 h 390000"/>
              <a:gd name="connsiteX16" fmla="*/ 125618 w 329122"/>
              <a:gd name="connsiteY16" fmla="*/ 9750 h 390000"/>
              <a:gd name="connsiteX17" fmla="*/ 125618 w 329122"/>
              <a:gd name="connsiteY17" fmla="*/ 4875 h 390000"/>
              <a:gd name="connsiteX18" fmla="*/ 120743 w 329122"/>
              <a:gd name="connsiteY18" fmla="*/ 0 h 390000"/>
              <a:gd name="connsiteX19" fmla="*/ 116843 w 329122"/>
              <a:gd name="connsiteY19" fmla="*/ 0 h 390000"/>
              <a:gd name="connsiteX20" fmla="*/ 86618 w 329122"/>
              <a:gd name="connsiteY20" fmla="*/ 5363 h 390000"/>
              <a:gd name="connsiteX21" fmla="*/ 49568 w 329122"/>
              <a:gd name="connsiteY21" fmla="*/ 19012 h 390000"/>
              <a:gd name="connsiteX22" fmla="*/ 48106 w 329122"/>
              <a:gd name="connsiteY22" fmla="*/ 21938 h 390000"/>
              <a:gd name="connsiteX23" fmla="*/ 56881 w 329122"/>
              <a:gd name="connsiteY23" fmla="*/ 61425 h 390000"/>
              <a:gd name="connsiteX24" fmla="*/ 59318 w 329122"/>
              <a:gd name="connsiteY24" fmla="*/ 63375 h 390000"/>
              <a:gd name="connsiteX25" fmla="*/ 99781 w 329122"/>
              <a:gd name="connsiteY25" fmla="*/ 59475 h 390000"/>
              <a:gd name="connsiteX26" fmla="*/ 105143 w 329122"/>
              <a:gd name="connsiteY26" fmla="*/ 62888 h 390000"/>
              <a:gd name="connsiteX27" fmla="*/ 120256 w 329122"/>
              <a:gd name="connsiteY27" fmla="*/ 118950 h 390000"/>
              <a:gd name="connsiteX28" fmla="*/ 121231 w 329122"/>
              <a:gd name="connsiteY28" fmla="*/ 125288 h 390000"/>
              <a:gd name="connsiteX29" fmla="*/ 117818 w 329122"/>
              <a:gd name="connsiteY29" fmla="*/ 137475 h 390000"/>
              <a:gd name="connsiteX30" fmla="*/ 1306 w 329122"/>
              <a:gd name="connsiteY30" fmla="*/ 340275 h 390000"/>
              <a:gd name="connsiteX31" fmla="*/ 4231 w 329122"/>
              <a:gd name="connsiteY31" fmla="*/ 352950 h 390000"/>
              <a:gd name="connsiteX32" fmla="*/ 164618 w 329122"/>
              <a:gd name="connsiteY32" fmla="*/ 390000 h 390000"/>
              <a:gd name="connsiteX33" fmla="*/ 325006 w 329122"/>
              <a:gd name="connsiteY33" fmla="*/ 352950 h 390000"/>
              <a:gd name="connsiteX34" fmla="*/ 327931 w 329122"/>
              <a:gd name="connsiteY34" fmla="*/ 340275 h 3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9122" h="390000">
                <a:moveTo>
                  <a:pt x="327931" y="340275"/>
                </a:moveTo>
                <a:lnTo>
                  <a:pt x="211906" y="137475"/>
                </a:lnTo>
                <a:cubicBezTo>
                  <a:pt x="209956" y="133575"/>
                  <a:pt x="208493" y="129675"/>
                  <a:pt x="208493" y="125288"/>
                </a:cubicBezTo>
                <a:cubicBezTo>
                  <a:pt x="208493" y="123338"/>
                  <a:pt x="208981" y="120900"/>
                  <a:pt x="209468" y="118950"/>
                </a:cubicBezTo>
                <a:lnTo>
                  <a:pt x="224581" y="62888"/>
                </a:lnTo>
                <a:cubicBezTo>
                  <a:pt x="225068" y="60450"/>
                  <a:pt x="227506" y="58988"/>
                  <a:pt x="229943" y="59475"/>
                </a:cubicBezTo>
                <a:lnTo>
                  <a:pt x="270406" y="63375"/>
                </a:lnTo>
                <a:cubicBezTo>
                  <a:pt x="271868" y="63375"/>
                  <a:pt x="272843" y="62888"/>
                  <a:pt x="272843" y="61425"/>
                </a:cubicBezTo>
                <a:lnTo>
                  <a:pt x="281618" y="21938"/>
                </a:lnTo>
                <a:cubicBezTo>
                  <a:pt x="282106" y="20963"/>
                  <a:pt x="281131" y="19500"/>
                  <a:pt x="280156" y="19012"/>
                </a:cubicBezTo>
                <a:lnTo>
                  <a:pt x="242618" y="5363"/>
                </a:lnTo>
                <a:cubicBezTo>
                  <a:pt x="232868" y="1950"/>
                  <a:pt x="222631" y="0"/>
                  <a:pt x="212393" y="0"/>
                </a:cubicBezTo>
                <a:lnTo>
                  <a:pt x="208493" y="0"/>
                </a:lnTo>
                <a:cubicBezTo>
                  <a:pt x="205568" y="0"/>
                  <a:pt x="203618" y="1950"/>
                  <a:pt x="203618" y="4875"/>
                </a:cubicBezTo>
                <a:lnTo>
                  <a:pt x="203618" y="9750"/>
                </a:lnTo>
                <a:cubicBezTo>
                  <a:pt x="203618" y="31200"/>
                  <a:pt x="186068" y="48750"/>
                  <a:pt x="164618" y="48750"/>
                </a:cubicBezTo>
                <a:cubicBezTo>
                  <a:pt x="143168" y="48750"/>
                  <a:pt x="125618" y="31200"/>
                  <a:pt x="125618" y="9750"/>
                </a:cubicBezTo>
                <a:lnTo>
                  <a:pt x="125618" y="4875"/>
                </a:lnTo>
                <a:cubicBezTo>
                  <a:pt x="125618" y="1950"/>
                  <a:pt x="123668" y="0"/>
                  <a:pt x="120743" y="0"/>
                </a:cubicBezTo>
                <a:lnTo>
                  <a:pt x="116843" y="0"/>
                </a:lnTo>
                <a:cubicBezTo>
                  <a:pt x="106606" y="0"/>
                  <a:pt x="96368" y="1950"/>
                  <a:pt x="86618" y="5363"/>
                </a:cubicBezTo>
                <a:lnTo>
                  <a:pt x="49568" y="19012"/>
                </a:lnTo>
                <a:cubicBezTo>
                  <a:pt x="48593" y="19500"/>
                  <a:pt x="47618" y="20475"/>
                  <a:pt x="48106" y="21938"/>
                </a:cubicBezTo>
                <a:lnTo>
                  <a:pt x="56881" y="61425"/>
                </a:lnTo>
                <a:cubicBezTo>
                  <a:pt x="57368" y="62400"/>
                  <a:pt x="58343" y="63375"/>
                  <a:pt x="59318" y="63375"/>
                </a:cubicBezTo>
                <a:lnTo>
                  <a:pt x="99781" y="59475"/>
                </a:lnTo>
                <a:cubicBezTo>
                  <a:pt x="102218" y="59475"/>
                  <a:pt x="104168" y="60938"/>
                  <a:pt x="105143" y="62888"/>
                </a:cubicBezTo>
                <a:lnTo>
                  <a:pt x="120256" y="118950"/>
                </a:lnTo>
                <a:cubicBezTo>
                  <a:pt x="120743" y="120900"/>
                  <a:pt x="121231" y="123338"/>
                  <a:pt x="121231" y="125288"/>
                </a:cubicBezTo>
                <a:cubicBezTo>
                  <a:pt x="121231" y="129675"/>
                  <a:pt x="120256" y="133575"/>
                  <a:pt x="117818" y="137475"/>
                </a:cubicBezTo>
                <a:lnTo>
                  <a:pt x="1306" y="340275"/>
                </a:lnTo>
                <a:cubicBezTo>
                  <a:pt x="-1132" y="344663"/>
                  <a:pt x="-157" y="350025"/>
                  <a:pt x="4231" y="352950"/>
                </a:cubicBezTo>
                <a:cubicBezTo>
                  <a:pt x="34456" y="374888"/>
                  <a:pt x="94906" y="390000"/>
                  <a:pt x="164618" y="390000"/>
                </a:cubicBezTo>
                <a:cubicBezTo>
                  <a:pt x="234331" y="390000"/>
                  <a:pt x="294781" y="374888"/>
                  <a:pt x="325006" y="352950"/>
                </a:cubicBezTo>
                <a:cubicBezTo>
                  <a:pt x="328906" y="350025"/>
                  <a:pt x="330368" y="344663"/>
                  <a:pt x="327931" y="340275"/>
                </a:cubicBezTo>
                <a:close/>
              </a:path>
            </a:pathLst>
          </a:custGeom>
          <a:solidFill>
            <a:schemeClr val="accent3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7FDD7751-A93D-A840-AF99-BF162FA6C698}"/>
              </a:ext>
            </a:extLst>
          </p:cNvPr>
          <p:cNvSpPr/>
          <p:nvPr/>
        </p:nvSpPr>
        <p:spPr>
          <a:xfrm>
            <a:off x="5462173" y="4979577"/>
            <a:ext cx="501420" cy="484684"/>
          </a:xfrm>
          <a:custGeom>
            <a:avLst/>
            <a:gdLst>
              <a:gd name="connsiteX0" fmla="*/ 304380 w 358077"/>
              <a:gd name="connsiteY0" fmla="*/ 114435 h 346125"/>
              <a:gd name="connsiteX1" fmla="*/ 349386 w 358077"/>
              <a:gd name="connsiteY1" fmla="*/ 144441 h 346125"/>
              <a:gd name="connsiteX2" fmla="*/ 357927 w 358077"/>
              <a:gd name="connsiteY2" fmla="*/ 163083 h 346125"/>
              <a:gd name="connsiteX3" fmla="*/ 337184 w 358077"/>
              <a:gd name="connsiteY3" fmla="*/ 329042 h 346125"/>
              <a:gd name="connsiteX4" fmla="*/ 334064 w 358077"/>
              <a:gd name="connsiteY4" fmla="*/ 337296 h 346125"/>
              <a:gd name="connsiteX5" fmla="*/ 53687 w 358077"/>
              <a:gd name="connsiteY5" fmla="*/ 114435 h 346125"/>
              <a:gd name="connsiteX6" fmla="*/ 24013 w 358077"/>
              <a:gd name="connsiteY6" fmla="*/ 337296 h 346125"/>
              <a:gd name="connsiteX7" fmla="*/ 20903 w 358077"/>
              <a:gd name="connsiteY7" fmla="*/ 329062 h 346125"/>
              <a:gd name="connsiteX8" fmla="*/ 150 w 358077"/>
              <a:gd name="connsiteY8" fmla="*/ 163083 h 346125"/>
              <a:gd name="connsiteX9" fmla="*/ 8681 w 358077"/>
              <a:gd name="connsiteY9" fmla="*/ 144441 h 346125"/>
              <a:gd name="connsiteX10" fmla="*/ 77692 w 358077"/>
              <a:gd name="connsiteY10" fmla="*/ 102375 h 346125"/>
              <a:gd name="connsiteX11" fmla="*/ 99508 w 358077"/>
              <a:gd name="connsiteY11" fmla="*/ 102375 h 346125"/>
              <a:gd name="connsiteX12" fmla="*/ 99508 w 358077"/>
              <a:gd name="connsiteY12" fmla="*/ 141375 h 346125"/>
              <a:gd name="connsiteX13" fmla="*/ 121445 w 358077"/>
              <a:gd name="connsiteY13" fmla="*/ 163313 h 346125"/>
              <a:gd name="connsiteX14" fmla="*/ 143383 w 358077"/>
              <a:gd name="connsiteY14" fmla="*/ 141375 h 346125"/>
              <a:gd name="connsiteX15" fmla="*/ 143383 w 358077"/>
              <a:gd name="connsiteY15" fmla="*/ 102375 h 346125"/>
              <a:gd name="connsiteX16" fmla="*/ 214762 w 358077"/>
              <a:gd name="connsiteY16" fmla="*/ 102375 h 346125"/>
              <a:gd name="connsiteX17" fmla="*/ 214762 w 358077"/>
              <a:gd name="connsiteY17" fmla="*/ 141375 h 346125"/>
              <a:gd name="connsiteX18" fmla="*/ 236700 w 358077"/>
              <a:gd name="connsiteY18" fmla="*/ 163313 h 346125"/>
              <a:gd name="connsiteX19" fmla="*/ 258637 w 358077"/>
              <a:gd name="connsiteY19" fmla="*/ 141375 h 346125"/>
              <a:gd name="connsiteX20" fmla="*/ 258637 w 358077"/>
              <a:gd name="connsiteY20" fmla="*/ 102375 h 346125"/>
              <a:gd name="connsiteX21" fmla="*/ 280385 w 358077"/>
              <a:gd name="connsiteY21" fmla="*/ 102375 h 346125"/>
              <a:gd name="connsiteX22" fmla="*/ 291217 w 358077"/>
              <a:gd name="connsiteY22" fmla="*/ 105661 h 346125"/>
              <a:gd name="connsiteX23" fmla="*/ 293601 w 358077"/>
              <a:gd name="connsiteY23" fmla="*/ 107250 h 346125"/>
              <a:gd name="connsiteX24" fmla="*/ 325196 w 358077"/>
              <a:gd name="connsiteY24" fmla="*/ 344662 h 346125"/>
              <a:gd name="connsiteX25" fmla="*/ 317825 w 358077"/>
              <a:gd name="connsiteY25" fmla="*/ 346125 h 346125"/>
              <a:gd name="connsiteX26" fmla="*/ 40252 w 358077"/>
              <a:gd name="connsiteY26" fmla="*/ 346125 h 346125"/>
              <a:gd name="connsiteX27" fmla="*/ 32881 w 358077"/>
              <a:gd name="connsiteY27" fmla="*/ 344662 h 346125"/>
              <a:gd name="connsiteX28" fmla="*/ 64476 w 358077"/>
              <a:gd name="connsiteY28" fmla="*/ 107250 h 346125"/>
              <a:gd name="connsiteX29" fmla="*/ 66874 w 358077"/>
              <a:gd name="connsiteY29" fmla="*/ 105651 h 346125"/>
              <a:gd name="connsiteX30" fmla="*/ 77692 w 358077"/>
              <a:gd name="connsiteY30" fmla="*/ 102375 h 346125"/>
              <a:gd name="connsiteX31" fmla="*/ 179072 w 358077"/>
              <a:gd name="connsiteY31" fmla="*/ 0 h 346125"/>
              <a:gd name="connsiteX32" fmla="*/ 246450 w 358077"/>
              <a:gd name="connsiteY32" fmla="*/ 69513 h 346125"/>
              <a:gd name="connsiteX33" fmla="*/ 246450 w 358077"/>
              <a:gd name="connsiteY33" fmla="*/ 141375 h 346125"/>
              <a:gd name="connsiteX34" fmla="*/ 236700 w 358077"/>
              <a:gd name="connsiteY34" fmla="*/ 151125 h 346125"/>
              <a:gd name="connsiteX35" fmla="*/ 226950 w 358077"/>
              <a:gd name="connsiteY35" fmla="*/ 141375 h 346125"/>
              <a:gd name="connsiteX36" fmla="*/ 226950 w 358077"/>
              <a:gd name="connsiteY36" fmla="*/ 69513 h 346125"/>
              <a:gd name="connsiteX37" fmla="*/ 179072 w 358077"/>
              <a:gd name="connsiteY37" fmla="*/ 19500 h 346125"/>
              <a:gd name="connsiteX38" fmla="*/ 131195 w 358077"/>
              <a:gd name="connsiteY38" fmla="*/ 69513 h 346125"/>
              <a:gd name="connsiteX39" fmla="*/ 131195 w 358077"/>
              <a:gd name="connsiteY39" fmla="*/ 141375 h 346125"/>
              <a:gd name="connsiteX40" fmla="*/ 121445 w 358077"/>
              <a:gd name="connsiteY40" fmla="*/ 151125 h 346125"/>
              <a:gd name="connsiteX41" fmla="*/ 111695 w 358077"/>
              <a:gd name="connsiteY41" fmla="*/ 141375 h 346125"/>
              <a:gd name="connsiteX42" fmla="*/ 111695 w 358077"/>
              <a:gd name="connsiteY42" fmla="*/ 69513 h 346125"/>
              <a:gd name="connsiteX43" fmla="*/ 179072 w 358077"/>
              <a:gd name="connsiteY43" fmla="*/ 0 h 34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077" h="346125">
                <a:moveTo>
                  <a:pt x="304380" y="114435"/>
                </a:moveTo>
                <a:lnTo>
                  <a:pt x="349386" y="144441"/>
                </a:lnTo>
                <a:cubicBezTo>
                  <a:pt x="355534" y="148535"/>
                  <a:pt x="358841" y="155753"/>
                  <a:pt x="357927" y="163083"/>
                </a:cubicBezTo>
                <a:lnTo>
                  <a:pt x="337184" y="329042"/>
                </a:lnTo>
                <a:cubicBezTo>
                  <a:pt x="336795" y="331998"/>
                  <a:pt x="335727" y="334823"/>
                  <a:pt x="334064" y="337296"/>
                </a:cubicBezTo>
                <a:close/>
                <a:moveTo>
                  <a:pt x="53687" y="114435"/>
                </a:moveTo>
                <a:lnTo>
                  <a:pt x="24013" y="337296"/>
                </a:lnTo>
                <a:cubicBezTo>
                  <a:pt x="22356" y="334827"/>
                  <a:pt x="21291" y="332009"/>
                  <a:pt x="20903" y="329062"/>
                </a:cubicBezTo>
                <a:lnTo>
                  <a:pt x="150" y="163083"/>
                </a:lnTo>
                <a:cubicBezTo>
                  <a:pt x="-766" y="155755"/>
                  <a:pt x="2537" y="148538"/>
                  <a:pt x="8681" y="144441"/>
                </a:cubicBezTo>
                <a:close/>
                <a:moveTo>
                  <a:pt x="77692" y="102375"/>
                </a:moveTo>
                <a:lnTo>
                  <a:pt x="99508" y="102375"/>
                </a:lnTo>
                <a:lnTo>
                  <a:pt x="99508" y="141375"/>
                </a:lnTo>
                <a:cubicBezTo>
                  <a:pt x="99508" y="153491"/>
                  <a:pt x="109329" y="163313"/>
                  <a:pt x="121445" y="163313"/>
                </a:cubicBezTo>
                <a:cubicBezTo>
                  <a:pt x="133561" y="163313"/>
                  <a:pt x="143383" y="153491"/>
                  <a:pt x="143383" y="141375"/>
                </a:cubicBezTo>
                <a:lnTo>
                  <a:pt x="143383" y="102375"/>
                </a:lnTo>
                <a:lnTo>
                  <a:pt x="214762" y="102375"/>
                </a:lnTo>
                <a:lnTo>
                  <a:pt x="214762" y="141375"/>
                </a:lnTo>
                <a:cubicBezTo>
                  <a:pt x="214762" y="153491"/>
                  <a:pt x="224584" y="163313"/>
                  <a:pt x="236700" y="163313"/>
                </a:cubicBezTo>
                <a:cubicBezTo>
                  <a:pt x="248816" y="163313"/>
                  <a:pt x="258637" y="153491"/>
                  <a:pt x="258637" y="141375"/>
                </a:cubicBezTo>
                <a:lnTo>
                  <a:pt x="258637" y="102375"/>
                </a:lnTo>
                <a:lnTo>
                  <a:pt x="280385" y="102375"/>
                </a:lnTo>
                <a:cubicBezTo>
                  <a:pt x="284241" y="102375"/>
                  <a:pt x="288011" y="103519"/>
                  <a:pt x="291217" y="105661"/>
                </a:cubicBezTo>
                <a:lnTo>
                  <a:pt x="293601" y="107250"/>
                </a:lnTo>
                <a:lnTo>
                  <a:pt x="325196" y="344662"/>
                </a:lnTo>
                <a:cubicBezTo>
                  <a:pt x="322858" y="345628"/>
                  <a:pt x="320354" y="346125"/>
                  <a:pt x="317825" y="346125"/>
                </a:cubicBezTo>
                <a:lnTo>
                  <a:pt x="40252" y="346125"/>
                </a:lnTo>
                <a:cubicBezTo>
                  <a:pt x="37723" y="346125"/>
                  <a:pt x="35219" y="345628"/>
                  <a:pt x="32881" y="344662"/>
                </a:cubicBezTo>
                <a:lnTo>
                  <a:pt x="64476" y="107250"/>
                </a:lnTo>
                <a:lnTo>
                  <a:pt x="66874" y="105651"/>
                </a:lnTo>
                <a:cubicBezTo>
                  <a:pt x="70078" y="103515"/>
                  <a:pt x="73842" y="102375"/>
                  <a:pt x="77692" y="102375"/>
                </a:cubicBezTo>
                <a:close/>
                <a:moveTo>
                  <a:pt x="179072" y="0"/>
                </a:moveTo>
                <a:cubicBezTo>
                  <a:pt x="223308" y="0"/>
                  <a:pt x="246450" y="34968"/>
                  <a:pt x="246450" y="69513"/>
                </a:cubicBezTo>
                <a:lnTo>
                  <a:pt x="246450" y="141375"/>
                </a:lnTo>
                <a:cubicBezTo>
                  <a:pt x="246450" y="146760"/>
                  <a:pt x="242085" y="151125"/>
                  <a:pt x="236700" y="151125"/>
                </a:cubicBezTo>
                <a:cubicBezTo>
                  <a:pt x="231315" y="151125"/>
                  <a:pt x="226950" y="146760"/>
                  <a:pt x="226950" y="141375"/>
                </a:cubicBezTo>
                <a:lnTo>
                  <a:pt x="226950" y="69513"/>
                </a:lnTo>
                <a:cubicBezTo>
                  <a:pt x="226950" y="45425"/>
                  <a:pt x="211969" y="19500"/>
                  <a:pt x="179072" y="19500"/>
                </a:cubicBezTo>
                <a:cubicBezTo>
                  <a:pt x="146176" y="19500"/>
                  <a:pt x="131195" y="45425"/>
                  <a:pt x="131195" y="69513"/>
                </a:cubicBezTo>
                <a:lnTo>
                  <a:pt x="131195" y="141375"/>
                </a:lnTo>
                <a:cubicBezTo>
                  <a:pt x="131195" y="146760"/>
                  <a:pt x="126830" y="151125"/>
                  <a:pt x="121445" y="151125"/>
                </a:cubicBezTo>
                <a:cubicBezTo>
                  <a:pt x="116060" y="151125"/>
                  <a:pt x="111695" y="146760"/>
                  <a:pt x="111695" y="141375"/>
                </a:cubicBezTo>
                <a:lnTo>
                  <a:pt x="111695" y="69513"/>
                </a:lnTo>
                <a:cubicBezTo>
                  <a:pt x="111695" y="34968"/>
                  <a:pt x="134837" y="0"/>
                  <a:pt x="179072" y="0"/>
                </a:cubicBezTo>
                <a:close/>
              </a:path>
            </a:pathLst>
          </a:custGeom>
          <a:solidFill>
            <a:schemeClr val="accent1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8132852-4AD2-B840-837A-BBF028762BFC}"/>
              </a:ext>
            </a:extLst>
          </p:cNvPr>
          <p:cNvSpPr/>
          <p:nvPr/>
        </p:nvSpPr>
        <p:spPr>
          <a:xfrm>
            <a:off x="6461232" y="1466051"/>
            <a:ext cx="3355121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623EE13-58F0-464A-A946-76588AEC663D}"/>
              </a:ext>
            </a:extLst>
          </p:cNvPr>
          <p:cNvSpPr/>
          <p:nvPr/>
        </p:nvSpPr>
        <p:spPr>
          <a:xfrm>
            <a:off x="6461232" y="979713"/>
            <a:ext cx="3355121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Tittle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1BFC2EA-1254-474C-A43E-D19B751A2544}"/>
              </a:ext>
            </a:extLst>
          </p:cNvPr>
          <p:cNvSpPr/>
          <p:nvPr/>
        </p:nvSpPr>
        <p:spPr>
          <a:xfrm>
            <a:off x="6461232" y="5061641"/>
            <a:ext cx="3355121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4145079-1E60-BD42-9BBC-9AACCA63BB48}"/>
              </a:ext>
            </a:extLst>
          </p:cNvPr>
          <p:cNvSpPr/>
          <p:nvPr/>
        </p:nvSpPr>
        <p:spPr>
          <a:xfrm>
            <a:off x="6461232" y="4575303"/>
            <a:ext cx="3355121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Tittle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7754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8276486" y="5465500"/>
            <a:ext cx="3915513" cy="622323"/>
            <a:chOff x="0" y="750517"/>
            <a:chExt cx="12191999" cy="622323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5DE03FA-51AF-CC4B-91DB-CC7BC6EEF59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50517"/>
              <a:ext cx="12191999" cy="0"/>
            </a:xfrm>
            <a:prstGeom prst="line">
              <a:avLst/>
            </a:prstGeom>
            <a:ln w="38100" cmpd="sng">
              <a:solidFill>
                <a:schemeClr val="accent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35DE03FA-51AF-CC4B-91DB-CC7BC6EEF59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955305"/>
              <a:ext cx="12191999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61BEF23-88FA-5D4A-8067-A9066EA52C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164073"/>
              <a:ext cx="12191999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13857DEE-F6FE-8F4E-94F6-2BC53A468F5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372840"/>
              <a:ext cx="12191999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2185988" y="750517"/>
            <a:ext cx="10006012" cy="622323"/>
            <a:chOff x="0" y="750517"/>
            <a:chExt cx="12191999" cy="622323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5DE03FA-51AF-CC4B-91DB-CC7BC6EEF59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50517"/>
              <a:ext cx="12191999" cy="0"/>
            </a:xfrm>
            <a:prstGeom prst="line">
              <a:avLst/>
            </a:prstGeom>
            <a:ln w="38100" cmpd="sng">
              <a:solidFill>
                <a:schemeClr val="accent2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DE03FA-51AF-CC4B-91DB-CC7BC6EEF59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955305"/>
              <a:ext cx="12191999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61BEF23-88FA-5D4A-8067-A9066EA52C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164073"/>
              <a:ext cx="12191999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3857DEE-F6FE-8F4E-94F6-2BC53A468F5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372840"/>
              <a:ext cx="12191999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66FC36E6-FF98-194B-A550-33E35DB956F6}"/>
              </a:ext>
            </a:extLst>
          </p:cNvPr>
          <p:cNvSpPr/>
          <p:nvPr/>
        </p:nvSpPr>
        <p:spPr>
          <a:xfrm>
            <a:off x="3908707" y="3442138"/>
            <a:ext cx="2646093" cy="900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6DC5AA-7FED-0F44-B0C7-448F9BD3E774}"/>
              </a:ext>
            </a:extLst>
          </p:cNvPr>
          <p:cNvSpPr/>
          <p:nvPr/>
        </p:nvSpPr>
        <p:spPr>
          <a:xfrm>
            <a:off x="3818767" y="3355165"/>
            <a:ext cx="2646093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23B4CF-39D5-2B40-BEE7-F49DF6250E98}"/>
              </a:ext>
            </a:extLst>
          </p:cNvPr>
          <p:cNvSpPr txBox="1"/>
          <p:nvPr/>
        </p:nvSpPr>
        <p:spPr>
          <a:xfrm>
            <a:off x="3381626" y="3482000"/>
            <a:ext cx="3520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Designer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FC36E6-FF98-194B-A550-33E35DB956F6}"/>
              </a:ext>
            </a:extLst>
          </p:cNvPr>
          <p:cNvSpPr/>
          <p:nvPr/>
        </p:nvSpPr>
        <p:spPr>
          <a:xfrm>
            <a:off x="3341202" y="4248759"/>
            <a:ext cx="209414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FC36E6-FF98-194B-A550-33E35DB956F6}"/>
              </a:ext>
            </a:extLst>
          </p:cNvPr>
          <p:cNvSpPr/>
          <p:nvPr/>
        </p:nvSpPr>
        <p:spPr>
          <a:xfrm>
            <a:off x="3240102" y="4166894"/>
            <a:ext cx="2094148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23B4CF-39D5-2B40-BEE7-F49DF6250E98}"/>
              </a:ext>
            </a:extLst>
          </p:cNvPr>
          <p:cNvSpPr txBox="1"/>
          <p:nvPr/>
        </p:nvSpPr>
        <p:spPr>
          <a:xfrm>
            <a:off x="2894144" y="4293729"/>
            <a:ext cx="278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3"/>
                </a:solidFill>
                <a:effectLst>
                  <a:outerShdw dist="38100" dir="3000000" algn="ctr" rotWithShape="0">
                    <a:schemeClr val="accent2"/>
                  </a:outerShdw>
                </a:effectLst>
                <a:latin typeface="Poppins" pitchFamily="2" charset="77"/>
                <a:cs typeface="Poppins" pitchFamily="2" charset="77"/>
              </a:rPr>
              <a:t>Team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5505082" y="2362773"/>
            <a:ext cx="235169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49FD6FF-92A1-6D43-984C-1EB376D3995D}"/>
              </a:ext>
            </a:extLst>
          </p:cNvPr>
          <p:cNvSpPr/>
          <p:nvPr/>
        </p:nvSpPr>
        <p:spPr>
          <a:xfrm>
            <a:off x="5505083" y="1990139"/>
            <a:ext cx="23516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name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9354852" y="2316098"/>
            <a:ext cx="2351697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49FD6FF-92A1-6D43-984C-1EB376D3995D}"/>
              </a:ext>
            </a:extLst>
          </p:cNvPr>
          <p:cNvSpPr/>
          <p:nvPr/>
        </p:nvSpPr>
        <p:spPr>
          <a:xfrm>
            <a:off x="9354853" y="1943464"/>
            <a:ext cx="23516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name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4329234" y="5764319"/>
            <a:ext cx="2351697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49FD6FF-92A1-6D43-984C-1EB376D3995D}"/>
              </a:ext>
            </a:extLst>
          </p:cNvPr>
          <p:cNvSpPr/>
          <p:nvPr/>
        </p:nvSpPr>
        <p:spPr>
          <a:xfrm>
            <a:off x="4329235" y="5391685"/>
            <a:ext cx="23516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name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505625" y="4133233"/>
            <a:ext cx="235169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49FD6FF-92A1-6D43-984C-1EB376D3995D}"/>
              </a:ext>
            </a:extLst>
          </p:cNvPr>
          <p:cNvSpPr/>
          <p:nvPr/>
        </p:nvSpPr>
        <p:spPr>
          <a:xfrm>
            <a:off x="505625" y="3760599"/>
            <a:ext cx="23516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name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BECD531-7ED0-084D-BEFD-F23766A684B9}"/>
              </a:ext>
            </a:extLst>
          </p:cNvPr>
          <p:cNvSpPr>
            <a:spLocks noChangeAspect="1"/>
          </p:cNvSpPr>
          <p:nvPr/>
        </p:nvSpPr>
        <p:spPr>
          <a:xfrm>
            <a:off x="2132561" y="614142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5540674-AB25-5447-9874-0F1AADBAB647}"/>
              </a:ext>
            </a:extLst>
          </p:cNvPr>
          <p:cNvSpPr>
            <a:spLocks noChangeAspect="1"/>
          </p:cNvSpPr>
          <p:nvPr/>
        </p:nvSpPr>
        <p:spPr>
          <a:xfrm>
            <a:off x="2341338" y="614142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50993D-3347-1446-AE9F-D33E4E95346C}"/>
              </a:ext>
            </a:extLst>
          </p:cNvPr>
          <p:cNvSpPr>
            <a:spLocks noChangeAspect="1"/>
          </p:cNvSpPr>
          <p:nvPr/>
        </p:nvSpPr>
        <p:spPr>
          <a:xfrm>
            <a:off x="2549842" y="6141422"/>
            <a:ext cx="148614" cy="148614"/>
          </a:xfrm>
          <a:prstGeom prst="rect">
            <a:avLst/>
          </a:prstGeom>
          <a:solidFill>
            <a:srgbClr val="1E839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A514492-9AA4-7947-AAF8-EC2C6B4EB49F}"/>
              </a:ext>
            </a:extLst>
          </p:cNvPr>
          <p:cNvSpPr>
            <a:spLocks noChangeAspect="1"/>
          </p:cNvSpPr>
          <p:nvPr/>
        </p:nvSpPr>
        <p:spPr>
          <a:xfrm>
            <a:off x="355158" y="6141422"/>
            <a:ext cx="148614" cy="148614"/>
          </a:xfrm>
          <a:prstGeom prst="rect">
            <a:avLst/>
          </a:prstGeom>
          <a:solidFill>
            <a:srgbClr val="1E839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C8E194D-8332-F440-A05E-F57D1F78C99C}"/>
              </a:ext>
            </a:extLst>
          </p:cNvPr>
          <p:cNvSpPr>
            <a:spLocks noChangeAspect="1"/>
          </p:cNvSpPr>
          <p:nvPr/>
        </p:nvSpPr>
        <p:spPr>
          <a:xfrm>
            <a:off x="563662" y="6141422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AE7BA-2F2B-9444-BCC7-7B37DB7263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7BD8327-CE20-5540-840A-786A2AF99D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FA7DF5E-8080-8A40-85C9-862F8BAE5F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FA48B9-59E5-034A-8899-9E006A3C1C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547631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-18147" y="2750874"/>
            <a:ext cx="12210147" cy="1927085"/>
            <a:chOff x="-18147" y="2750874"/>
            <a:chExt cx="12210147" cy="1927085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7CF61F40-9EEB-9942-A1EE-71CC93CB5098}"/>
                </a:ext>
              </a:extLst>
            </p:cNvPr>
            <p:cNvSpPr/>
            <p:nvPr/>
          </p:nvSpPr>
          <p:spPr>
            <a:xfrm>
              <a:off x="-18147" y="2750874"/>
              <a:ext cx="12210147" cy="19270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ED567D2-AB92-3C45-AF5B-A3A2F4F9D7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35600"/>
              <a:ext cx="12192000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DE54FF7-3454-B042-87FB-6CB5DF10D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356781"/>
              <a:ext cx="12192000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CB81BF9-EB30-6C4E-9ACC-2D3009616F3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77956"/>
              <a:ext cx="12192000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2C76F48-B8B5-FA4F-9217-1AB8EC0363E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072057"/>
              <a:ext cx="12192000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2EDBB4B-71EE-8341-8360-C3DC29FA6C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393238"/>
              <a:ext cx="12192000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41B2BD7-E6C3-5B40-954E-6D0395E205B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714419"/>
              <a:ext cx="12192000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597A66-6661-6544-BD04-B228F84C8AC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750876"/>
              <a:ext cx="12192000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5058135" y="2369789"/>
            <a:ext cx="2213405" cy="2832431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2849960" y="2650753"/>
            <a:ext cx="1777708" cy="2274882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7712679" y="2653299"/>
            <a:ext cx="1777708" cy="2274882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9923380" y="2650753"/>
            <a:ext cx="1777708" cy="2274882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639720" y="2650753"/>
            <a:ext cx="1777708" cy="2274882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4989298" y="2298539"/>
            <a:ext cx="2213405" cy="28324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567894" y="2576978"/>
            <a:ext cx="1777708" cy="227488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2778596" y="2576978"/>
            <a:ext cx="1777708" cy="227488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7635697" y="2576978"/>
            <a:ext cx="1777708" cy="227488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9846398" y="2576978"/>
            <a:ext cx="1777708" cy="227488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590132" y="5094159"/>
            <a:ext cx="1798334" cy="904831"/>
            <a:chOff x="547268" y="4774502"/>
            <a:chExt cx="1798334" cy="90483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D3190F9-14C7-2D43-9AC7-D190D3ED4D90}"/>
                </a:ext>
              </a:extLst>
            </p:cNvPr>
            <p:cNvSpPr/>
            <p:nvPr/>
          </p:nvSpPr>
          <p:spPr>
            <a:xfrm>
              <a:off x="547268" y="5147136"/>
              <a:ext cx="1798334" cy="532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Lorem ipsum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dolor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 sit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amet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consectetur</a:t>
              </a:r>
              <a:endParaRPr lang="en-US" sz="4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49FD6FF-92A1-6D43-984C-1EB376D3995D}"/>
                </a:ext>
              </a:extLst>
            </p:cNvPr>
            <p:cNvSpPr/>
            <p:nvPr/>
          </p:nvSpPr>
          <p:spPr>
            <a:xfrm>
              <a:off x="547268" y="4774502"/>
              <a:ext cx="1798333" cy="3849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400" b="1" i="0" u="none" strike="noStrike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Poppins" pitchFamily="2" charset="77"/>
                  <a:cs typeface="Poppins" pitchFamily="2" charset="77"/>
                </a:rPr>
                <a:t>Your name here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797171" y="5094159"/>
            <a:ext cx="1798334" cy="904831"/>
            <a:chOff x="547268" y="4774502"/>
            <a:chExt cx="1798334" cy="904831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D3190F9-14C7-2D43-9AC7-D190D3ED4D90}"/>
                </a:ext>
              </a:extLst>
            </p:cNvPr>
            <p:cNvSpPr/>
            <p:nvPr/>
          </p:nvSpPr>
          <p:spPr>
            <a:xfrm>
              <a:off x="547268" y="5147136"/>
              <a:ext cx="1798334" cy="532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Lorem ipsum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dolor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 sit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amet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consectetur</a:t>
              </a:r>
              <a:endParaRPr lang="en-US" sz="4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49FD6FF-92A1-6D43-984C-1EB376D3995D}"/>
                </a:ext>
              </a:extLst>
            </p:cNvPr>
            <p:cNvSpPr/>
            <p:nvPr/>
          </p:nvSpPr>
          <p:spPr>
            <a:xfrm>
              <a:off x="547268" y="4774502"/>
              <a:ext cx="1798333" cy="3849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400" b="1" i="0" u="none" strike="noStrike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Poppins" pitchFamily="2" charset="77"/>
                  <a:cs typeface="Poppins" pitchFamily="2" charset="77"/>
                </a:rPr>
                <a:t>Your name here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661597" y="5094159"/>
            <a:ext cx="1798334" cy="904831"/>
            <a:chOff x="547268" y="4774502"/>
            <a:chExt cx="1798334" cy="904831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D3190F9-14C7-2D43-9AC7-D190D3ED4D90}"/>
                </a:ext>
              </a:extLst>
            </p:cNvPr>
            <p:cNvSpPr/>
            <p:nvPr/>
          </p:nvSpPr>
          <p:spPr>
            <a:xfrm>
              <a:off x="547268" y="5147136"/>
              <a:ext cx="1798334" cy="532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Lorem ipsum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dolor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 sit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amet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consectetur</a:t>
              </a:r>
              <a:endParaRPr lang="en-US" sz="4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49FD6FF-92A1-6D43-984C-1EB376D3995D}"/>
                </a:ext>
              </a:extLst>
            </p:cNvPr>
            <p:cNvSpPr/>
            <p:nvPr/>
          </p:nvSpPr>
          <p:spPr>
            <a:xfrm>
              <a:off x="547268" y="4774502"/>
              <a:ext cx="1798333" cy="3849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400" b="1" i="0" u="none" strike="noStrike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Poppins" pitchFamily="2" charset="77"/>
                  <a:cs typeface="Poppins" pitchFamily="2" charset="77"/>
                </a:rPr>
                <a:t>Your name here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868636" y="5094159"/>
            <a:ext cx="1798334" cy="904831"/>
            <a:chOff x="547268" y="4774502"/>
            <a:chExt cx="1798334" cy="904831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D3190F9-14C7-2D43-9AC7-D190D3ED4D90}"/>
                </a:ext>
              </a:extLst>
            </p:cNvPr>
            <p:cNvSpPr/>
            <p:nvPr/>
          </p:nvSpPr>
          <p:spPr>
            <a:xfrm>
              <a:off x="547268" y="5147136"/>
              <a:ext cx="1798334" cy="532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Lorem ipsum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dolor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 sit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amet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consectetur</a:t>
              </a:r>
              <a:endParaRPr lang="en-US" sz="4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749FD6FF-92A1-6D43-984C-1EB376D3995D}"/>
                </a:ext>
              </a:extLst>
            </p:cNvPr>
            <p:cNvSpPr/>
            <p:nvPr/>
          </p:nvSpPr>
          <p:spPr>
            <a:xfrm>
              <a:off x="547268" y="4774502"/>
              <a:ext cx="1798333" cy="3849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400" b="1" i="0" u="none" strike="noStrike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Poppins" pitchFamily="2" charset="77"/>
                  <a:cs typeface="Poppins" pitchFamily="2" charset="77"/>
                </a:rPr>
                <a:t>Your name here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004210" y="5372375"/>
            <a:ext cx="2248682" cy="904831"/>
            <a:chOff x="547268" y="4774502"/>
            <a:chExt cx="1798334" cy="904831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D3190F9-14C7-2D43-9AC7-D190D3ED4D90}"/>
                </a:ext>
              </a:extLst>
            </p:cNvPr>
            <p:cNvSpPr/>
            <p:nvPr/>
          </p:nvSpPr>
          <p:spPr>
            <a:xfrm>
              <a:off x="547268" y="5147136"/>
              <a:ext cx="1798334" cy="5321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Lorem ipsum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dolor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 sit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amet</a:t>
              </a:r>
              <a:r>
                <a:rPr lang="en-ID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, </a:t>
              </a:r>
              <a:r>
                <a:rPr lang="en-ID" sz="10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Poppins" pitchFamily="2" charset="77"/>
                  <a:cs typeface="Poppins" pitchFamily="2" charset="77"/>
                </a:rPr>
                <a:t>consectetur</a:t>
              </a:r>
              <a:endParaRPr lang="en-US" sz="4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49FD6FF-92A1-6D43-984C-1EB376D3995D}"/>
                </a:ext>
              </a:extLst>
            </p:cNvPr>
            <p:cNvSpPr/>
            <p:nvPr/>
          </p:nvSpPr>
          <p:spPr>
            <a:xfrm>
              <a:off x="547268" y="4774502"/>
              <a:ext cx="1798333" cy="3849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1400" b="1" i="0" u="none" strike="noStrike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Poppins" pitchFamily="2" charset="77"/>
                  <a:cs typeface="Poppins" pitchFamily="2" charset="77"/>
                </a:rPr>
                <a:t>Your name here</a:t>
              </a:r>
              <a:endPara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86927" y="720768"/>
            <a:ext cx="5005744" cy="1015549"/>
            <a:chOff x="3776010" y="677904"/>
            <a:chExt cx="5005744" cy="101554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FC36E6-FF98-194B-A550-33E35DB956F6}"/>
                </a:ext>
              </a:extLst>
            </p:cNvPr>
            <p:cNvSpPr/>
            <p:nvPr/>
          </p:nvSpPr>
          <p:spPr>
            <a:xfrm>
              <a:off x="4043363" y="793453"/>
              <a:ext cx="4483441" cy="900000"/>
            </a:xfrm>
            <a:prstGeom prst="rect">
              <a:avLst/>
            </a:prstGeom>
            <a:solidFill>
              <a:schemeClr val="accent3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06DC5AA-7FED-0F44-B0C7-448F9BD3E774}"/>
                </a:ext>
              </a:extLst>
            </p:cNvPr>
            <p:cNvSpPr/>
            <p:nvPr/>
          </p:nvSpPr>
          <p:spPr>
            <a:xfrm>
              <a:off x="4156714" y="677904"/>
              <a:ext cx="4244336" cy="9000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D23B4CF-39D5-2B40-BEE7-F49DF6250E98}"/>
                </a:ext>
              </a:extLst>
            </p:cNvPr>
            <p:cNvSpPr txBox="1"/>
            <p:nvPr/>
          </p:nvSpPr>
          <p:spPr>
            <a:xfrm>
              <a:off x="3776010" y="804739"/>
              <a:ext cx="50057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atin typeface="Poppins" pitchFamily="2" charset="77"/>
                  <a:cs typeface="Poppins" pitchFamily="2" charset="77"/>
                </a:rPr>
                <a:t>Creative Team</a:t>
              </a:r>
            </a:p>
          </p:txBody>
        </p:sp>
      </p:grpSp>
      <p:cxnSp>
        <p:nvCxnSpPr>
          <p:cNvPr id="85" name="Straight Connector 84"/>
          <p:cNvCxnSpPr/>
          <p:nvPr/>
        </p:nvCxnSpPr>
        <p:spPr>
          <a:xfrm>
            <a:off x="4253381" y="0"/>
            <a:ext cx="0" cy="708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948036" y="-9493"/>
            <a:ext cx="1" cy="7291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873798" y="-9493"/>
            <a:ext cx="0" cy="857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320556" y="-20779"/>
            <a:ext cx="0" cy="857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B34DE94-4288-EB49-8975-A3444ECD2C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DD30BCC3-C6B9-2947-814E-DBD53184A1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B74DDBD-06C5-044C-86BE-F8D63B9F659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C45DD4A9-5D3B-2A4F-9926-B8080564B3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CB8833E1-659C-F448-AA3B-1CE9FB7382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76788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5565C8-7B92-8D44-98AB-40C018EAB04B}"/>
              </a:ext>
            </a:extLst>
          </p:cNvPr>
          <p:cNvSpPr txBox="1"/>
          <p:nvPr/>
        </p:nvSpPr>
        <p:spPr>
          <a:xfrm>
            <a:off x="720001" y="664598"/>
            <a:ext cx="537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Poppins" pitchFamily="2" charset="77"/>
                <a:cs typeface="Poppins" pitchFamily="2" charset="77"/>
              </a:rPr>
              <a:t>Fashion </a:t>
            </a:r>
            <a:r>
              <a:rPr lang="en-US" sz="3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Category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096000" y="-1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720002" y="1924800"/>
            <a:ext cx="4452074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720002" y="3036921"/>
            <a:ext cx="4452074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720002" y="4149042"/>
            <a:ext cx="4452074" cy="900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720001" y="5261164"/>
            <a:ext cx="4452074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7248527" y="5145501"/>
            <a:ext cx="36267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quis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nostrud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exercitation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ullamco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laboris</a:t>
            </a:r>
            <a:r>
              <a:rPr lang="en-ID" sz="10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 nisi </a:t>
            </a:r>
            <a:r>
              <a:rPr lang="en-ID" sz="1000" dirty="0" err="1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ut.</a:t>
            </a:r>
            <a:endParaRPr lang="en-US" sz="4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3621021-B2F4-5C4A-A477-F020A3F43985}"/>
              </a:ext>
            </a:extLst>
          </p:cNvPr>
          <p:cNvSpPr/>
          <p:nvPr/>
        </p:nvSpPr>
        <p:spPr>
          <a:xfrm>
            <a:off x="7248527" y="4618824"/>
            <a:ext cx="2038120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bg1"/>
                </a:solidFill>
                <a:effectLst/>
                <a:latin typeface="Poppins" pitchFamily="2" charset="77"/>
                <a:cs typeface="Poppins" pitchFamily="2" charset="77"/>
              </a:rPr>
              <a:t>Sub Heading Here</a:t>
            </a:r>
            <a:endParaRPr lang="en-US" sz="1400" b="1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1775012" y="5421056"/>
            <a:ext cx="3423957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adipiscingelit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tempor</a:t>
            </a:r>
            <a:endParaRPr lang="en-US" sz="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1775012" y="4311100"/>
            <a:ext cx="3423957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adipiscingelit</a:t>
            </a:r>
            <a:r>
              <a:rPr lang="en-ID" sz="100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tempor</a:t>
            </a:r>
            <a:endParaRPr lang="en-US" sz="400" dirty="0">
              <a:solidFill>
                <a:schemeClr val="accent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1775012" y="3197896"/>
            <a:ext cx="3423957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adipiscingelit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tempor</a:t>
            </a:r>
            <a:endParaRPr lang="en-US" sz="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1775012" y="2084692"/>
            <a:ext cx="3423957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adipiscingelit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tempor</a:t>
            </a:r>
            <a:endParaRPr lang="en-US" sz="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7342292" y="-59405"/>
            <a:ext cx="4206674" cy="4211753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aphic 3" descr="Dress with solid fill">
            <a:extLst>
              <a:ext uri="{FF2B5EF4-FFF2-40B4-BE49-F238E27FC236}">
                <a16:creationId xmlns:a16="http://schemas.microsoft.com/office/drawing/2014/main" id="{7EA2C11C-379B-B44C-BF66-7D0815DD913B}"/>
              </a:ext>
            </a:extLst>
          </p:cNvPr>
          <p:cNvSpPr/>
          <p:nvPr/>
        </p:nvSpPr>
        <p:spPr>
          <a:xfrm>
            <a:off x="1133561" y="2179800"/>
            <a:ext cx="329122" cy="390000"/>
          </a:xfrm>
          <a:custGeom>
            <a:avLst/>
            <a:gdLst>
              <a:gd name="connsiteX0" fmla="*/ 327931 w 329122"/>
              <a:gd name="connsiteY0" fmla="*/ 340275 h 390000"/>
              <a:gd name="connsiteX1" fmla="*/ 211906 w 329122"/>
              <a:gd name="connsiteY1" fmla="*/ 137475 h 390000"/>
              <a:gd name="connsiteX2" fmla="*/ 208493 w 329122"/>
              <a:gd name="connsiteY2" fmla="*/ 125288 h 390000"/>
              <a:gd name="connsiteX3" fmla="*/ 209468 w 329122"/>
              <a:gd name="connsiteY3" fmla="*/ 118950 h 390000"/>
              <a:gd name="connsiteX4" fmla="*/ 224581 w 329122"/>
              <a:gd name="connsiteY4" fmla="*/ 62888 h 390000"/>
              <a:gd name="connsiteX5" fmla="*/ 229943 w 329122"/>
              <a:gd name="connsiteY5" fmla="*/ 59475 h 390000"/>
              <a:gd name="connsiteX6" fmla="*/ 270406 w 329122"/>
              <a:gd name="connsiteY6" fmla="*/ 63375 h 390000"/>
              <a:gd name="connsiteX7" fmla="*/ 272843 w 329122"/>
              <a:gd name="connsiteY7" fmla="*/ 61425 h 390000"/>
              <a:gd name="connsiteX8" fmla="*/ 281618 w 329122"/>
              <a:gd name="connsiteY8" fmla="*/ 21938 h 390000"/>
              <a:gd name="connsiteX9" fmla="*/ 280156 w 329122"/>
              <a:gd name="connsiteY9" fmla="*/ 19012 h 390000"/>
              <a:gd name="connsiteX10" fmla="*/ 242618 w 329122"/>
              <a:gd name="connsiteY10" fmla="*/ 5363 h 390000"/>
              <a:gd name="connsiteX11" fmla="*/ 212393 w 329122"/>
              <a:gd name="connsiteY11" fmla="*/ 0 h 390000"/>
              <a:gd name="connsiteX12" fmla="*/ 208493 w 329122"/>
              <a:gd name="connsiteY12" fmla="*/ 0 h 390000"/>
              <a:gd name="connsiteX13" fmla="*/ 203618 w 329122"/>
              <a:gd name="connsiteY13" fmla="*/ 4875 h 390000"/>
              <a:gd name="connsiteX14" fmla="*/ 203618 w 329122"/>
              <a:gd name="connsiteY14" fmla="*/ 9750 h 390000"/>
              <a:gd name="connsiteX15" fmla="*/ 164618 w 329122"/>
              <a:gd name="connsiteY15" fmla="*/ 48750 h 390000"/>
              <a:gd name="connsiteX16" fmla="*/ 125618 w 329122"/>
              <a:gd name="connsiteY16" fmla="*/ 9750 h 390000"/>
              <a:gd name="connsiteX17" fmla="*/ 125618 w 329122"/>
              <a:gd name="connsiteY17" fmla="*/ 4875 h 390000"/>
              <a:gd name="connsiteX18" fmla="*/ 120743 w 329122"/>
              <a:gd name="connsiteY18" fmla="*/ 0 h 390000"/>
              <a:gd name="connsiteX19" fmla="*/ 116843 w 329122"/>
              <a:gd name="connsiteY19" fmla="*/ 0 h 390000"/>
              <a:gd name="connsiteX20" fmla="*/ 86618 w 329122"/>
              <a:gd name="connsiteY20" fmla="*/ 5363 h 390000"/>
              <a:gd name="connsiteX21" fmla="*/ 49568 w 329122"/>
              <a:gd name="connsiteY21" fmla="*/ 19012 h 390000"/>
              <a:gd name="connsiteX22" fmla="*/ 48106 w 329122"/>
              <a:gd name="connsiteY22" fmla="*/ 21938 h 390000"/>
              <a:gd name="connsiteX23" fmla="*/ 56881 w 329122"/>
              <a:gd name="connsiteY23" fmla="*/ 61425 h 390000"/>
              <a:gd name="connsiteX24" fmla="*/ 59318 w 329122"/>
              <a:gd name="connsiteY24" fmla="*/ 63375 h 390000"/>
              <a:gd name="connsiteX25" fmla="*/ 99781 w 329122"/>
              <a:gd name="connsiteY25" fmla="*/ 59475 h 390000"/>
              <a:gd name="connsiteX26" fmla="*/ 105143 w 329122"/>
              <a:gd name="connsiteY26" fmla="*/ 62888 h 390000"/>
              <a:gd name="connsiteX27" fmla="*/ 120256 w 329122"/>
              <a:gd name="connsiteY27" fmla="*/ 118950 h 390000"/>
              <a:gd name="connsiteX28" fmla="*/ 121231 w 329122"/>
              <a:gd name="connsiteY28" fmla="*/ 125288 h 390000"/>
              <a:gd name="connsiteX29" fmla="*/ 117818 w 329122"/>
              <a:gd name="connsiteY29" fmla="*/ 137475 h 390000"/>
              <a:gd name="connsiteX30" fmla="*/ 1306 w 329122"/>
              <a:gd name="connsiteY30" fmla="*/ 340275 h 390000"/>
              <a:gd name="connsiteX31" fmla="*/ 4231 w 329122"/>
              <a:gd name="connsiteY31" fmla="*/ 352950 h 390000"/>
              <a:gd name="connsiteX32" fmla="*/ 164618 w 329122"/>
              <a:gd name="connsiteY32" fmla="*/ 390000 h 390000"/>
              <a:gd name="connsiteX33" fmla="*/ 325006 w 329122"/>
              <a:gd name="connsiteY33" fmla="*/ 352950 h 390000"/>
              <a:gd name="connsiteX34" fmla="*/ 327931 w 329122"/>
              <a:gd name="connsiteY34" fmla="*/ 340275 h 3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9122" h="390000">
                <a:moveTo>
                  <a:pt x="327931" y="340275"/>
                </a:moveTo>
                <a:lnTo>
                  <a:pt x="211906" y="137475"/>
                </a:lnTo>
                <a:cubicBezTo>
                  <a:pt x="209956" y="133575"/>
                  <a:pt x="208493" y="129675"/>
                  <a:pt x="208493" y="125288"/>
                </a:cubicBezTo>
                <a:cubicBezTo>
                  <a:pt x="208493" y="123338"/>
                  <a:pt x="208981" y="120900"/>
                  <a:pt x="209468" y="118950"/>
                </a:cubicBezTo>
                <a:lnTo>
                  <a:pt x="224581" y="62888"/>
                </a:lnTo>
                <a:cubicBezTo>
                  <a:pt x="225068" y="60450"/>
                  <a:pt x="227506" y="58988"/>
                  <a:pt x="229943" y="59475"/>
                </a:cubicBezTo>
                <a:lnTo>
                  <a:pt x="270406" y="63375"/>
                </a:lnTo>
                <a:cubicBezTo>
                  <a:pt x="271868" y="63375"/>
                  <a:pt x="272843" y="62888"/>
                  <a:pt x="272843" y="61425"/>
                </a:cubicBezTo>
                <a:lnTo>
                  <a:pt x="281618" y="21938"/>
                </a:lnTo>
                <a:cubicBezTo>
                  <a:pt x="282106" y="20963"/>
                  <a:pt x="281131" y="19500"/>
                  <a:pt x="280156" y="19012"/>
                </a:cubicBezTo>
                <a:lnTo>
                  <a:pt x="242618" y="5363"/>
                </a:lnTo>
                <a:cubicBezTo>
                  <a:pt x="232868" y="1950"/>
                  <a:pt x="222631" y="0"/>
                  <a:pt x="212393" y="0"/>
                </a:cubicBezTo>
                <a:lnTo>
                  <a:pt x="208493" y="0"/>
                </a:lnTo>
                <a:cubicBezTo>
                  <a:pt x="205568" y="0"/>
                  <a:pt x="203618" y="1950"/>
                  <a:pt x="203618" y="4875"/>
                </a:cubicBezTo>
                <a:lnTo>
                  <a:pt x="203618" y="9750"/>
                </a:lnTo>
                <a:cubicBezTo>
                  <a:pt x="203618" y="31200"/>
                  <a:pt x="186068" y="48750"/>
                  <a:pt x="164618" y="48750"/>
                </a:cubicBezTo>
                <a:cubicBezTo>
                  <a:pt x="143168" y="48750"/>
                  <a:pt x="125618" y="31200"/>
                  <a:pt x="125618" y="9750"/>
                </a:cubicBezTo>
                <a:lnTo>
                  <a:pt x="125618" y="4875"/>
                </a:lnTo>
                <a:cubicBezTo>
                  <a:pt x="125618" y="1950"/>
                  <a:pt x="123668" y="0"/>
                  <a:pt x="120743" y="0"/>
                </a:cubicBezTo>
                <a:lnTo>
                  <a:pt x="116843" y="0"/>
                </a:lnTo>
                <a:cubicBezTo>
                  <a:pt x="106606" y="0"/>
                  <a:pt x="96368" y="1950"/>
                  <a:pt x="86618" y="5363"/>
                </a:cubicBezTo>
                <a:lnTo>
                  <a:pt x="49568" y="19012"/>
                </a:lnTo>
                <a:cubicBezTo>
                  <a:pt x="48593" y="19500"/>
                  <a:pt x="47618" y="20475"/>
                  <a:pt x="48106" y="21938"/>
                </a:cubicBezTo>
                <a:lnTo>
                  <a:pt x="56881" y="61425"/>
                </a:lnTo>
                <a:cubicBezTo>
                  <a:pt x="57368" y="62400"/>
                  <a:pt x="58343" y="63375"/>
                  <a:pt x="59318" y="63375"/>
                </a:cubicBezTo>
                <a:lnTo>
                  <a:pt x="99781" y="59475"/>
                </a:lnTo>
                <a:cubicBezTo>
                  <a:pt x="102218" y="59475"/>
                  <a:pt x="104168" y="60938"/>
                  <a:pt x="105143" y="62888"/>
                </a:cubicBezTo>
                <a:lnTo>
                  <a:pt x="120256" y="118950"/>
                </a:lnTo>
                <a:cubicBezTo>
                  <a:pt x="120743" y="120900"/>
                  <a:pt x="121231" y="123338"/>
                  <a:pt x="121231" y="125288"/>
                </a:cubicBezTo>
                <a:cubicBezTo>
                  <a:pt x="121231" y="129675"/>
                  <a:pt x="120256" y="133575"/>
                  <a:pt x="117818" y="137475"/>
                </a:cubicBezTo>
                <a:lnTo>
                  <a:pt x="1306" y="340275"/>
                </a:lnTo>
                <a:cubicBezTo>
                  <a:pt x="-1132" y="344663"/>
                  <a:pt x="-157" y="350025"/>
                  <a:pt x="4231" y="352950"/>
                </a:cubicBezTo>
                <a:cubicBezTo>
                  <a:pt x="34456" y="374888"/>
                  <a:pt x="94906" y="390000"/>
                  <a:pt x="164618" y="390000"/>
                </a:cubicBezTo>
                <a:cubicBezTo>
                  <a:pt x="234331" y="390000"/>
                  <a:pt x="294781" y="374888"/>
                  <a:pt x="325006" y="352950"/>
                </a:cubicBezTo>
                <a:cubicBezTo>
                  <a:pt x="328906" y="350025"/>
                  <a:pt x="330368" y="344663"/>
                  <a:pt x="327931" y="340275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EA737844-67A3-7D46-B472-8B47D2347D93}"/>
              </a:ext>
            </a:extLst>
          </p:cNvPr>
          <p:cNvSpPr/>
          <p:nvPr/>
        </p:nvSpPr>
        <p:spPr>
          <a:xfrm>
            <a:off x="1132843" y="4433292"/>
            <a:ext cx="330112" cy="331499"/>
          </a:xfrm>
          <a:custGeom>
            <a:avLst/>
            <a:gdLst>
              <a:gd name="connsiteX0" fmla="*/ 165337 w 330112"/>
              <a:gd name="connsiteY0" fmla="*/ 282749 h 331499"/>
              <a:gd name="connsiteX1" fmla="*/ 155587 w 330112"/>
              <a:gd name="connsiteY1" fmla="*/ 292499 h 331499"/>
              <a:gd name="connsiteX2" fmla="*/ 165337 w 330112"/>
              <a:gd name="connsiteY2" fmla="*/ 302249 h 331499"/>
              <a:gd name="connsiteX3" fmla="*/ 175087 w 330112"/>
              <a:gd name="connsiteY3" fmla="*/ 292499 h 331499"/>
              <a:gd name="connsiteX4" fmla="*/ 165337 w 330112"/>
              <a:gd name="connsiteY4" fmla="*/ 282749 h 331499"/>
              <a:gd name="connsiteX5" fmla="*/ 165337 w 330112"/>
              <a:gd name="connsiteY5" fmla="*/ 248624 h 331499"/>
              <a:gd name="connsiteX6" fmla="*/ 155587 w 330112"/>
              <a:gd name="connsiteY6" fmla="*/ 258374 h 331499"/>
              <a:gd name="connsiteX7" fmla="*/ 165337 w 330112"/>
              <a:gd name="connsiteY7" fmla="*/ 268124 h 331499"/>
              <a:gd name="connsiteX8" fmla="*/ 175087 w 330112"/>
              <a:gd name="connsiteY8" fmla="*/ 258374 h 331499"/>
              <a:gd name="connsiteX9" fmla="*/ 165337 w 330112"/>
              <a:gd name="connsiteY9" fmla="*/ 248624 h 331499"/>
              <a:gd name="connsiteX10" fmla="*/ 226274 w 330112"/>
              <a:gd name="connsiteY10" fmla="*/ 16574 h 331499"/>
              <a:gd name="connsiteX11" fmla="*/ 241874 w 330112"/>
              <a:gd name="connsiteY11" fmla="*/ 48262 h 331499"/>
              <a:gd name="connsiteX12" fmla="*/ 193124 w 330112"/>
              <a:gd name="connsiteY12" fmla="*/ 126262 h 331499"/>
              <a:gd name="connsiteX13" fmla="*/ 104399 w 330112"/>
              <a:gd name="connsiteY13" fmla="*/ 16574 h 331499"/>
              <a:gd name="connsiteX14" fmla="*/ 137549 w 330112"/>
              <a:gd name="connsiteY14" fmla="*/ 126262 h 331499"/>
              <a:gd name="connsiteX15" fmla="*/ 88799 w 330112"/>
              <a:gd name="connsiteY15" fmla="*/ 48262 h 331499"/>
              <a:gd name="connsiteX16" fmla="*/ 239925 w 330112"/>
              <a:gd name="connsiteY16" fmla="*/ 974 h 331499"/>
              <a:gd name="connsiteX17" fmla="*/ 306225 w 330112"/>
              <a:gd name="connsiteY17" fmla="*/ 70199 h 331499"/>
              <a:gd name="connsiteX18" fmla="*/ 330112 w 330112"/>
              <a:gd name="connsiteY18" fmla="*/ 304199 h 331499"/>
              <a:gd name="connsiteX19" fmla="*/ 325725 w 330112"/>
              <a:gd name="connsiteY19" fmla="*/ 309562 h 331499"/>
              <a:gd name="connsiteX20" fmla="*/ 277462 w 330112"/>
              <a:gd name="connsiteY20" fmla="*/ 314437 h 331499"/>
              <a:gd name="connsiteX21" fmla="*/ 272100 w 330112"/>
              <a:gd name="connsiteY21" fmla="*/ 310049 h 331499"/>
              <a:gd name="connsiteX22" fmla="*/ 257962 w 330112"/>
              <a:gd name="connsiteY22" fmla="*/ 172087 h 331499"/>
              <a:gd name="connsiteX23" fmla="*/ 257962 w 330112"/>
              <a:gd name="connsiteY23" fmla="*/ 331499 h 331499"/>
              <a:gd name="connsiteX24" fmla="*/ 140962 w 330112"/>
              <a:gd name="connsiteY24" fmla="*/ 331499 h 331499"/>
              <a:gd name="connsiteX25" fmla="*/ 140962 w 330112"/>
              <a:gd name="connsiteY25" fmla="*/ 246674 h 331499"/>
              <a:gd name="connsiteX26" fmla="*/ 261374 w 330112"/>
              <a:gd name="connsiteY26" fmla="*/ 54112 h 331499"/>
              <a:gd name="connsiteX27" fmla="*/ 261862 w 330112"/>
              <a:gd name="connsiteY27" fmla="*/ 44362 h 331499"/>
              <a:gd name="connsiteX28" fmla="*/ 90749 w 330112"/>
              <a:gd name="connsiteY28" fmla="*/ 974 h 331499"/>
              <a:gd name="connsiteX29" fmla="*/ 68811 w 330112"/>
              <a:gd name="connsiteY29" fmla="*/ 44362 h 331499"/>
              <a:gd name="connsiteX30" fmla="*/ 69299 w 330112"/>
              <a:gd name="connsiteY30" fmla="*/ 54112 h 331499"/>
              <a:gd name="connsiteX31" fmla="*/ 153636 w 330112"/>
              <a:gd name="connsiteY31" fmla="*/ 189149 h 331499"/>
              <a:gd name="connsiteX32" fmla="*/ 122924 w 330112"/>
              <a:gd name="connsiteY32" fmla="*/ 238387 h 331499"/>
              <a:gd name="connsiteX33" fmla="*/ 121461 w 330112"/>
              <a:gd name="connsiteY33" fmla="*/ 243749 h 331499"/>
              <a:gd name="connsiteX34" fmla="*/ 121461 w 330112"/>
              <a:gd name="connsiteY34" fmla="*/ 331499 h 331499"/>
              <a:gd name="connsiteX35" fmla="*/ 72711 w 330112"/>
              <a:gd name="connsiteY35" fmla="*/ 331499 h 331499"/>
              <a:gd name="connsiteX36" fmla="*/ 72711 w 330112"/>
              <a:gd name="connsiteY36" fmla="*/ 172087 h 331499"/>
              <a:gd name="connsiteX37" fmla="*/ 58086 w 330112"/>
              <a:gd name="connsiteY37" fmla="*/ 310049 h 331499"/>
              <a:gd name="connsiteX38" fmla="*/ 52724 w 330112"/>
              <a:gd name="connsiteY38" fmla="*/ 314437 h 331499"/>
              <a:gd name="connsiteX39" fmla="*/ 4461 w 330112"/>
              <a:gd name="connsiteY39" fmla="*/ 309562 h 331499"/>
              <a:gd name="connsiteX40" fmla="*/ 74 w 330112"/>
              <a:gd name="connsiteY40" fmla="*/ 304199 h 331499"/>
              <a:gd name="connsiteX41" fmla="*/ 24449 w 330112"/>
              <a:gd name="connsiteY41" fmla="*/ 70199 h 331499"/>
              <a:gd name="connsiteX42" fmla="*/ 90749 w 330112"/>
              <a:gd name="connsiteY42" fmla="*/ 974 h 331499"/>
              <a:gd name="connsiteX43" fmla="*/ 119999 w 330112"/>
              <a:gd name="connsiteY43" fmla="*/ 0 h 331499"/>
              <a:gd name="connsiteX44" fmla="*/ 210674 w 330112"/>
              <a:gd name="connsiteY44" fmla="*/ 0 h 331499"/>
              <a:gd name="connsiteX45" fmla="*/ 165336 w 330112"/>
              <a:gd name="connsiteY45" fmla="*/ 151125 h 33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0112" h="331499">
                <a:moveTo>
                  <a:pt x="165337" y="282749"/>
                </a:moveTo>
                <a:cubicBezTo>
                  <a:pt x="159975" y="282749"/>
                  <a:pt x="155587" y="287137"/>
                  <a:pt x="155587" y="292499"/>
                </a:cubicBezTo>
                <a:cubicBezTo>
                  <a:pt x="155587" y="297862"/>
                  <a:pt x="159975" y="302249"/>
                  <a:pt x="165337" y="302249"/>
                </a:cubicBezTo>
                <a:cubicBezTo>
                  <a:pt x="170699" y="302249"/>
                  <a:pt x="175087" y="297862"/>
                  <a:pt x="175087" y="292499"/>
                </a:cubicBezTo>
                <a:cubicBezTo>
                  <a:pt x="175087" y="287137"/>
                  <a:pt x="170699" y="282749"/>
                  <a:pt x="165337" y="282749"/>
                </a:cubicBezTo>
                <a:close/>
                <a:moveTo>
                  <a:pt x="165337" y="248624"/>
                </a:moveTo>
                <a:cubicBezTo>
                  <a:pt x="159975" y="248624"/>
                  <a:pt x="155587" y="253012"/>
                  <a:pt x="155587" y="258374"/>
                </a:cubicBezTo>
                <a:cubicBezTo>
                  <a:pt x="155587" y="263737"/>
                  <a:pt x="159975" y="268124"/>
                  <a:pt x="165337" y="268124"/>
                </a:cubicBezTo>
                <a:cubicBezTo>
                  <a:pt x="170699" y="268124"/>
                  <a:pt x="175087" y="263737"/>
                  <a:pt x="175087" y="258374"/>
                </a:cubicBezTo>
                <a:cubicBezTo>
                  <a:pt x="175087" y="253012"/>
                  <a:pt x="170699" y="248624"/>
                  <a:pt x="165337" y="248624"/>
                </a:cubicBezTo>
                <a:close/>
                <a:moveTo>
                  <a:pt x="226274" y="16574"/>
                </a:moveTo>
                <a:lnTo>
                  <a:pt x="241874" y="48262"/>
                </a:lnTo>
                <a:lnTo>
                  <a:pt x="193124" y="126262"/>
                </a:lnTo>
                <a:close/>
                <a:moveTo>
                  <a:pt x="104399" y="16574"/>
                </a:moveTo>
                <a:lnTo>
                  <a:pt x="137549" y="126262"/>
                </a:lnTo>
                <a:lnTo>
                  <a:pt x="88799" y="48262"/>
                </a:lnTo>
                <a:close/>
                <a:moveTo>
                  <a:pt x="239925" y="974"/>
                </a:moveTo>
                <a:cubicBezTo>
                  <a:pt x="275025" y="6337"/>
                  <a:pt x="302325" y="34124"/>
                  <a:pt x="306225" y="70199"/>
                </a:cubicBezTo>
                <a:lnTo>
                  <a:pt x="330112" y="304199"/>
                </a:lnTo>
                <a:cubicBezTo>
                  <a:pt x="330112" y="307124"/>
                  <a:pt x="328162" y="309074"/>
                  <a:pt x="325725" y="309562"/>
                </a:cubicBezTo>
                <a:lnTo>
                  <a:pt x="277462" y="314437"/>
                </a:lnTo>
                <a:cubicBezTo>
                  <a:pt x="274537" y="314437"/>
                  <a:pt x="272587" y="312487"/>
                  <a:pt x="272100" y="310049"/>
                </a:cubicBezTo>
                <a:lnTo>
                  <a:pt x="257962" y="172087"/>
                </a:lnTo>
                <a:lnTo>
                  <a:pt x="257962" y="331499"/>
                </a:lnTo>
                <a:lnTo>
                  <a:pt x="140962" y="331499"/>
                </a:lnTo>
                <a:lnTo>
                  <a:pt x="140962" y="246674"/>
                </a:lnTo>
                <a:lnTo>
                  <a:pt x="261374" y="54112"/>
                </a:lnTo>
                <a:cubicBezTo>
                  <a:pt x="263324" y="51187"/>
                  <a:pt x="263324" y="47287"/>
                  <a:pt x="261862" y="44362"/>
                </a:cubicBezTo>
                <a:close/>
                <a:moveTo>
                  <a:pt x="90749" y="974"/>
                </a:moveTo>
                <a:lnTo>
                  <a:pt x="68811" y="44362"/>
                </a:lnTo>
                <a:cubicBezTo>
                  <a:pt x="67349" y="47774"/>
                  <a:pt x="67349" y="51187"/>
                  <a:pt x="69299" y="54112"/>
                </a:cubicBezTo>
                <a:lnTo>
                  <a:pt x="153636" y="189149"/>
                </a:lnTo>
                <a:lnTo>
                  <a:pt x="122924" y="238387"/>
                </a:lnTo>
                <a:cubicBezTo>
                  <a:pt x="121949" y="240337"/>
                  <a:pt x="121461" y="241799"/>
                  <a:pt x="121461" y="243749"/>
                </a:cubicBezTo>
                <a:lnTo>
                  <a:pt x="121461" y="331499"/>
                </a:lnTo>
                <a:lnTo>
                  <a:pt x="72711" y="331499"/>
                </a:lnTo>
                <a:lnTo>
                  <a:pt x="72711" y="172087"/>
                </a:lnTo>
                <a:lnTo>
                  <a:pt x="58086" y="310049"/>
                </a:lnTo>
                <a:cubicBezTo>
                  <a:pt x="57599" y="312974"/>
                  <a:pt x="55161" y="314924"/>
                  <a:pt x="52724" y="314437"/>
                </a:cubicBezTo>
                <a:lnTo>
                  <a:pt x="4461" y="309562"/>
                </a:lnTo>
                <a:cubicBezTo>
                  <a:pt x="1536" y="309074"/>
                  <a:pt x="-414" y="306637"/>
                  <a:pt x="74" y="304199"/>
                </a:cubicBezTo>
                <a:lnTo>
                  <a:pt x="24449" y="70199"/>
                </a:lnTo>
                <a:cubicBezTo>
                  <a:pt x="28349" y="34124"/>
                  <a:pt x="56136" y="6337"/>
                  <a:pt x="90749" y="974"/>
                </a:cubicBezTo>
                <a:close/>
                <a:moveTo>
                  <a:pt x="119999" y="0"/>
                </a:moveTo>
                <a:lnTo>
                  <a:pt x="210674" y="0"/>
                </a:lnTo>
                <a:lnTo>
                  <a:pt x="165336" y="151125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8" descr="Skirt with solid fill">
            <a:extLst>
              <a:ext uri="{FF2B5EF4-FFF2-40B4-BE49-F238E27FC236}">
                <a16:creationId xmlns:a16="http://schemas.microsoft.com/office/drawing/2014/main" id="{5BBAF3C7-97D3-A04D-BCE9-731CE0CD56C8}"/>
              </a:ext>
            </a:extLst>
          </p:cNvPr>
          <p:cNvSpPr/>
          <p:nvPr/>
        </p:nvSpPr>
        <p:spPr>
          <a:xfrm>
            <a:off x="1132430" y="3291921"/>
            <a:ext cx="331500" cy="390000"/>
          </a:xfrm>
          <a:custGeom>
            <a:avLst/>
            <a:gdLst>
              <a:gd name="connsiteX0" fmla="*/ 288113 w 331500"/>
              <a:gd name="connsiteY0" fmla="*/ 39000 h 390000"/>
              <a:gd name="connsiteX1" fmla="*/ 238875 w 331500"/>
              <a:gd name="connsiteY1" fmla="*/ 39000 h 390000"/>
              <a:gd name="connsiteX2" fmla="*/ 238875 w 331500"/>
              <a:gd name="connsiteY2" fmla="*/ 19500 h 390000"/>
              <a:gd name="connsiteX3" fmla="*/ 285188 w 331500"/>
              <a:gd name="connsiteY3" fmla="*/ 19500 h 390000"/>
              <a:gd name="connsiteX4" fmla="*/ 283725 w 331500"/>
              <a:gd name="connsiteY4" fmla="*/ 8287 h 390000"/>
              <a:gd name="connsiteX5" fmla="*/ 273975 w 331500"/>
              <a:gd name="connsiteY5" fmla="*/ 0 h 390000"/>
              <a:gd name="connsiteX6" fmla="*/ 57525 w 331500"/>
              <a:gd name="connsiteY6" fmla="*/ 0 h 390000"/>
              <a:gd name="connsiteX7" fmla="*/ 47775 w 331500"/>
              <a:gd name="connsiteY7" fmla="*/ 8287 h 390000"/>
              <a:gd name="connsiteX8" fmla="*/ 46313 w 331500"/>
              <a:gd name="connsiteY8" fmla="*/ 19500 h 390000"/>
              <a:gd name="connsiteX9" fmla="*/ 92625 w 331500"/>
              <a:gd name="connsiteY9" fmla="*/ 19500 h 390000"/>
              <a:gd name="connsiteX10" fmla="*/ 92625 w 331500"/>
              <a:gd name="connsiteY10" fmla="*/ 39000 h 390000"/>
              <a:gd name="connsiteX11" fmla="*/ 43388 w 331500"/>
              <a:gd name="connsiteY11" fmla="*/ 39000 h 390000"/>
              <a:gd name="connsiteX12" fmla="*/ 0 w 331500"/>
              <a:gd name="connsiteY12" fmla="*/ 361238 h 390000"/>
              <a:gd name="connsiteX13" fmla="*/ 73125 w 331500"/>
              <a:gd name="connsiteY13" fmla="*/ 361238 h 390000"/>
              <a:gd name="connsiteX14" fmla="*/ 165750 w 331500"/>
              <a:gd name="connsiteY14" fmla="*/ 390000 h 390000"/>
              <a:gd name="connsiteX15" fmla="*/ 258375 w 331500"/>
              <a:gd name="connsiteY15" fmla="*/ 361238 h 390000"/>
              <a:gd name="connsiteX16" fmla="*/ 331500 w 331500"/>
              <a:gd name="connsiteY16" fmla="*/ 361238 h 390000"/>
              <a:gd name="connsiteX17" fmla="*/ 288113 w 331500"/>
              <a:gd name="connsiteY17" fmla="*/ 39000 h 390000"/>
              <a:gd name="connsiteX18" fmla="*/ 112125 w 331500"/>
              <a:gd name="connsiteY18" fmla="*/ 39000 h 390000"/>
              <a:gd name="connsiteX19" fmla="*/ 112125 w 331500"/>
              <a:gd name="connsiteY19" fmla="*/ 19500 h 390000"/>
              <a:gd name="connsiteX20" fmla="*/ 156000 w 331500"/>
              <a:gd name="connsiteY20" fmla="*/ 19500 h 390000"/>
              <a:gd name="connsiteX21" fmla="*/ 156000 w 331500"/>
              <a:gd name="connsiteY21" fmla="*/ 39000 h 390000"/>
              <a:gd name="connsiteX22" fmla="*/ 112125 w 331500"/>
              <a:gd name="connsiteY22" fmla="*/ 39000 h 390000"/>
              <a:gd name="connsiteX23" fmla="*/ 175500 w 331500"/>
              <a:gd name="connsiteY23" fmla="*/ 39000 h 390000"/>
              <a:gd name="connsiteX24" fmla="*/ 175500 w 331500"/>
              <a:gd name="connsiteY24" fmla="*/ 19500 h 390000"/>
              <a:gd name="connsiteX25" fmla="*/ 219375 w 331500"/>
              <a:gd name="connsiteY25" fmla="*/ 19500 h 390000"/>
              <a:gd name="connsiteX26" fmla="*/ 219375 w 331500"/>
              <a:gd name="connsiteY26" fmla="*/ 39000 h 390000"/>
              <a:gd name="connsiteX27" fmla="*/ 175500 w 331500"/>
              <a:gd name="connsiteY27" fmla="*/ 39000 h 3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31500" h="390000">
                <a:moveTo>
                  <a:pt x="288113" y="39000"/>
                </a:moveTo>
                <a:lnTo>
                  <a:pt x="238875" y="39000"/>
                </a:lnTo>
                <a:lnTo>
                  <a:pt x="238875" y="19500"/>
                </a:lnTo>
                <a:lnTo>
                  <a:pt x="285188" y="19500"/>
                </a:lnTo>
                <a:lnTo>
                  <a:pt x="283725" y="8287"/>
                </a:lnTo>
                <a:cubicBezTo>
                  <a:pt x="283238" y="3412"/>
                  <a:pt x="278850" y="0"/>
                  <a:pt x="273975" y="0"/>
                </a:cubicBezTo>
                <a:lnTo>
                  <a:pt x="57525" y="0"/>
                </a:lnTo>
                <a:cubicBezTo>
                  <a:pt x="52650" y="0"/>
                  <a:pt x="48263" y="3412"/>
                  <a:pt x="47775" y="8287"/>
                </a:cubicBezTo>
                <a:lnTo>
                  <a:pt x="46313" y="19500"/>
                </a:lnTo>
                <a:lnTo>
                  <a:pt x="92625" y="19500"/>
                </a:lnTo>
                <a:lnTo>
                  <a:pt x="92625" y="39000"/>
                </a:lnTo>
                <a:lnTo>
                  <a:pt x="43388" y="39000"/>
                </a:lnTo>
                <a:lnTo>
                  <a:pt x="0" y="361238"/>
                </a:lnTo>
                <a:cubicBezTo>
                  <a:pt x="15113" y="384638"/>
                  <a:pt x="58013" y="361238"/>
                  <a:pt x="73125" y="361238"/>
                </a:cubicBezTo>
                <a:cubicBezTo>
                  <a:pt x="88725" y="361238"/>
                  <a:pt x="141375" y="390000"/>
                  <a:pt x="165750" y="390000"/>
                </a:cubicBezTo>
                <a:cubicBezTo>
                  <a:pt x="190125" y="390000"/>
                  <a:pt x="242775" y="361238"/>
                  <a:pt x="258375" y="361238"/>
                </a:cubicBezTo>
                <a:cubicBezTo>
                  <a:pt x="273488" y="361238"/>
                  <a:pt x="316388" y="384638"/>
                  <a:pt x="331500" y="361238"/>
                </a:cubicBezTo>
                <a:lnTo>
                  <a:pt x="288113" y="39000"/>
                </a:lnTo>
                <a:close/>
                <a:moveTo>
                  <a:pt x="112125" y="39000"/>
                </a:moveTo>
                <a:lnTo>
                  <a:pt x="112125" y="19500"/>
                </a:lnTo>
                <a:lnTo>
                  <a:pt x="156000" y="19500"/>
                </a:lnTo>
                <a:lnTo>
                  <a:pt x="156000" y="39000"/>
                </a:lnTo>
                <a:lnTo>
                  <a:pt x="112125" y="39000"/>
                </a:lnTo>
                <a:close/>
                <a:moveTo>
                  <a:pt x="175500" y="39000"/>
                </a:moveTo>
                <a:lnTo>
                  <a:pt x="175500" y="19500"/>
                </a:lnTo>
                <a:lnTo>
                  <a:pt x="219375" y="19500"/>
                </a:lnTo>
                <a:lnTo>
                  <a:pt x="219375" y="39000"/>
                </a:lnTo>
                <a:lnTo>
                  <a:pt x="175500" y="3900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6BF08649-3F4E-3A4E-B293-B8ED28C9D5EB}"/>
              </a:ext>
            </a:extLst>
          </p:cNvPr>
          <p:cNvSpPr/>
          <p:nvPr/>
        </p:nvSpPr>
        <p:spPr>
          <a:xfrm>
            <a:off x="1119141" y="5535664"/>
            <a:ext cx="358077" cy="346125"/>
          </a:xfrm>
          <a:custGeom>
            <a:avLst/>
            <a:gdLst>
              <a:gd name="connsiteX0" fmla="*/ 304380 w 358077"/>
              <a:gd name="connsiteY0" fmla="*/ 114435 h 346125"/>
              <a:gd name="connsiteX1" fmla="*/ 349386 w 358077"/>
              <a:gd name="connsiteY1" fmla="*/ 144441 h 346125"/>
              <a:gd name="connsiteX2" fmla="*/ 357927 w 358077"/>
              <a:gd name="connsiteY2" fmla="*/ 163083 h 346125"/>
              <a:gd name="connsiteX3" fmla="*/ 337184 w 358077"/>
              <a:gd name="connsiteY3" fmla="*/ 329042 h 346125"/>
              <a:gd name="connsiteX4" fmla="*/ 334064 w 358077"/>
              <a:gd name="connsiteY4" fmla="*/ 337296 h 346125"/>
              <a:gd name="connsiteX5" fmla="*/ 53687 w 358077"/>
              <a:gd name="connsiteY5" fmla="*/ 114435 h 346125"/>
              <a:gd name="connsiteX6" fmla="*/ 24013 w 358077"/>
              <a:gd name="connsiteY6" fmla="*/ 337296 h 346125"/>
              <a:gd name="connsiteX7" fmla="*/ 20903 w 358077"/>
              <a:gd name="connsiteY7" fmla="*/ 329062 h 346125"/>
              <a:gd name="connsiteX8" fmla="*/ 150 w 358077"/>
              <a:gd name="connsiteY8" fmla="*/ 163083 h 346125"/>
              <a:gd name="connsiteX9" fmla="*/ 8681 w 358077"/>
              <a:gd name="connsiteY9" fmla="*/ 144441 h 346125"/>
              <a:gd name="connsiteX10" fmla="*/ 77692 w 358077"/>
              <a:gd name="connsiteY10" fmla="*/ 102375 h 346125"/>
              <a:gd name="connsiteX11" fmla="*/ 99508 w 358077"/>
              <a:gd name="connsiteY11" fmla="*/ 102375 h 346125"/>
              <a:gd name="connsiteX12" fmla="*/ 99508 w 358077"/>
              <a:gd name="connsiteY12" fmla="*/ 141375 h 346125"/>
              <a:gd name="connsiteX13" fmla="*/ 121445 w 358077"/>
              <a:gd name="connsiteY13" fmla="*/ 163313 h 346125"/>
              <a:gd name="connsiteX14" fmla="*/ 143383 w 358077"/>
              <a:gd name="connsiteY14" fmla="*/ 141375 h 346125"/>
              <a:gd name="connsiteX15" fmla="*/ 143383 w 358077"/>
              <a:gd name="connsiteY15" fmla="*/ 102375 h 346125"/>
              <a:gd name="connsiteX16" fmla="*/ 214762 w 358077"/>
              <a:gd name="connsiteY16" fmla="*/ 102375 h 346125"/>
              <a:gd name="connsiteX17" fmla="*/ 214762 w 358077"/>
              <a:gd name="connsiteY17" fmla="*/ 141375 h 346125"/>
              <a:gd name="connsiteX18" fmla="*/ 236700 w 358077"/>
              <a:gd name="connsiteY18" fmla="*/ 163313 h 346125"/>
              <a:gd name="connsiteX19" fmla="*/ 258637 w 358077"/>
              <a:gd name="connsiteY19" fmla="*/ 141375 h 346125"/>
              <a:gd name="connsiteX20" fmla="*/ 258637 w 358077"/>
              <a:gd name="connsiteY20" fmla="*/ 102375 h 346125"/>
              <a:gd name="connsiteX21" fmla="*/ 280385 w 358077"/>
              <a:gd name="connsiteY21" fmla="*/ 102375 h 346125"/>
              <a:gd name="connsiteX22" fmla="*/ 291217 w 358077"/>
              <a:gd name="connsiteY22" fmla="*/ 105661 h 346125"/>
              <a:gd name="connsiteX23" fmla="*/ 293601 w 358077"/>
              <a:gd name="connsiteY23" fmla="*/ 107250 h 346125"/>
              <a:gd name="connsiteX24" fmla="*/ 325196 w 358077"/>
              <a:gd name="connsiteY24" fmla="*/ 344662 h 346125"/>
              <a:gd name="connsiteX25" fmla="*/ 317825 w 358077"/>
              <a:gd name="connsiteY25" fmla="*/ 346125 h 346125"/>
              <a:gd name="connsiteX26" fmla="*/ 40252 w 358077"/>
              <a:gd name="connsiteY26" fmla="*/ 346125 h 346125"/>
              <a:gd name="connsiteX27" fmla="*/ 32881 w 358077"/>
              <a:gd name="connsiteY27" fmla="*/ 344662 h 346125"/>
              <a:gd name="connsiteX28" fmla="*/ 64476 w 358077"/>
              <a:gd name="connsiteY28" fmla="*/ 107250 h 346125"/>
              <a:gd name="connsiteX29" fmla="*/ 66874 w 358077"/>
              <a:gd name="connsiteY29" fmla="*/ 105651 h 346125"/>
              <a:gd name="connsiteX30" fmla="*/ 77692 w 358077"/>
              <a:gd name="connsiteY30" fmla="*/ 102375 h 346125"/>
              <a:gd name="connsiteX31" fmla="*/ 179072 w 358077"/>
              <a:gd name="connsiteY31" fmla="*/ 0 h 346125"/>
              <a:gd name="connsiteX32" fmla="*/ 246450 w 358077"/>
              <a:gd name="connsiteY32" fmla="*/ 69513 h 346125"/>
              <a:gd name="connsiteX33" fmla="*/ 246450 w 358077"/>
              <a:gd name="connsiteY33" fmla="*/ 141375 h 346125"/>
              <a:gd name="connsiteX34" fmla="*/ 236700 w 358077"/>
              <a:gd name="connsiteY34" fmla="*/ 151125 h 346125"/>
              <a:gd name="connsiteX35" fmla="*/ 226950 w 358077"/>
              <a:gd name="connsiteY35" fmla="*/ 141375 h 346125"/>
              <a:gd name="connsiteX36" fmla="*/ 226950 w 358077"/>
              <a:gd name="connsiteY36" fmla="*/ 69513 h 346125"/>
              <a:gd name="connsiteX37" fmla="*/ 179072 w 358077"/>
              <a:gd name="connsiteY37" fmla="*/ 19500 h 346125"/>
              <a:gd name="connsiteX38" fmla="*/ 131195 w 358077"/>
              <a:gd name="connsiteY38" fmla="*/ 69513 h 346125"/>
              <a:gd name="connsiteX39" fmla="*/ 131195 w 358077"/>
              <a:gd name="connsiteY39" fmla="*/ 141375 h 346125"/>
              <a:gd name="connsiteX40" fmla="*/ 121445 w 358077"/>
              <a:gd name="connsiteY40" fmla="*/ 151125 h 346125"/>
              <a:gd name="connsiteX41" fmla="*/ 111695 w 358077"/>
              <a:gd name="connsiteY41" fmla="*/ 141375 h 346125"/>
              <a:gd name="connsiteX42" fmla="*/ 111695 w 358077"/>
              <a:gd name="connsiteY42" fmla="*/ 69513 h 346125"/>
              <a:gd name="connsiteX43" fmla="*/ 179072 w 358077"/>
              <a:gd name="connsiteY43" fmla="*/ 0 h 34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077" h="346125">
                <a:moveTo>
                  <a:pt x="304380" y="114435"/>
                </a:moveTo>
                <a:lnTo>
                  <a:pt x="349386" y="144441"/>
                </a:lnTo>
                <a:cubicBezTo>
                  <a:pt x="355534" y="148535"/>
                  <a:pt x="358841" y="155753"/>
                  <a:pt x="357927" y="163083"/>
                </a:cubicBezTo>
                <a:lnTo>
                  <a:pt x="337184" y="329042"/>
                </a:lnTo>
                <a:cubicBezTo>
                  <a:pt x="336795" y="331998"/>
                  <a:pt x="335727" y="334823"/>
                  <a:pt x="334064" y="337296"/>
                </a:cubicBezTo>
                <a:close/>
                <a:moveTo>
                  <a:pt x="53687" y="114435"/>
                </a:moveTo>
                <a:lnTo>
                  <a:pt x="24013" y="337296"/>
                </a:lnTo>
                <a:cubicBezTo>
                  <a:pt x="22356" y="334827"/>
                  <a:pt x="21291" y="332009"/>
                  <a:pt x="20903" y="329062"/>
                </a:cubicBezTo>
                <a:lnTo>
                  <a:pt x="150" y="163083"/>
                </a:lnTo>
                <a:cubicBezTo>
                  <a:pt x="-766" y="155755"/>
                  <a:pt x="2537" y="148538"/>
                  <a:pt x="8681" y="144441"/>
                </a:cubicBezTo>
                <a:close/>
                <a:moveTo>
                  <a:pt x="77692" y="102375"/>
                </a:moveTo>
                <a:lnTo>
                  <a:pt x="99508" y="102375"/>
                </a:lnTo>
                <a:lnTo>
                  <a:pt x="99508" y="141375"/>
                </a:lnTo>
                <a:cubicBezTo>
                  <a:pt x="99508" y="153491"/>
                  <a:pt x="109329" y="163313"/>
                  <a:pt x="121445" y="163313"/>
                </a:cubicBezTo>
                <a:cubicBezTo>
                  <a:pt x="133561" y="163313"/>
                  <a:pt x="143383" y="153491"/>
                  <a:pt x="143383" y="141375"/>
                </a:cubicBezTo>
                <a:lnTo>
                  <a:pt x="143383" y="102375"/>
                </a:lnTo>
                <a:lnTo>
                  <a:pt x="214762" y="102375"/>
                </a:lnTo>
                <a:lnTo>
                  <a:pt x="214762" y="141375"/>
                </a:lnTo>
                <a:cubicBezTo>
                  <a:pt x="214762" y="153491"/>
                  <a:pt x="224584" y="163313"/>
                  <a:pt x="236700" y="163313"/>
                </a:cubicBezTo>
                <a:cubicBezTo>
                  <a:pt x="248816" y="163313"/>
                  <a:pt x="258637" y="153491"/>
                  <a:pt x="258637" y="141375"/>
                </a:cubicBezTo>
                <a:lnTo>
                  <a:pt x="258637" y="102375"/>
                </a:lnTo>
                <a:lnTo>
                  <a:pt x="280385" y="102375"/>
                </a:lnTo>
                <a:cubicBezTo>
                  <a:pt x="284241" y="102375"/>
                  <a:pt x="288011" y="103519"/>
                  <a:pt x="291217" y="105661"/>
                </a:cubicBezTo>
                <a:lnTo>
                  <a:pt x="293601" y="107250"/>
                </a:lnTo>
                <a:lnTo>
                  <a:pt x="325196" y="344662"/>
                </a:lnTo>
                <a:cubicBezTo>
                  <a:pt x="322858" y="345628"/>
                  <a:pt x="320354" y="346125"/>
                  <a:pt x="317825" y="346125"/>
                </a:cubicBezTo>
                <a:lnTo>
                  <a:pt x="40252" y="346125"/>
                </a:lnTo>
                <a:cubicBezTo>
                  <a:pt x="37723" y="346125"/>
                  <a:pt x="35219" y="345628"/>
                  <a:pt x="32881" y="344662"/>
                </a:cubicBezTo>
                <a:lnTo>
                  <a:pt x="64476" y="107250"/>
                </a:lnTo>
                <a:lnTo>
                  <a:pt x="66874" y="105651"/>
                </a:lnTo>
                <a:cubicBezTo>
                  <a:pt x="70078" y="103515"/>
                  <a:pt x="73842" y="102375"/>
                  <a:pt x="77692" y="102375"/>
                </a:cubicBezTo>
                <a:close/>
                <a:moveTo>
                  <a:pt x="179072" y="0"/>
                </a:moveTo>
                <a:cubicBezTo>
                  <a:pt x="223308" y="0"/>
                  <a:pt x="246450" y="34968"/>
                  <a:pt x="246450" y="69513"/>
                </a:cubicBezTo>
                <a:lnTo>
                  <a:pt x="246450" y="141375"/>
                </a:lnTo>
                <a:cubicBezTo>
                  <a:pt x="246450" y="146760"/>
                  <a:pt x="242085" y="151125"/>
                  <a:pt x="236700" y="151125"/>
                </a:cubicBezTo>
                <a:cubicBezTo>
                  <a:pt x="231315" y="151125"/>
                  <a:pt x="226950" y="146760"/>
                  <a:pt x="226950" y="141375"/>
                </a:cubicBezTo>
                <a:lnTo>
                  <a:pt x="226950" y="69513"/>
                </a:lnTo>
                <a:cubicBezTo>
                  <a:pt x="226950" y="45425"/>
                  <a:pt x="211969" y="19500"/>
                  <a:pt x="179072" y="19500"/>
                </a:cubicBezTo>
                <a:cubicBezTo>
                  <a:pt x="146176" y="19500"/>
                  <a:pt x="131195" y="45425"/>
                  <a:pt x="131195" y="69513"/>
                </a:cubicBezTo>
                <a:lnTo>
                  <a:pt x="131195" y="141375"/>
                </a:lnTo>
                <a:cubicBezTo>
                  <a:pt x="131195" y="146760"/>
                  <a:pt x="126830" y="151125"/>
                  <a:pt x="121445" y="151125"/>
                </a:cubicBezTo>
                <a:cubicBezTo>
                  <a:pt x="116060" y="151125"/>
                  <a:pt x="111695" y="146760"/>
                  <a:pt x="111695" y="141375"/>
                </a:cubicBezTo>
                <a:lnTo>
                  <a:pt x="111695" y="69513"/>
                </a:lnTo>
                <a:cubicBezTo>
                  <a:pt x="111695" y="34968"/>
                  <a:pt x="134837" y="0"/>
                  <a:pt x="179072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25D67AB-16E1-2C45-9F11-70EA2285BC7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12063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186"/>
          <p:cNvSpPr/>
          <p:nvPr/>
        </p:nvSpPr>
        <p:spPr>
          <a:xfrm>
            <a:off x="0" y="0"/>
            <a:ext cx="12192000" cy="23263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6" name="Group 175"/>
          <p:cNvGrpSpPr/>
          <p:nvPr/>
        </p:nvGrpSpPr>
        <p:grpSpPr>
          <a:xfrm>
            <a:off x="8687823" y="4166127"/>
            <a:ext cx="3029858" cy="2954672"/>
            <a:chOff x="8672833" y="4121157"/>
            <a:chExt cx="3029858" cy="2954672"/>
          </a:xfrm>
        </p:grpSpPr>
        <p:sp>
          <p:nvSpPr>
            <p:cNvPr id="119" name="Freeform 118"/>
            <p:cNvSpPr/>
            <p:nvPr/>
          </p:nvSpPr>
          <p:spPr>
            <a:xfrm>
              <a:off x="8672833" y="4121157"/>
              <a:ext cx="1059564" cy="2954672"/>
            </a:xfrm>
            <a:custGeom>
              <a:avLst/>
              <a:gdLst>
                <a:gd name="connsiteX0" fmla="*/ 1047991 w 1047991"/>
                <a:gd name="connsiteY0" fmla="*/ 0 h 2922400"/>
                <a:gd name="connsiteX1" fmla="*/ 1047991 w 1047991"/>
                <a:gd name="connsiteY1" fmla="*/ 1461200 h 2922400"/>
                <a:gd name="connsiteX2" fmla="*/ 0 w 1047991"/>
                <a:gd name="connsiteY2" fmla="*/ 2922400 h 2922400"/>
                <a:gd name="connsiteX3" fmla="*/ 0 w 1047991"/>
                <a:gd name="connsiteY3" fmla="*/ 1461200 h 292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7991" h="2922400">
                  <a:moveTo>
                    <a:pt x="1047991" y="0"/>
                  </a:moveTo>
                  <a:lnTo>
                    <a:pt x="1047991" y="1461200"/>
                  </a:lnTo>
                  <a:lnTo>
                    <a:pt x="0" y="2922400"/>
                  </a:lnTo>
                  <a:lnTo>
                    <a:pt x="0" y="14612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8813366" y="5596617"/>
              <a:ext cx="2889325" cy="1246197"/>
            </a:xfrm>
            <a:custGeom>
              <a:avLst/>
              <a:gdLst>
                <a:gd name="connsiteX0" fmla="*/ 892743 w 2889325"/>
                <a:gd name="connsiteY0" fmla="*/ 0 h 1246197"/>
                <a:gd name="connsiteX1" fmla="*/ 900567 w 2889325"/>
                <a:gd name="connsiteY1" fmla="*/ 0 h 1246197"/>
                <a:gd name="connsiteX2" fmla="*/ 1833386 w 2889325"/>
                <a:gd name="connsiteY2" fmla="*/ 0 h 1246197"/>
                <a:gd name="connsiteX3" fmla="*/ 1836891 w 2889325"/>
                <a:gd name="connsiteY3" fmla="*/ 0 h 1246197"/>
                <a:gd name="connsiteX4" fmla="*/ 1948682 w 2889325"/>
                <a:gd name="connsiteY4" fmla="*/ 0 h 1246197"/>
                <a:gd name="connsiteX5" fmla="*/ 2889325 w 2889325"/>
                <a:gd name="connsiteY5" fmla="*/ 0 h 1246197"/>
                <a:gd name="connsiteX6" fmla="*/ 1988758 w 2889325"/>
                <a:gd name="connsiteY6" fmla="*/ 1246197 h 1246197"/>
                <a:gd name="connsiteX7" fmla="*/ 0 w 2889325"/>
                <a:gd name="connsiteY7" fmla="*/ 1246197 h 1246197"/>
                <a:gd name="connsiteX8" fmla="*/ 892743 w 2889325"/>
                <a:gd name="connsiteY8" fmla="*/ 10826 h 1246197"/>
                <a:gd name="connsiteX9" fmla="*/ 892743 w 2889325"/>
                <a:gd name="connsiteY9" fmla="*/ 0 h 1246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89325" h="1246197">
                  <a:moveTo>
                    <a:pt x="892743" y="0"/>
                  </a:moveTo>
                  <a:lnTo>
                    <a:pt x="900567" y="0"/>
                  </a:lnTo>
                  <a:lnTo>
                    <a:pt x="1833386" y="0"/>
                  </a:lnTo>
                  <a:lnTo>
                    <a:pt x="1836891" y="0"/>
                  </a:lnTo>
                  <a:lnTo>
                    <a:pt x="1948682" y="0"/>
                  </a:lnTo>
                  <a:lnTo>
                    <a:pt x="2889325" y="0"/>
                  </a:lnTo>
                  <a:lnTo>
                    <a:pt x="1988758" y="1246197"/>
                  </a:lnTo>
                  <a:lnTo>
                    <a:pt x="0" y="1246197"/>
                  </a:lnTo>
                  <a:lnTo>
                    <a:pt x="892743" y="10826"/>
                  </a:lnTo>
                  <a:lnTo>
                    <a:pt x="892743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Freeform 110"/>
          <p:cNvSpPr/>
          <p:nvPr/>
        </p:nvSpPr>
        <p:spPr>
          <a:xfrm>
            <a:off x="6367948" y="4166127"/>
            <a:ext cx="1059564" cy="2954672"/>
          </a:xfrm>
          <a:custGeom>
            <a:avLst/>
            <a:gdLst>
              <a:gd name="connsiteX0" fmla="*/ 1047991 w 1047991"/>
              <a:gd name="connsiteY0" fmla="*/ 0 h 2922400"/>
              <a:gd name="connsiteX1" fmla="*/ 1047991 w 1047991"/>
              <a:gd name="connsiteY1" fmla="*/ 1461200 h 2922400"/>
              <a:gd name="connsiteX2" fmla="*/ 0 w 1047991"/>
              <a:gd name="connsiteY2" fmla="*/ 2922400 h 2922400"/>
              <a:gd name="connsiteX3" fmla="*/ 0 w 1047991"/>
              <a:gd name="connsiteY3" fmla="*/ 1461200 h 29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7991" h="2922400">
                <a:moveTo>
                  <a:pt x="1047991" y="0"/>
                </a:moveTo>
                <a:lnTo>
                  <a:pt x="1047991" y="1461200"/>
                </a:lnTo>
                <a:lnTo>
                  <a:pt x="0" y="2922400"/>
                </a:lnTo>
                <a:lnTo>
                  <a:pt x="0" y="1461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6515885" y="5641586"/>
            <a:ext cx="2896208" cy="1255722"/>
          </a:xfrm>
          <a:custGeom>
            <a:avLst/>
            <a:gdLst>
              <a:gd name="connsiteX0" fmla="*/ 899626 w 2896208"/>
              <a:gd name="connsiteY0" fmla="*/ 0 h 1255722"/>
              <a:gd name="connsiteX1" fmla="*/ 907450 w 2896208"/>
              <a:gd name="connsiteY1" fmla="*/ 0 h 1255722"/>
              <a:gd name="connsiteX2" fmla="*/ 1840269 w 2896208"/>
              <a:gd name="connsiteY2" fmla="*/ 0 h 1255722"/>
              <a:gd name="connsiteX3" fmla="*/ 1843774 w 2896208"/>
              <a:gd name="connsiteY3" fmla="*/ 0 h 1255722"/>
              <a:gd name="connsiteX4" fmla="*/ 1955565 w 2896208"/>
              <a:gd name="connsiteY4" fmla="*/ 0 h 1255722"/>
              <a:gd name="connsiteX5" fmla="*/ 2896208 w 2896208"/>
              <a:gd name="connsiteY5" fmla="*/ 0 h 1255722"/>
              <a:gd name="connsiteX6" fmla="*/ 1988758 w 2896208"/>
              <a:gd name="connsiteY6" fmla="*/ 1255722 h 1255722"/>
              <a:gd name="connsiteX7" fmla="*/ 0 w 2896208"/>
              <a:gd name="connsiteY7" fmla="*/ 1255722 h 1255722"/>
              <a:gd name="connsiteX8" fmla="*/ 899626 w 2896208"/>
              <a:gd name="connsiteY8" fmla="*/ 10826 h 1255722"/>
              <a:gd name="connsiteX9" fmla="*/ 899626 w 2896208"/>
              <a:gd name="connsiteY9" fmla="*/ 0 h 1255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96208" h="1255722">
                <a:moveTo>
                  <a:pt x="899626" y="0"/>
                </a:moveTo>
                <a:lnTo>
                  <a:pt x="907450" y="0"/>
                </a:lnTo>
                <a:lnTo>
                  <a:pt x="1840269" y="0"/>
                </a:lnTo>
                <a:lnTo>
                  <a:pt x="1843774" y="0"/>
                </a:lnTo>
                <a:lnTo>
                  <a:pt x="1955565" y="0"/>
                </a:lnTo>
                <a:lnTo>
                  <a:pt x="2896208" y="0"/>
                </a:lnTo>
                <a:lnTo>
                  <a:pt x="1988758" y="1255722"/>
                </a:lnTo>
                <a:lnTo>
                  <a:pt x="0" y="1255722"/>
                </a:lnTo>
                <a:lnTo>
                  <a:pt x="899626" y="10826"/>
                </a:lnTo>
                <a:lnTo>
                  <a:pt x="899626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4048070" y="4166127"/>
            <a:ext cx="1059564" cy="2954672"/>
          </a:xfrm>
          <a:custGeom>
            <a:avLst/>
            <a:gdLst>
              <a:gd name="connsiteX0" fmla="*/ 1047991 w 1047991"/>
              <a:gd name="connsiteY0" fmla="*/ 0 h 2922400"/>
              <a:gd name="connsiteX1" fmla="*/ 1047991 w 1047991"/>
              <a:gd name="connsiteY1" fmla="*/ 1461200 h 2922400"/>
              <a:gd name="connsiteX2" fmla="*/ 0 w 1047991"/>
              <a:gd name="connsiteY2" fmla="*/ 2922400 h 2922400"/>
              <a:gd name="connsiteX3" fmla="*/ 0 w 1047991"/>
              <a:gd name="connsiteY3" fmla="*/ 1461200 h 29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7991" h="2922400">
                <a:moveTo>
                  <a:pt x="1047991" y="0"/>
                </a:moveTo>
                <a:lnTo>
                  <a:pt x="1047991" y="1461200"/>
                </a:lnTo>
                <a:lnTo>
                  <a:pt x="0" y="2922400"/>
                </a:lnTo>
                <a:lnTo>
                  <a:pt x="0" y="1461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4196007" y="5641586"/>
            <a:ext cx="2896209" cy="1255722"/>
          </a:xfrm>
          <a:custGeom>
            <a:avLst/>
            <a:gdLst>
              <a:gd name="connsiteX0" fmla="*/ 899627 w 2896209"/>
              <a:gd name="connsiteY0" fmla="*/ 0 h 1255722"/>
              <a:gd name="connsiteX1" fmla="*/ 907451 w 2896209"/>
              <a:gd name="connsiteY1" fmla="*/ 0 h 1255722"/>
              <a:gd name="connsiteX2" fmla="*/ 1840270 w 2896209"/>
              <a:gd name="connsiteY2" fmla="*/ 0 h 1255722"/>
              <a:gd name="connsiteX3" fmla="*/ 1843775 w 2896209"/>
              <a:gd name="connsiteY3" fmla="*/ 0 h 1255722"/>
              <a:gd name="connsiteX4" fmla="*/ 1955566 w 2896209"/>
              <a:gd name="connsiteY4" fmla="*/ 0 h 1255722"/>
              <a:gd name="connsiteX5" fmla="*/ 2896209 w 2896209"/>
              <a:gd name="connsiteY5" fmla="*/ 0 h 1255722"/>
              <a:gd name="connsiteX6" fmla="*/ 1988759 w 2896209"/>
              <a:gd name="connsiteY6" fmla="*/ 1255722 h 1255722"/>
              <a:gd name="connsiteX7" fmla="*/ 0 w 2896209"/>
              <a:gd name="connsiteY7" fmla="*/ 1255722 h 1255722"/>
              <a:gd name="connsiteX8" fmla="*/ 899627 w 2896209"/>
              <a:gd name="connsiteY8" fmla="*/ 10826 h 1255722"/>
              <a:gd name="connsiteX9" fmla="*/ 899627 w 2896209"/>
              <a:gd name="connsiteY9" fmla="*/ 0 h 1255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96209" h="1255722">
                <a:moveTo>
                  <a:pt x="899627" y="0"/>
                </a:moveTo>
                <a:lnTo>
                  <a:pt x="907451" y="0"/>
                </a:lnTo>
                <a:lnTo>
                  <a:pt x="1840270" y="0"/>
                </a:lnTo>
                <a:lnTo>
                  <a:pt x="1843775" y="0"/>
                </a:lnTo>
                <a:lnTo>
                  <a:pt x="1955566" y="0"/>
                </a:lnTo>
                <a:lnTo>
                  <a:pt x="2896209" y="0"/>
                </a:lnTo>
                <a:lnTo>
                  <a:pt x="1988759" y="1255722"/>
                </a:lnTo>
                <a:lnTo>
                  <a:pt x="0" y="1255722"/>
                </a:lnTo>
                <a:lnTo>
                  <a:pt x="899627" y="10826"/>
                </a:lnTo>
                <a:lnTo>
                  <a:pt x="899627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1728193" y="4166127"/>
            <a:ext cx="1059564" cy="2954672"/>
          </a:xfrm>
          <a:custGeom>
            <a:avLst/>
            <a:gdLst>
              <a:gd name="connsiteX0" fmla="*/ 1047991 w 1047991"/>
              <a:gd name="connsiteY0" fmla="*/ 0 h 2922400"/>
              <a:gd name="connsiteX1" fmla="*/ 1047991 w 1047991"/>
              <a:gd name="connsiteY1" fmla="*/ 1461200 h 2922400"/>
              <a:gd name="connsiteX2" fmla="*/ 0 w 1047991"/>
              <a:gd name="connsiteY2" fmla="*/ 2922400 h 2922400"/>
              <a:gd name="connsiteX3" fmla="*/ 0 w 1047991"/>
              <a:gd name="connsiteY3" fmla="*/ 1461200 h 29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7991" h="2922400">
                <a:moveTo>
                  <a:pt x="1047991" y="0"/>
                </a:moveTo>
                <a:lnTo>
                  <a:pt x="1047991" y="1461200"/>
                </a:lnTo>
                <a:lnTo>
                  <a:pt x="0" y="2922400"/>
                </a:lnTo>
                <a:lnTo>
                  <a:pt x="0" y="1461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1887896" y="5641587"/>
            <a:ext cx="2884442" cy="1239439"/>
          </a:xfrm>
          <a:custGeom>
            <a:avLst/>
            <a:gdLst>
              <a:gd name="connsiteX0" fmla="*/ 887860 w 2884442"/>
              <a:gd name="connsiteY0" fmla="*/ 0 h 1239439"/>
              <a:gd name="connsiteX1" fmla="*/ 895684 w 2884442"/>
              <a:gd name="connsiteY1" fmla="*/ 0 h 1239439"/>
              <a:gd name="connsiteX2" fmla="*/ 1828503 w 2884442"/>
              <a:gd name="connsiteY2" fmla="*/ 0 h 1239439"/>
              <a:gd name="connsiteX3" fmla="*/ 1832008 w 2884442"/>
              <a:gd name="connsiteY3" fmla="*/ 0 h 1239439"/>
              <a:gd name="connsiteX4" fmla="*/ 1943799 w 2884442"/>
              <a:gd name="connsiteY4" fmla="*/ 0 h 1239439"/>
              <a:gd name="connsiteX5" fmla="*/ 2884442 w 2884442"/>
              <a:gd name="connsiteY5" fmla="*/ 0 h 1239439"/>
              <a:gd name="connsiteX6" fmla="*/ 1988759 w 2884442"/>
              <a:gd name="connsiteY6" fmla="*/ 1239439 h 1239439"/>
              <a:gd name="connsiteX7" fmla="*/ 0 w 2884442"/>
              <a:gd name="connsiteY7" fmla="*/ 1239439 h 1239439"/>
              <a:gd name="connsiteX8" fmla="*/ 887860 w 2884442"/>
              <a:gd name="connsiteY8" fmla="*/ 10826 h 1239439"/>
              <a:gd name="connsiteX9" fmla="*/ 887860 w 2884442"/>
              <a:gd name="connsiteY9" fmla="*/ 0 h 1239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4442" h="1239439">
                <a:moveTo>
                  <a:pt x="887860" y="0"/>
                </a:moveTo>
                <a:lnTo>
                  <a:pt x="895684" y="0"/>
                </a:lnTo>
                <a:lnTo>
                  <a:pt x="1828503" y="0"/>
                </a:lnTo>
                <a:lnTo>
                  <a:pt x="1832008" y="0"/>
                </a:lnTo>
                <a:lnTo>
                  <a:pt x="1943799" y="0"/>
                </a:lnTo>
                <a:lnTo>
                  <a:pt x="2884442" y="0"/>
                </a:lnTo>
                <a:lnTo>
                  <a:pt x="1988759" y="1239439"/>
                </a:lnTo>
                <a:lnTo>
                  <a:pt x="0" y="1239439"/>
                </a:lnTo>
                <a:lnTo>
                  <a:pt x="887860" y="10826"/>
                </a:lnTo>
                <a:lnTo>
                  <a:pt x="88786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0" name="Group 179"/>
          <p:cNvGrpSpPr/>
          <p:nvPr/>
        </p:nvGrpSpPr>
        <p:grpSpPr>
          <a:xfrm>
            <a:off x="-591684" y="4166127"/>
            <a:ext cx="3044145" cy="2954672"/>
            <a:chOff x="-591684" y="4121157"/>
            <a:chExt cx="3044145" cy="2954672"/>
          </a:xfrm>
        </p:grpSpPr>
        <p:sp>
          <p:nvSpPr>
            <p:cNvPr id="82" name="Freeform 81"/>
            <p:cNvSpPr/>
            <p:nvPr/>
          </p:nvSpPr>
          <p:spPr>
            <a:xfrm>
              <a:off x="-591684" y="4121157"/>
              <a:ext cx="1059564" cy="2954672"/>
            </a:xfrm>
            <a:custGeom>
              <a:avLst/>
              <a:gdLst>
                <a:gd name="connsiteX0" fmla="*/ 1047991 w 1047991"/>
                <a:gd name="connsiteY0" fmla="*/ 0 h 2922400"/>
                <a:gd name="connsiteX1" fmla="*/ 1047991 w 1047991"/>
                <a:gd name="connsiteY1" fmla="*/ 1461200 h 2922400"/>
                <a:gd name="connsiteX2" fmla="*/ 0 w 1047991"/>
                <a:gd name="connsiteY2" fmla="*/ 2922400 h 2922400"/>
                <a:gd name="connsiteX3" fmla="*/ 0 w 1047991"/>
                <a:gd name="connsiteY3" fmla="*/ 1461200 h 292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7991" h="2922400">
                  <a:moveTo>
                    <a:pt x="1047991" y="0"/>
                  </a:moveTo>
                  <a:lnTo>
                    <a:pt x="1047991" y="1461200"/>
                  </a:lnTo>
                  <a:lnTo>
                    <a:pt x="0" y="2922400"/>
                  </a:lnTo>
                  <a:lnTo>
                    <a:pt x="0" y="14612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-431981" y="5596617"/>
              <a:ext cx="2884442" cy="1239439"/>
            </a:xfrm>
            <a:custGeom>
              <a:avLst/>
              <a:gdLst>
                <a:gd name="connsiteX0" fmla="*/ 887860 w 2884442"/>
                <a:gd name="connsiteY0" fmla="*/ 0 h 1239439"/>
                <a:gd name="connsiteX1" fmla="*/ 895684 w 2884442"/>
                <a:gd name="connsiteY1" fmla="*/ 0 h 1239439"/>
                <a:gd name="connsiteX2" fmla="*/ 1828503 w 2884442"/>
                <a:gd name="connsiteY2" fmla="*/ 0 h 1239439"/>
                <a:gd name="connsiteX3" fmla="*/ 1832008 w 2884442"/>
                <a:gd name="connsiteY3" fmla="*/ 0 h 1239439"/>
                <a:gd name="connsiteX4" fmla="*/ 1943799 w 2884442"/>
                <a:gd name="connsiteY4" fmla="*/ 0 h 1239439"/>
                <a:gd name="connsiteX5" fmla="*/ 2884442 w 2884442"/>
                <a:gd name="connsiteY5" fmla="*/ 0 h 1239439"/>
                <a:gd name="connsiteX6" fmla="*/ 1988759 w 2884442"/>
                <a:gd name="connsiteY6" fmla="*/ 1239439 h 1239439"/>
                <a:gd name="connsiteX7" fmla="*/ 0 w 2884442"/>
                <a:gd name="connsiteY7" fmla="*/ 1239439 h 1239439"/>
                <a:gd name="connsiteX8" fmla="*/ 887860 w 2884442"/>
                <a:gd name="connsiteY8" fmla="*/ 10826 h 1239439"/>
                <a:gd name="connsiteX9" fmla="*/ 887860 w 2884442"/>
                <a:gd name="connsiteY9" fmla="*/ 0 h 1239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84442" h="1239439">
                  <a:moveTo>
                    <a:pt x="887860" y="0"/>
                  </a:moveTo>
                  <a:lnTo>
                    <a:pt x="895684" y="0"/>
                  </a:lnTo>
                  <a:lnTo>
                    <a:pt x="1828503" y="0"/>
                  </a:lnTo>
                  <a:lnTo>
                    <a:pt x="1832008" y="0"/>
                  </a:lnTo>
                  <a:lnTo>
                    <a:pt x="1943799" y="0"/>
                  </a:lnTo>
                  <a:lnTo>
                    <a:pt x="2884442" y="0"/>
                  </a:lnTo>
                  <a:lnTo>
                    <a:pt x="1988759" y="1239439"/>
                  </a:lnTo>
                  <a:lnTo>
                    <a:pt x="0" y="1239439"/>
                  </a:lnTo>
                  <a:lnTo>
                    <a:pt x="887860" y="10826"/>
                  </a:lnTo>
                  <a:lnTo>
                    <a:pt x="88786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05565C8-7B92-8D44-98AB-40C018EAB04B}"/>
              </a:ext>
            </a:extLst>
          </p:cNvPr>
          <p:cNvSpPr txBox="1"/>
          <p:nvPr/>
        </p:nvSpPr>
        <p:spPr>
          <a:xfrm>
            <a:off x="2703051" y="790471"/>
            <a:ext cx="6785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>
                  <a:outerShdw dist="38100" dir="3000000" algn="ctr" rotWithShape="0">
                    <a:schemeClr val="accent2"/>
                  </a:outerShdw>
                </a:effectLst>
                <a:latin typeface="Poppins" pitchFamily="2" charset="77"/>
                <a:cs typeface="Poppins" pitchFamily="2" charset="77"/>
              </a:rPr>
              <a:t>FASHION TIMELINE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462592" y="3285199"/>
            <a:ext cx="1991326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464027" y="2807769"/>
            <a:ext cx="198314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9726355" y="3285199"/>
            <a:ext cx="1991326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9727790" y="2807769"/>
            <a:ext cx="198314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7410415" y="3285199"/>
            <a:ext cx="1991326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7411850" y="2807769"/>
            <a:ext cx="198314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5094474" y="3285199"/>
            <a:ext cx="1991326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5095909" y="2807769"/>
            <a:ext cx="198314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2778533" y="3285199"/>
            <a:ext cx="1991326" cy="532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2779968" y="2807769"/>
            <a:ext cx="198314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29EDD1D-8C31-114A-A036-0BEC584136A4}"/>
              </a:ext>
            </a:extLst>
          </p:cNvPr>
          <p:cNvSpPr/>
          <p:nvPr/>
        </p:nvSpPr>
        <p:spPr>
          <a:xfrm>
            <a:off x="462592" y="1986565"/>
            <a:ext cx="198314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pattFill prst="dkUpDiag">
                  <a:fgClr>
                    <a:schemeClr val="accent2"/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JUN 2022</a:t>
            </a:r>
            <a:endParaRPr lang="en-US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pattFill prst="dkUpDiag">
                <a:fgClr>
                  <a:schemeClr val="accent2"/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77C140-54E7-FA46-953D-86D09F259CC8}"/>
              </a:ext>
            </a:extLst>
          </p:cNvPr>
          <p:cNvSpPr/>
          <p:nvPr/>
        </p:nvSpPr>
        <p:spPr>
          <a:xfrm>
            <a:off x="9726355" y="1986565"/>
            <a:ext cx="198314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pattFill prst="dkUpDiag">
                  <a:fgClr>
                    <a:schemeClr val="accent2"/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MAY 2023</a:t>
            </a:r>
            <a:endParaRPr lang="en-US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pattFill prst="dkUpDiag">
                <a:fgClr>
                  <a:schemeClr val="accent2"/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8B2E272-152A-BA4F-9A4B-A5DA9F58CC41}"/>
              </a:ext>
            </a:extLst>
          </p:cNvPr>
          <p:cNvSpPr/>
          <p:nvPr/>
        </p:nvSpPr>
        <p:spPr>
          <a:xfrm>
            <a:off x="7410415" y="1986565"/>
            <a:ext cx="198314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pattFill prst="dkUpDiag">
                  <a:fgClr>
                    <a:schemeClr val="accent2"/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FEB 2023</a:t>
            </a:r>
            <a:endParaRPr lang="en-US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pattFill prst="dkUpDiag">
                <a:fgClr>
                  <a:schemeClr val="accent2"/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20253A9-3C3F-C946-99C2-E4BCF8E25304}"/>
              </a:ext>
            </a:extLst>
          </p:cNvPr>
          <p:cNvSpPr/>
          <p:nvPr/>
        </p:nvSpPr>
        <p:spPr>
          <a:xfrm>
            <a:off x="5094474" y="1986565"/>
            <a:ext cx="198314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pattFill prst="dkUpDiag">
                  <a:fgClr>
                    <a:schemeClr val="accent2"/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NOV 2022</a:t>
            </a:r>
            <a:endParaRPr lang="en-US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pattFill prst="dkUpDiag">
                <a:fgClr>
                  <a:schemeClr val="accent2"/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Poppins" pitchFamily="2" charset="77"/>
              <a:cs typeface="Poppins" pitchFamily="2" charset="77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0A54917-5EEE-6046-99D7-E0C2C73D119E}"/>
              </a:ext>
            </a:extLst>
          </p:cNvPr>
          <p:cNvSpPr/>
          <p:nvPr/>
        </p:nvSpPr>
        <p:spPr>
          <a:xfrm>
            <a:off x="2778533" y="1986565"/>
            <a:ext cx="198314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ln w="12700">
                  <a:solidFill>
                    <a:schemeClr val="tx1">
                      <a:lumMod val="75000"/>
                      <a:lumOff val="25000"/>
                    </a:schemeClr>
                  </a:solidFill>
                  <a:prstDash val="solid"/>
                </a:ln>
                <a:pattFill prst="dkUpDiag">
                  <a:fgClr>
                    <a:schemeClr val="accent2"/>
                  </a:fgClr>
                  <a:bgClr>
                    <a:schemeClr val="bg1"/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AUG 2022</a:t>
            </a:r>
            <a:endParaRPr lang="en-US" sz="2400" b="1" dirty="0">
              <a:ln w="12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</a:ln>
              <a:pattFill prst="dkUpDiag">
                <a:fgClr>
                  <a:schemeClr val="accent2"/>
                </a:fgClr>
                <a:bgClr>
                  <a:schemeClr val="bg1"/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9CDD91-637F-FE49-96FE-2137F671F0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D85F943-72A8-9D4D-84C8-9C3C57A6EF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C84669D-2974-5943-A865-DED8C51026A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3D6FEA0-D4BA-9E4F-8360-8CFBB509FC1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D65675A-7148-1443-A6DC-A4E0A7DAEF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720298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-19699" y="4601943"/>
            <a:ext cx="12192000" cy="2320544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304669" y="3343828"/>
            <a:ext cx="2975944" cy="31093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8073308" y="3328569"/>
            <a:ext cx="2975944" cy="31093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688989" y="3328568"/>
            <a:ext cx="2975944" cy="3100387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223709" y="3262868"/>
            <a:ext cx="2975944" cy="310936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714719" y="2970368"/>
            <a:ext cx="1998274" cy="585000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1571119" y="5184824"/>
            <a:ext cx="2281126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1430202" y="4667053"/>
            <a:ext cx="255489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1720109" y="2899100"/>
            <a:ext cx="1983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effectLst/>
                <a:latin typeface="Poppins" pitchFamily="2" charset="77"/>
                <a:cs typeface="Poppins" pitchFamily="2" charset="77"/>
              </a:rPr>
              <a:t>SILVER</a:t>
            </a:r>
            <a:endParaRPr lang="en-US" sz="2400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" name="Isosceles Triangle 5"/>
          <p:cNvSpPr/>
          <p:nvPr/>
        </p:nvSpPr>
        <p:spPr>
          <a:xfrm rot="10800000">
            <a:off x="2404501" y="3543352"/>
            <a:ext cx="614362" cy="31180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7992348" y="3247609"/>
            <a:ext cx="2975944" cy="310936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8481183" y="2955109"/>
            <a:ext cx="1998274" cy="585000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8488748" y="2899100"/>
            <a:ext cx="1983145" cy="594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effectLst/>
                <a:latin typeface="Poppins" pitchFamily="2" charset="77"/>
                <a:cs typeface="Poppins" pitchFamily="2" charset="77"/>
              </a:rPr>
              <a:t>PLATINUM</a:t>
            </a:r>
            <a:endParaRPr lang="en-US" sz="2400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8339758" y="5169565"/>
            <a:ext cx="2281126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8198841" y="4651794"/>
            <a:ext cx="255489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9" name="Isosceles Triangle 28"/>
          <p:cNvSpPr/>
          <p:nvPr/>
        </p:nvSpPr>
        <p:spPr>
          <a:xfrm rot="10800000">
            <a:off x="9173139" y="3493109"/>
            <a:ext cx="614362" cy="311809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608029" y="3247608"/>
            <a:ext cx="2975944" cy="310038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5099039" y="2955108"/>
            <a:ext cx="1998274" cy="585000"/>
          </a:xfrm>
          <a:prstGeom prst="rect">
            <a:avLst/>
          </a:prstGeom>
          <a:solidFill>
            <a:schemeClr val="accent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5104429" y="2899100"/>
            <a:ext cx="19831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solidFill>
                  <a:schemeClr val="accent2"/>
                </a:solidFill>
                <a:effectLst/>
                <a:latin typeface="Poppins" pitchFamily="2" charset="77"/>
                <a:cs typeface="Poppins" pitchFamily="2" charset="77"/>
              </a:rPr>
              <a:t>GOLD</a:t>
            </a:r>
            <a:endParaRPr lang="en-US" sz="2400" b="1" dirty="0">
              <a:solidFill>
                <a:schemeClr val="accent2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4955439" y="5169564"/>
            <a:ext cx="2281126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dirty="0"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latin typeface="Poppins" pitchFamily="2" charset="77"/>
                <a:cs typeface="Poppins" pitchFamily="2" charset="77"/>
              </a:rPr>
              <a:t>incididunt</a:t>
            </a:r>
            <a:endParaRPr lang="en-US" sz="10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4814522" y="4651793"/>
            <a:ext cx="2554896" cy="384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effectLst/>
                <a:latin typeface="Poppins" pitchFamily="2" charset="77"/>
                <a:cs typeface="Poppins" pitchFamily="2" charset="77"/>
              </a:rPr>
              <a:t>Subhead Here</a:t>
            </a:r>
            <a:endParaRPr lang="en-US" sz="1400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Isosceles Triangle 29"/>
          <p:cNvSpPr/>
          <p:nvPr/>
        </p:nvSpPr>
        <p:spPr>
          <a:xfrm rot="10800000">
            <a:off x="5788820" y="3530561"/>
            <a:ext cx="614362" cy="311809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121417" y="599677"/>
            <a:ext cx="5526000" cy="1754583"/>
            <a:chOff x="3121417" y="599677"/>
            <a:chExt cx="5526000" cy="1754583"/>
          </a:xfrm>
        </p:grpSpPr>
        <p:grpSp>
          <p:nvGrpSpPr>
            <p:cNvPr id="7" name="Group 6"/>
            <p:cNvGrpSpPr/>
            <p:nvPr/>
          </p:nvGrpSpPr>
          <p:grpSpPr>
            <a:xfrm>
              <a:off x="3121417" y="599677"/>
              <a:ext cx="3579518" cy="985728"/>
              <a:chOff x="4306240" y="556481"/>
              <a:chExt cx="3579518" cy="985728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9E4A60E-8BFF-9B46-A9AD-F036A68D6CB5}"/>
                  </a:ext>
                </a:extLst>
              </p:cNvPr>
              <p:cNvSpPr/>
              <p:nvPr/>
            </p:nvSpPr>
            <p:spPr>
              <a:xfrm>
                <a:off x="4391968" y="642209"/>
                <a:ext cx="3493790" cy="900000"/>
              </a:xfrm>
              <a:prstGeom prst="rect">
                <a:avLst/>
              </a:prstGeom>
              <a:solidFill>
                <a:schemeClr val="accent3"/>
              </a:solidFill>
              <a:ln w="254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69E4A60E-8BFF-9B46-A9AD-F036A68D6CB5}"/>
                  </a:ext>
                </a:extLst>
              </p:cNvPr>
              <p:cNvSpPr/>
              <p:nvPr/>
            </p:nvSpPr>
            <p:spPr>
              <a:xfrm>
                <a:off x="4306240" y="556481"/>
                <a:ext cx="3493790" cy="900000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F7ECFCA-D981-1F4D-9969-658AE09FE407}"/>
                  </a:ext>
                </a:extLst>
              </p:cNvPr>
              <p:cNvSpPr txBox="1"/>
              <p:nvPr/>
            </p:nvSpPr>
            <p:spPr>
              <a:xfrm>
                <a:off x="4306240" y="675150"/>
                <a:ext cx="34937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latin typeface="Poppins" pitchFamily="2" charset="77"/>
                    <a:cs typeface="Poppins" pitchFamily="2" charset="77"/>
                  </a:rPr>
                  <a:t>Membership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783406" y="1368532"/>
              <a:ext cx="2864011" cy="985728"/>
              <a:chOff x="5837077" y="1381008"/>
              <a:chExt cx="2864011" cy="985728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69E4A60E-8BFF-9B46-A9AD-F036A68D6CB5}"/>
                  </a:ext>
                </a:extLst>
              </p:cNvPr>
              <p:cNvSpPr/>
              <p:nvPr/>
            </p:nvSpPr>
            <p:spPr>
              <a:xfrm>
                <a:off x="5922805" y="1466736"/>
                <a:ext cx="2778283" cy="900000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9E4A60E-8BFF-9B46-A9AD-F036A68D6CB5}"/>
                  </a:ext>
                </a:extLst>
              </p:cNvPr>
              <p:cNvSpPr/>
              <p:nvPr/>
            </p:nvSpPr>
            <p:spPr>
              <a:xfrm>
                <a:off x="5837077" y="1381008"/>
                <a:ext cx="2778283" cy="900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F7ECFCA-D981-1F4D-9969-658AE09FE407}"/>
                  </a:ext>
                </a:extLst>
              </p:cNvPr>
              <p:cNvSpPr txBox="1"/>
              <p:nvPr/>
            </p:nvSpPr>
            <p:spPr>
              <a:xfrm>
                <a:off x="5837077" y="1499677"/>
                <a:ext cx="27782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b="1" dirty="0">
                    <a:latin typeface="Poppins" pitchFamily="2" charset="77"/>
                    <a:cs typeface="Poppins" pitchFamily="2" charset="77"/>
                  </a:rPr>
                  <a:t>Benefits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167677" y="2148917"/>
              <a:ext cx="1680363" cy="186671"/>
              <a:chOff x="742950" y="6106910"/>
              <a:chExt cx="1337786" cy="148614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EC20C8B-B142-0042-9F37-8F0BCD458A48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1932122" y="6106910"/>
                <a:ext cx="148614" cy="148614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C5363C7-8B2E-CB43-B68A-9A064DA8ED8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1535731" y="6106910"/>
                <a:ext cx="148614" cy="148614"/>
              </a:xfrm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0FCA371-9BE2-CA4F-8961-1BBD1F9F62C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1139340" y="6106910"/>
                <a:ext cx="148614" cy="148614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2A07A90-B650-314D-A8F0-36E3DF06DB2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742950" y="6106910"/>
                <a:ext cx="148614" cy="148614"/>
              </a:xfrm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1720109" y="3951814"/>
            <a:ext cx="1983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sz="3200" b="1" i="0" u="none" strike="noStrike" baseline="30000" dirty="0">
                <a:solidFill>
                  <a:schemeClr val="accent3"/>
                </a:solidFill>
                <a:effectLst/>
                <a:latin typeface="Poppins" pitchFamily="2" charset="77"/>
                <a:cs typeface="Poppins" pitchFamily="2" charset="77"/>
              </a:rPr>
              <a:t>$</a:t>
            </a:r>
            <a:r>
              <a:rPr lang="en-ID" sz="3200" b="1" i="0" u="none" strike="noStrike" dirty="0">
                <a:solidFill>
                  <a:schemeClr val="accent3"/>
                </a:solidFill>
                <a:effectLst/>
                <a:latin typeface="Poppins" pitchFamily="2" charset="77"/>
                <a:cs typeface="Poppins" pitchFamily="2" charset="77"/>
              </a:rPr>
              <a:t>45</a:t>
            </a:r>
            <a:endParaRPr lang="en-US" sz="3200" b="1" dirty="0">
              <a:solidFill>
                <a:schemeClr val="accent3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8488748" y="3951814"/>
            <a:ext cx="1983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sz="3200" b="1" i="0" u="none" strike="noStrike" baseline="30000" dirty="0">
                <a:solidFill>
                  <a:schemeClr val="accent3"/>
                </a:solidFill>
                <a:effectLst/>
                <a:latin typeface="Poppins" pitchFamily="2" charset="77"/>
                <a:cs typeface="Poppins" pitchFamily="2" charset="77"/>
              </a:rPr>
              <a:t>$</a:t>
            </a:r>
            <a:r>
              <a:rPr lang="en-ID" sz="3200" b="1" i="0" u="none" strike="noStrike" dirty="0">
                <a:solidFill>
                  <a:schemeClr val="accent3"/>
                </a:solidFill>
                <a:effectLst/>
                <a:latin typeface="Poppins" pitchFamily="2" charset="77"/>
                <a:cs typeface="Poppins" pitchFamily="2" charset="77"/>
              </a:rPr>
              <a:t>95</a:t>
            </a:r>
            <a:endParaRPr lang="en-US" sz="3200" b="1" dirty="0">
              <a:solidFill>
                <a:schemeClr val="accent3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5084729" y="3951814"/>
            <a:ext cx="1983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D" sz="3200" b="1" i="0" u="none" strike="noStrike" baseline="30000" dirty="0">
                <a:effectLst/>
                <a:latin typeface="Poppins" pitchFamily="2" charset="77"/>
                <a:cs typeface="Poppins" pitchFamily="2" charset="77"/>
              </a:rPr>
              <a:t>$</a:t>
            </a:r>
            <a:r>
              <a:rPr lang="en-ID" sz="3200" b="1" dirty="0">
                <a:latin typeface="Poppins" pitchFamily="2" charset="77"/>
                <a:cs typeface="Poppins" pitchFamily="2" charset="77"/>
              </a:rPr>
              <a:t>75</a:t>
            </a:r>
            <a:endParaRPr lang="en-US" sz="3200" b="1" dirty="0"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79311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7CF61F40-9EEB-9942-A1EE-71CC93CB5098}"/>
              </a:ext>
            </a:extLst>
          </p:cNvPr>
          <p:cNvSpPr/>
          <p:nvPr/>
        </p:nvSpPr>
        <p:spPr>
          <a:xfrm flipH="1">
            <a:off x="0" y="0"/>
            <a:ext cx="5715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50BCF7-7AFF-A747-AB48-C3F699B58931}"/>
              </a:ext>
            </a:extLst>
          </p:cNvPr>
          <p:cNvSpPr/>
          <p:nvPr/>
        </p:nvSpPr>
        <p:spPr>
          <a:xfrm>
            <a:off x="724237" y="2562941"/>
            <a:ext cx="2318658" cy="900000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A23D88-233F-CF4E-9927-914C6CC5105B}"/>
              </a:ext>
            </a:extLst>
          </p:cNvPr>
          <p:cNvSpPr/>
          <p:nvPr/>
        </p:nvSpPr>
        <p:spPr>
          <a:xfrm>
            <a:off x="1494399" y="3012941"/>
            <a:ext cx="1197430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D2C2C4-87D6-9A4A-A542-5474854786CE}"/>
              </a:ext>
            </a:extLst>
          </p:cNvPr>
          <p:cNvSpPr/>
          <p:nvPr/>
        </p:nvSpPr>
        <p:spPr>
          <a:xfrm>
            <a:off x="1925178" y="3759449"/>
            <a:ext cx="2692630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7578E2-7B41-7E49-95E9-2A66FBCEFF36}"/>
              </a:ext>
            </a:extLst>
          </p:cNvPr>
          <p:cNvSpPr/>
          <p:nvPr/>
        </p:nvSpPr>
        <p:spPr>
          <a:xfrm>
            <a:off x="1870752" y="3705023"/>
            <a:ext cx="2692630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0D4570-6F40-D849-83B5-88BD48E42804}"/>
              </a:ext>
            </a:extLst>
          </p:cNvPr>
          <p:cNvSpPr txBox="1"/>
          <p:nvPr/>
        </p:nvSpPr>
        <p:spPr>
          <a:xfrm>
            <a:off x="1962266" y="3836743"/>
            <a:ext cx="2509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CONTENT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FC36E6-FF98-194B-A550-33E35DB956F6}"/>
              </a:ext>
            </a:extLst>
          </p:cNvPr>
          <p:cNvSpPr/>
          <p:nvPr/>
        </p:nvSpPr>
        <p:spPr>
          <a:xfrm>
            <a:off x="1439973" y="2958515"/>
            <a:ext cx="1197430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6FAD7C-96DC-064E-891D-88CE181B144C}"/>
              </a:ext>
            </a:extLst>
          </p:cNvPr>
          <p:cNvSpPr txBox="1"/>
          <p:nvPr/>
        </p:nvSpPr>
        <p:spPr>
          <a:xfrm>
            <a:off x="1439973" y="3090235"/>
            <a:ext cx="1197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OF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6DC5AA-7FED-0F44-B0C7-448F9BD3E774}"/>
              </a:ext>
            </a:extLst>
          </p:cNvPr>
          <p:cNvSpPr/>
          <p:nvPr/>
        </p:nvSpPr>
        <p:spPr>
          <a:xfrm>
            <a:off x="2286337" y="2203437"/>
            <a:ext cx="231865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23B4CF-39D5-2B40-BEE7-F49DF6250E98}"/>
              </a:ext>
            </a:extLst>
          </p:cNvPr>
          <p:cNvSpPr txBox="1"/>
          <p:nvPr/>
        </p:nvSpPr>
        <p:spPr>
          <a:xfrm>
            <a:off x="2286337" y="2330272"/>
            <a:ext cx="2318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table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DF98FA-8EEB-694E-8D52-A2FB561F5D17}"/>
              </a:ext>
            </a:extLst>
          </p:cNvPr>
          <p:cNvCxnSpPr>
            <a:cxnSpLocks/>
          </p:cNvCxnSpPr>
          <p:nvPr/>
        </p:nvCxnSpPr>
        <p:spPr>
          <a:xfrm flipH="1">
            <a:off x="724237" y="2198551"/>
            <a:ext cx="1562100" cy="36439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DB86F9-85E8-A54C-A493-24C9F6E468B3}"/>
              </a:ext>
            </a:extLst>
          </p:cNvPr>
          <p:cNvCxnSpPr/>
          <p:nvPr/>
        </p:nvCxnSpPr>
        <p:spPr>
          <a:xfrm flipH="1">
            <a:off x="3042895" y="3108323"/>
            <a:ext cx="1562100" cy="35461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A5AA0F1-944C-2D45-9554-751F4A58F2AE}"/>
              </a:ext>
            </a:extLst>
          </p:cNvPr>
          <p:cNvSpPr>
            <a:spLocks noChangeAspect="1"/>
          </p:cNvSpPr>
          <p:nvPr/>
        </p:nvSpPr>
        <p:spPr>
          <a:xfrm>
            <a:off x="720001" y="4510835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1F727A-C082-894C-8DE1-BC99D3798AC1}"/>
              </a:ext>
            </a:extLst>
          </p:cNvPr>
          <p:cNvSpPr>
            <a:spLocks noChangeAspect="1"/>
          </p:cNvSpPr>
          <p:nvPr/>
        </p:nvSpPr>
        <p:spPr>
          <a:xfrm>
            <a:off x="928778" y="4510835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FE54E1-FE70-9140-A641-6D73B587448C}"/>
              </a:ext>
            </a:extLst>
          </p:cNvPr>
          <p:cNvSpPr>
            <a:spLocks noChangeAspect="1"/>
          </p:cNvSpPr>
          <p:nvPr/>
        </p:nvSpPr>
        <p:spPr>
          <a:xfrm>
            <a:off x="1137282" y="4510835"/>
            <a:ext cx="148614" cy="148614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C20EDD6-0142-4F49-BB9C-1B0E824728F1}"/>
              </a:ext>
            </a:extLst>
          </p:cNvPr>
          <p:cNvSpPr>
            <a:spLocks noChangeAspect="1"/>
          </p:cNvSpPr>
          <p:nvPr/>
        </p:nvSpPr>
        <p:spPr>
          <a:xfrm>
            <a:off x="1345785" y="4510835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AE49A0-3966-5140-A9A6-F30F7151A57A}"/>
              </a:ext>
            </a:extLst>
          </p:cNvPr>
          <p:cNvSpPr txBox="1"/>
          <p:nvPr/>
        </p:nvSpPr>
        <p:spPr>
          <a:xfrm>
            <a:off x="6355733" y="867694"/>
            <a:ext cx="1129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1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01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D72241-33C1-0845-B339-63A94A2DE7B0}"/>
              </a:ext>
            </a:extLst>
          </p:cNvPr>
          <p:cNvSpPr/>
          <p:nvPr/>
        </p:nvSpPr>
        <p:spPr>
          <a:xfrm>
            <a:off x="6355735" y="2123473"/>
            <a:ext cx="2130760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9E90B2E-3BDB-F947-A801-A869EF27F370}"/>
              </a:ext>
            </a:extLst>
          </p:cNvPr>
          <p:cNvSpPr/>
          <p:nvPr/>
        </p:nvSpPr>
        <p:spPr>
          <a:xfrm>
            <a:off x="6355734" y="1637135"/>
            <a:ext cx="2130760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SECTION ONE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17FE0F-A504-0143-9601-68B124955037}"/>
              </a:ext>
            </a:extLst>
          </p:cNvPr>
          <p:cNvSpPr txBox="1"/>
          <p:nvPr/>
        </p:nvSpPr>
        <p:spPr>
          <a:xfrm>
            <a:off x="6355732" y="3912941"/>
            <a:ext cx="1129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1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03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F346A3-F85A-1C4B-A716-2916E4594267}"/>
              </a:ext>
            </a:extLst>
          </p:cNvPr>
          <p:cNvSpPr/>
          <p:nvPr/>
        </p:nvSpPr>
        <p:spPr>
          <a:xfrm>
            <a:off x="6355734" y="5168720"/>
            <a:ext cx="2130760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8B7218A-E81F-B245-977E-0F310E95134B}"/>
              </a:ext>
            </a:extLst>
          </p:cNvPr>
          <p:cNvSpPr/>
          <p:nvPr/>
        </p:nvSpPr>
        <p:spPr>
          <a:xfrm>
            <a:off x="6355733" y="4682382"/>
            <a:ext cx="2130760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SECTION THREE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2E10138-BF7B-5244-BEAA-2E8E928E7C9F}"/>
              </a:ext>
            </a:extLst>
          </p:cNvPr>
          <p:cNvSpPr txBox="1"/>
          <p:nvPr/>
        </p:nvSpPr>
        <p:spPr>
          <a:xfrm>
            <a:off x="9334280" y="867694"/>
            <a:ext cx="1129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02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15915E4-91D1-844F-B132-218DBEB24570}"/>
              </a:ext>
            </a:extLst>
          </p:cNvPr>
          <p:cNvSpPr/>
          <p:nvPr/>
        </p:nvSpPr>
        <p:spPr>
          <a:xfrm>
            <a:off x="9334282" y="2123473"/>
            <a:ext cx="2130760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4757F6-FB7C-F146-A4D4-0D3D4C398861}"/>
              </a:ext>
            </a:extLst>
          </p:cNvPr>
          <p:cNvSpPr/>
          <p:nvPr/>
        </p:nvSpPr>
        <p:spPr>
          <a:xfrm>
            <a:off x="9334281" y="1637135"/>
            <a:ext cx="2130760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SECTION TWO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3EA894-0EA6-9040-BB5F-9FF01E8ED766}"/>
              </a:ext>
            </a:extLst>
          </p:cNvPr>
          <p:cNvSpPr txBox="1"/>
          <p:nvPr/>
        </p:nvSpPr>
        <p:spPr>
          <a:xfrm>
            <a:off x="9334279" y="3912941"/>
            <a:ext cx="11292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accent1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Poppins" pitchFamily="2" charset="77"/>
                <a:cs typeface="Poppins" pitchFamily="2" charset="77"/>
              </a:rPr>
              <a:t>04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14DD632-B61D-874E-9B83-361266E45609}"/>
              </a:ext>
            </a:extLst>
          </p:cNvPr>
          <p:cNvSpPr/>
          <p:nvPr/>
        </p:nvSpPr>
        <p:spPr>
          <a:xfrm>
            <a:off x="9334281" y="5168720"/>
            <a:ext cx="2130760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14FD564-1DCA-C24F-897D-637C1EDB57F3}"/>
              </a:ext>
            </a:extLst>
          </p:cNvPr>
          <p:cNvSpPr/>
          <p:nvPr/>
        </p:nvSpPr>
        <p:spPr>
          <a:xfrm>
            <a:off x="9334280" y="4682382"/>
            <a:ext cx="2130760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SECTION FOUR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39541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161"/>
          <p:cNvGrpSpPr/>
          <p:nvPr/>
        </p:nvGrpSpPr>
        <p:grpSpPr>
          <a:xfrm>
            <a:off x="11277037" y="325567"/>
            <a:ext cx="952099" cy="5647152"/>
            <a:chOff x="-28690" y="885756"/>
            <a:chExt cx="952099" cy="5647152"/>
          </a:xfrm>
        </p:grpSpPr>
        <p:cxnSp>
          <p:nvCxnSpPr>
            <p:cNvPr id="163" name="Straight Connector 162"/>
            <p:cNvCxnSpPr/>
            <p:nvPr/>
          </p:nvCxnSpPr>
          <p:spPr>
            <a:xfrm flipV="1">
              <a:off x="-28690" y="5924746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flipV="1">
              <a:off x="-28690" y="5588818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flipV="1">
              <a:off x="-28690" y="5252885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flipV="1">
              <a:off x="-28690" y="4916952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V="1">
              <a:off x="-28690" y="4581019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flipV="1">
              <a:off x="-28690" y="4245086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flipV="1">
              <a:off x="-28690" y="3909153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flipV="1">
              <a:off x="-28690" y="3573220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V="1">
              <a:off x="-28690" y="3237287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V="1">
              <a:off x="-28690" y="2901354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flipV="1">
              <a:off x="-28690" y="2565421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flipV="1">
              <a:off x="-28690" y="2229488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flipV="1">
              <a:off x="-28690" y="1893555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flipV="1">
              <a:off x="-28690" y="1557622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flipV="1">
              <a:off x="-28690" y="1221689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V="1">
              <a:off x="-28690" y="885756"/>
              <a:ext cx="952099" cy="608162"/>
            </a:xfrm>
            <a:prstGeom prst="line">
              <a:avLst/>
            </a:prstGeom>
            <a:ln w="254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" name="Isosceles Triangle 159"/>
          <p:cNvSpPr/>
          <p:nvPr/>
        </p:nvSpPr>
        <p:spPr>
          <a:xfrm rot="10800000">
            <a:off x="-14345" y="0"/>
            <a:ext cx="12220689" cy="6838991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1" name="Group 160"/>
          <p:cNvGrpSpPr/>
          <p:nvPr/>
        </p:nvGrpSpPr>
        <p:grpSpPr>
          <a:xfrm>
            <a:off x="-28690" y="885756"/>
            <a:ext cx="952099" cy="5647152"/>
            <a:chOff x="-28690" y="885756"/>
            <a:chExt cx="952099" cy="5647152"/>
          </a:xfrm>
        </p:grpSpPr>
        <p:cxnSp>
          <p:nvCxnSpPr>
            <p:cNvPr id="144" name="Straight Connector 143"/>
            <p:cNvCxnSpPr/>
            <p:nvPr/>
          </p:nvCxnSpPr>
          <p:spPr>
            <a:xfrm flipV="1">
              <a:off x="-28690" y="5924746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-28690" y="5588818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V="1">
              <a:off x="-28690" y="5252885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V="1">
              <a:off x="-28690" y="4916952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V="1">
              <a:off x="-28690" y="4581019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V="1">
              <a:off x="-28690" y="4245086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flipV="1">
              <a:off x="-28690" y="3909153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-28690" y="3573220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flipV="1">
              <a:off x="-28690" y="3237287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-28690" y="2901354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flipV="1">
              <a:off x="-28690" y="2565421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flipV="1">
              <a:off x="-28690" y="2229488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flipV="1">
              <a:off x="-28690" y="1893555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V="1">
              <a:off x="-28690" y="1557622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-28690" y="1221689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flipV="1">
              <a:off x="-28690" y="885756"/>
              <a:ext cx="952099" cy="608162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8668574" y="3505200"/>
            <a:ext cx="2611688" cy="259200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8668574" y="776614"/>
            <a:ext cx="2611688" cy="259200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928485" y="3505200"/>
            <a:ext cx="2611688" cy="259200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928485" y="760792"/>
            <a:ext cx="2611688" cy="259200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 rot="16200000">
            <a:off x="6021693" y="5303827"/>
            <a:ext cx="148614" cy="1337786"/>
            <a:chOff x="7444416" y="4437680"/>
            <a:chExt cx="148614" cy="1337786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EC20C8B-B142-0042-9F37-8F0BCD458A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44416" y="4437680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C5363C7-8B2E-CB43-B68A-9A064DA8ED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44416" y="4834071"/>
              <a:ext cx="148614" cy="148614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0FCA371-9BE2-CA4F-8961-1BBD1F9F62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44416" y="5230462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2A07A90-B650-314D-A8F0-36E3DF06DB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44416" y="5626852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4282601" y="4668818"/>
            <a:ext cx="36267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quis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3621021-B2F4-5C4A-A477-F020A3F43985}"/>
              </a:ext>
            </a:extLst>
          </p:cNvPr>
          <p:cNvSpPr/>
          <p:nvPr/>
        </p:nvSpPr>
        <p:spPr>
          <a:xfrm>
            <a:off x="4487541" y="4161475"/>
            <a:ext cx="3216918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Sub 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296397" y="2288920"/>
            <a:ext cx="3493790" cy="900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210669" y="2203192"/>
            <a:ext cx="3493790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F7ECFCA-D981-1F4D-9969-658AE09FE407}"/>
              </a:ext>
            </a:extLst>
          </p:cNvPr>
          <p:cNvSpPr txBox="1"/>
          <p:nvPr/>
        </p:nvSpPr>
        <p:spPr>
          <a:xfrm>
            <a:off x="4210669" y="2321861"/>
            <a:ext cx="3493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Ambassador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EA03DF4-8C6F-CF4D-AE00-F88FDD108156}"/>
              </a:ext>
            </a:extLst>
          </p:cNvPr>
          <p:cNvSpPr/>
          <p:nvPr/>
        </p:nvSpPr>
        <p:spPr>
          <a:xfrm>
            <a:off x="4891027" y="1480892"/>
            <a:ext cx="2285307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B059090-BC5D-8B4D-9E04-5EAA5B9C094E}"/>
              </a:ext>
            </a:extLst>
          </p:cNvPr>
          <p:cNvSpPr/>
          <p:nvPr/>
        </p:nvSpPr>
        <p:spPr>
          <a:xfrm>
            <a:off x="4824523" y="1397215"/>
            <a:ext cx="2285307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0BCD16D-A0F5-BC49-B52B-08220B249471}"/>
              </a:ext>
            </a:extLst>
          </p:cNvPr>
          <p:cNvSpPr txBox="1"/>
          <p:nvPr/>
        </p:nvSpPr>
        <p:spPr>
          <a:xfrm>
            <a:off x="4824523" y="1528935"/>
            <a:ext cx="2285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Brand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C832A-C403-5F4F-866C-7BEA0E07C0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69541CF-793F-8948-8984-230D2EDEEA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02EC3BF-7B39-9742-9F1A-5D26DED0D2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17C48D8-B1CC-A94A-9FFC-F8FA81457B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95287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56996" y="391359"/>
            <a:ext cx="4297202" cy="540758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700088" y="572245"/>
            <a:ext cx="4050442" cy="5198866"/>
          </a:xfrm>
          <a:prstGeom prst="rect">
            <a:avLst/>
          </a:prstGeom>
          <a:pattFill prst="wdDnDiag">
            <a:fgClr>
              <a:schemeClr val="accent3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189197" y="1059059"/>
            <a:ext cx="4297202" cy="5407582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1687175" y="391359"/>
            <a:ext cx="0" cy="303764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077341" y="725210"/>
            <a:ext cx="5972175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11581452" y="3943350"/>
            <a:ext cx="211446" cy="1379812"/>
            <a:chOff x="11581452" y="3943350"/>
            <a:chExt cx="211446" cy="1379812"/>
          </a:xfrm>
        </p:grpSpPr>
        <p:sp>
          <p:nvSpPr>
            <p:cNvPr id="20" name="Oval 19"/>
            <p:cNvSpPr/>
            <p:nvPr/>
          </p:nvSpPr>
          <p:spPr>
            <a:xfrm>
              <a:off x="11581452" y="3943350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1581452" y="4335079"/>
              <a:ext cx="204625" cy="204625"/>
            </a:xfrm>
            <a:prstGeom prst="ellips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1588273" y="4726807"/>
              <a:ext cx="204625" cy="204625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11588273" y="5118537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200986" y="1074189"/>
            <a:ext cx="4068000" cy="5198866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5991613" y="2949488"/>
            <a:ext cx="2565435" cy="993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5991613" y="2441800"/>
            <a:ext cx="2554896" cy="384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05565C8-7B92-8D44-98AB-40C018EAB04B}"/>
              </a:ext>
            </a:extLst>
          </p:cNvPr>
          <p:cNvSpPr txBox="1"/>
          <p:nvPr/>
        </p:nvSpPr>
        <p:spPr>
          <a:xfrm>
            <a:off x="5975238" y="1057275"/>
            <a:ext cx="5027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Poppins" pitchFamily="2" charset="77"/>
                <a:cs typeface="Poppins" pitchFamily="2" charset="77"/>
              </a:rPr>
              <a:t>Product</a:t>
            </a:r>
            <a:r>
              <a:rPr lang="en-US" sz="36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US" sz="3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Details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93D1048-B9BB-8740-9116-A3D85A91DF52}"/>
              </a:ext>
            </a:extLst>
          </p:cNvPr>
          <p:cNvSpPr/>
          <p:nvPr/>
        </p:nvSpPr>
        <p:spPr>
          <a:xfrm>
            <a:off x="8707058" y="2949488"/>
            <a:ext cx="2565435" cy="993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D24270-13AF-634F-A57E-39846D9B8BF2}"/>
              </a:ext>
            </a:extLst>
          </p:cNvPr>
          <p:cNvSpPr/>
          <p:nvPr/>
        </p:nvSpPr>
        <p:spPr>
          <a:xfrm>
            <a:off x="8707058" y="2441800"/>
            <a:ext cx="2554896" cy="384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673ECC-2DD6-9E43-ACDF-7B558B94DE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FFCB7C6-1D35-AF4E-BA03-4E7FBCA8455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A074F851-C05A-E34B-8E8C-C08B885D5BC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41C9CF2-E714-3E4F-A760-28654B2BB852}"/>
              </a:ext>
            </a:extLst>
          </p:cNvPr>
          <p:cNvSpPr/>
          <p:nvPr/>
        </p:nvSpPr>
        <p:spPr>
          <a:xfrm>
            <a:off x="933836" y="5465091"/>
            <a:ext cx="4154211" cy="667700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1EF4DA1-A141-0443-90A6-2F7D132258E6}"/>
              </a:ext>
            </a:extLst>
          </p:cNvPr>
          <p:cNvSpPr txBox="1"/>
          <p:nvPr/>
        </p:nvSpPr>
        <p:spPr>
          <a:xfrm>
            <a:off x="1041174" y="5543119"/>
            <a:ext cx="3939535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600" dirty="0">
                <a:ln>
                  <a:solidFill>
                    <a:schemeClr val="accent2"/>
                  </a:solidFill>
                </a:ln>
                <a:noFill/>
                <a:latin typeface="Poppins" pitchFamily="2" charset="77"/>
                <a:cs typeface="Poppins" pitchFamily="2" charset="77"/>
              </a:rPr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536910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57463"/>
            <a:ext cx="12192000" cy="1743075"/>
          </a:xfrm>
          <a:prstGeom prst="rect">
            <a:avLst/>
          </a:pr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869675" y="2458467"/>
            <a:ext cx="2805709" cy="213156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3927227" y="2458467"/>
            <a:ext cx="2764082" cy="213156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900862" y="235744"/>
            <a:ext cx="4986337" cy="63865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774427" y="5465694"/>
            <a:ext cx="3152800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ipsum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774427" y="4966960"/>
            <a:ext cx="3152800" cy="384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5565C8-7B92-8D44-98AB-40C018EAB04B}"/>
              </a:ext>
            </a:extLst>
          </p:cNvPr>
          <p:cNvSpPr txBox="1"/>
          <p:nvPr/>
        </p:nvSpPr>
        <p:spPr>
          <a:xfrm>
            <a:off x="774426" y="937125"/>
            <a:ext cx="5321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 w="127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pattFill prst="dkUpDiag">
                  <a:fgClr>
                    <a:schemeClr val="accent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Poppins" pitchFamily="2" charset="77"/>
                <a:cs typeface="Poppins" pitchFamily="2" charset="77"/>
              </a:rPr>
              <a:t>PRODUCT DETAILS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1552876" y="5016856"/>
            <a:ext cx="211446" cy="1379812"/>
            <a:chOff x="11552876" y="5016856"/>
            <a:chExt cx="211446" cy="1379812"/>
          </a:xfrm>
        </p:grpSpPr>
        <p:sp>
          <p:nvSpPr>
            <p:cNvPr id="15" name="Oval 14"/>
            <p:cNvSpPr/>
            <p:nvPr/>
          </p:nvSpPr>
          <p:spPr>
            <a:xfrm>
              <a:off x="11552876" y="5016856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1552876" y="5408585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1559697" y="5800313"/>
              <a:ext cx="204625" cy="204625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1559697" y="6192043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996845" y="443084"/>
            <a:ext cx="211446" cy="1379812"/>
            <a:chOff x="6783717" y="443084"/>
            <a:chExt cx="211446" cy="1379812"/>
          </a:xfrm>
        </p:grpSpPr>
        <p:sp>
          <p:nvSpPr>
            <p:cNvPr id="20" name="Oval 19"/>
            <p:cNvSpPr/>
            <p:nvPr/>
          </p:nvSpPr>
          <p:spPr>
            <a:xfrm>
              <a:off x="6783717" y="443084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783717" y="834813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790538" y="1226541"/>
              <a:ext cx="204625" cy="204625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790538" y="1618271"/>
              <a:ext cx="204625" cy="204625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5E933E6-6FBB-9342-A77D-8F9C25549B5B}"/>
              </a:ext>
            </a:extLst>
          </p:cNvPr>
          <p:cNvGrpSpPr/>
          <p:nvPr/>
        </p:nvGrpSpPr>
        <p:grpSpPr>
          <a:xfrm>
            <a:off x="869675" y="1785394"/>
            <a:ext cx="2735238" cy="148614"/>
            <a:chOff x="2132561" y="1018867"/>
            <a:chExt cx="2735238" cy="14861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5400924-FE71-C14E-826E-F0F7723B77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3401" y="1018867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48DF876-8108-054B-8422-8D009F8BE6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02178" y="1018867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B26AAD7-FAA4-E84C-9CB7-81542F5CB5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0682" y="1018867"/>
              <a:ext cx="148614" cy="148614"/>
            </a:xfrm>
            <a:prstGeom prst="rect">
              <a:avLst/>
            </a:prstGeom>
            <a:solidFill>
              <a:srgbClr val="CB1F1C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BD4D41D-144B-9848-AE52-258039F0B79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19185" y="1018867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0C1DA55-25D7-AB4D-B7D4-6F558BB41C7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32561" y="1018867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4931F19-D68A-4346-9559-CD93F45988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41338" y="1018867"/>
              <a:ext cx="148614" cy="14861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E3A19D7-506F-B044-BDFF-DE2A4FA10F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49842" y="1018867"/>
              <a:ext cx="148614" cy="148614"/>
            </a:xfrm>
            <a:prstGeom prst="rect">
              <a:avLst/>
            </a:prstGeom>
            <a:solidFill>
              <a:srgbClr val="1E8390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1B2FF8D-2744-D143-8244-D7F1FA3B59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C4513E5-7021-1048-8696-D3A3D96F41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0DFF5F9F-996F-814E-A66B-2FF4E11EE4D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879727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5953274" y="5426847"/>
            <a:ext cx="6376839" cy="875214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07DA06-8C6E-EB4C-AA19-4F6D27F14410}"/>
              </a:ext>
            </a:extLst>
          </p:cNvPr>
          <p:cNvSpPr/>
          <p:nvPr/>
        </p:nvSpPr>
        <p:spPr>
          <a:xfrm>
            <a:off x="5672139" y="4149699"/>
            <a:ext cx="6657974" cy="2021092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5594116" y="187288"/>
            <a:ext cx="501884" cy="6483424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779182" y="-72027"/>
            <a:ext cx="6574200" cy="1657432"/>
            <a:chOff x="2864242" y="-72027"/>
            <a:chExt cx="6574200" cy="165743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E4A60E-8BFF-9B46-A9AD-F036A68D6CB5}"/>
                </a:ext>
              </a:extLst>
            </p:cNvPr>
            <p:cNvSpPr/>
            <p:nvPr/>
          </p:nvSpPr>
          <p:spPr>
            <a:xfrm>
              <a:off x="2864242" y="685405"/>
              <a:ext cx="3493790" cy="900000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F7ECFCA-D981-1F4D-9969-658AE09FE407}"/>
                </a:ext>
              </a:extLst>
            </p:cNvPr>
            <p:cNvSpPr txBox="1"/>
            <p:nvPr/>
          </p:nvSpPr>
          <p:spPr>
            <a:xfrm>
              <a:off x="2864242" y="816774"/>
              <a:ext cx="34937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n w="660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  <a:latin typeface="Poppins" pitchFamily="2" charset="77"/>
                  <a:cs typeface="Poppins" pitchFamily="2" charset="77"/>
                </a:rPr>
                <a:t>Contact Us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2864242" y="-72027"/>
              <a:ext cx="1407721" cy="7574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58032" y="-72027"/>
              <a:ext cx="1407721" cy="7574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6358031" y="-72027"/>
              <a:ext cx="3080411" cy="16574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6779181" y="2738596"/>
            <a:ext cx="3493789" cy="996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quis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nostrud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exercitation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ullamco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nisi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ut.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3621021-B2F4-5C4A-A477-F020A3F43985}"/>
              </a:ext>
            </a:extLst>
          </p:cNvPr>
          <p:cNvSpPr/>
          <p:nvPr/>
        </p:nvSpPr>
        <p:spPr>
          <a:xfrm>
            <a:off x="6774890" y="2217997"/>
            <a:ext cx="349378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Your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C79247-4CB5-4A4C-96C7-3E0112448DB4}"/>
              </a:ext>
            </a:extLst>
          </p:cNvPr>
          <p:cNvSpPr/>
          <p:nvPr/>
        </p:nvSpPr>
        <p:spPr>
          <a:xfrm>
            <a:off x="7770044" y="4448555"/>
            <a:ext cx="39200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400" dirty="0">
                <a:solidFill>
                  <a:srgbClr val="333333"/>
                </a:solidFill>
                <a:latin typeface="Poppins" pitchFamily="2" charset="77"/>
                <a:cs typeface="Poppins" pitchFamily="2" charset="77"/>
              </a:rPr>
              <a:t>917-556-2112</a:t>
            </a:r>
            <a:endParaRPr lang="en-US" sz="1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467B1AF-C755-BF49-A4D3-960FEDCD3E27}"/>
              </a:ext>
            </a:extLst>
          </p:cNvPr>
          <p:cNvSpPr/>
          <p:nvPr/>
        </p:nvSpPr>
        <p:spPr>
          <a:xfrm>
            <a:off x="7770044" y="5422098"/>
            <a:ext cx="39200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400" dirty="0">
                <a:solidFill>
                  <a:srgbClr val="333333"/>
                </a:solidFill>
                <a:latin typeface="Poppins" pitchFamily="2" charset="77"/>
                <a:cs typeface="Poppins" pitchFamily="2" charset="77"/>
              </a:rPr>
              <a:t>1016 </a:t>
            </a:r>
            <a:r>
              <a:rPr lang="en-ID" sz="1400" dirty="0" err="1">
                <a:solidFill>
                  <a:srgbClr val="333333"/>
                </a:solidFill>
                <a:latin typeface="Poppins" pitchFamily="2" charset="77"/>
                <a:cs typeface="Poppins" pitchFamily="2" charset="77"/>
              </a:rPr>
              <a:t>Abia</a:t>
            </a:r>
            <a:r>
              <a:rPr lang="en-ID" sz="1400" dirty="0">
                <a:solidFill>
                  <a:srgbClr val="333333"/>
                </a:solidFill>
                <a:latin typeface="Poppins" pitchFamily="2" charset="77"/>
                <a:cs typeface="Poppins" pitchFamily="2" charset="77"/>
              </a:rPr>
              <a:t> Martin Drive</a:t>
            </a:r>
          </a:p>
          <a:p>
            <a:r>
              <a:rPr lang="en-ID" sz="1400" dirty="0">
                <a:solidFill>
                  <a:srgbClr val="333333"/>
                </a:solidFill>
                <a:latin typeface="Poppins" pitchFamily="2" charset="77"/>
                <a:cs typeface="Poppins" pitchFamily="2" charset="77"/>
              </a:rPr>
              <a:t>Commack, New York(NY), 11725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5722A2D-44E6-584F-83E5-6691E093B55A}"/>
              </a:ext>
            </a:extLst>
          </p:cNvPr>
          <p:cNvSpPr/>
          <p:nvPr/>
        </p:nvSpPr>
        <p:spPr>
          <a:xfrm>
            <a:off x="7770044" y="4921284"/>
            <a:ext cx="39200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sz="1400" dirty="0">
                <a:solidFill>
                  <a:srgbClr val="333333"/>
                </a:solidFill>
                <a:latin typeface="Poppins" pitchFamily="2" charset="77"/>
                <a:cs typeface="Poppins" pitchFamily="2" charset="77"/>
              </a:rPr>
              <a:t>631-543-8784</a:t>
            </a:r>
            <a:endParaRPr lang="en-US" sz="1400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102C7DCD-FB1E-284B-977F-E4FBB2399502}"/>
              </a:ext>
            </a:extLst>
          </p:cNvPr>
          <p:cNvSpPr/>
          <p:nvPr/>
        </p:nvSpPr>
        <p:spPr>
          <a:xfrm>
            <a:off x="6883302" y="4465943"/>
            <a:ext cx="390000" cy="273000"/>
          </a:xfrm>
          <a:custGeom>
            <a:avLst/>
            <a:gdLst>
              <a:gd name="connsiteX0" fmla="*/ 165750 w 390000"/>
              <a:gd name="connsiteY0" fmla="*/ 53625 h 273000"/>
              <a:gd name="connsiteX1" fmla="*/ 370500 w 390000"/>
              <a:gd name="connsiteY1" fmla="*/ 53625 h 273000"/>
              <a:gd name="connsiteX2" fmla="*/ 390000 w 390000"/>
              <a:gd name="connsiteY2" fmla="*/ 73125 h 273000"/>
              <a:gd name="connsiteX3" fmla="*/ 390000 w 390000"/>
              <a:gd name="connsiteY3" fmla="*/ 204750 h 273000"/>
              <a:gd name="connsiteX4" fmla="*/ 370500 w 390000"/>
              <a:gd name="connsiteY4" fmla="*/ 224250 h 273000"/>
              <a:gd name="connsiteX5" fmla="*/ 341250 w 390000"/>
              <a:gd name="connsiteY5" fmla="*/ 224250 h 273000"/>
              <a:gd name="connsiteX6" fmla="*/ 341250 w 390000"/>
              <a:gd name="connsiteY6" fmla="*/ 273000 h 273000"/>
              <a:gd name="connsiteX7" fmla="*/ 292500 w 390000"/>
              <a:gd name="connsiteY7" fmla="*/ 224250 h 273000"/>
              <a:gd name="connsiteX8" fmla="*/ 165750 w 390000"/>
              <a:gd name="connsiteY8" fmla="*/ 224250 h 273000"/>
              <a:gd name="connsiteX9" fmla="*/ 146250 w 390000"/>
              <a:gd name="connsiteY9" fmla="*/ 204750 h 273000"/>
              <a:gd name="connsiteX10" fmla="*/ 146250 w 390000"/>
              <a:gd name="connsiteY10" fmla="*/ 73125 h 273000"/>
              <a:gd name="connsiteX11" fmla="*/ 165750 w 390000"/>
              <a:gd name="connsiteY11" fmla="*/ 53625 h 273000"/>
              <a:gd name="connsiteX12" fmla="*/ 19500 w 390000"/>
              <a:gd name="connsiteY12" fmla="*/ 0 h 273000"/>
              <a:gd name="connsiteX13" fmla="*/ 224250 w 390000"/>
              <a:gd name="connsiteY13" fmla="*/ 0 h 273000"/>
              <a:gd name="connsiteX14" fmla="*/ 243750 w 390000"/>
              <a:gd name="connsiteY14" fmla="*/ 19500 h 273000"/>
              <a:gd name="connsiteX15" fmla="*/ 243750 w 390000"/>
              <a:gd name="connsiteY15" fmla="*/ 34125 h 273000"/>
              <a:gd name="connsiteX16" fmla="*/ 165750 w 390000"/>
              <a:gd name="connsiteY16" fmla="*/ 34125 h 273000"/>
              <a:gd name="connsiteX17" fmla="*/ 126750 w 390000"/>
              <a:gd name="connsiteY17" fmla="*/ 73125 h 273000"/>
              <a:gd name="connsiteX18" fmla="*/ 126750 w 390000"/>
              <a:gd name="connsiteY18" fmla="*/ 170625 h 273000"/>
              <a:gd name="connsiteX19" fmla="*/ 97500 w 390000"/>
              <a:gd name="connsiteY19" fmla="*/ 170625 h 273000"/>
              <a:gd name="connsiteX20" fmla="*/ 48750 w 390000"/>
              <a:gd name="connsiteY20" fmla="*/ 219375 h 273000"/>
              <a:gd name="connsiteX21" fmla="*/ 48750 w 390000"/>
              <a:gd name="connsiteY21" fmla="*/ 170625 h 273000"/>
              <a:gd name="connsiteX22" fmla="*/ 19500 w 390000"/>
              <a:gd name="connsiteY22" fmla="*/ 170625 h 273000"/>
              <a:gd name="connsiteX23" fmla="*/ 0 w 390000"/>
              <a:gd name="connsiteY23" fmla="*/ 151125 h 273000"/>
              <a:gd name="connsiteX24" fmla="*/ 0 w 390000"/>
              <a:gd name="connsiteY24" fmla="*/ 19500 h 273000"/>
              <a:gd name="connsiteX25" fmla="*/ 19500 w 390000"/>
              <a:gd name="connsiteY25" fmla="*/ 0 h 27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0000" h="273000">
                <a:moveTo>
                  <a:pt x="165750" y="53625"/>
                </a:moveTo>
                <a:lnTo>
                  <a:pt x="370500" y="53625"/>
                </a:lnTo>
                <a:cubicBezTo>
                  <a:pt x="381225" y="53625"/>
                  <a:pt x="390000" y="62400"/>
                  <a:pt x="390000" y="73125"/>
                </a:cubicBezTo>
                <a:lnTo>
                  <a:pt x="390000" y="204750"/>
                </a:lnTo>
                <a:cubicBezTo>
                  <a:pt x="390000" y="215475"/>
                  <a:pt x="381225" y="224250"/>
                  <a:pt x="370500" y="224250"/>
                </a:cubicBezTo>
                <a:lnTo>
                  <a:pt x="341250" y="224250"/>
                </a:lnTo>
                <a:lnTo>
                  <a:pt x="341250" y="273000"/>
                </a:lnTo>
                <a:lnTo>
                  <a:pt x="292500" y="224250"/>
                </a:lnTo>
                <a:lnTo>
                  <a:pt x="165750" y="224250"/>
                </a:lnTo>
                <a:cubicBezTo>
                  <a:pt x="155025" y="224250"/>
                  <a:pt x="146250" y="215475"/>
                  <a:pt x="146250" y="204750"/>
                </a:cubicBezTo>
                <a:lnTo>
                  <a:pt x="146250" y="73125"/>
                </a:lnTo>
                <a:cubicBezTo>
                  <a:pt x="146250" y="62400"/>
                  <a:pt x="155025" y="53625"/>
                  <a:pt x="165750" y="53625"/>
                </a:cubicBezTo>
                <a:close/>
                <a:moveTo>
                  <a:pt x="19500" y="0"/>
                </a:moveTo>
                <a:lnTo>
                  <a:pt x="224250" y="0"/>
                </a:lnTo>
                <a:cubicBezTo>
                  <a:pt x="234975" y="0"/>
                  <a:pt x="243750" y="8775"/>
                  <a:pt x="243750" y="19500"/>
                </a:cubicBezTo>
                <a:lnTo>
                  <a:pt x="243750" y="34125"/>
                </a:lnTo>
                <a:lnTo>
                  <a:pt x="165750" y="34125"/>
                </a:lnTo>
                <a:cubicBezTo>
                  <a:pt x="144300" y="34125"/>
                  <a:pt x="126750" y="51675"/>
                  <a:pt x="126750" y="73125"/>
                </a:cubicBezTo>
                <a:lnTo>
                  <a:pt x="126750" y="170625"/>
                </a:lnTo>
                <a:lnTo>
                  <a:pt x="97500" y="170625"/>
                </a:lnTo>
                <a:lnTo>
                  <a:pt x="48750" y="219375"/>
                </a:lnTo>
                <a:lnTo>
                  <a:pt x="48750" y="170625"/>
                </a:lnTo>
                <a:lnTo>
                  <a:pt x="19500" y="170625"/>
                </a:lnTo>
                <a:cubicBezTo>
                  <a:pt x="8775" y="170625"/>
                  <a:pt x="0" y="161850"/>
                  <a:pt x="0" y="151125"/>
                </a:cubicBezTo>
                <a:lnTo>
                  <a:pt x="0" y="19500"/>
                </a:lnTo>
                <a:cubicBezTo>
                  <a:pt x="0" y="8775"/>
                  <a:pt x="8775" y="0"/>
                  <a:pt x="19500" y="0"/>
                </a:cubicBezTo>
                <a:close/>
              </a:path>
            </a:pathLst>
          </a:custGeom>
          <a:solidFill>
            <a:srgbClr val="000000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09CD08CB-D36C-6C49-8876-90425046FEA0}"/>
              </a:ext>
            </a:extLst>
          </p:cNvPr>
          <p:cNvSpPr/>
          <p:nvPr/>
        </p:nvSpPr>
        <p:spPr>
          <a:xfrm>
            <a:off x="6892132" y="4936235"/>
            <a:ext cx="372339" cy="277875"/>
          </a:xfrm>
          <a:custGeom>
            <a:avLst/>
            <a:gdLst>
              <a:gd name="connsiteX0" fmla="*/ 215420 w 372339"/>
              <a:gd name="connsiteY0" fmla="*/ 219375 h 277875"/>
              <a:gd name="connsiteX1" fmla="*/ 215420 w 372339"/>
              <a:gd name="connsiteY1" fmla="*/ 238875 h 277875"/>
              <a:gd name="connsiteX2" fmla="*/ 234920 w 372339"/>
              <a:gd name="connsiteY2" fmla="*/ 238875 h 277875"/>
              <a:gd name="connsiteX3" fmla="*/ 234920 w 372339"/>
              <a:gd name="connsiteY3" fmla="*/ 219375 h 277875"/>
              <a:gd name="connsiteX4" fmla="*/ 176420 w 372339"/>
              <a:gd name="connsiteY4" fmla="*/ 219375 h 277875"/>
              <a:gd name="connsiteX5" fmla="*/ 176420 w 372339"/>
              <a:gd name="connsiteY5" fmla="*/ 238875 h 277875"/>
              <a:gd name="connsiteX6" fmla="*/ 195920 w 372339"/>
              <a:gd name="connsiteY6" fmla="*/ 238875 h 277875"/>
              <a:gd name="connsiteX7" fmla="*/ 195920 w 372339"/>
              <a:gd name="connsiteY7" fmla="*/ 219375 h 277875"/>
              <a:gd name="connsiteX8" fmla="*/ 137420 w 372339"/>
              <a:gd name="connsiteY8" fmla="*/ 219375 h 277875"/>
              <a:gd name="connsiteX9" fmla="*/ 137420 w 372339"/>
              <a:gd name="connsiteY9" fmla="*/ 238875 h 277875"/>
              <a:gd name="connsiteX10" fmla="*/ 156920 w 372339"/>
              <a:gd name="connsiteY10" fmla="*/ 238875 h 277875"/>
              <a:gd name="connsiteX11" fmla="*/ 156920 w 372339"/>
              <a:gd name="connsiteY11" fmla="*/ 219375 h 277875"/>
              <a:gd name="connsiteX12" fmla="*/ 215420 w 372339"/>
              <a:gd name="connsiteY12" fmla="*/ 180375 h 277875"/>
              <a:gd name="connsiteX13" fmla="*/ 215420 w 372339"/>
              <a:gd name="connsiteY13" fmla="*/ 199875 h 277875"/>
              <a:gd name="connsiteX14" fmla="*/ 234920 w 372339"/>
              <a:gd name="connsiteY14" fmla="*/ 199875 h 277875"/>
              <a:gd name="connsiteX15" fmla="*/ 234920 w 372339"/>
              <a:gd name="connsiteY15" fmla="*/ 180375 h 277875"/>
              <a:gd name="connsiteX16" fmla="*/ 176420 w 372339"/>
              <a:gd name="connsiteY16" fmla="*/ 180375 h 277875"/>
              <a:gd name="connsiteX17" fmla="*/ 176420 w 372339"/>
              <a:gd name="connsiteY17" fmla="*/ 199875 h 277875"/>
              <a:gd name="connsiteX18" fmla="*/ 195920 w 372339"/>
              <a:gd name="connsiteY18" fmla="*/ 199875 h 277875"/>
              <a:gd name="connsiteX19" fmla="*/ 195920 w 372339"/>
              <a:gd name="connsiteY19" fmla="*/ 180375 h 277875"/>
              <a:gd name="connsiteX20" fmla="*/ 137420 w 372339"/>
              <a:gd name="connsiteY20" fmla="*/ 180375 h 277875"/>
              <a:gd name="connsiteX21" fmla="*/ 137420 w 372339"/>
              <a:gd name="connsiteY21" fmla="*/ 199875 h 277875"/>
              <a:gd name="connsiteX22" fmla="*/ 156920 w 372339"/>
              <a:gd name="connsiteY22" fmla="*/ 199875 h 277875"/>
              <a:gd name="connsiteX23" fmla="*/ 156920 w 372339"/>
              <a:gd name="connsiteY23" fmla="*/ 180375 h 277875"/>
              <a:gd name="connsiteX24" fmla="*/ 215420 w 372339"/>
              <a:gd name="connsiteY24" fmla="*/ 141375 h 277875"/>
              <a:gd name="connsiteX25" fmla="*/ 215420 w 372339"/>
              <a:gd name="connsiteY25" fmla="*/ 160875 h 277875"/>
              <a:gd name="connsiteX26" fmla="*/ 234920 w 372339"/>
              <a:gd name="connsiteY26" fmla="*/ 160875 h 277875"/>
              <a:gd name="connsiteX27" fmla="*/ 234920 w 372339"/>
              <a:gd name="connsiteY27" fmla="*/ 141375 h 277875"/>
              <a:gd name="connsiteX28" fmla="*/ 176420 w 372339"/>
              <a:gd name="connsiteY28" fmla="*/ 141375 h 277875"/>
              <a:gd name="connsiteX29" fmla="*/ 176420 w 372339"/>
              <a:gd name="connsiteY29" fmla="*/ 160875 h 277875"/>
              <a:gd name="connsiteX30" fmla="*/ 195920 w 372339"/>
              <a:gd name="connsiteY30" fmla="*/ 160875 h 277875"/>
              <a:gd name="connsiteX31" fmla="*/ 195920 w 372339"/>
              <a:gd name="connsiteY31" fmla="*/ 141375 h 277875"/>
              <a:gd name="connsiteX32" fmla="*/ 137420 w 372339"/>
              <a:gd name="connsiteY32" fmla="*/ 141375 h 277875"/>
              <a:gd name="connsiteX33" fmla="*/ 137420 w 372339"/>
              <a:gd name="connsiteY33" fmla="*/ 160875 h 277875"/>
              <a:gd name="connsiteX34" fmla="*/ 156920 w 372339"/>
              <a:gd name="connsiteY34" fmla="*/ 160875 h 277875"/>
              <a:gd name="connsiteX35" fmla="*/ 156920 w 372339"/>
              <a:gd name="connsiteY35" fmla="*/ 141375 h 277875"/>
              <a:gd name="connsiteX36" fmla="*/ 122795 w 372339"/>
              <a:gd name="connsiteY36" fmla="*/ 63375 h 277875"/>
              <a:gd name="connsiteX37" fmla="*/ 137420 w 372339"/>
              <a:gd name="connsiteY37" fmla="*/ 78000 h 277875"/>
              <a:gd name="connsiteX38" fmla="*/ 137420 w 372339"/>
              <a:gd name="connsiteY38" fmla="*/ 102375 h 277875"/>
              <a:gd name="connsiteX39" fmla="*/ 234920 w 372339"/>
              <a:gd name="connsiteY39" fmla="*/ 102375 h 277875"/>
              <a:gd name="connsiteX40" fmla="*/ 234920 w 372339"/>
              <a:gd name="connsiteY40" fmla="*/ 78000 h 277875"/>
              <a:gd name="connsiteX41" fmla="*/ 249545 w 372339"/>
              <a:gd name="connsiteY41" fmla="*/ 63375 h 277875"/>
              <a:gd name="connsiteX42" fmla="*/ 264170 w 372339"/>
              <a:gd name="connsiteY42" fmla="*/ 78000 h 277875"/>
              <a:gd name="connsiteX43" fmla="*/ 264170 w 372339"/>
              <a:gd name="connsiteY43" fmla="*/ 107250 h 277875"/>
              <a:gd name="connsiteX44" fmla="*/ 321208 w 372339"/>
              <a:gd name="connsiteY44" fmla="*/ 163800 h 277875"/>
              <a:gd name="connsiteX45" fmla="*/ 332420 w 372339"/>
              <a:gd name="connsiteY45" fmla="*/ 191588 h 277875"/>
              <a:gd name="connsiteX46" fmla="*/ 332420 w 372339"/>
              <a:gd name="connsiteY46" fmla="*/ 277875 h 277875"/>
              <a:gd name="connsiteX47" fmla="*/ 39920 w 372339"/>
              <a:gd name="connsiteY47" fmla="*/ 277875 h 277875"/>
              <a:gd name="connsiteX48" fmla="*/ 39920 w 372339"/>
              <a:gd name="connsiteY48" fmla="*/ 192075 h 277875"/>
              <a:gd name="connsiteX49" fmla="*/ 51132 w 372339"/>
              <a:gd name="connsiteY49" fmla="*/ 164288 h 277875"/>
              <a:gd name="connsiteX50" fmla="*/ 108170 w 372339"/>
              <a:gd name="connsiteY50" fmla="*/ 107250 h 277875"/>
              <a:gd name="connsiteX51" fmla="*/ 108170 w 372339"/>
              <a:gd name="connsiteY51" fmla="*/ 78000 h 277875"/>
              <a:gd name="connsiteX52" fmla="*/ 122795 w 372339"/>
              <a:gd name="connsiteY52" fmla="*/ 63375 h 277875"/>
              <a:gd name="connsiteX53" fmla="*/ 186169 w 372339"/>
              <a:gd name="connsiteY53" fmla="*/ 0 h 277875"/>
              <a:gd name="connsiteX54" fmla="*/ 362644 w 372339"/>
              <a:gd name="connsiteY54" fmla="*/ 48263 h 277875"/>
              <a:gd name="connsiteX55" fmla="*/ 368982 w 372339"/>
              <a:gd name="connsiteY55" fmla="*/ 76050 h 277875"/>
              <a:gd name="connsiteX56" fmla="*/ 343144 w 372339"/>
              <a:gd name="connsiteY56" fmla="*/ 114075 h 277875"/>
              <a:gd name="connsiteX57" fmla="*/ 313407 w 372339"/>
              <a:gd name="connsiteY57" fmla="*/ 117000 h 277875"/>
              <a:gd name="connsiteX58" fmla="*/ 289519 w 372339"/>
              <a:gd name="connsiteY58" fmla="*/ 93112 h 277875"/>
              <a:gd name="connsiteX59" fmla="*/ 283670 w 372339"/>
              <a:gd name="connsiteY59" fmla="*/ 79463 h 277875"/>
              <a:gd name="connsiteX60" fmla="*/ 283670 w 372339"/>
              <a:gd name="connsiteY60" fmla="*/ 54600 h 277875"/>
              <a:gd name="connsiteX61" fmla="*/ 186169 w 372339"/>
              <a:gd name="connsiteY61" fmla="*/ 38513 h 277875"/>
              <a:gd name="connsiteX62" fmla="*/ 88669 w 372339"/>
              <a:gd name="connsiteY62" fmla="*/ 54600 h 277875"/>
              <a:gd name="connsiteX63" fmla="*/ 88669 w 372339"/>
              <a:gd name="connsiteY63" fmla="*/ 79463 h 277875"/>
              <a:gd name="connsiteX64" fmla="*/ 82819 w 372339"/>
              <a:gd name="connsiteY64" fmla="*/ 93112 h 277875"/>
              <a:gd name="connsiteX65" fmla="*/ 58932 w 372339"/>
              <a:gd name="connsiteY65" fmla="*/ 117000 h 277875"/>
              <a:gd name="connsiteX66" fmla="*/ 29194 w 372339"/>
              <a:gd name="connsiteY66" fmla="*/ 114075 h 277875"/>
              <a:gd name="connsiteX67" fmla="*/ 3357 w 372339"/>
              <a:gd name="connsiteY67" fmla="*/ 76050 h 277875"/>
              <a:gd name="connsiteX68" fmla="*/ 9694 w 372339"/>
              <a:gd name="connsiteY68" fmla="*/ 48263 h 277875"/>
              <a:gd name="connsiteX69" fmla="*/ 186169 w 372339"/>
              <a:gd name="connsiteY69" fmla="*/ 0 h 27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72339" h="277875">
                <a:moveTo>
                  <a:pt x="215420" y="219375"/>
                </a:moveTo>
                <a:lnTo>
                  <a:pt x="215420" y="238875"/>
                </a:lnTo>
                <a:lnTo>
                  <a:pt x="234920" y="238875"/>
                </a:lnTo>
                <a:lnTo>
                  <a:pt x="234920" y="219375"/>
                </a:lnTo>
                <a:close/>
                <a:moveTo>
                  <a:pt x="176420" y="219375"/>
                </a:moveTo>
                <a:lnTo>
                  <a:pt x="176420" y="238875"/>
                </a:lnTo>
                <a:lnTo>
                  <a:pt x="195920" y="238875"/>
                </a:lnTo>
                <a:lnTo>
                  <a:pt x="195920" y="219375"/>
                </a:lnTo>
                <a:close/>
                <a:moveTo>
                  <a:pt x="137420" y="219375"/>
                </a:moveTo>
                <a:lnTo>
                  <a:pt x="137420" y="238875"/>
                </a:lnTo>
                <a:lnTo>
                  <a:pt x="156920" y="238875"/>
                </a:lnTo>
                <a:lnTo>
                  <a:pt x="156920" y="219375"/>
                </a:lnTo>
                <a:close/>
                <a:moveTo>
                  <a:pt x="215420" y="180375"/>
                </a:moveTo>
                <a:lnTo>
                  <a:pt x="215420" y="199875"/>
                </a:lnTo>
                <a:lnTo>
                  <a:pt x="234920" y="199875"/>
                </a:lnTo>
                <a:lnTo>
                  <a:pt x="234920" y="180375"/>
                </a:lnTo>
                <a:close/>
                <a:moveTo>
                  <a:pt x="176420" y="180375"/>
                </a:moveTo>
                <a:lnTo>
                  <a:pt x="176420" y="199875"/>
                </a:lnTo>
                <a:lnTo>
                  <a:pt x="195920" y="199875"/>
                </a:lnTo>
                <a:lnTo>
                  <a:pt x="195920" y="180375"/>
                </a:lnTo>
                <a:close/>
                <a:moveTo>
                  <a:pt x="137420" y="180375"/>
                </a:moveTo>
                <a:lnTo>
                  <a:pt x="137420" y="199875"/>
                </a:lnTo>
                <a:lnTo>
                  <a:pt x="156920" y="199875"/>
                </a:lnTo>
                <a:lnTo>
                  <a:pt x="156920" y="180375"/>
                </a:lnTo>
                <a:close/>
                <a:moveTo>
                  <a:pt x="215420" y="141375"/>
                </a:moveTo>
                <a:lnTo>
                  <a:pt x="215420" y="160875"/>
                </a:lnTo>
                <a:lnTo>
                  <a:pt x="234920" y="160875"/>
                </a:lnTo>
                <a:lnTo>
                  <a:pt x="234920" y="141375"/>
                </a:lnTo>
                <a:close/>
                <a:moveTo>
                  <a:pt x="176420" y="141375"/>
                </a:moveTo>
                <a:lnTo>
                  <a:pt x="176420" y="160875"/>
                </a:lnTo>
                <a:lnTo>
                  <a:pt x="195920" y="160875"/>
                </a:lnTo>
                <a:lnTo>
                  <a:pt x="195920" y="141375"/>
                </a:lnTo>
                <a:close/>
                <a:moveTo>
                  <a:pt x="137420" y="141375"/>
                </a:moveTo>
                <a:lnTo>
                  <a:pt x="137420" y="160875"/>
                </a:lnTo>
                <a:lnTo>
                  <a:pt x="156920" y="160875"/>
                </a:lnTo>
                <a:lnTo>
                  <a:pt x="156920" y="141375"/>
                </a:lnTo>
                <a:close/>
                <a:moveTo>
                  <a:pt x="122795" y="63375"/>
                </a:moveTo>
                <a:cubicBezTo>
                  <a:pt x="131083" y="63375"/>
                  <a:pt x="137420" y="69712"/>
                  <a:pt x="137420" y="78000"/>
                </a:cubicBezTo>
                <a:lnTo>
                  <a:pt x="137420" y="102375"/>
                </a:lnTo>
                <a:lnTo>
                  <a:pt x="234920" y="102375"/>
                </a:lnTo>
                <a:lnTo>
                  <a:pt x="234920" y="78000"/>
                </a:lnTo>
                <a:cubicBezTo>
                  <a:pt x="234920" y="69712"/>
                  <a:pt x="241258" y="63375"/>
                  <a:pt x="249545" y="63375"/>
                </a:cubicBezTo>
                <a:cubicBezTo>
                  <a:pt x="257833" y="63375"/>
                  <a:pt x="264170" y="69712"/>
                  <a:pt x="264170" y="78000"/>
                </a:cubicBezTo>
                <a:lnTo>
                  <a:pt x="264170" y="107250"/>
                </a:lnTo>
                <a:lnTo>
                  <a:pt x="321208" y="163800"/>
                </a:lnTo>
                <a:cubicBezTo>
                  <a:pt x="328520" y="171112"/>
                  <a:pt x="332420" y="181350"/>
                  <a:pt x="332420" y="191588"/>
                </a:cubicBezTo>
                <a:lnTo>
                  <a:pt x="332420" y="277875"/>
                </a:lnTo>
                <a:lnTo>
                  <a:pt x="39920" y="277875"/>
                </a:lnTo>
                <a:lnTo>
                  <a:pt x="39920" y="192075"/>
                </a:lnTo>
                <a:cubicBezTo>
                  <a:pt x="39920" y="181350"/>
                  <a:pt x="43820" y="171600"/>
                  <a:pt x="51132" y="164288"/>
                </a:cubicBezTo>
                <a:lnTo>
                  <a:pt x="108170" y="107250"/>
                </a:lnTo>
                <a:lnTo>
                  <a:pt x="108170" y="78000"/>
                </a:lnTo>
                <a:cubicBezTo>
                  <a:pt x="108170" y="69712"/>
                  <a:pt x="114508" y="63375"/>
                  <a:pt x="122795" y="63375"/>
                </a:cubicBezTo>
                <a:close/>
                <a:moveTo>
                  <a:pt x="186169" y="0"/>
                </a:moveTo>
                <a:cubicBezTo>
                  <a:pt x="250519" y="0"/>
                  <a:pt x="310969" y="17550"/>
                  <a:pt x="362644" y="48263"/>
                </a:cubicBezTo>
                <a:cubicBezTo>
                  <a:pt x="372394" y="54113"/>
                  <a:pt x="375320" y="66788"/>
                  <a:pt x="368982" y="76050"/>
                </a:cubicBezTo>
                <a:lnTo>
                  <a:pt x="343144" y="114075"/>
                </a:lnTo>
                <a:cubicBezTo>
                  <a:pt x="336320" y="124313"/>
                  <a:pt x="322182" y="125775"/>
                  <a:pt x="313407" y="117000"/>
                </a:cubicBezTo>
                <a:lnTo>
                  <a:pt x="289519" y="93112"/>
                </a:lnTo>
                <a:cubicBezTo>
                  <a:pt x="285620" y="89700"/>
                  <a:pt x="283670" y="84825"/>
                  <a:pt x="283670" y="79463"/>
                </a:cubicBezTo>
                <a:lnTo>
                  <a:pt x="283670" y="54600"/>
                </a:lnTo>
                <a:cubicBezTo>
                  <a:pt x="252957" y="44363"/>
                  <a:pt x="220294" y="38513"/>
                  <a:pt x="186169" y="38513"/>
                </a:cubicBezTo>
                <a:cubicBezTo>
                  <a:pt x="152044" y="38513"/>
                  <a:pt x="119382" y="44363"/>
                  <a:pt x="88669" y="54600"/>
                </a:cubicBezTo>
                <a:lnTo>
                  <a:pt x="88669" y="79463"/>
                </a:lnTo>
                <a:cubicBezTo>
                  <a:pt x="88669" y="84338"/>
                  <a:pt x="86719" y="89213"/>
                  <a:pt x="82819" y="93112"/>
                </a:cubicBezTo>
                <a:lnTo>
                  <a:pt x="58932" y="117000"/>
                </a:lnTo>
                <a:cubicBezTo>
                  <a:pt x="50644" y="125775"/>
                  <a:pt x="36019" y="124313"/>
                  <a:pt x="29194" y="114075"/>
                </a:cubicBezTo>
                <a:lnTo>
                  <a:pt x="3357" y="76050"/>
                </a:lnTo>
                <a:cubicBezTo>
                  <a:pt x="-2981" y="66788"/>
                  <a:pt x="-56" y="54113"/>
                  <a:pt x="9694" y="48263"/>
                </a:cubicBezTo>
                <a:cubicBezTo>
                  <a:pt x="61369" y="17550"/>
                  <a:pt x="121819" y="0"/>
                  <a:pt x="186169" y="0"/>
                </a:cubicBezTo>
                <a:close/>
              </a:path>
            </a:pathLst>
          </a:custGeom>
          <a:solidFill>
            <a:srgbClr val="000000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Graphic 26" descr="Marker with solid fill">
            <a:extLst>
              <a:ext uri="{FF2B5EF4-FFF2-40B4-BE49-F238E27FC236}">
                <a16:creationId xmlns:a16="http://schemas.microsoft.com/office/drawing/2014/main" id="{DB572EE6-3A6A-4C4C-BAEA-7773FDA8576B}"/>
              </a:ext>
            </a:extLst>
          </p:cNvPr>
          <p:cNvSpPr/>
          <p:nvPr/>
        </p:nvSpPr>
        <p:spPr>
          <a:xfrm>
            <a:off x="6976260" y="5505924"/>
            <a:ext cx="204082" cy="331500"/>
          </a:xfrm>
          <a:custGeom>
            <a:avLst/>
            <a:gdLst>
              <a:gd name="connsiteX0" fmla="*/ 102041 w 204082"/>
              <a:gd name="connsiteY0" fmla="*/ 146250 h 331500"/>
              <a:gd name="connsiteX1" fmla="*/ 58166 w 204082"/>
              <a:gd name="connsiteY1" fmla="*/ 102375 h 331500"/>
              <a:gd name="connsiteX2" fmla="*/ 102041 w 204082"/>
              <a:gd name="connsiteY2" fmla="*/ 58500 h 331500"/>
              <a:gd name="connsiteX3" fmla="*/ 145916 w 204082"/>
              <a:gd name="connsiteY3" fmla="*/ 102375 h 331500"/>
              <a:gd name="connsiteX4" fmla="*/ 102041 w 204082"/>
              <a:gd name="connsiteY4" fmla="*/ 146250 h 331500"/>
              <a:gd name="connsiteX5" fmla="*/ 102041 w 204082"/>
              <a:gd name="connsiteY5" fmla="*/ 0 h 331500"/>
              <a:gd name="connsiteX6" fmla="*/ 17704 w 204082"/>
              <a:gd name="connsiteY6" fmla="*/ 44850 h 331500"/>
              <a:gd name="connsiteX7" fmla="*/ 6979 w 204082"/>
              <a:gd name="connsiteY7" fmla="*/ 139913 h 331500"/>
              <a:gd name="connsiteX8" fmla="*/ 53291 w 204082"/>
              <a:gd name="connsiteY8" fmla="*/ 242288 h 331500"/>
              <a:gd name="connsiteX9" fmla="*/ 93266 w 204082"/>
              <a:gd name="connsiteY9" fmla="*/ 326138 h 331500"/>
              <a:gd name="connsiteX10" fmla="*/ 102041 w 204082"/>
              <a:gd name="connsiteY10" fmla="*/ 331500 h 331500"/>
              <a:gd name="connsiteX11" fmla="*/ 110816 w 204082"/>
              <a:gd name="connsiteY11" fmla="*/ 326138 h 331500"/>
              <a:gd name="connsiteX12" fmla="*/ 150791 w 204082"/>
              <a:gd name="connsiteY12" fmla="*/ 242288 h 331500"/>
              <a:gd name="connsiteX13" fmla="*/ 197104 w 204082"/>
              <a:gd name="connsiteY13" fmla="*/ 139913 h 331500"/>
              <a:gd name="connsiteX14" fmla="*/ 186379 w 204082"/>
              <a:gd name="connsiteY14" fmla="*/ 44850 h 331500"/>
              <a:gd name="connsiteX15" fmla="*/ 102041 w 204082"/>
              <a:gd name="connsiteY15" fmla="*/ 0 h 33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4082" h="331500">
                <a:moveTo>
                  <a:pt x="102041" y="146250"/>
                </a:moveTo>
                <a:cubicBezTo>
                  <a:pt x="77666" y="146250"/>
                  <a:pt x="58166" y="126750"/>
                  <a:pt x="58166" y="102375"/>
                </a:cubicBezTo>
                <a:cubicBezTo>
                  <a:pt x="58166" y="78000"/>
                  <a:pt x="77666" y="58500"/>
                  <a:pt x="102041" y="58500"/>
                </a:cubicBezTo>
                <a:cubicBezTo>
                  <a:pt x="126416" y="58500"/>
                  <a:pt x="145916" y="78000"/>
                  <a:pt x="145916" y="102375"/>
                </a:cubicBezTo>
                <a:cubicBezTo>
                  <a:pt x="145916" y="126750"/>
                  <a:pt x="126416" y="146250"/>
                  <a:pt x="102041" y="146250"/>
                </a:cubicBezTo>
                <a:close/>
                <a:moveTo>
                  <a:pt x="102041" y="0"/>
                </a:moveTo>
                <a:cubicBezTo>
                  <a:pt x="68404" y="0"/>
                  <a:pt x="36716" y="16575"/>
                  <a:pt x="17704" y="44850"/>
                </a:cubicBezTo>
                <a:cubicBezTo>
                  <a:pt x="-1309" y="72638"/>
                  <a:pt x="-5209" y="108225"/>
                  <a:pt x="6979" y="139913"/>
                </a:cubicBezTo>
                <a:lnTo>
                  <a:pt x="53291" y="242288"/>
                </a:lnTo>
                <a:lnTo>
                  <a:pt x="93266" y="326138"/>
                </a:lnTo>
                <a:cubicBezTo>
                  <a:pt x="94729" y="329550"/>
                  <a:pt x="98141" y="331500"/>
                  <a:pt x="102041" y="331500"/>
                </a:cubicBezTo>
                <a:cubicBezTo>
                  <a:pt x="105941" y="331500"/>
                  <a:pt x="109354" y="329550"/>
                  <a:pt x="110816" y="326138"/>
                </a:cubicBezTo>
                <a:lnTo>
                  <a:pt x="150791" y="242288"/>
                </a:lnTo>
                <a:lnTo>
                  <a:pt x="197104" y="139913"/>
                </a:lnTo>
                <a:cubicBezTo>
                  <a:pt x="209291" y="108225"/>
                  <a:pt x="205391" y="72638"/>
                  <a:pt x="186379" y="44850"/>
                </a:cubicBezTo>
                <a:cubicBezTo>
                  <a:pt x="167366" y="16575"/>
                  <a:pt x="135679" y="0"/>
                  <a:pt x="102041" y="0"/>
                </a:cubicBezTo>
                <a:close/>
              </a:path>
            </a:pathLst>
          </a:custGeom>
          <a:solidFill>
            <a:srgbClr val="000000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5E408C-7162-C540-BF46-89F3C76979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34657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42874" y="142875"/>
            <a:ext cx="12049125" cy="6100763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32592" y="421282"/>
            <a:ext cx="11326817" cy="601543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 rot="16200000">
            <a:off x="2" y="-26000"/>
            <a:ext cx="1496581" cy="1496581"/>
          </a:xfrm>
          <a:custGeom>
            <a:avLst/>
            <a:gdLst>
              <a:gd name="connsiteX0" fmla="*/ 1871663 w 1871663"/>
              <a:gd name="connsiteY0" fmla="*/ 0 h 1871663"/>
              <a:gd name="connsiteX1" fmla="*/ 1871663 w 1871663"/>
              <a:gd name="connsiteY1" fmla="*/ 257175 h 1871663"/>
              <a:gd name="connsiteX2" fmla="*/ 1871663 w 1871663"/>
              <a:gd name="connsiteY2" fmla="*/ 1871663 h 1871663"/>
              <a:gd name="connsiteX3" fmla="*/ 1614488 w 1871663"/>
              <a:gd name="connsiteY3" fmla="*/ 1871663 h 1871663"/>
              <a:gd name="connsiteX4" fmla="*/ 1614488 w 1871663"/>
              <a:gd name="connsiteY4" fmla="*/ 257175 h 1871663"/>
              <a:gd name="connsiteX5" fmla="*/ 0 w 1871663"/>
              <a:gd name="connsiteY5" fmla="*/ 257175 h 1871663"/>
              <a:gd name="connsiteX6" fmla="*/ 0 w 1871663"/>
              <a:gd name="connsiteY6" fmla="*/ 0 h 1871663"/>
              <a:gd name="connsiteX7" fmla="*/ 1614488 w 1871663"/>
              <a:gd name="connsiteY7" fmla="*/ 0 h 187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1663" h="1871663">
                <a:moveTo>
                  <a:pt x="1871663" y="0"/>
                </a:moveTo>
                <a:lnTo>
                  <a:pt x="1871663" y="257175"/>
                </a:lnTo>
                <a:lnTo>
                  <a:pt x="1871663" y="1871663"/>
                </a:lnTo>
                <a:lnTo>
                  <a:pt x="1614488" y="1871663"/>
                </a:lnTo>
                <a:lnTo>
                  <a:pt x="1614488" y="257175"/>
                </a:lnTo>
                <a:lnTo>
                  <a:pt x="0" y="257175"/>
                </a:lnTo>
                <a:lnTo>
                  <a:pt x="0" y="0"/>
                </a:lnTo>
                <a:lnTo>
                  <a:pt x="1614488" y="0"/>
                </a:lnTo>
                <a:close/>
              </a:path>
            </a:pathLst>
          </a:custGeom>
          <a:pattFill prst="lgGrid">
            <a:fgClr>
              <a:schemeClr val="accent3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 rot="5400000">
            <a:off x="10695418" y="5347132"/>
            <a:ext cx="1496581" cy="1496581"/>
          </a:xfrm>
          <a:custGeom>
            <a:avLst/>
            <a:gdLst>
              <a:gd name="connsiteX0" fmla="*/ 1871663 w 1871663"/>
              <a:gd name="connsiteY0" fmla="*/ 0 h 1871663"/>
              <a:gd name="connsiteX1" fmla="*/ 1871663 w 1871663"/>
              <a:gd name="connsiteY1" fmla="*/ 257175 h 1871663"/>
              <a:gd name="connsiteX2" fmla="*/ 1871663 w 1871663"/>
              <a:gd name="connsiteY2" fmla="*/ 1871663 h 1871663"/>
              <a:gd name="connsiteX3" fmla="*/ 1614488 w 1871663"/>
              <a:gd name="connsiteY3" fmla="*/ 1871663 h 1871663"/>
              <a:gd name="connsiteX4" fmla="*/ 1614488 w 1871663"/>
              <a:gd name="connsiteY4" fmla="*/ 257175 h 1871663"/>
              <a:gd name="connsiteX5" fmla="*/ 0 w 1871663"/>
              <a:gd name="connsiteY5" fmla="*/ 257175 h 1871663"/>
              <a:gd name="connsiteX6" fmla="*/ 0 w 1871663"/>
              <a:gd name="connsiteY6" fmla="*/ 0 h 1871663"/>
              <a:gd name="connsiteX7" fmla="*/ 1614488 w 1871663"/>
              <a:gd name="connsiteY7" fmla="*/ 0 h 1871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71663" h="1871663">
                <a:moveTo>
                  <a:pt x="1871663" y="0"/>
                </a:moveTo>
                <a:lnTo>
                  <a:pt x="1871663" y="257175"/>
                </a:lnTo>
                <a:lnTo>
                  <a:pt x="1871663" y="1871663"/>
                </a:lnTo>
                <a:lnTo>
                  <a:pt x="1614488" y="1871663"/>
                </a:lnTo>
                <a:lnTo>
                  <a:pt x="1614488" y="257175"/>
                </a:lnTo>
                <a:lnTo>
                  <a:pt x="0" y="257175"/>
                </a:lnTo>
                <a:lnTo>
                  <a:pt x="0" y="0"/>
                </a:lnTo>
                <a:lnTo>
                  <a:pt x="1614488" y="0"/>
                </a:lnTo>
                <a:close/>
              </a:path>
            </a:pathLst>
          </a:custGeom>
          <a:pattFill prst="lgGrid">
            <a:fgClr>
              <a:schemeClr val="accent3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196882" y="824925"/>
            <a:ext cx="2914990" cy="391196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686130" y="824925"/>
            <a:ext cx="2914990" cy="391196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8175377" y="824925"/>
            <a:ext cx="2914990" cy="391196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F7ECFCA-D981-1F4D-9969-658AE09FE407}"/>
              </a:ext>
            </a:extLst>
          </p:cNvPr>
          <p:cNvSpPr txBox="1"/>
          <p:nvPr/>
        </p:nvSpPr>
        <p:spPr>
          <a:xfrm>
            <a:off x="2901460" y="4970923"/>
            <a:ext cx="6399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accent3"/>
                  </a:solidFill>
                </a:ln>
                <a:noFill/>
                <a:effectLst>
                  <a:outerShdw dist="38100" dir="3000000" algn="ctr" rotWithShape="0">
                    <a:schemeClr val="accent2"/>
                  </a:outerShdw>
                </a:effectLst>
                <a:latin typeface="Poppins" pitchFamily="2" charset="77"/>
                <a:cs typeface="Poppins" pitchFamily="2" charset="77"/>
              </a:rPr>
              <a:t>Fashion Gallery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2986713" y="5574286"/>
            <a:ext cx="631382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ipsum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63DB32-ADDD-1D49-A535-78E3350879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A795B03-32A5-0640-A123-293B2BD524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C52AB05-F8F5-3B4E-BAA8-D0169A87D65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5754823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13613" y="-50156"/>
            <a:ext cx="12192000" cy="6958312"/>
            <a:chOff x="1" y="-65755"/>
            <a:chExt cx="12192000" cy="6958312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50532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-65755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199393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883106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66819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14825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83196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51568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09711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78082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464541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045975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729688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413401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994836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678549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362262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94369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62741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311123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89255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57627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25998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55172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86801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318429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60286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91915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23543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65400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97028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28657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9485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142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33771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4371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2743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114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19258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7629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6000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4144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82515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50886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9030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7401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5772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3916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2287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40658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8802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7173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5544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93688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62059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0431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8574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6945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5317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51830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0203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ACFC3990-9B64-9347-85ED-F127859D37C6}"/>
              </a:ext>
            </a:extLst>
          </p:cNvPr>
          <p:cNvSpPr/>
          <p:nvPr/>
        </p:nvSpPr>
        <p:spPr>
          <a:xfrm>
            <a:off x="706206" y="1356057"/>
            <a:ext cx="11010038" cy="4965879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C3990-9B64-9347-85ED-F127859D37C6}"/>
              </a:ext>
            </a:extLst>
          </p:cNvPr>
          <p:cNvSpPr/>
          <p:nvPr/>
        </p:nvSpPr>
        <p:spPr>
          <a:xfrm>
            <a:off x="590981" y="1243013"/>
            <a:ext cx="11010038" cy="496587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877164" y="564589"/>
            <a:ext cx="5534026" cy="976083"/>
            <a:chOff x="877164" y="564589"/>
            <a:chExt cx="5534026" cy="976083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ACFC3990-9B64-9347-85ED-F127859D37C6}"/>
                </a:ext>
              </a:extLst>
            </p:cNvPr>
            <p:cNvSpPr/>
            <p:nvPr/>
          </p:nvSpPr>
          <p:spPr>
            <a:xfrm>
              <a:off x="934316" y="621742"/>
              <a:ext cx="5476874" cy="918930"/>
            </a:xfrm>
            <a:prstGeom prst="rect">
              <a:avLst/>
            </a:prstGeom>
            <a:solidFill>
              <a:schemeClr val="accent3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6DC5AA-7FED-0F44-B0C7-448F9BD3E774}"/>
                </a:ext>
              </a:extLst>
            </p:cNvPr>
            <p:cNvSpPr/>
            <p:nvPr/>
          </p:nvSpPr>
          <p:spPr>
            <a:xfrm>
              <a:off x="877164" y="564589"/>
              <a:ext cx="5476874" cy="9000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805565C8-7B92-8D44-98AB-40C018EAB04B}"/>
                </a:ext>
              </a:extLst>
            </p:cNvPr>
            <p:cNvSpPr txBox="1"/>
            <p:nvPr/>
          </p:nvSpPr>
          <p:spPr>
            <a:xfrm>
              <a:off x="890869" y="720000"/>
              <a:ext cx="54631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atin typeface="Poppins" pitchFamily="2" charset="77"/>
                  <a:cs typeface="Poppins" pitchFamily="2" charset="77"/>
                </a:rPr>
                <a:t>Little Bit About Us</a:t>
              </a:r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93BD079D-FBE9-8B47-AE48-AB3B5F4BD37B}"/>
              </a:ext>
            </a:extLst>
          </p:cNvPr>
          <p:cNvSpPr/>
          <p:nvPr/>
        </p:nvSpPr>
        <p:spPr>
          <a:xfrm>
            <a:off x="1093872" y="2416217"/>
            <a:ext cx="3847969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vero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eos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accusamus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iusto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odio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dignissimos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ducimus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qui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blanditiis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praesentium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voluptatum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49FD6FF-92A1-6D43-984C-1EB376D3995D}"/>
              </a:ext>
            </a:extLst>
          </p:cNvPr>
          <p:cNvSpPr/>
          <p:nvPr/>
        </p:nvSpPr>
        <p:spPr>
          <a:xfrm>
            <a:off x="1093872" y="1929879"/>
            <a:ext cx="3847967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8BEF00E-1292-4E47-AC80-F4E42356FBAA}"/>
              </a:ext>
            </a:extLst>
          </p:cNvPr>
          <p:cNvSpPr/>
          <p:nvPr/>
        </p:nvSpPr>
        <p:spPr>
          <a:xfrm>
            <a:off x="1235829" y="3929290"/>
            <a:ext cx="2895942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72D46A1-A217-D745-970E-AB4A0929B9C5}"/>
              </a:ext>
            </a:extLst>
          </p:cNvPr>
          <p:cNvSpPr/>
          <p:nvPr/>
        </p:nvSpPr>
        <p:spPr>
          <a:xfrm>
            <a:off x="1235830" y="3442952"/>
            <a:ext cx="2895942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670F3DD-D3E6-8940-A5A1-9A8E4FC1815F}"/>
              </a:ext>
            </a:extLst>
          </p:cNvPr>
          <p:cNvSpPr/>
          <p:nvPr/>
        </p:nvSpPr>
        <p:spPr>
          <a:xfrm>
            <a:off x="1235829" y="5269414"/>
            <a:ext cx="2895942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EB2AA71-0F9E-0446-9931-CCF394DE183B}"/>
              </a:ext>
            </a:extLst>
          </p:cNvPr>
          <p:cNvSpPr/>
          <p:nvPr/>
        </p:nvSpPr>
        <p:spPr>
          <a:xfrm>
            <a:off x="1235830" y="4783076"/>
            <a:ext cx="2895942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2" name="Graphic 32" descr="Dress">
            <a:extLst>
              <a:ext uri="{FF2B5EF4-FFF2-40B4-BE49-F238E27FC236}">
                <a16:creationId xmlns:a16="http://schemas.microsoft.com/office/drawing/2014/main" id="{AA8730EF-700D-CE4B-A708-DB79C4F790AC}"/>
              </a:ext>
            </a:extLst>
          </p:cNvPr>
          <p:cNvSpPr/>
          <p:nvPr/>
        </p:nvSpPr>
        <p:spPr>
          <a:xfrm>
            <a:off x="4483657" y="3808444"/>
            <a:ext cx="329122" cy="390000"/>
          </a:xfrm>
          <a:custGeom>
            <a:avLst/>
            <a:gdLst>
              <a:gd name="connsiteX0" fmla="*/ 327931 w 329122"/>
              <a:gd name="connsiteY0" fmla="*/ 340275 h 390000"/>
              <a:gd name="connsiteX1" fmla="*/ 211906 w 329122"/>
              <a:gd name="connsiteY1" fmla="*/ 137475 h 390000"/>
              <a:gd name="connsiteX2" fmla="*/ 208493 w 329122"/>
              <a:gd name="connsiteY2" fmla="*/ 125288 h 390000"/>
              <a:gd name="connsiteX3" fmla="*/ 209468 w 329122"/>
              <a:gd name="connsiteY3" fmla="*/ 118950 h 390000"/>
              <a:gd name="connsiteX4" fmla="*/ 224581 w 329122"/>
              <a:gd name="connsiteY4" fmla="*/ 62888 h 390000"/>
              <a:gd name="connsiteX5" fmla="*/ 229943 w 329122"/>
              <a:gd name="connsiteY5" fmla="*/ 59475 h 390000"/>
              <a:gd name="connsiteX6" fmla="*/ 270406 w 329122"/>
              <a:gd name="connsiteY6" fmla="*/ 63375 h 390000"/>
              <a:gd name="connsiteX7" fmla="*/ 272843 w 329122"/>
              <a:gd name="connsiteY7" fmla="*/ 61425 h 390000"/>
              <a:gd name="connsiteX8" fmla="*/ 281618 w 329122"/>
              <a:gd name="connsiteY8" fmla="*/ 21938 h 390000"/>
              <a:gd name="connsiteX9" fmla="*/ 280156 w 329122"/>
              <a:gd name="connsiteY9" fmla="*/ 19012 h 390000"/>
              <a:gd name="connsiteX10" fmla="*/ 242618 w 329122"/>
              <a:gd name="connsiteY10" fmla="*/ 5363 h 390000"/>
              <a:gd name="connsiteX11" fmla="*/ 212393 w 329122"/>
              <a:gd name="connsiteY11" fmla="*/ 0 h 390000"/>
              <a:gd name="connsiteX12" fmla="*/ 208493 w 329122"/>
              <a:gd name="connsiteY12" fmla="*/ 0 h 390000"/>
              <a:gd name="connsiteX13" fmla="*/ 203618 w 329122"/>
              <a:gd name="connsiteY13" fmla="*/ 4875 h 390000"/>
              <a:gd name="connsiteX14" fmla="*/ 203618 w 329122"/>
              <a:gd name="connsiteY14" fmla="*/ 9750 h 390000"/>
              <a:gd name="connsiteX15" fmla="*/ 164618 w 329122"/>
              <a:gd name="connsiteY15" fmla="*/ 48750 h 390000"/>
              <a:gd name="connsiteX16" fmla="*/ 125618 w 329122"/>
              <a:gd name="connsiteY16" fmla="*/ 9750 h 390000"/>
              <a:gd name="connsiteX17" fmla="*/ 125618 w 329122"/>
              <a:gd name="connsiteY17" fmla="*/ 4875 h 390000"/>
              <a:gd name="connsiteX18" fmla="*/ 120743 w 329122"/>
              <a:gd name="connsiteY18" fmla="*/ 0 h 390000"/>
              <a:gd name="connsiteX19" fmla="*/ 116843 w 329122"/>
              <a:gd name="connsiteY19" fmla="*/ 0 h 390000"/>
              <a:gd name="connsiteX20" fmla="*/ 86618 w 329122"/>
              <a:gd name="connsiteY20" fmla="*/ 5363 h 390000"/>
              <a:gd name="connsiteX21" fmla="*/ 49568 w 329122"/>
              <a:gd name="connsiteY21" fmla="*/ 19012 h 390000"/>
              <a:gd name="connsiteX22" fmla="*/ 48106 w 329122"/>
              <a:gd name="connsiteY22" fmla="*/ 21938 h 390000"/>
              <a:gd name="connsiteX23" fmla="*/ 56881 w 329122"/>
              <a:gd name="connsiteY23" fmla="*/ 61425 h 390000"/>
              <a:gd name="connsiteX24" fmla="*/ 59318 w 329122"/>
              <a:gd name="connsiteY24" fmla="*/ 63375 h 390000"/>
              <a:gd name="connsiteX25" fmla="*/ 99781 w 329122"/>
              <a:gd name="connsiteY25" fmla="*/ 59475 h 390000"/>
              <a:gd name="connsiteX26" fmla="*/ 105143 w 329122"/>
              <a:gd name="connsiteY26" fmla="*/ 62888 h 390000"/>
              <a:gd name="connsiteX27" fmla="*/ 120256 w 329122"/>
              <a:gd name="connsiteY27" fmla="*/ 118950 h 390000"/>
              <a:gd name="connsiteX28" fmla="*/ 121231 w 329122"/>
              <a:gd name="connsiteY28" fmla="*/ 125288 h 390000"/>
              <a:gd name="connsiteX29" fmla="*/ 117818 w 329122"/>
              <a:gd name="connsiteY29" fmla="*/ 137475 h 390000"/>
              <a:gd name="connsiteX30" fmla="*/ 1306 w 329122"/>
              <a:gd name="connsiteY30" fmla="*/ 340275 h 390000"/>
              <a:gd name="connsiteX31" fmla="*/ 4231 w 329122"/>
              <a:gd name="connsiteY31" fmla="*/ 352950 h 390000"/>
              <a:gd name="connsiteX32" fmla="*/ 164618 w 329122"/>
              <a:gd name="connsiteY32" fmla="*/ 390000 h 390000"/>
              <a:gd name="connsiteX33" fmla="*/ 325006 w 329122"/>
              <a:gd name="connsiteY33" fmla="*/ 352950 h 390000"/>
              <a:gd name="connsiteX34" fmla="*/ 327931 w 329122"/>
              <a:gd name="connsiteY34" fmla="*/ 340275 h 3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9122" h="390000">
                <a:moveTo>
                  <a:pt x="327931" y="340275"/>
                </a:moveTo>
                <a:lnTo>
                  <a:pt x="211906" y="137475"/>
                </a:lnTo>
                <a:cubicBezTo>
                  <a:pt x="209956" y="133575"/>
                  <a:pt x="208493" y="129675"/>
                  <a:pt x="208493" y="125288"/>
                </a:cubicBezTo>
                <a:cubicBezTo>
                  <a:pt x="208493" y="123338"/>
                  <a:pt x="208981" y="120900"/>
                  <a:pt x="209468" y="118950"/>
                </a:cubicBezTo>
                <a:lnTo>
                  <a:pt x="224581" y="62888"/>
                </a:lnTo>
                <a:cubicBezTo>
                  <a:pt x="225068" y="60450"/>
                  <a:pt x="227506" y="58988"/>
                  <a:pt x="229943" y="59475"/>
                </a:cubicBezTo>
                <a:lnTo>
                  <a:pt x="270406" y="63375"/>
                </a:lnTo>
                <a:cubicBezTo>
                  <a:pt x="271868" y="63375"/>
                  <a:pt x="272843" y="62888"/>
                  <a:pt x="272843" y="61425"/>
                </a:cubicBezTo>
                <a:lnTo>
                  <a:pt x="281618" y="21938"/>
                </a:lnTo>
                <a:cubicBezTo>
                  <a:pt x="282106" y="20963"/>
                  <a:pt x="281131" y="19500"/>
                  <a:pt x="280156" y="19012"/>
                </a:cubicBezTo>
                <a:lnTo>
                  <a:pt x="242618" y="5363"/>
                </a:lnTo>
                <a:cubicBezTo>
                  <a:pt x="232868" y="1950"/>
                  <a:pt x="222631" y="0"/>
                  <a:pt x="212393" y="0"/>
                </a:cubicBezTo>
                <a:lnTo>
                  <a:pt x="208493" y="0"/>
                </a:lnTo>
                <a:cubicBezTo>
                  <a:pt x="205568" y="0"/>
                  <a:pt x="203618" y="1950"/>
                  <a:pt x="203618" y="4875"/>
                </a:cubicBezTo>
                <a:lnTo>
                  <a:pt x="203618" y="9750"/>
                </a:lnTo>
                <a:cubicBezTo>
                  <a:pt x="203618" y="31200"/>
                  <a:pt x="186068" y="48750"/>
                  <a:pt x="164618" y="48750"/>
                </a:cubicBezTo>
                <a:cubicBezTo>
                  <a:pt x="143168" y="48750"/>
                  <a:pt x="125618" y="31200"/>
                  <a:pt x="125618" y="9750"/>
                </a:cubicBezTo>
                <a:lnTo>
                  <a:pt x="125618" y="4875"/>
                </a:lnTo>
                <a:cubicBezTo>
                  <a:pt x="125618" y="1950"/>
                  <a:pt x="123668" y="0"/>
                  <a:pt x="120743" y="0"/>
                </a:cubicBezTo>
                <a:lnTo>
                  <a:pt x="116843" y="0"/>
                </a:lnTo>
                <a:cubicBezTo>
                  <a:pt x="106606" y="0"/>
                  <a:pt x="96368" y="1950"/>
                  <a:pt x="86618" y="5363"/>
                </a:cubicBezTo>
                <a:lnTo>
                  <a:pt x="49568" y="19012"/>
                </a:lnTo>
                <a:cubicBezTo>
                  <a:pt x="48593" y="19500"/>
                  <a:pt x="47618" y="20475"/>
                  <a:pt x="48106" y="21938"/>
                </a:cubicBezTo>
                <a:lnTo>
                  <a:pt x="56881" y="61425"/>
                </a:lnTo>
                <a:cubicBezTo>
                  <a:pt x="57368" y="62400"/>
                  <a:pt x="58343" y="63375"/>
                  <a:pt x="59318" y="63375"/>
                </a:cubicBezTo>
                <a:lnTo>
                  <a:pt x="99781" y="59475"/>
                </a:lnTo>
                <a:cubicBezTo>
                  <a:pt x="102218" y="59475"/>
                  <a:pt x="104168" y="60938"/>
                  <a:pt x="105143" y="62888"/>
                </a:cubicBezTo>
                <a:lnTo>
                  <a:pt x="120256" y="118950"/>
                </a:lnTo>
                <a:cubicBezTo>
                  <a:pt x="120743" y="120900"/>
                  <a:pt x="121231" y="123338"/>
                  <a:pt x="121231" y="125288"/>
                </a:cubicBezTo>
                <a:cubicBezTo>
                  <a:pt x="121231" y="129675"/>
                  <a:pt x="120256" y="133575"/>
                  <a:pt x="117818" y="137475"/>
                </a:cubicBezTo>
                <a:lnTo>
                  <a:pt x="1306" y="340275"/>
                </a:lnTo>
                <a:cubicBezTo>
                  <a:pt x="-1132" y="344663"/>
                  <a:pt x="-157" y="350025"/>
                  <a:pt x="4231" y="352950"/>
                </a:cubicBezTo>
                <a:cubicBezTo>
                  <a:pt x="34456" y="374888"/>
                  <a:pt x="94906" y="390000"/>
                  <a:pt x="164618" y="390000"/>
                </a:cubicBezTo>
                <a:cubicBezTo>
                  <a:pt x="234331" y="390000"/>
                  <a:pt x="294781" y="374888"/>
                  <a:pt x="325006" y="352950"/>
                </a:cubicBezTo>
                <a:cubicBezTo>
                  <a:pt x="328906" y="350025"/>
                  <a:pt x="330368" y="344663"/>
                  <a:pt x="327931" y="340275"/>
                </a:cubicBezTo>
                <a:close/>
              </a:path>
            </a:pathLst>
          </a:custGeom>
          <a:solidFill>
            <a:srgbClr val="CB1F1C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2" name="Freeform 161">
            <a:extLst>
              <a:ext uri="{FF2B5EF4-FFF2-40B4-BE49-F238E27FC236}">
                <a16:creationId xmlns:a16="http://schemas.microsoft.com/office/drawing/2014/main" id="{4414EFF2-C0DC-444E-B97D-F5315F8B84C1}"/>
              </a:ext>
            </a:extLst>
          </p:cNvPr>
          <p:cNvSpPr/>
          <p:nvPr/>
        </p:nvSpPr>
        <p:spPr>
          <a:xfrm>
            <a:off x="4457314" y="5173009"/>
            <a:ext cx="358077" cy="346125"/>
          </a:xfrm>
          <a:custGeom>
            <a:avLst/>
            <a:gdLst>
              <a:gd name="connsiteX0" fmla="*/ 304380 w 358077"/>
              <a:gd name="connsiteY0" fmla="*/ 114435 h 346125"/>
              <a:gd name="connsiteX1" fmla="*/ 349386 w 358077"/>
              <a:gd name="connsiteY1" fmla="*/ 144441 h 346125"/>
              <a:gd name="connsiteX2" fmla="*/ 357927 w 358077"/>
              <a:gd name="connsiteY2" fmla="*/ 163083 h 346125"/>
              <a:gd name="connsiteX3" fmla="*/ 337184 w 358077"/>
              <a:gd name="connsiteY3" fmla="*/ 329042 h 346125"/>
              <a:gd name="connsiteX4" fmla="*/ 334064 w 358077"/>
              <a:gd name="connsiteY4" fmla="*/ 337296 h 346125"/>
              <a:gd name="connsiteX5" fmla="*/ 53687 w 358077"/>
              <a:gd name="connsiteY5" fmla="*/ 114435 h 346125"/>
              <a:gd name="connsiteX6" fmla="*/ 24013 w 358077"/>
              <a:gd name="connsiteY6" fmla="*/ 337296 h 346125"/>
              <a:gd name="connsiteX7" fmla="*/ 20903 w 358077"/>
              <a:gd name="connsiteY7" fmla="*/ 329062 h 346125"/>
              <a:gd name="connsiteX8" fmla="*/ 150 w 358077"/>
              <a:gd name="connsiteY8" fmla="*/ 163083 h 346125"/>
              <a:gd name="connsiteX9" fmla="*/ 8681 w 358077"/>
              <a:gd name="connsiteY9" fmla="*/ 144441 h 346125"/>
              <a:gd name="connsiteX10" fmla="*/ 77692 w 358077"/>
              <a:gd name="connsiteY10" fmla="*/ 102375 h 346125"/>
              <a:gd name="connsiteX11" fmla="*/ 99508 w 358077"/>
              <a:gd name="connsiteY11" fmla="*/ 102375 h 346125"/>
              <a:gd name="connsiteX12" fmla="*/ 99508 w 358077"/>
              <a:gd name="connsiteY12" fmla="*/ 141375 h 346125"/>
              <a:gd name="connsiteX13" fmla="*/ 121445 w 358077"/>
              <a:gd name="connsiteY13" fmla="*/ 163313 h 346125"/>
              <a:gd name="connsiteX14" fmla="*/ 143383 w 358077"/>
              <a:gd name="connsiteY14" fmla="*/ 141375 h 346125"/>
              <a:gd name="connsiteX15" fmla="*/ 143383 w 358077"/>
              <a:gd name="connsiteY15" fmla="*/ 102375 h 346125"/>
              <a:gd name="connsiteX16" fmla="*/ 214762 w 358077"/>
              <a:gd name="connsiteY16" fmla="*/ 102375 h 346125"/>
              <a:gd name="connsiteX17" fmla="*/ 214762 w 358077"/>
              <a:gd name="connsiteY17" fmla="*/ 141375 h 346125"/>
              <a:gd name="connsiteX18" fmla="*/ 236700 w 358077"/>
              <a:gd name="connsiteY18" fmla="*/ 163313 h 346125"/>
              <a:gd name="connsiteX19" fmla="*/ 258637 w 358077"/>
              <a:gd name="connsiteY19" fmla="*/ 141375 h 346125"/>
              <a:gd name="connsiteX20" fmla="*/ 258637 w 358077"/>
              <a:gd name="connsiteY20" fmla="*/ 102375 h 346125"/>
              <a:gd name="connsiteX21" fmla="*/ 280385 w 358077"/>
              <a:gd name="connsiteY21" fmla="*/ 102375 h 346125"/>
              <a:gd name="connsiteX22" fmla="*/ 291217 w 358077"/>
              <a:gd name="connsiteY22" fmla="*/ 105661 h 346125"/>
              <a:gd name="connsiteX23" fmla="*/ 293601 w 358077"/>
              <a:gd name="connsiteY23" fmla="*/ 107250 h 346125"/>
              <a:gd name="connsiteX24" fmla="*/ 325196 w 358077"/>
              <a:gd name="connsiteY24" fmla="*/ 344662 h 346125"/>
              <a:gd name="connsiteX25" fmla="*/ 317825 w 358077"/>
              <a:gd name="connsiteY25" fmla="*/ 346125 h 346125"/>
              <a:gd name="connsiteX26" fmla="*/ 40252 w 358077"/>
              <a:gd name="connsiteY26" fmla="*/ 346125 h 346125"/>
              <a:gd name="connsiteX27" fmla="*/ 32881 w 358077"/>
              <a:gd name="connsiteY27" fmla="*/ 344662 h 346125"/>
              <a:gd name="connsiteX28" fmla="*/ 64476 w 358077"/>
              <a:gd name="connsiteY28" fmla="*/ 107250 h 346125"/>
              <a:gd name="connsiteX29" fmla="*/ 66874 w 358077"/>
              <a:gd name="connsiteY29" fmla="*/ 105651 h 346125"/>
              <a:gd name="connsiteX30" fmla="*/ 77692 w 358077"/>
              <a:gd name="connsiteY30" fmla="*/ 102375 h 346125"/>
              <a:gd name="connsiteX31" fmla="*/ 179072 w 358077"/>
              <a:gd name="connsiteY31" fmla="*/ 0 h 346125"/>
              <a:gd name="connsiteX32" fmla="*/ 246450 w 358077"/>
              <a:gd name="connsiteY32" fmla="*/ 69513 h 346125"/>
              <a:gd name="connsiteX33" fmla="*/ 246450 w 358077"/>
              <a:gd name="connsiteY33" fmla="*/ 141375 h 346125"/>
              <a:gd name="connsiteX34" fmla="*/ 236700 w 358077"/>
              <a:gd name="connsiteY34" fmla="*/ 151125 h 346125"/>
              <a:gd name="connsiteX35" fmla="*/ 226950 w 358077"/>
              <a:gd name="connsiteY35" fmla="*/ 141375 h 346125"/>
              <a:gd name="connsiteX36" fmla="*/ 226950 w 358077"/>
              <a:gd name="connsiteY36" fmla="*/ 69513 h 346125"/>
              <a:gd name="connsiteX37" fmla="*/ 179072 w 358077"/>
              <a:gd name="connsiteY37" fmla="*/ 19500 h 346125"/>
              <a:gd name="connsiteX38" fmla="*/ 131195 w 358077"/>
              <a:gd name="connsiteY38" fmla="*/ 69513 h 346125"/>
              <a:gd name="connsiteX39" fmla="*/ 131195 w 358077"/>
              <a:gd name="connsiteY39" fmla="*/ 141375 h 346125"/>
              <a:gd name="connsiteX40" fmla="*/ 121445 w 358077"/>
              <a:gd name="connsiteY40" fmla="*/ 151125 h 346125"/>
              <a:gd name="connsiteX41" fmla="*/ 111695 w 358077"/>
              <a:gd name="connsiteY41" fmla="*/ 141375 h 346125"/>
              <a:gd name="connsiteX42" fmla="*/ 111695 w 358077"/>
              <a:gd name="connsiteY42" fmla="*/ 69513 h 346125"/>
              <a:gd name="connsiteX43" fmla="*/ 179072 w 358077"/>
              <a:gd name="connsiteY43" fmla="*/ 0 h 34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077" h="346125">
                <a:moveTo>
                  <a:pt x="304380" y="114435"/>
                </a:moveTo>
                <a:lnTo>
                  <a:pt x="349386" y="144441"/>
                </a:lnTo>
                <a:cubicBezTo>
                  <a:pt x="355534" y="148535"/>
                  <a:pt x="358841" y="155753"/>
                  <a:pt x="357927" y="163083"/>
                </a:cubicBezTo>
                <a:lnTo>
                  <a:pt x="337184" y="329042"/>
                </a:lnTo>
                <a:cubicBezTo>
                  <a:pt x="336795" y="331998"/>
                  <a:pt x="335727" y="334823"/>
                  <a:pt x="334064" y="337296"/>
                </a:cubicBezTo>
                <a:close/>
                <a:moveTo>
                  <a:pt x="53687" y="114435"/>
                </a:moveTo>
                <a:lnTo>
                  <a:pt x="24013" y="337296"/>
                </a:lnTo>
                <a:cubicBezTo>
                  <a:pt x="22356" y="334827"/>
                  <a:pt x="21291" y="332009"/>
                  <a:pt x="20903" y="329062"/>
                </a:cubicBezTo>
                <a:lnTo>
                  <a:pt x="150" y="163083"/>
                </a:lnTo>
                <a:cubicBezTo>
                  <a:pt x="-766" y="155755"/>
                  <a:pt x="2537" y="148538"/>
                  <a:pt x="8681" y="144441"/>
                </a:cubicBezTo>
                <a:close/>
                <a:moveTo>
                  <a:pt x="77692" y="102375"/>
                </a:moveTo>
                <a:lnTo>
                  <a:pt x="99508" y="102375"/>
                </a:lnTo>
                <a:lnTo>
                  <a:pt x="99508" y="141375"/>
                </a:lnTo>
                <a:cubicBezTo>
                  <a:pt x="99508" y="153491"/>
                  <a:pt x="109329" y="163313"/>
                  <a:pt x="121445" y="163313"/>
                </a:cubicBezTo>
                <a:cubicBezTo>
                  <a:pt x="133561" y="163313"/>
                  <a:pt x="143383" y="153491"/>
                  <a:pt x="143383" y="141375"/>
                </a:cubicBezTo>
                <a:lnTo>
                  <a:pt x="143383" y="102375"/>
                </a:lnTo>
                <a:lnTo>
                  <a:pt x="214762" y="102375"/>
                </a:lnTo>
                <a:lnTo>
                  <a:pt x="214762" y="141375"/>
                </a:lnTo>
                <a:cubicBezTo>
                  <a:pt x="214762" y="153491"/>
                  <a:pt x="224584" y="163313"/>
                  <a:pt x="236700" y="163313"/>
                </a:cubicBezTo>
                <a:cubicBezTo>
                  <a:pt x="248816" y="163313"/>
                  <a:pt x="258637" y="153491"/>
                  <a:pt x="258637" y="141375"/>
                </a:cubicBezTo>
                <a:lnTo>
                  <a:pt x="258637" y="102375"/>
                </a:lnTo>
                <a:lnTo>
                  <a:pt x="280385" y="102375"/>
                </a:lnTo>
                <a:cubicBezTo>
                  <a:pt x="284241" y="102375"/>
                  <a:pt x="288011" y="103519"/>
                  <a:pt x="291217" y="105661"/>
                </a:cubicBezTo>
                <a:lnTo>
                  <a:pt x="293601" y="107250"/>
                </a:lnTo>
                <a:lnTo>
                  <a:pt x="325196" y="344662"/>
                </a:lnTo>
                <a:cubicBezTo>
                  <a:pt x="322858" y="345628"/>
                  <a:pt x="320354" y="346125"/>
                  <a:pt x="317825" y="346125"/>
                </a:cubicBezTo>
                <a:lnTo>
                  <a:pt x="40252" y="346125"/>
                </a:lnTo>
                <a:cubicBezTo>
                  <a:pt x="37723" y="346125"/>
                  <a:pt x="35219" y="345628"/>
                  <a:pt x="32881" y="344662"/>
                </a:cubicBezTo>
                <a:lnTo>
                  <a:pt x="64476" y="107250"/>
                </a:lnTo>
                <a:lnTo>
                  <a:pt x="66874" y="105651"/>
                </a:lnTo>
                <a:cubicBezTo>
                  <a:pt x="70078" y="103515"/>
                  <a:pt x="73842" y="102375"/>
                  <a:pt x="77692" y="102375"/>
                </a:cubicBezTo>
                <a:close/>
                <a:moveTo>
                  <a:pt x="179072" y="0"/>
                </a:moveTo>
                <a:cubicBezTo>
                  <a:pt x="223308" y="0"/>
                  <a:pt x="246450" y="34968"/>
                  <a:pt x="246450" y="69513"/>
                </a:cubicBezTo>
                <a:lnTo>
                  <a:pt x="246450" y="141375"/>
                </a:lnTo>
                <a:cubicBezTo>
                  <a:pt x="246450" y="146760"/>
                  <a:pt x="242085" y="151125"/>
                  <a:pt x="236700" y="151125"/>
                </a:cubicBezTo>
                <a:cubicBezTo>
                  <a:pt x="231315" y="151125"/>
                  <a:pt x="226950" y="146760"/>
                  <a:pt x="226950" y="141375"/>
                </a:cubicBezTo>
                <a:lnTo>
                  <a:pt x="226950" y="69513"/>
                </a:lnTo>
                <a:cubicBezTo>
                  <a:pt x="226950" y="45425"/>
                  <a:pt x="211969" y="19500"/>
                  <a:pt x="179072" y="19500"/>
                </a:cubicBezTo>
                <a:cubicBezTo>
                  <a:pt x="146176" y="19500"/>
                  <a:pt x="131195" y="45425"/>
                  <a:pt x="131195" y="69513"/>
                </a:cubicBezTo>
                <a:lnTo>
                  <a:pt x="131195" y="141375"/>
                </a:lnTo>
                <a:cubicBezTo>
                  <a:pt x="131195" y="146760"/>
                  <a:pt x="126830" y="151125"/>
                  <a:pt x="121445" y="151125"/>
                </a:cubicBezTo>
                <a:cubicBezTo>
                  <a:pt x="116060" y="151125"/>
                  <a:pt x="111695" y="146760"/>
                  <a:pt x="111695" y="141375"/>
                </a:cubicBezTo>
                <a:lnTo>
                  <a:pt x="111695" y="69513"/>
                </a:lnTo>
                <a:cubicBezTo>
                  <a:pt x="111695" y="34968"/>
                  <a:pt x="134837" y="0"/>
                  <a:pt x="179072" y="0"/>
                </a:cubicBezTo>
                <a:close/>
              </a:path>
            </a:pathLst>
          </a:custGeom>
          <a:solidFill>
            <a:srgbClr val="1E8390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8B620F5-BEFB-AC48-98D9-4595B82776A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6E6492-499D-AA42-A895-BC1E624BE49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018076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11484963" y="-1"/>
            <a:ext cx="726382" cy="703287"/>
          </a:xfrm>
          <a:prstGeom prst="rect">
            <a:avLst/>
          </a:prstGeom>
          <a:pattFill prst="wdDnDiag">
            <a:fgClr>
              <a:schemeClr val="accent4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0" y="6241345"/>
            <a:ext cx="7345178" cy="665694"/>
          </a:xfrm>
          <a:prstGeom prst="rect">
            <a:avLst/>
          </a:prstGeom>
          <a:pattFill prst="wdDnDiag">
            <a:fgClr>
              <a:schemeClr val="accent4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 rot="10800000">
            <a:off x="7691125" y="692456"/>
            <a:ext cx="3447889" cy="5544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7345180" y="0"/>
            <a:ext cx="0" cy="68784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484963" y="0"/>
            <a:ext cx="0" cy="6858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691126" y="692456"/>
            <a:ext cx="450087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" y="6236456"/>
            <a:ext cx="111390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747142" y="392519"/>
            <a:ext cx="1680363" cy="186671"/>
            <a:chOff x="724267" y="6130420"/>
            <a:chExt cx="1680363" cy="186671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EC20C8B-B142-0042-9F37-8F0BCD458A48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2217959" y="6130420"/>
              <a:ext cx="186671" cy="186671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C5363C7-8B2E-CB43-B68A-9A064DA8ED84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720061" y="6130420"/>
              <a:ext cx="186671" cy="186671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0FCA371-9BE2-CA4F-8961-1BBD1F9F62C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22163" y="6130420"/>
              <a:ext cx="186671" cy="186671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2A07A90-B650-314D-A8F0-36E3DF06DB22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724267" y="6130420"/>
              <a:ext cx="186671" cy="186671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30693" y="520506"/>
            <a:ext cx="3825843" cy="971439"/>
            <a:chOff x="3898578" y="110627"/>
            <a:chExt cx="3866210" cy="97143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9E4A60E-8BFF-9B46-A9AD-F036A68D6CB5}"/>
                </a:ext>
              </a:extLst>
            </p:cNvPr>
            <p:cNvSpPr/>
            <p:nvPr/>
          </p:nvSpPr>
          <p:spPr>
            <a:xfrm rot="10800000">
              <a:off x="3970019" y="182066"/>
              <a:ext cx="3794769" cy="9000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E4A60E-8BFF-9B46-A9AD-F036A68D6CB5}"/>
                </a:ext>
              </a:extLst>
            </p:cNvPr>
            <p:cNvSpPr/>
            <p:nvPr/>
          </p:nvSpPr>
          <p:spPr>
            <a:xfrm rot="10800000">
              <a:off x="3898578" y="110627"/>
              <a:ext cx="3794769" cy="900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41546" y="987775"/>
            <a:ext cx="3575885" cy="971439"/>
            <a:chOff x="3898578" y="110627"/>
            <a:chExt cx="3866210" cy="971439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9E4A60E-8BFF-9B46-A9AD-F036A68D6CB5}"/>
                </a:ext>
              </a:extLst>
            </p:cNvPr>
            <p:cNvSpPr/>
            <p:nvPr/>
          </p:nvSpPr>
          <p:spPr>
            <a:xfrm rot="10800000">
              <a:off x="3970019" y="182066"/>
              <a:ext cx="3794769" cy="9000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9E4A60E-8BFF-9B46-A9AD-F036A68D6CB5}"/>
                </a:ext>
              </a:extLst>
            </p:cNvPr>
            <p:cNvSpPr/>
            <p:nvPr/>
          </p:nvSpPr>
          <p:spPr>
            <a:xfrm rot="10800000">
              <a:off x="3898578" y="110627"/>
              <a:ext cx="3794769" cy="900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8F7ECFCA-D981-1F4D-9969-658AE09FE407}"/>
              </a:ext>
            </a:extLst>
          </p:cNvPr>
          <p:cNvSpPr txBox="1"/>
          <p:nvPr/>
        </p:nvSpPr>
        <p:spPr>
          <a:xfrm>
            <a:off x="541546" y="1122998"/>
            <a:ext cx="3509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Title Here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7ECFCA-D981-1F4D-9969-658AE09FE407}"/>
              </a:ext>
            </a:extLst>
          </p:cNvPr>
          <p:cNvSpPr txBox="1"/>
          <p:nvPr/>
        </p:nvSpPr>
        <p:spPr>
          <a:xfrm>
            <a:off x="3401387" y="647340"/>
            <a:ext cx="3651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Poppins" pitchFamily="2" charset="77"/>
                <a:cs typeface="Poppins" pitchFamily="2" charset="77"/>
              </a:rPr>
              <a:t>Fashion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A3BC30-EF07-1844-877C-8653AB6A8CE8}"/>
              </a:ext>
            </a:extLst>
          </p:cNvPr>
          <p:cNvSpPr/>
          <p:nvPr/>
        </p:nvSpPr>
        <p:spPr>
          <a:xfrm>
            <a:off x="1416744" y="3180565"/>
            <a:ext cx="3531555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0D56E3-654A-454B-BBD1-67E8AE809235}"/>
              </a:ext>
            </a:extLst>
          </p:cNvPr>
          <p:cNvSpPr/>
          <p:nvPr/>
        </p:nvSpPr>
        <p:spPr>
          <a:xfrm>
            <a:off x="1416744" y="2694227"/>
            <a:ext cx="2534551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B543540-44AA-2845-9E5D-61937E2C0FD6}"/>
              </a:ext>
            </a:extLst>
          </p:cNvPr>
          <p:cNvSpPr/>
          <p:nvPr/>
        </p:nvSpPr>
        <p:spPr>
          <a:xfrm>
            <a:off x="1416744" y="4889656"/>
            <a:ext cx="3531555" cy="996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A055190-820B-184D-A7F2-CF07B376B15E}"/>
              </a:ext>
            </a:extLst>
          </p:cNvPr>
          <p:cNvSpPr/>
          <p:nvPr/>
        </p:nvSpPr>
        <p:spPr>
          <a:xfrm>
            <a:off x="1416744" y="4403318"/>
            <a:ext cx="2534551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8" name="Graphic 32" descr="Dress">
            <a:extLst>
              <a:ext uri="{FF2B5EF4-FFF2-40B4-BE49-F238E27FC236}">
                <a16:creationId xmlns:a16="http://schemas.microsoft.com/office/drawing/2014/main" id="{2B27AF76-51FC-2E46-BBB6-E69973DBC388}"/>
              </a:ext>
            </a:extLst>
          </p:cNvPr>
          <p:cNvSpPr/>
          <p:nvPr/>
        </p:nvSpPr>
        <p:spPr>
          <a:xfrm>
            <a:off x="750042" y="2851173"/>
            <a:ext cx="329122" cy="390000"/>
          </a:xfrm>
          <a:custGeom>
            <a:avLst/>
            <a:gdLst>
              <a:gd name="connsiteX0" fmla="*/ 327931 w 329122"/>
              <a:gd name="connsiteY0" fmla="*/ 340275 h 390000"/>
              <a:gd name="connsiteX1" fmla="*/ 211906 w 329122"/>
              <a:gd name="connsiteY1" fmla="*/ 137475 h 390000"/>
              <a:gd name="connsiteX2" fmla="*/ 208493 w 329122"/>
              <a:gd name="connsiteY2" fmla="*/ 125288 h 390000"/>
              <a:gd name="connsiteX3" fmla="*/ 209468 w 329122"/>
              <a:gd name="connsiteY3" fmla="*/ 118950 h 390000"/>
              <a:gd name="connsiteX4" fmla="*/ 224581 w 329122"/>
              <a:gd name="connsiteY4" fmla="*/ 62888 h 390000"/>
              <a:gd name="connsiteX5" fmla="*/ 229943 w 329122"/>
              <a:gd name="connsiteY5" fmla="*/ 59475 h 390000"/>
              <a:gd name="connsiteX6" fmla="*/ 270406 w 329122"/>
              <a:gd name="connsiteY6" fmla="*/ 63375 h 390000"/>
              <a:gd name="connsiteX7" fmla="*/ 272843 w 329122"/>
              <a:gd name="connsiteY7" fmla="*/ 61425 h 390000"/>
              <a:gd name="connsiteX8" fmla="*/ 281618 w 329122"/>
              <a:gd name="connsiteY8" fmla="*/ 21938 h 390000"/>
              <a:gd name="connsiteX9" fmla="*/ 280156 w 329122"/>
              <a:gd name="connsiteY9" fmla="*/ 19012 h 390000"/>
              <a:gd name="connsiteX10" fmla="*/ 242618 w 329122"/>
              <a:gd name="connsiteY10" fmla="*/ 5363 h 390000"/>
              <a:gd name="connsiteX11" fmla="*/ 212393 w 329122"/>
              <a:gd name="connsiteY11" fmla="*/ 0 h 390000"/>
              <a:gd name="connsiteX12" fmla="*/ 208493 w 329122"/>
              <a:gd name="connsiteY12" fmla="*/ 0 h 390000"/>
              <a:gd name="connsiteX13" fmla="*/ 203618 w 329122"/>
              <a:gd name="connsiteY13" fmla="*/ 4875 h 390000"/>
              <a:gd name="connsiteX14" fmla="*/ 203618 w 329122"/>
              <a:gd name="connsiteY14" fmla="*/ 9750 h 390000"/>
              <a:gd name="connsiteX15" fmla="*/ 164618 w 329122"/>
              <a:gd name="connsiteY15" fmla="*/ 48750 h 390000"/>
              <a:gd name="connsiteX16" fmla="*/ 125618 w 329122"/>
              <a:gd name="connsiteY16" fmla="*/ 9750 h 390000"/>
              <a:gd name="connsiteX17" fmla="*/ 125618 w 329122"/>
              <a:gd name="connsiteY17" fmla="*/ 4875 h 390000"/>
              <a:gd name="connsiteX18" fmla="*/ 120743 w 329122"/>
              <a:gd name="connsiteY18" fmla="*/ 0 h 390000"/>
              <a:gd name="connsiteX19" fmla="*/ 116843 w 329122"/>
              <a:gd name="connsiteY19" fmla="*/ 0 h 390000"/>
              <a:gd name="connsiteX20" fmla="*/ 86618 w 329122"/>
              <a:gd name="connsiteY20" fmla="*/ 5363 h 390000"/>
              <a:gd name="connsiteX21" fmla="*/ 49568 w 329122"/>
              <a:gd name="connsiteY21" fmla="*/ 19012 h 390000"/>
              <a:gd name="connsiteX22" fmla="*/ 48106 w 329122"/>
              <a:gd name="connsiteY22" fmla="*/ 21938 h 390000"/>
              <a:gd name="connsiteX23" fmla="*/ 56881 w 329122"/>
              <a:gd name="connsiteY23" fmla="*/ 61425 h 390000"/>
              <a:gd name="connsiteX24" fmla="*/ 59318 w 329122"/>
              <a:gd name="connsiteY24" fmla="*/ 63375 h 390000"/>
              <a:gd name="connsiteX25" fmla="*/ 99781 w 329122"/>
              <a:gd name="connsiteY25" fmla="*/ 59475 h 390000"/>
              <a:gd name="connsiteX26" fmla="*/ 105143 w 329122"/>
              <a:gd name="connsiteY26" fmla="*/ 62888 h 390000"/>
              <a:gd name="connsiteX27" fmla="*/ 120256 w 329122"/>
              <a:gd name="connsiteY27" fmla="*/ 118950 h 390000"/>
              <a:gd name="connsiteX28" fmla="*/ 121231 w 329122"/>
              <a:gd name="connsiteY28" fmla="*/ 125288 h 390000"/>
              <a:gd name="connsiteX29" fmla="*/ 117818 w 329122"/>
              <a:gd name="connsiteY29" fmla="*/ 137475 h 390000"/>
              <a:gd name="connsiteX30" fmla="*/ 1306 w 329122"/>
              <a:gd name="connsiteY30" fmla="*/ 340275 h 390000"/>
              <a:gd name="connsiteX31" fmla="*/ 4231 w 329122"/>
              <a:gd name="connsiteY31" fmla="*/ 352950 h 390000"/>
              <a:gd name="connsiteX32" fmla="*/ 164618 w 329122"/>
              <a:gd name="connsiteY32" fmla="*/ 390000 h 390000"/>
              <a:gd name="connsiteX33" fmla="*/ 325006 w 329122"/>
              <a:gd name="connsiteY33" fmla="*/ 352950 h 390000"/>
              <a:gd name="connsiteX34" fmla="*/ 327931 w 329122"/>
              <a:gd name="connsiteY34" fmla="*/ 340275 h 3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9122" h="390000">
                <a:moveTo>
                  <a:pt x="327931" y="340275"/>
                </a:moveTo>
                <a:lnTo>
                  <a:pt x="211906" y="137475"/>
                </a:lnTo>
                <a:cubicBezTo>
                  <a:pt x="209956" y="133575"/>
                  <a:pt x="208493" y="129675"/>
                  <a:pt x="208493" y="125288"/>
                </a:cubicBezTo>
                <a:cubicBezTo>
                  <a:pt x="208493" y="123338"/>
                  <a:pt x="208981" y="120900"/>
                  <a:pt x="209468" y="118950"/>
                </a:cubicBezTo>
                <a:lnTo>
                  <a:pt x="224581" y="62888"/>
                </a:lnTo>
                <a:cubicBezTo>
                  <a:pt x="225068" y="60450"/>
                  <a:pt x="227506" y="58988"/>
                  <a:pt x="229943" y="59475"/>
                </a:cubicBezTo>
                <a:lnTo>
                  <a:pt x="270406" y="63375"/>
                </a:lnTo>
                <a:cubicBezTo>
                  <a:pt x="271868" y="63375"/>
                  <a:pt x="272843" y="62888"/>
                  <a:pt x="272843" y="61425"/>
                </a:cubicBezTo>
                <a:lnTo>
                  <a:pt x="281618" y="21938"/>
                </a:lnTo>
                <a:cubicBezTo>
                  <a:pt x="282106" y="20963"/>
                  <a:pt x="281131" y="19500"/>
                  <a:pt x="280156" y="19012"/>
                </a:cubicBezTo>
                <a:lnTo>
                  <a:pt x="242618" y="5363"/>
                </a:lnTo>
                <a:cubicBezTo>
                  <a:pt x="232868" y="1950"/>
                  <a:pt x="222631" y="0"/>
                  <a:pt x="212393" y="0"/>
                </a:cubicBezTo>
                <a:lnTo>
                  <a:pt x="208493" y="0"/>
                </a:lnTo>
                <a:cubicBezTo>
                  <a:pt x="205568" y="0"/>
                  <a:pt x="203618" y="1950"/>
                  <a:pt x="203618" y="4875"/>
                </a:cubicBezTo>
                <a:lnTo>
                  <a:pt x="203618" y="9750"/>
                </a:lnTo>
                <a:cubicBezTo>
                  <a:pt x="203618" y="31200"/>
                  <a:pt x="186068" y="48750"/>
                  <a:pt x="164618" y="48750"/>
                </a:cubicBezTo>
                <a:cubicBezTo>
                  <a:pt x="143168" y="48750"/>
                  <a:pt x="125618" y="31200"/>
                  <a:pt x="125618" y="9750"/>
                </a:cubicBezTo>
                <a:lnTo>
                  <a:pt x="125618" y="4875"/>
                </a:lnTo>
                <a:cubicBezTo>
                  <a:pt x="125618" y="1950"/>
                  <a:pt x="123668" y="0"/>
                  <a:pt x="120743" y="0"/>
                </a:cubicBezTo>
                <a:lnTo>
                  <a:pt x="116843" y="0"/>
                </a:lnTo>
                <a:cubicBezTo>
                  <a:pt x="106606" y="0"/>
                  <a:pt x="96368" y="1950"/>
                  <a:pt x="86618" y="5363"/>
                </a:cubicBezTo>
                <a:lnTo>
                  <a:pt x="49568" y="19012"/>
                </a:lnTo>
                <a:cubicBezTo>
                  <a:pt x="48593" y="19500"/>
                  <a:pt x="47618" y="20475"/>
                  <a:pt x="48106" y="21938"/>
                </a:cubicBezTo>
                <a:lnTo>
                  <a:pt x="56881" y="61425"/>
                </a:lnTo>
                <a:cubicBezTo>
                  <a:pt x="57368" y="62400"/>
                  <a:pt x="58343" y="63375"/>
                  <a:pt x="59318" y="63375"/>
                </a:cubicBezTo>
                <a:lnTo>
                  <a:pt x="99781" y="59475"/>
                </a:lnTo>
                <a:cubicBezTo>
                  <a:pt x="102218" y="59475"/>
                  <a:pt x="104168" y="60938"/>
                  <a:pt x="105143" y="62888"/>
                </a:cubicBezTo>
                <a:lnTo>
                  <a:pt x="120256" y="118950"/>
                </a:lnTo>
                <a:cubicBezTo>
                  <a:pt x="120743" y="120900"/>
                  <a:pt x="121231" y="123338"/>
                  <a:pt x="121231" y="125288"/>
                </a:cubicBezTo>
                <a:cubicBezTo>
                  <a:pt x="121231" y="129675"/>
                  <a:pt x="120256" y="133575"/>
                  <a:pt x="117818" y="137475"/>
                </a:cubicBezTo>
                <a:lnTo>
                  <a:pt x="1306" y="340275"/>
                </a:lnTo>
                <a:cubicBezTo>
                  <a:pt x="-1132" y="344663"/>
                  <a:pt x="-157" y="350025"/>
                  <a:pt x="4231" y="352950"/>
                </a:cubicBezTo>
                <a:cubicBezTo>
                  <a:pt x="34456" y="374888"/>
                  <a:pt x="94906" y="390000"/>
                  <a:pt x="164618" y="390000"/>
                </a:cubicBezTo>
                <a:cubicBezTo>
                  <a:pt x="234331" y="390000"/>
                  <a:pt x="294781" y="374888"/>
                  <a:pt x="325006" y="352950"/>
                </a:cubicBezTo>
                <a:cubicBezTo>
                  <a:pt x="328906" y="350025"/>
                  <a:pt x="330368" y="344663"/>
                  <a:pt x="327931" y="340275"/>
                </a:cubicBezTo>
                <a:close/>
              </a:path>
            </a:pathLst>
          </a:custGeom>
          <a:solidFill>
            <a:srgbClr val="CB1F1C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F8E14E54-9686-A747-BCE5-4BA3BA6BE837}"/>
              </a:ext>
            </a:extLst>
          </p:cNvPr>
          <p:cNvSpPr/>
          <p:nvPr/>
        </p:nvSpPr>
        <p:spPr>
          <a:xfrm>
            <a:off x="723699" y="4584705"/>
            <a:ext cx="358077" cy="346125"/>
          </a:xfrm>
          <a:custGeom>
            <a:avLst/>
            <a:gdLst>
              <a:gd name="connsiteX0" fmla="*/ 304380 w 358077"/>
              <a:gd name="connsiteY0" fmla="*/ 114435 h 346125"/>
              <a:gd name="connsiteX1" fmla="*/ 349386 w 358077"/>
              <a:gd name="connsiteY1" fmla="*/ 144441 h 346125"/>
              <a:gd name="connsiteX2" fmla="*/ 357927 w 358077"/>
              <a:gd name="connsiteY2" fmla="*/ 163083 h 346125"/>
              <a:gd name="connsiteX3" fmla="*/ 337184 w 358077"/>
              <a:gd name="connsiteY3" fmla="*/ 329042 h 346125"/>
              <a:gd name="connsiteX4" fmla="*/ 334064 w 358077"/>
              <a:gd name="connsiteY4" fmla="*/ 337296 h 346125"/>
              <a:gd name="connsiteX5" fmla="*/ 53687 w 358077"/>
              <a:gd name="connsiteY5" fmla="*/ 114435 h 346125"/>
              <a:gd name="connsiteX6" fmla="*/ 24013 w 358077"/>
              <a:gd name="connsiteY6" fmla="*/ 337296 h 346125"/>
              <a:gd name="connsiteX7" fmla="*/ 20903 w 358077"/>
              <a:gd name="connsiteY7" fmla="*/ 329062 h 346125"/>
              <a:gd name="connsiteX8" fmla="*/ 150 w 358077"/>
              <a:gd name="connsiteY8" fmla="*/ 163083 h 346125"/>
              <a:gd name="connsiteX9" fmla="*/ 8681 w 358077"/>
              <a:gd name="connsiteY9" fmla="*/ 144441 h 346125"/>
              <a:gd name="connsiteX10" fmla="*/ 77692 w 358077"/>
              <a:gd name="connsiteY10" fmla="*/ 102375 h 346125"/>
              <a:gd name="connsiteX11" fmla="*/ 99508 w 358077"/>
              <a:gd name="connsiteY11" fmla="*/ 102375 h 346125"/>
              <a:gd name="connsiteX12" fmla="*/ 99508 w 358077"/>
              <a:gd name="connsiteY12" fmla="*/ 141375 h 346125"/>
              <a:gd name="connsiteX13" fmla="*/ 121445 w 358077"/>
              <a:gd name="connsiteY13" fmla="*/ 163313 h 346125"/>
              <a:gd name="connsiteX14" fmla="*/ 143383 w 358077"/>
              <a:gd name="connsiteY14" fmla="*/ 141375 h 346125"/>
              <a:gd name="connsiteX15" fmla="*/ 143383 w 358077"/>
              <a:gd name="connsiteY15" fmla="*/ 102375 h 346125"/>
              <a:gd name="connsiteX16" fmla="*/ 214762 w 358077"/>
              <a:gd name="connsiteY16" fmla="*/ 102375 h 346125"/>
              <a:gd name="connsiteX17" fmla="*/ 214762 w 358077"/>
              <a:gd name="connsiteY17" fmla="*/ 141375 h 346125"/>
              <a:gd name="connsiteX18" fmla="*/ 236700 w 358077"/>
              <a:gd name="connsiteY18" fmla="*/ 163313 h 346125"/>
              <a:gd name="connsiteX19" fmla="*/ 258637 w 358077"/>
              <a:gd name="connsiteY19" fmla="*/ 141375 h 346125"/>
              <a:gd name="connsiteX20" fmla="*/ 258637 w 358077"/>
              <a:gd name="connsiteY20" fmla="*/ 102375 h 346125"/>
              <a:gd name="connsiteX21" fmla="*/ 280385 w 358077"/>
              <a:gd name="connsiteY21" fmla="*/ 102375 h 346125"/>
              <a:gd name="connsiteX22" fmla="*/ 291217 w 358077"/>
              <a:gd name="connsiteY22" fmla="*/ 105661 h 346125"/>
              <a:gd name="connsiteX23" fmla="*/ 293601 w 358077"/>
              <a:gd name="connsiteY23" fmla="*/ 107250 h 346125"/>
              <a:gd name="connsiteX24" fmla="*/ 325196 w 358077"/>
              <a:gd name="connsiteY24" fmla="*/ 344662 h 346125"/>
              <a:gd name="connsiteX25" fmla="*/ 317825 w 358077"/>
              <a:gd name="connsiteY25" fmla="*/ 346125 h 346125"/>
              <a:gd name="connsiteX26" fmla="*/ 40252 w 358077"/>
              <a:gd name="connsiteY26" fmla="*/ 346125 h 346125"/>
              <a:gd name="connsiteX27" fmla="*/ 32881 w 358077"/>
              <a:gd name="connsiteY27" fmla="*/ 344662 h 346125"/>
              <a:gd name="connsiteX28" fmla="*/ 64476 w 358077"/>
              <a:gd name="connsiteY28" fmla="*/ 107250 h 346125"/>
              <a:gd name="connsiteX29" fmla="*/ 66874 w 358077"/>
              <a:gd name="connsiteY29" fmla="*/ 105651 h 346125"/>
              <a:gd name="connsiteX30" fmla="*/ 77692 w 358077"/>
              <a:gd name="connsiteY30" fmla="*/ 102375 h 346125"/>
              <a:gd name="connsiteX31" fmla="*/ 179072 w 358077"/>
              <a:gd name="connsiteY31" fmla="*/ 0 h 346125"/>
              <a:gd name="connsiteX32" fmla="*/ 246450 w 358077"/>
              <a:gd name="connsiteY32" fmla="*/ 69513 h 346125"/>
              <a:gd name="connsiteX33" fmla="*/ 246450 w 358077"/>
              <a:gd name="connsiteY33" fmla="*/ 141375 h 346125"/>
              <a:gd name="connsiteX34" fmla="*/ 236700 w 358077"/>
              <a:gd name="connsiteY34" fmla="*/ 151125 h 346125"/>
              <a:gd name="connsiteX35" fmla="*/ 226950 w 358077"/>
              <a:gd name="connsiteY35" fmla="*/ 141375 h 346125"/>
              <a:gd name="connsiteX36" fmla="*/ 226950 w 358077"/>
              <a:gd name="connsiteY36" fmla="*/ 69513 h 346125"/>
              <a:gd name="connsiteX37" fmla="*/ 179072 w 358077"/>
              <a:gd name="connsiteY37" fmla="*/ 19500 h 346125"/>
              <a:gd name="connsiteX38" fmla="*/ 131195 w 358077"/>
              <a:gd name="connsiteY38" fmla="*/ 69513 h 346125"/>
              <a:gd name="connsiteX39" fmla="*/ 131195 w 358077"/>
              <a:gd name="connsiteY39" fmla="*/ 141375 h 346125"/>
              <a:gd name="connsiteX40" fmla="*/ 121445 w 358077"/>
              <a:gd name="connsiteY40" fmla="*/ 151125 h 346125"/>
              <a:gd name="connsiteX41" fmla="*/ 111695 w 358077"/>
              <a:gd name="connsiteY41" fmla="*/ 141375 h 346125"/>
              <a:gd name="connsiteX42" fmla="*/ 111695 w 358077"/>
              <a:gd name="connsiteY42" fmla="*/ 69513 h 346125"/>
              <a:gd name="connsiteX43" fmla="*/ 179072 w 358077"/>
              <a:gd name="connsiteY43" fmla="*/ 0 h 34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077" h="346125">
                <a:moveTo>
                  <a:pt x="304380" y="114435"/>
                </a:moveTo>
                <a:lnTo>
                  <a:pt x="349386" y="144441"/>
                </a:lnTo>
                <a:cubicBezTo>
                  <a:pt x="355534" y="148535"/>
                  <a:pt x="358841" y="155753"/>
                  <a:pt x="357927" y="163083"/>
                </a:cubicBezTo>
                <a:lnTo>
                  <a:pt x="337184" y="329042"/>
                </a:lnTo>
                <a:cubicBezTo>
                  <a:pt x="336795" y="331998"/>
                  <a:pt x="335727" y="334823"/>
                  <a:pt x="334064" y="337296"/>
                </a:cubicBezTo>
                <a:close/>
                <a:moveTo>
                  <a:pt x="53687" y="114435"/>
                </a:moveTo>
                <a:lnTo>
                  <a:pt x="24013" y="337296"/>
                </a:lnTo>
                <a:cubicBezTo>
                  <a:pt x="22356" y="334827"/>
                  <a:pt x="21291" y="332009"/>
                  <a:pt x="20903" y="329062"/>
                </a:cubicBezTo>
                <a:lnTo>
                  <a:pt x="150" y="163083"/>
                </a:lnTo>
                <a:cubicBezTo>
                  <a:pt x="-766" y="155755"/>
                  <a:pt x="2537" y="148538"/>
                  <a:pt x="8681" y="144441"/>
                </a:cubicBezTo>
                <a:close/>
                <a:moveTo>
                  <a:pt x="77692" y="102375"/>
                </a:moveTo>
                <a:lnTo>
                  <a:pt x="99508" y="102375"/>
                </a:lnTo>
                <a:lnTo>
                  <a:pt x="99508" y="141375"/>
                </a:lnTo>
                <a:cubicBezTo>
                  <a:pt x="99508" y="153491"/>
                  <a:pt x="109329" y="163313"/>
                  <a:pt x="121445" y="163313"/>
                </a:cubicBezTo>
                <a:cubicBezTo>
                  <a:pt x="133561" y="163313"/>
                  <a:pt x="143383" y="153491"/>
                  <a:pt x="143383" y="141375"/>
                </a:cubicBezTo>
                <a:lnTo>
                  <a:pt x="143383" y="102375"/>
                </a:lnTo>
                <a:lnTo>
                  <a:pt x="214762" y="102375"/>
                </a:lnTo>
                <a:lnTo>
                  <a:pt x="214762" y="141375"/>
                </a:lnTo>
                <a:cubicBezTo>
                  <a:pt x="214762" y="153491"/>
                  <a:pt x="224584" y="163313"/>
                  <a:pt x="236700" y="163313"/>
                </a:cubicBezTo>
                <a:cubicBezTo>
                  <a:pt x="248816" y="163313"/>
                  <a:pt x="258637" y="153491"/>
                  <a:pt x="258637" y="141375"/>
                </a:cubicBezTo>
                <a:lnTo>
                  <a:pt x="258637" y="102375"/>
                </a:lnTo>
                <a:lnTo>
                  <a:pt x="280385" y="102375"/>
                </a:lnTo>
                <a:cubicBezTo>
                  <a:pt x="284241" y="102375"/>
                  <a:pt x="288011" y="103519"/>
                  <a:pt x="291217" y="105661"/>
                </a:cubicBezTo>
                <a:lnTo>
                  <a:pt x="293601" y="107250"/>
                </a:lnTo>
                <a:lnTo>
                  <a:pt x="325196" y="344662"/>
                </a:lnTo>
                <a:cubicBezTo>
                  <a:pt x="322858" y="345628"/>
                  <a:pt x="320354" y="346125"/>
                  <a:pt x="317825" y="346125"/>
                </a:cubicBezTo>
                <a:lnTo>
                  <a:pt x="40252" y="346125"/>
                </a:lnTo>
                <a:cubicBezTo>
                  <a:pt x="37723" y="346125"/>
                  <a:pt x="35219" y="345628"/>
                  <a:pt x="32881" y="344662"/>
                </a:cubicBezTo>
                <a:lnTo>
                  <a:pt x="64476" y="107250"/>
                </a:lnTo>
                <a:lnTo>
                  <a:pt x="66874" y="105651"/>
                </a:lnTo>
                <a:cubicBezTo>
                  <a:pt x="70078" y="103515"/>
                  <a:pt x="73842" y="102375"/>
                  <a:pt x="77692" y="102375"/>
                </a:cubicBezTo>
                <a:close/>
                <a:moveTo>
                  <a:pt x="179072" y="0"/>
                </a:moveTo>
                <a:cubicBezTo>
                  <a:pt x="223308" y="0"/>
                  <a:pt x="246450" y="34968"/>
                  <a:pt x="246450" y="69513"/>
                </a:cubicBezTo>
                <a:lnTo>
                  <a:pt x="246450" y="141375"/>
                </a:lnTo>
                <a:cubicBezTo>
                  <a:pt x="246450" y="146760"/>
                  <a:pt x="242085" y="151125"/>
                  <a:pt x="236700" y="151125"/>
                </a:cubicBezTo>
                <a:cubicBezTo>
                  <a:pt x="231315" y="151125"/>
                  <a:pt x="226950" y="146760"/>
                  <a:pt x="226950" y="141375"/>
                </a:cubicBezTo>
                <a:lnTo>
                  <a:pt x="226950" y="69513"/>
                </a:lnTo>
                <a:cubicBezTo>
                  <a:pt x="226950" y="45425"/>
                  <a:pt x="211969" y="19500"/>
                  <a:pt x="179072" y="19500"/>
                </a:cubicBezTo>
                <a:cubicBezTo>
                  <a:pt x="146176" y="19500"/>
                  <a:pt x="131195" y="45425"/>
                  <a:pt x="131195" y="69513"/>
                </a:cubicBezTo>
                <a:lnTo>
                  <a:pt x="131195" y="141375"/>
                </a:lnTo>
                <a:cubicBezTo>
                  <a:pt x="131195" y="146760"/>
                  <a:pt x="126830" y="151125"/>
                  <a:pt x="121445" y="151125"/>
                </a:cubicBezTo>
                <a:cubicBezTo>
                  <a:pt x="116060" y="151125"/>
                  <a:pt x="111695" y="146760"/>
                  <a:pt x="111695" y="141375"/>
                </a:cubicBezTo>
                <a:lnTo>
                  <a:pt x="111695" y="69513"/>
                </a:lnTo>
                <a:cubicBezTo>
                  <a:pt x="111695" y="34968"/>
                  <a:pt x="134837" y="0"/>
                  <a:pt x="179072" y="0"/>
                </a:cubicBezTo>
                <a:close/>
              </a:path>
            </a:pathLst>
          </a:custGeom>
          <a:solidFill>
            <a:srgbClr val="1E8390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0C741CF-B4A1-0744-87D8-ED11ACBD10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34228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ACFC3990-9B64-9347-85ED-F127859D37C6}"/>
              </a:ext>
            </a:extLst>
          </p:cNvPr>
          <p:cNvSpPr/>
          <p:nvPr/>
        </p:nvSpPr>
        <p:spPr>
          <a:xfrm>
            <a:off x="554636" y="563303"/>
            <a:ext cx="11159859" cy="573139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0333212" y="-8"/>
            <a:ext cx="1858788" cy="1858788"/>
            <a:chOff x="10333212" y="-8"/>
            <a:chExt cx="1858788" cy="185878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333212" y="-8"/>
              <a:ext cx="1858788" cy="1858788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635082" y="-8"/>
              <a:ext cx="1556918" cy="1556918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0911338" y="-8"/>
              <a:ext cx="1280662" cy="1280662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161982" y="-8"/>
              <a:ext cx="1030018" cy="1030018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38238" y="-8"/>
              <a:ext cx="753762" cy="753762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714495" y="-8"/>
              <a:ext cx="477505" cy="477505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990752" y="-8"/>
              <a:ext cx="201248" cy="201248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2582E44-05D2-F347-BCA6-F5F6D44AD6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3278051-E8A3-514A-9FC8-B43292C02C75}"/>
              </a:ext>
            </a:extLst>
          </p:cNvPr>
          <p:cNvGrpSpPr/>
          <p:nvPr/>
        </p:nvGrpSpPr>
        <p:grpSpPr>
          <a:xfrm>
            <a:off x="7100046" y="5630101"/>
            <a:ext cx="4340388" cy="976083"/>
            <a:chOff x="8151304" y="5697336"/>
            <a:chExt cx="3282577" cy="97608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A771AF7-BF0B-EC4E-9E7C-FAA5BB3B53A2}"/>
                </a:ext>
              </a:extLst>
            </p:cNvPr>
            <p:cNvSpPr/>
            <p:nvPr/>
          </p:nvSpPr>
          <p:spPr>
            <a:xfrm>
              <a:off x="8205334" y="5754489"/>
              <a:ext cx="3228547" cy="918930"/>
            </a:xfrm>
            <a:prstGeom prst="rect">
              <a:avLst/>
            </a:prstGeom>
            <a:solidFill>
              <a:schemeClr val="accent3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C991561-DB09-7E4D-9598-AFCA58784DB8}"/>
                </a:ext>
              </a:extLst>
            </p:cNvPr>
            <p:cNvSpPr/>
            <p:nvPr/>
          </p:nvSpPr>
          <p:spPr>
            <a:xfrm>
              <a:off x="8151304" y="5697336"/>
              <a:ext cx="3228547" cy="9000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72AE6348-D398-D841-8FC0-8892E3968E9D}"/>
              </a:ext>
            </a:extLst>
          </p:cNvPr>
          <p:cNvSpPr txBox="1"/>
          <p:nvPr/>
        </p:nvSpPr>
        <p:spPr>
          <a:xfrm>
            <a:off x="7126441" y="5785512"/>
            <a:ext cx="4253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Break Slide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08551E3-2055-084F-8E7E-4A8E0DFC6495}"/>
              </a:ext>
            </a:extLst>
          </p:cNvPr>
          <p:cNvGrpSpPr/>
          <p:nvPr/>
        </p:nvGrpSpPr>
        <p:grpSpPr>
          <a:xfrm>
            <a:off x="160509" y="5909893"/>
            <a:ext cx="2166243" cy="680162"/>
            <a:chOff x="160509" y="5952757"/>
            <a:chExt cx="2166243" cy="680162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E0FA072-A62B-4948-BBA0-A22C29783B4D}"/>
                </a:ext>
              </a:extLst>
            </p:cNvPr>
            <p:cNvGrpSpPr/>
            <p:nvPr/>
          </p:nvGrpSpPr>
          <p:grpSpPr>
            <a:xfrm>
              <a:off x="186904" y="5988340"/>
              <a:ext cx="2139848" cy="644579"/>
              <a:chOff x="329783" y="5831172"/>
              <a:chExt cx="2139848" cy="644579"/>
            </a:xfrm>
            <a:solidFill>
              <a:schemeClr val="accent2"/>
            </a:solidFill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3F27F795-BDCA-D544-A2EE-E43232A16C85}"/>
                  </a:ext>
                </a:extLst>
              </p:cNvPr>
              <p:cNvSpPr/>
              <p:nvPr/>
            </p:nvSpPr>
            <p:spPr>
              <a:xfrm>
                <a:off x="329783" y="6250898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66CED1A9-53CB-354D-BE6D-F6A4E6602F7F}"/>
                  </a:ext>
                </a:extLst>
              </p:cNvPr>
              <p:cNvSpPr/>
              <p:nvPr/>
            </p:nvSpPr>
            <p:spPr>
              <a:xfrm>
                <a:off x="808532" y="6250898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CF32CC3-5775-A547-8BD2-F08060C4318D}"/>
                  </a:ext>
                </a:extLst>
              </p:cNvPr>
              <p:cNvSpPr/>
              <p:nvPr/>
            </p:nvSpPr>
            <p:spPr>
              <a:xfrm>
                <a:off x="1287281" y="6250898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EC9576FE-8D86-CE4B-9FB0-D6830A8265BB}"/>
                  </a:ext>
                </a:extLst>
              </p:cNvPr>
              <p:cNvSpPr/>
              <p:nvPr/>
            </p:nvSpPr>
            <p:spPr>
              <a:xfrm>
                <a:off x="1766030" y="6250898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F5183B4-2D2B-7340-8A4B-4D0FFCA9CCFD}"/>
                  </a:ext>
                </a:extLst>
              </p:cNvPr>
              <p:cNvSpPr/>
              <p:nvPr/>
            </p:nvSpPr>
            <p:spPr>
              <a:xfrm>
                <a:off x="2244778" y="6250898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B73D73B4-DE26-454A-886C-B0A7A4D83CD5}"/>
                  </a:ext>
                </a:extLst>
              </p:cNvPr>
              <p:cNvSpPr/>
              <p:nvPr/>
            </p:nvSpPr>
            <p:spPr>
              <a:xfrm>
                <a:off x="329783" y="5831172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A3FAD5A3-AC5E-514D-93E7-49A475B8E139}"/>
                  </a:ext>
                </a:extLst>
              </p:cNvPr>
              <p:cNvSpPr/>
              <p:nvPr/>
            </p:nvSpPr>
            <p:spPr>
              <a:xfrm>
                <a:off x="808532" y="5831172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E1A7F1F-96FE-1941-A169-565B0DA9633A}"/>
                  </a:ext>
                </a:extLst>
              </p:cNvPr>
              <p:cNvSpPr/>
              <p:nvPr/>
            </p:nvSpPr>
            <p:spPr>
              <a:xfrm>
                <a:off x="1287281" y="5831172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025AA1E-4FB1-7640-BB64-8D68D92F9D27}"/>
                  </a:ext>
                </a:extLst>
              </p:cNvPr>
              <p:cNvSpPr/>
              <p:nvPr/>
            </p:nvSpPr>
            <p:spPr>
              <a:xfrm>
                <a:off x="1766030" y="5831172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AFD110A4-8C0E-F446-B1D9-F1E7A560F28A}"/>
                  </a:ext>
                </a:extLst>
              </p:cNvPr>
              <p:cNvSpPr/>
              <p:nvPr/>
            </p:nvSpPr>
            <p:spPr>
              <a:xfrm>
                <a:off x="2244778" y="5831172"/>
                <a:ext cx="224853" cy="224853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4C18E122-12DE-D646-84EF-E3400F962785}"/>
                </a:ext>
              </a:extLst>
            </p:cNvPr>
            <p:cNvGrpSpPr/>
            <p:nvPr/>
          </p:nvGrpSpPr>
          <p:grpSpPr>
            <a:xfrm>
              <a:off x="160509" y="5952757"/>
              <a:ext cx="2139848" cy="644579"/>
              <a:chOff x="329783" y="5831172"/>
              <a:chExt cx="2139848" cy="644579"/>
            </a:xfrm>
            <a:solidFill>
              <a:schemeClr val="bg1"/>
            </a:solidFill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181B96C9-C1D7-A448-B9BA-66A5557ED967}"/>
                  </a:ext>
                </a:extLst>
              </p:cNvPr>
              <p:cNvSpPr/>
              <p:nvPr/>
            </p:nvSpPr>
            <p:spPr>
              <a:xfrm>
                <a:off x="329783" y="6250898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AC5DF88D-E4A4-6A4B-AC79-36CEB762E091}"/>
                  </a:ext>
                </a:extLst>
              </p:cNvPr>
              <p:cNvSpPr/>
              <p:nvPr/>
            </p:nvSpPr>
            <p:spPr>
              <a:xfrm>
                <a:off x="808532" y="6250898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8CF38D8-D39E-8040-A370-9EB2DAE0A7D9}"/>
                  </a:ext>
                </a:extLst>
              </p:cNvPr>
              <p:cNvSpPr/>
              <p:nvPr/>
            </p:nvSpPr>
            <p:spPr>
              <a:xfrm>
                <a:off x="1287281" y="6250898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93D8E4DD-6FD4-114C-A3A2-E1B2C2877327}"/>
                  </a:ext>
                </a:extLst>
              </p:cNvPr>
              <p:cNvSpPr/>
              <p:nvPr/>
            </p:nvSpPr>
            <p:spPr>
              <a:xfrm>
                <a:off x="1766030" y="6250898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21B4E25F-1D46-9343-9F57-594770B9D68E}"/>
                  </a:ext>
                </a:extLst>
              </p:cNvPr>
              <p:cNvSpPr/>
              <p:nvPr/>
            </p:nvSpPr>
            <p:spPr>
              <a:xfrm>
                <a:off x="2244778" y="6250898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813AE962-61CD-8D44-B3F6-86D0D7602C19}"/>
                  </a:ext>
                </a:extLst>
              </p:cNvPr>
              <p:cNvSpPr/>
              <p:nvPr/>
            </p:nvSpPr>
            <p:spPr>
              <a:xfrm>
                <a:off x="329783" y="5831172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BE69F590-9B66-3E42-B0F9-A7B71B82C453}"/>
                  </a:ext>
                </a:extLst>
              </p:cNvPr>
              <p:cNvSpPr/>
              <p:nvPr/>
            </p:nvSpPr>
            <p:spPr>
              <a:xfrm>
                <a:off x="808532" y="5831172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1B7AE463-6BF4-404D-9D26-9C055E177A9C}"/>
                  </a:ext>
                </a:extLst>
              </p:cNvPr>
              <p:cNvSpPr/>
              <p:nvPr/>
            </p:nvSpPr>
            <p:spPr>
              <a:xfrm>
                <a:off x="1287281" y="5831172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3DAB5D4-83A5-0C41-8781-EA94F105E5CA}"/>
                  </a:ext>
                </a:extLst>
              </p:cNvPr>
              <p:cNvSpPr/>
              <p:nvPr/>
            </p:nvSpPr>
            <p:spPr>
              <a:xfrm>
                <a:off x="1766030" y="5831172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29F230FC-A7FA-7146-9DAA-AB064C723ABB}"/>
                  </a:ext>
                </a:extLst>
              </p:cNvPr>
              <p:cNvSpPr/>
              <p:nvPr/>
            </p:nvSpPr>
            <p:spPr>
              <a:xfrm>
                <a:off x="2244778" y="5831172"/>
                <a:ext cx="224853" cy="224853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060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47246A6-847E-E542-8115-14FDC7E3D1AE}"/>
              </a:ext>
            </a:extLst>
          </p:cNvPr>
          <p:cNvGrpSpPr/>
          <p:nvPr/>
        </p:nvGrpSpPr>
        <p:grpSpPr>
          <a:xfrm>
            <a:off x="-13613" y="-50156"/>
            <a:ext cx="12192000" cy="6958312"/>
            <a:chOff x="1" y="-65755"/>
            <a:chExt cx="12192000" cy="6958312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0AEDC1E-0278-6C40-9087-2A2A6B1E450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50532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E11163F-76C7-2F4D-8B86-4F7EF44FFD7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-65755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2CEE5C5-EA75-174B-900E-CDC53183962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199393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CF47818-A48A-9B48-A2F8-87D94808157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883106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42FC14-C451-264C-B313-7C4B668C09D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66819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CD1978C-7850-F341-8040-448982BDF9F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14825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75ED63B-000D-9141-B873-16BDC2251BB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83196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CCC24FF-2A91-4E4C-8C4B-33A0CC9EE12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51568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965146C-5C36-7149-9233-4934B15FA2C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09711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1DA8C69-F7F2-5F40-9ECF-DF30182D3FB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78082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70D67CC-EDDF-6D40-94E1-A5C86CB604B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464541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A101993-9594-FA4B-82F8-E2596FF4043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045975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FF829F8E-A5B9-9940-B123-8FE7C91C088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729688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E0A9A76-7A9C-9A4C-A364-3744461521C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413401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F1FA41F-8625-9846-A4B5-8B5BB9FD434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994836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BFECB38-8929-A149-9CC3-057CFD873BD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678549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33EFE00-ECA6-EB44-84EB-EDCE14C8579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362262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7E9F43B-CC90-E04C-951D-AC40313D80C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94369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D18B764-2C47-424B-9F44-23B02865B61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62741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5526DB6-5E89-BA49-80C5-8CD355B2B33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311123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8789244-9E26-E349-8F5D-68949F420F8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89255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DC19A2D-6D6C-5540-AE97-0A397B6D98C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57627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489FF9C-68EB-9B47-93B7-AE6D8D08267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25998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0970A9B-F6FD-B240-8D0C-DBC0FE57A4C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55172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A6F94B5-D14F-A74B-9E1D-745D495259A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86801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6E6E5BB-C66E-7046-958C-112F5F04AE5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318429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A772481-320E-CC4A-84F0-EE2B3ECD0C6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60286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F56646D-CB86-C640-B8C6-282BA5F107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91915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FE7EF43-4BF5-B944-B9FC-0404CA5304A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23543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B5CDBB5-FCFF-6B48-83CC-B8C2C46CDF9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65400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7A07E6A-7C84-D343-9814-D8B17D3FC96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97028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0CB9135-DEE7-C846-A1A0-95FCC847D5A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28657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2A6FCFC-77B8-4041-9C58-F31A79CCAD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9485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FA76412-A20C-5D4A-89D6-0481EE94BA2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142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FB4D5554-FD55-BD40-87A0-2EE76331C75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33771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3D6E68A-F0EF-BC4F-981F-B34DC74E120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4371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3FF90D7A-BCD8-6742-9CA6-C9DBEAED1C0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2743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D605F1C9-996E-7747-9FA4-2621AA7DEAA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114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18E6836-9F9F-A343-BC46-F3D29ABABE5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19258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65BD3CED-3B94-3247-9354-61CEB5CE565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7629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62A3726E-580F-CB4A-B034-33EF6761EE4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6000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9B1EB0D8-4ED1-2648-B556-F2D9668A476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4144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5542400-E2CC-D84C-B0FF-17AF21E8E4F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82515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AB3918B-968C-A14B-A12C-8360A89BFCE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50886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9AEF008-5A85-0F4E-9847-276E73534D4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9030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6FE7188-3210-264C-91D6-D5A58167927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7401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C3FA9B8-B4DB-7144-A976-53F26D30937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5772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4865AEE2-F141-EF41-AE5F-A391E706975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3916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71F1250-6445-A743-90AC-B8E86129E18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2287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3439A14F-39B1-1745-8E4B-C571F9CA285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40658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C47E0842-06A0-054A-B806-4F1B74AA7DC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8802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9143AE8-353C-B340-A3A6-8A69BD0A5DD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7173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2400B7A-312C-994E-A2F2-1A8A655C1AC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5544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4B25251-EFC5-AF4A-B5DA-DA1CB7928DE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93688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5A37AF36-3FF2-8649-A465-C41CECE7929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62059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01383C35-5C24-AF48-90E3-59ED4159DA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0431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5B9D7C0-7768-CF48-86A2-7384F0D7E69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8574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D7BC2E9-0F4C-1544-85F3-7DD6C25BE25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6945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67114897-5A48-9647-AF5D-531F99A16BD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5317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01CB6F1-60BC-7148-A6D6-118189C6CD9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51830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69E0783-6E9E-4947-B0BB-27348C9ADB9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0203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Isosceles Triangle 1"/>
          <p:cNvSpPr/>
          <p:nvPr/>
        </p:nvSpPr>
        <p:spPr>
          <a:xfrm rot="10800000" flipH="1">
            <a:off x="-14345" y="0"/>
            <a:ext cx="12220689" cy="6838991"/>
          </a:xfrm>
          <a:prstGeom prst="triangle">
            <a:avLst>
              <a:gd name="adj" fmla="val 1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 rot="10800000">
            <a:off x="2989438" y="1377175"/>
            <a:ext cx="6891148" cy="33261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 rot="10800000">
            <a:off x="2313219" y="2154727"/>
            <a:ext cx="6845684" cy="3326100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 rot="10800000">
            <a:off x="2650426" y="1765951"/>
            <a:ext cx="6891148" cy="332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 rot="10800000">
            <a:off x="2445079" y="1360399"/>
            <a:ext cx="846982" cy="618011"/>
          </a:xfrm>
          <a:custGeom>
            <a:avLst/>
            <a:gdLst/>
            <a:ahLst/>
            <a:cxnLst/>
            <a:rect l="l" t="t" r="r" b="b"/>
            <a:pathLst>
              <a:path w="174193" h="127102">
                <a:moveTo>
                  <a:pt x="32004" y="127102"/>
                </a:moveTo>
                <a:lnTo>
                  <a:pt x="27889" y="118872"/>
                </a:lnTo>
                <a:cubicBezTo>
                  <a:pt x="36728" y="115214"/>
                  <a:pt x="44425" y="109576"/>
                  <a:pt x="50978" y="101956"/>
                </a:cubicBezTo>
                <a:cubicBezTo>
                  <a:pt x="57531" y="94336"/>
                  <a:pt x="61417" y="86563"/>
                  <a:pt x="62636" y="78638"/>
                </a:cubicBezTo>
                <a:cubicBezTo>
                  <a:pt x="63551" y="74981"/>
                  <a:pt x="64008" y="71476"/>
                  <a:pt x="64008" y="68123"/>
                </a:cubicBezTo>
                <a:cubicBezTo>
                  <a:pt x="64008" y="65075"/>
                  <a:pt x="63551" y="62179"/>
                  <a:pt x="62636" y="59436"/>
                </a:cubicBezTo>
                <a:cubicBezTo>
                  <a:pt x="55931" y="66751"/>
                  <a:pt x="47092" y="70409"/>
                  <a:pt x="36119" y="70409"/>
                </a:cubicBezTo>
                <a:cubicBezTo>
                  <a:pt x="25451" y="70409"/>
                  <a:pt x="16764" y="67285"/>
                  <a:pt x="10058" y="61036"/>
                </a:cubicBezTo>
                <a:cubicBezTo>
                  <a:pt x="3353" y="54788"/>
                  <a:pt x="0" y="46177"/>
                  <a:pt x="0" y="35204"/>
                </a:cubicBezTo>
                <a:cubicBezTo>
                  <a:pt x="0" y="24841"/>
                  <a:pt x="3505" y="16383"/>
                  <a:pt x="10516" y="9830"/>
                </a:cubicBezTo>
                <a:cubicBezTo>
                  <a:pt x="17526" y="3277"/>
                  <a:pt x="26518" y="0"/>
                  <a:pt x="37490" y="0"/>
                </a:cubicBezTo>
                <a:cubicBezTo>
                  <a:pt x="52426" y="0"/>
                  <a:pt x="63246" y="5334"/>
                  <a:pt x="69952" y="16002"/>
                </a:cubicBezTo>
                <a:cubicBezTo>
                  <a:pt x="73000" y="20574"/>
                  <a:pt x="75438" y="26213"/>
                  <a:pt x="77267" y="32918"/>
                </a:cubicBezTo>
                <a:cubicBezTo>
                  <a:pt x="79096" y="39624"/>
                  <a:pt x="80010" y="46634"/>
                  <a:pt x="80010" y="53950"/>
                </a:cubicBezTo>
                <a:cubicBezTo>
                  <a:pt x="80010" y="69799"/>
                  <a:pt x="75971" y="84125"/>
                  <a:pt x="67894" y="96926"/>
                </a:cubicBezTo>
                <a:cubicBezTo>
                  <a:pt x="59817" y="109728"/>
                  <a:pt x="47854" y="119786"/>
                  <a:pt x="32004" y="127102"/>
                </a:cubicBezTo>
                <a:close/>
                <a:moveTo>
                  <a:pt x="126187" y="127102"/>
                </a:moveTo>
                <a:lnTo>
                  <a:pt x="122072" y="118872"/>
                </a:lnTo>
                <a:cubicBezTo>
                  <a:pt x="130912" y="115214"/>
                  <a:pt x="138608" y="109576"/>
                  <a:pt x="145161" y="101956"/>
                </a:cubicBezTo>
                <a:cubicBezTo>
                  <a:pt x="151714" y="94336"/>
                  <a:pt x="155600" y="86563"/>
                  <a:pt x="156820" y="78638"/>
                </a:cubicBezTo>
                <a:cubicBezTo>
                  <a:pt x="157734" y="74981"/>
                  <a:pt x="158191" y="71476"/>
                  <a:pt x="158191" y="68123"/>
                </a:cubicBezTo>
                <a:cubicBezTo>
                  <a:pt x="158191" y="65075"/>
                  <a:pt x="157734" y="62179"/>
                  <a:pt x="156820" y="59436"/>
                </a:cubicBezTo>
                <a:cubicBezTo>
                  <a:pt x="150114" y="66751"/>
                  <a:pt x="141275" y="70409"/>
                  <a:pt x="130302" y="70409"/>
                </a:cubicBezTo>
                <a:cubicBezTo>
                  <a:pt x="119634" y="70409"/>
                  <a:pt x="110947" y="67285"/>
                  <a:pt x="104242" y="61036"/>
                </a:cubicBezTo>
                <a:cubicBezTo>
                  <a:pt x="97536" y="54788"/>
                  <a:pt x="94183" y="46177"/>
                  <a:pt x="94183" y="35204"/>
                </a:cubicBezTo>
                <a:cubicBezTo>
                  <a:pt x="94183" y="24841"/>
                  <a:pt x="97688" y="16383"/>
                  <a:pt x="104699" y="9830"/>
                </a:cubicBezTo>
                <a:cubicBezTo>
                  <a:pt x="111709" y="3277"/>
                  <a:pt x="120701" y="0"/>
                  <a:pt x="131674" y="0"/>
                </a:cubicBezTo>
                <a:cubicBezTo>
                  <a:pt x="146609" y="0"/>
                  <a:pt x="157429" y="5334"/>
                  <a:pt x="164135" y="16002"/>
                </a:cubicBezTo>
                <a:cubicBezTo>
                  <a:pt x="167183" y="20574"/>
                  <a:pt x="169621" y="26213"/>
                  <a:pt x="171450" y="32918"/>
                </a:cubicBezTo>
                <a:cubicBezTo>
                  <a:pt x="173279" y="39624"/>
                  <a:pt x="174193" y="46634"/>
                  <a:pt x="174193" y="53950"/>
                </a:cubicBezTo>
                <a:cubicBezTo>
                  <a:pt x="174193" y="69799"/>
                  <a:pt x="170155" y="84125"/>
                  <a:pt x="162077" y="96926"/>
                </a:cubicBezTo>
                <a:cubicBezTo>
                  <a:pt x="154000" y="109728"/>
                  <a:pt x="142037" y="119786"/>
                  <a:pt x="126187" y="127102"/>
                </a:cubicBezTo>
                <a:close/>
              </a:path>
            </a:pathLst>
          </a:cu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9051938" y="4701428"/>
            <a:ext cx="846982" cy="618011"/>
          </a:xfrm>
          <a:custGeom>
            <a:avLst/>
            <a:gdLst/>
            <a:ahLst/>
            <a:cxnLst/>
            <a:rect l="l" t="t" r="r" b="b"/>
            <a:pathLst>
              <a:path w="174193" h="127102">
                <a:moveTo>
                  <a:pt x="32004" y="127102"/>
                </a:moveTo>
                <a:lnTo>
                  <a:pt x="27889" y="118872"/>
                </a:lnTo>
                <a:cubicBezTo>
                  <a:pt x="36728" y="115214"/>
                  <a:pt x="44425" y="109576"/>
                  <a:pt x="50978" y="101956"/>
                </a:cubicBezTo>
                <a:cubicBezTo>
                  <a:pt x="57531" y="94336"/>
                  <a:pt x="61417" y="86563"/>
                  <a:pt x="62636" y="78638"/>
                </a:cubicBezTo>
                <a:cubicBezTo>
                  <a:pt x="63551" y="74981"/>
                  <a:pt x="64008" y="71476"/>
                  <a:pt x="64008" y="68123"/>
                </a:cubicBezTo>
                <a:cubicBezTo>
                  <a:pt x="64008" y="65075"/>
                  <a:pt x="63551" y="62179"/>
                  <a:pt x="62636" y="59436"/>
                </a:cubicBezTo>
                <a:cubicBezTo>
                  <a:pt x="55931" y="66751"/>
                  <a:pt x="47092" y="70409"/>
                  <a:pt x="36119" y="70409"/>
                </a:cubicBezTo>
                <a:cubicBezTo>
                  <a:pt x="25451" y="70409"/>
                  <a:pt x="16764" y="67285"/>
                  <a:pt x="10058" y="61036"/>
                </a:cubicBezTo>
                <a:cubicBezTo>
                  <a:pt x="3353" y="54788"/>
                  <a:pt x="0" y="46177"/>
                  <a:pt x="0" y="35204"/>
                </a:cubicBezTo>
                <a:cubicBezTo>
                  <a:pt x="0" y="24841"/>
                  <a:pt x="3505" y="16383"/>
                  <a:pt x="10516" y="9830"/>
                </a:cubicBezTo>
                <a:cubicBezTo>
                  <a:pt x="17526" y="3277"/>
                  <a:pt x="26518" y="0"/>
                  <a:pt x="37490" y="0"/>
                </a:cubicBezTo>
                <a:cubicBezTo>
                  <a:pt x="52426" y="0"/>
                  <a:pt x="63246" y="5334"/>
                  <a:pt x="69952" y="16002"/>
                </a:cubicBezTo>
                <a:cubicBezTo>
                  <a:pt x="73000" y="20574"/>
                  <a:pt x="75438" y="26213"/>
                  <a:pt x="77267" y="32918"/>
                </a:cubicBezTo>
                <a:cubicBezTo>
                  <a:pt x="79096" y="39624"/>
                  <a:pt x="80010" y="46634"/>
                  <a:pt x="80010" y="53950"/>
                </a:cubicBezTo>
                <a:cubicBezTo>
                  <a:pt x="80010" y="69799"/>
                  <a:pt x="75971" y="84125"/>
                  <a:pt x="67894" y="96926"/>
                </a:cubicBezTo>
                <a:cubicBezTo>
                  <a:pt x="59817" y="109728"/>
                  <a:pt x="47854" y="119786"/>
                  <a:pt x="32004" y="127102"/>
                </a:cubicBezTo>
                <a:close/>
                <a:moveTo>
                  <a:pt x="126187" y="127102"/>
                </a:moveTo>
                <a:lnTo>
                  <a:pt x="122072" y="118872"/>
                </a:lnTo>
                <a:cubicBezTo>
                  <a:pt x="130912" y="115214"/>
                  <a:pt x="138608" y="109576"/>
                  <a:pt x="145161" y="101956"/>
                </a:cubicBezTo>
                <a:cubicBezTo>
                  <a:pt x="151714" y="94336"/>
                  <a:pt x="155600" y="86563"/>
                  <a:pt x="156820" y="78638"/>
                </a:cubicBezTo>
                <a:cubicBezTo>
                  <a:pt x="157734" y="74981"/>
                  <a:pt x="158191" y="71476"/>
                  <a:pt x="158191" y="68123"/>
                </a:cubicBezTo>
                <a:cubicBezTo>
                  <a:pt x="158191" y="65075"/>
                  <a:pt x="157734" y="62179"/>
                  <a:pt x="156820" y="59436"/>
                </a:cubicBezTo>
                <a:cubicBezTo>
                  <a:pt x="150114" y="66751"/>
                  <a:pt x="141275" y="70409"/>
                  <a:pt x="130302" y="70409"/>
                </a:cubicBezTo>
                <a:cubicBezTo>
                  <a:pt x="119634" y="70409"/>
                  <a:pt x="110947" y="67285"/>
                  <a:pt x="104242" y="61036"/>
                </a:cubicBezTo>
                <a:cubicBezTo>
                  <a:pt x="97536" y="54788"/>
                  <a:pt x="94183" y="46177"/>
                  <a:pt x="94183" y="35204"/>
                </a:cubicBezTo>
                <a:cubicBezTo>
                  <a:pt x="94183" y="24841"/>
                  <a:pt x="97688" y="16383"/>
                  <a:pt x="104699" y="9830"/>
                </a:cubicBezTo>
                <a:cubicBezTo>
                  <a:pt x="111709" y="3277"/>
                  <a:pt x="120701" y="0"/>
                  <a:pt x="131674" y="0"/>
                </a:cubicBezTo>
                <a:cubicBezTo>
                  <a:pt x="146609" y="0"/>
                  <a:pt x="157429" y="5334"/>
                  <a:pt x="164135" y="16002"/>
                </a:cubicBezTo>
                <a:cubicBezTo>
                  <a:pt x="167183" y="20574"/>
                  <a:pt x="169621" y="26213"/>
                  <a:pt x="171450" y="32918"/>
                </a:cubicBezTo>
                <a:cubicBezTo>
                  <a:pt x="173279" y="39624"/>
                  <a:pt x="174193" y="46634"/>
                  <a:pt x="174193" y="53950"/>
                </a:cubicBezTo>
                <a:cubicBezTo>
                  <a:pt x="174193" y="69799"/>
                  <a:pt x="170155" y="84125"/>
                  <a:pt x="162077" y="96926"/>
                </a:cubicBezTo>
                <a:cubicBezTo>
                  <a:pt x="154000" y="109728"/>
                  <a:pt x="142037" y="119786"/>
                  <a:pt x="126187" y="127102"/>
                </a:cubicBezTo>
                <a:close/>
              </a:path>
            </a:pathLst>
          </a:custGeom>
          <a:solidFill>
            <a:schemeClr val="tx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621021-B2F4-5C4A-A477-F020A3F43985}"/>
              </a:ext>
            </a:extLst>
          </p:cNvPr>
          <p:cNvSpPr/>
          <p:nvPr/>
        </p:nvSpPr>
        <p:spPr>
          <a:xfrm>
            <a:off x="3432282" y="2564769"/>
            <a:ext cx="5327435" cy="1148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2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Style is a way to say who you are without having to speak.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4862112" y="4058688"/>
            <a:ext cx="2467771" cy="3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D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~ Rachel Zoe ~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354691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1BACCB8-D87E-0B44-B786-007F73324466}"/>
              </a:ext>
            </a:extLst>
          </p:cNvPr>
          <p:cNvGrpSpPr/>
          <p:nvPr/>
        </p:nvGrpSpPr>
        <p:grpSpPr>
          <a:xfrm rot="5400000">
            <a:off x="5285312" y="-567781"/>
            <a:ext cx="1629816" cy="2569442"/>
            <a:chOff x="0" y="2954004"/>
            <a:chExt cx="7757141" cy="2569442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E027CBD-F75B-9748-B31D-7934C607D1D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881090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4B96FAD-915A-8248-A444-1CA23C0A5E3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202271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59D9B3B-E55F-674D-8300-0BE2FEA8D1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2344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BA9E4D7-8655-804A-9638-B139ECD5B0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17547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5CED582-BEF3-DA4D-937F-85093124A55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238728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513D895-A5EF-0A4B-8AC9-D42174511D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59909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9C199EE-1316-BF40-A920-8B11AE47266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4004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AC8E625-44C9-0F4F-BA8A-4E8E0D903B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75185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7B46684-BA5A-7F42-99BE-D7B98BE3701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9636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4FC9051-3289-0E41-9CE2-9009C4DA23FD}"/>
              </a:ext>
            </a:extLst>
          </p:cNvPr>
          <p:cNvGrpSpPr/>
          <p:nvPr/>
        </p:nvGrpSpPr>
        <p:grpSpPr>
          <a:xfrm>
            <a:off x="0" y="3568558"/>
            <a:ext cx="12192000" cy="2569442"/>
            <a:chOff x="0" y="2954004"/>
            <a:chExt cx="7757141" cy="2569442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1E096FF1-31BB-7947-B953-6155B43D3B1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881090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20F86E6-E26B-DB44-AE6B-4EBE8661BC2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202271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4EEA63F-FAE8-604F-93F4-542B54619EC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2344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3607469-1EF9-2C4D-8558-00D4933E3A8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17547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95C83BC-B820-A24E-9F91-0B945ABDAD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238728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D92E47E-5C07-7A4E-B0DE-BA3017E74E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59909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F0A5C26-901E-404C-8715-B71CC14BE4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4004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F797D69-8BA0-2443-84B4-CAA938E9B44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75185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F81FD89-EBBB-1B4B-9CC5-9258350AB80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9636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B9490F9-6F4F-0842-BF2D-5D7C27F5D9E2}"/>
              </a:ext>
            </a:extLst>
          </p:cNvPr>
          <p:cNvSpPr/>
          <p:nvPr/>
        </p:nvSpPr>
        <p:spPr>
          <a:xfrm>
            <a:off x="3472546" y="1208324"/>
            <a:ext cx="5268680" cy="3911713"/>
          </a:xfrm>
          <a:prstGeom prst="rect">
            <a:avLst/>
          </a:prstGeom>
          <a:solidFill>
            <a:schemeClr val="bg1"/>
          </a:solidFill>
          <a:ln w="25400">
            <a:solidFill>
              <a:srgbClr val="1E83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F529D9-219B-1244-83F6-C645FC4AAD7D}"/>
              </a:ext>
            </a:extLst>
          </p:cNvPr>
          <p:cNvSpPr/>
          <p:nvPr/>
        </p:nvSpPr>
        <p:spPr>
          <a:xfrm>
            <a:off x="774426" y="2309942"/>
            <a:ext cx="10435306" cy="3339734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DFC702-7DDA-DC41-80B6-F850B76CE5A3}"/>
              </a:ext>
            </a:extLst>
          </p:cNvPr>
          <p:cNvSpPr/>
          <p:nvPr/>
        </p:nvSpPr>
        <p:spPr>
          <a:xfrm>
            <a:off x="720000" y="2255516"/>
            <a:ext cx="10435306" cy="33397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380DE0-075A-F342-A9B9-557327B604BE}"/>
              </a:ext>
            </a:extLst>
          </p:cNvPr>
          <p:cNvSpPr txBox="1"/>
          <p:nvPr/>
        </p:nvSpPr>
        <p:spPr>
          <a:xfrm>
            <a:off x="3472547" y="1426777"/>
            <a:ext cx="5268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Product</a:t>
            </a:r>
            <a:r>
              <a:rPr lang="en-US" sz="3600" b="1" dirty="0">
                <a:solidFill>
                  <a:schemeClr val="accent2"/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US" sz="3600" b="1" dirty="0">
                <a:solidFill>
                  <a:schemeClr val="accent3"/>
                </a:solidFill>
                <a:latin typeface="Poppins" pitchFamily="2" charset="77"/>
                <a:cs typeface="Poppins" pitchFamily="2" charset="77"/>
              </a:rPr>
              <a:t>Gallery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F146B7D7-88E9-B742-91BC-FB7E844684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34FE1D7B-4BDB-3147-B549-54C8EA82F1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A196DDE4-6079-FC4A-AB1F-E190BDC66D7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71856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9AE1771-822C-764A-84FA-57EC3B936386}"/>
              </a:ext>
            </a:extLst>
          </p:cNvPr>
          <p:cNvSpPr/>
          <p:nvPr/>
        </p:nvSpPr>
        <p:spPr>
          <a:xfrm>
            <a:off x="2612569" y="774426"/>
            <a:ext cx="7021289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CFFCD2-4815-FB4A-BEAE-8CD8F83D82AD}"/>
              </a:ext>
            </a:extLst>
          </p:cNvPr>
          <p:cNvSpPr/>
          <p:nvPr/>
        </p:nvSpPr>
        <p:spPr>
          <a:xfrm>
            <a:off x="2558143" y="720000"/>
            <a:ext cx="7021289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912912-84E6-D44E-A613-232609757C20}"/>
              </a:ext>
            </a:extLst>
          </p:cNvPr>
          <p:cNvSpPr txBox="1"/>
          <p:nvPr/>
        </p:nvSpPr>
        <p:spPr>
          <a:xfrm>
            <a:off x="2558143" y="851720"/>
            <a:ext cx="7021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WELCOME MESSAGE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3A241C-2928-014E-9B38-76962D559A02}"/>
              </a:ext>
            </a:extLst>
          </p:cNvPr>
          <p:cNvSpPr/>
          <p:nvPr/>
        </p:nvSpPr>
        <p:spPr>
          <a:xfrm>
            <a:off x="2612569" y="2528999"/>
            <a:ext cx="7021289" cy="3609001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5C8B93-9E4D-B442-9F5B-B9D6AC3BBA35}"/>
              </a:ext>
            </a:extLst>
          </p:cNvPr>
          <p:cNvSpPr/>
          <p:nvPr/>
        </p:nvSpPr>
        <p:spPr>
          <a:xfrm>
            <a:off x="2558143" y="2474573"/>
            <a:ext cx="7021289" cy="360900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D3190F9-14C7-2D43-9AC7-D190D3ED4D90}"/>
              </a:ext>
            </a:extLst>
          </p:cNvPr>
          <p:cNvSpPr/>
          <p:nvPr/>
        </p:nvSpPr>
        <p:spPr>
          <a:xfrm>
            <a:off x="5798143" y="3318980"/>
            <a:ext cx="2996741" cy="1227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quis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nostrud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exercitation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ullamco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nisi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ut.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B49B2B-2B18-974E-B0B4-EBC2A8002908}"/>
              </a:ext>
            </a:extLst>
          </p:cNvPr>
          <p:cNvSpPr/>
          <p:nvPr/>
        </p:nvSpPr>
        <p:spPr>
          <a:xfrm>
            <a:off x="5798142" y="2832642"/>
            <a:ext cx="274555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DABFB75-77B3-BF49-B89C-0AFF9F10D103}"/>
              </a:ext>
            </a:extLst>
          </p:cNvPr>
          <p:cNvCxnSpPr>
            <a:cxnSpLocks/>
          </p:cNvCxnSpPr>
          <p:nvPr/>
        </p:nvCxnSpPr>
        <p:spPr>
          <a:xfrm flipH="1">
            <a:off x="9579431" y="-14835"/>
            <a:ext cx="2363358" cy="73716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DB7083F-613E-904D-8FAA-9D7C5DC9B732}"/>
              </a:ext>
            </a:extLst>
          </p:cNvPr>
          <p:cNvCxnSpPr>
            <a:cxnSpLocks/>
          </p:cNvCxnSpPr>
          <p:nvPr/>
        </p:nvCxnSpPr>
        <p:spPr>
          <a:xfrm flipH="1">
            <a:off x="9579431" y="781332"/>
            <a:ext cx="2688769" cy="83866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EF356F2-0BEF-FF41-9061-4C89F0D19240}"/>
              </a:ext>
            </a:extLst>
          </p:cNvPr>
          <p:cNvCxnSpPr>
            <a:cxnSpLocks/>
          </p:cNvCxnSpPr>
          <p:nvPr/>
        </p:nvCxnSpPr>
        <p:spPr>
          <a:xfrm>
            <a:off x="-130627" y="-115738"/>
            <a:ext cx="2688769" cy="83866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011FB17-4F37-D644-B0EB-A27C646C2F62}"/>
              </a:ext>
            </a:extLst>
          </p:cNvPr>
          <p:cNvCxnSpPr>
            <a:cxnSpLocks/>
          </p:cNvCxnSpPr>
          <p:nvPr/>
        </p:nvCxnSpPr>
        <p:spPr>
          <a:xfrm>
            <a:off x="-130627" y="786865"/>
            <a:ext cx="2688769" cy="83866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BAD8B42-36BC-C34F-8606-79AB7F9316F8}"/>
              </a:ext>
            </a:extLst>
          </p:cNvPr>
          <p:cNvCxnSpPr>
            <a:cxnSpLocks/>
          </p:cNvCxnSpPr>
          <p:nvPr/>
        </p:nvCxnSpPr>
        <p:spPr>
          <a:xfrm flipV="1">
            <a:off x="-130628" y="2467936"/>
            <a:ext cx="2688769" cy="83866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93449D1-B2AE-504D-925F-9AB38283FF8C}"/>
              </a:ext>
            </a:extLst>
          </p:cNvPr>
          <p:cNvCxnSpPr>
            <a:cxnSpLocks/>
          </p:cNvCxnSpPr>
          <p:nvPr/>
        </p:nvCxnSpPr>
        <p:spPr>
          <a:xfrm flipV="1">
            <a:off x="-130628" y="6083574"/>
            <a:ext cx="2688769" cy="83866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DEF111-FFFC-DC45-B1CC-7F8B8966C3D4}"/>
              </a:ext>
            </a:extLst>
          </p:cNvPr>
          <p:cNvCxnSpPr>
            <a:cxnSpLocks/>
          </p:cNvCxnSpPr>
          <p:nvPr/>
        </p:nvCxnSpPr>
        <p:spPr>
          <a:xfrm flipH="1" flipV="1">
            <a:off x="9579430" y="2467936"/>
            <a:ext cx="2688769" cy="83866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31C4549-C62B-F146-82CB-3EC8242B247F}"/>
              </a:ext>
            </a:extLst>
          </p:cNvPr>
          <p:cNvCxnSpPr>
            <a:cxnSpLocks/>
          </p:cNvCxnSpPr>
          <p:nvPr/>
        </p:nvCxnSpPr>
        <p:spPr>
          <a:xfrm flipH="1" flipV="1">
            <a:off x="9579428" y="6083574"/>
            <a:ext cx="2688769" cy="83866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586C2FC-82D3-584D-B68B-4A4E1B1FDE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6D2F2D-3502-B548-B754-6CB718455BE0}"/>
              </a:ext>
            </a:extLst>
          </p:cNvPr>
          <p:cNvSpPr/>
          <p:nvPr/>
        </p:nvSpPr>
        <p:spPr>
          <a:xfrm>
            <a:off x="4725842" y="4900606"/>
            <a:ext cx="3817859" cy="720000"/>
          </a:xfrm>
          <a:prstGeom prst="rect">
            <a:avLst/>
          </a:prstGeom>
          <a:solidFill>
            <a:srgbClr val="CB1F1C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33427E-56E3-CB4B-AF9D-755B96282E8D}"/>
              </a:ext>
            </a:extLst>
          </p:cNvPr>
          <p:cNvSpPr/>
          <p:nvPr/>
        </p:nvSpPr>
        <p:spPr>
          <a:xfrm>
            <a:off x="4671416" y="4846180"/>
            <a:ext cx="3817859" cy="72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E4AB1F-443F-8A41-BD2E-E0D987DC8B4E}"/>
              </a:ext>
            </a:extLst>
          </p:cNvPr>
          <p:cNvSpPr txBox="1"/>
          <p:nvPr/>
        </p:nvSpPr>
        <p:spPr>
          <a:xfrm>
            <a:off x="4952861" y="4942360"/>
            <a:ext cx="325496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ID" sz="1400" b="1" dirty="0">
                <a:solidFill>
                  <a:srgbClr val="CB1F1C"/>
                </a:solidFill>
                <a:latin typeface="Poppins" pitchFamily="2" charset="77"/>
                <a:cs typeface="Poppins" pitchFamily="2" charset="77"/>
              </a:rPr>
              <a:t>Stephanie W Oliver</a:t>
            </a:r>
            <a:endParaRPr lang="en-US" sz="1400" b="1" dirty="0">
              <a:solidFill>
                <a:srgbClr val="CB1F1C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2032BE-1978-A944-BAC2-9CD47C676A60}"/>
              </a:ext>
            </a:extLst>
          </p:cNvPr>
          <p:cNvSpPr txBox="1"/>
          <p:nvPr/>
        </p:nvSpPr>
        <p:spPr>
          <a:xfrm>
            <a:off x="4952861" y="5255857"/>
            <a:ext cx="3254968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spc="3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Chief Executive Officer</a:t>
            </a:r>
          </a:p>
        </p:txBody>
      </p:sp>
    </p:spTree>
    <p:extLst>
      <p:ext uri="{BB962C8B-B14F-4D97-AF65-F5344CB8AC3E}">
        <p14:creationId xmlns:p14="http://schemas.microsoft.com/office/powerpoint/2010/main" val="270851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67">
            <a:extLst>
              <a:ext uri="{FF2B5EF4-FFF2-40B4-BE49-F238E27FC236}">
                <a16:creationId xmlns:a16="http://schemas.microsoft.com/office/drawing/2014/main" id="{416FAEF4-6608-C44A-AD1E-7C13FB281D95}"/>
              </a:ext>
            </a:extLst>
          </p:cNvPr>
          <p:cNvSpPr/>
          <p:nvPr/>
        </p:nvSpPr>
        <p:spPr>
          <a:xfrm rot="2700000">
            <a:off x="3444257" y="777260"/>
            <a:ext cx="5303486" cy="5303484"/>
          </a:xfrm>
          <a:custGeom>
            <a:avLst/>
            <a:gdLst>
              <a:gd name="connsiteX0" fmla="*/ 839270 w 5303486"/>
              <a:gd name="connsiteY0" fmla="*/ 839268 h 5303484"/>
              <a:gd name="connsiteX1" fmla="*/ 839270 w 5303486"/>
              <a:gd name="connsiteY1" fmla="*/ 4464212 h 5303484"/>
              <a:gd name="connsiteX2" fmla="*/ 4464213 w 5303486"/>
              <a:gd name="connsiteY2" fmla="*/ 4464212 h 5303484"/>
              <a:gd name="connsiteX3" fmla="*/ 4464213 w 5303486"/>
              <a:gd name="connsiteY3" fmla="*/ 839269 h 5303484"/>
              <a:gd name="connsiteX4" fmla="*/ 0 w 5303486"/>
              <a:gd name="connsiteY4" fmla="*/ 0 h 5303484"/>
              <a:gd name="connsiteX5" fmla="*/ 5303486 w 5303486"/>
              <a:gd name="connsiteY5" fmla="*/ 0 h 5303484"/>
              <a:gd name="connsiteX6" fmla="*/ 5303486 w 5303486"/>
              <a:gd name="connsiteY6" fmla="*/ 5303484 h 5303484"/>
              <a:gd name="connsiteX7" fmla="*/ 0 w 5303486"/>
              <a:gd name="connsiteY7" fmla="*/ 5303484 h 530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3486" h="5303484">
                <a:moveTo>
                  <a:pt x="839270" y="839268"/>
                </a:moveTo>
                <a:lnTo>
                  <a:pt x="839270" y="4464212"/>
                </a:lnTo>
                <a:lnTo>
                  <a:pt x="4464213" y="4464212"/>
                </a:lnTo>
                <a:lnTo>
                  <a:pt x="4464213" y="839269"/>
                </a:lnTo>
                <a:close/>
                <a:moveTo>
                  <a:pt x="0" y="0"/>
                </a:moveTo>
                <a:lnTo>
                  <a:pt x="5303486" y="0"/>
                </a:lnTo>
                <a:lnTo>
                  <a:pt x="5303486" y="5303484"/>
                </a:lnTo>
                <a:lnTo>
                  <a:pt x="0" y="530348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CDA4B374-470A-5345-8370-57590068E2EC}"/>
              </a:ext>
            </a:extLst>
          </p:cNvPr>
          <p:cNvSpPr/>
          <p:nvPr/>
        </p:nvSpPr>
        <p:spPr>
          <a:xfrm rot="2700000">
            <a:off x="2101066" y="-565929"/>
            <a:ext cx="7989866" cy="7989862"/>
          </a:xfrm>
          <a:custGeom>
            <a:avLst/>
            <a:gdLst>
              <a:gd name="connsiteX0" fmla="*/ 900592 w 7989866"/>
              <a:gd name="connsiteY0" fmla="*/ 900591 h 7989862"/>
              <a:gd name="connsiteX1" fmla="*/ 900592 w 7989866"/>
              <a:gd name="connsiteY1" fmla="*/ 7089275 h 7989862"/>
              <a:gd name="connsiteX2" fmla="*/ 7089278 w 7989866"/>
              <a:gd name="connsiteY2" fmla="*/ 7089275 h 7989862"/>
              <a:gd name="connsiteX3" fmla="*/ 7089278 w 7989866"/>
              <a:gd name="connsiteY3" fmla="*/ 900591 h 7989862"/>
              <a:gd name="connsiteX4" fmla="*/ 0 w 7989866"/>
              <a:gd name="connsiteY4" fmla="*/ 0 h 7989862"/>
              <a:gd name="connsiteX5" fmla="*/ 7989866 w 7989866"/>
              <a:gd name="connsiteY5" fmla="*/ 0 h 7989862"/>
              <a:gd name="connsiteX6" fmla="*/ 7989866 w 7989866"/>
              <a:gd name="connsiteY6" fmla="*/ 7989862 h 7989862"/>
              <a:gd name="connsiteX7" fmla="*/ 0 w 7989866"/>
              <a:gd name="connsiteY7" fmla="*/ 7989862 h 7989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989866" h="7989862">
                <a:moveTo>
                  <a:pt x="900592" y="900591"/>
                </a:moveTo>
                <a:lnTo>
                  <a:pt x="900592" y="7089275"/>
                </a:lnTo>
                <a:lnTo>
                  <a:pt x="7089278" y="7089275"/>
                </a:lnTo>
                <a:lnTo>
                  <a:pt x="7089278" y="900591"/>
                </a:lnTo>
                <a:close/>
                <a:moveTo>
                  <a:pt x="0" y="0"/>
                </a:moveTo>
                <a:lnTo>
                  <a:pt x="7989866" y="0"/>
                </a:lnTo>
                <a:lnTo>
                  <a:pt x="7989866" y="7989862"/>
                </a:lnTo>
                <a:lnTo>
                  <a:pt x="0" y="79898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C5826E-6C83-1D4F-8C65-59E4C6792410}"/>
              </a:ext>
            </a:extLst>
          </p:cNvPr>
          <p:cNvGrpSpPr/>
          <p:nvPr/>
        </p:nvGrpSpPr>
        <p:grpSpPr>
          <a:xfrm>
            <a:off x="6556822" y="-50156"/>
            <a:ext cx="5621561" cy="6958312"/>
            <a:chOff x="6556825" y="-50156"/>
            <a:chExt cx="5621561" cy="695831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F8C09F0-CD79-2F4E-9C68-9444F5E9E3CB}"/>
                </a:ext>
              </a:extLst>
            </p:cNvPr>
            <p:cNvGrpSpPr/>
            <p:nvPr/>
          </p:nvGrpSpPr>
          <p:grpSpPr>
            <a:xfrm>
              <a:off x="6556825" y="-50156"/>
              <a:ext cx="5621561" cy="6958312"/>
              <a:chOff x="-13613" y="-50156"/>
              <a:chExt cx="12192000" cy="6958312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F678879-334B-8049-B69D-1A647079255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66131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5197BB6-5244-6A4F-89FD-791A324F2C6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-5015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51E0EFA-155C-3A45-8295-E5A4A006202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214992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FCAF4AE-943F-4E47-9EE7-3D76193C89B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898705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97E7BCE0-1EEF-7245-BFDD-E2C3CCADF9F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82418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97D50BBB-2A14-5E47-A885-2C1762DC272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16385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BE979BAD-9488-0F4C-A3A5-A31ACC18F04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84756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907920DB-3744-254A-8A0E-B39870B2357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53127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6B215191-08CB-B04A-B7B3-959BE5ADAB9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11271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F9DE278F-05C1-9A40-ABB3-15AF8A9556F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79642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CF5C382-4295-8D49-9A57-484FAA4FAE5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480140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854F2E3-6CA5-DB4B-8190-66E4B56FBAA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061574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854BB444-FCE8-F243-B055-D365D2175F3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745287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FE95DF06-1992-0140-B88F-878F3A5AB59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429000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40715B58-6F75-F741-B90C-FF7A0DE1633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010435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8548765E-E9D4-9E40-BAA6-F7FA6F6CADA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694148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71DACFD-6E7E-A641-B977-6F06B068CC5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377861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CFCF64CB-08F8-9D4E-A45F-C662092122C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95929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8F5CA2FA-3817-7348-90C2-E9300EF5C1B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64300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236CBF1-4232-A843-95FF-6D4B3026A2A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326722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52832B58-67E4-634E-A575-BB748389207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90815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EE8A07C3-E523-5047-AE42-E6005797363D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59186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8C1C1F09-713A-D147-9D5F-17171494AFE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27558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688B772-B841-4E4E-A279-0147694B526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27827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995ECCF-44DB-E246-B75E-33BBC49A2CC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76688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BE40619-D907-E84D-B242-B644F4ECE79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6040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82E2CFD-926B-3F4E-8F58-1E1927625D7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44114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485BC7C-970E-8E46-8412-F74410E6E12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25548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A9E4F12-EF03-E847-BEA2-C02BE8DDDE5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0926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F893865-C3EF-DE4F-B33C-4153302B7E4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392975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7AF97B9-0C0F-464B-BEAC-032EF2464EE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74409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28B9718-FA8B-FC46-A3C8-616504516FB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58122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91AA122-6759-4E41-9989-30F76DE6B69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41835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2F922EB-F339-6946-906D-E9B362835E6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92327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4D4C3A1-611A-DC4E-825E-50B2A9D549C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606983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077A50F-4B1C-EA4D-BAF7-A30DDA75263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290696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05AC7D5-CD59-0B41-A286-6F117C95964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7213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A903BD0-A34D-7043-AE50-6E042E62F55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55844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FBA591-C5EB-5A4C-922A-81396DFA819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39557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6464FC2-1E95-C140-9BB2-A1FBC40F7DB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50469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D9DB1D4-5CB1-A345-9100-0DC722E3CCB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18842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C9E12CA-79D8-B24C-900B-DE384F288C5A}"/>
              </a:ext>
            </a:extLst>
          </p:cNvPr>
          <p:cNvGrpSpPr/>
          <p:nvPr/>
        </p:nvGrpSpPr>
        <p:grpSpPr>
          <a:xfrm flipH="1">
            <a:off x="10883" y="-50156"/>
            <a:ext cx="5621561" cy="6958312"/>
            <a:chOff x="6556825" y="-50156"/>
            <a:chExt cx="5621561" cy="6958312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35FC5C4A-DFEB-644D-85CA-2186B69EDAF1}"/>
                </a:ext>
              </a:extLst>
            </p:cNvPr>
            <p:cNvGrpSpPr/>
            <p:nvPr/>
          </p:nvGrpSpPr>
          <p:grpSpPr>
            <a:xfrm>
              <a:off x="6556825" y="-50156"/>
              <a:ext cx="5621561" cy="6958312"/>
              <a:chOff x="-13613" y="-50156"/>
              <a:chExt cx="12192000" cy="6958312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E72612CE-5568-904A-B0D3-D1B33B730C0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66131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1E286D50-FEA5-5641-ABA3-0ED9EE95006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-5015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A2B97D95-F74D-324D-92CE-65B459B70F4C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214992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0F38CBA0-02E8-E646-B832-68F2849A2BF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898705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7335876D-C25D-6B47-9510-B7B7C530CD4F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82418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1513C56D-238C-4949-B344-FE4EA886AB2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16385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E68A7399-E13C-E94E-8EB6-B614A4AB41C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84756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D41081F7-7E63-5E4A-ABC0-3974EB49A13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153127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679B5E1-9DFB-7744-AAD7-684D523DB7B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11271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FBA611D9-DF28-B64E-B18A-F54C02EE3A2B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79642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12B80D90-B678-F64F-81F3-CDA20FFD570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2480140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7B316425-2551-544B-B2D2-AE0CBE073DE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061574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EB681A44-D0C8-144A-9D2F-050073AEF65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745287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FCCA566C-6764-2A40-92E5-D08B37EC3CD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3429000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9D4C355C-3CB6-DC48-AD83-D894D23E45A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010435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02FB9C28-4E8F-2F46-944D-E63E70B3458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694148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E84831CA-6094-E44A-85CB-8C77E9D5994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4377861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723DC2CC-8E77-C74A-BD35-F4D0620C72E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95929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0B828EDE-8248-E940-BEAF-3F7B08D3DBE0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64300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B78AE95C-D8A8-8246-9784-87A61E7DD8A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5326722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219D964B-5EE1-7846-A15D-D780954489A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908156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C0184A8A-EFB1-4F44-A0DA-E950438BD07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591869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E5935097-5F98-5E42-AD17-3B6E9501324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-13613" y="6275583"/>
                <a:ext cx="12192000" cy="0"/>
              </a:xfrm>
              <a:prstGeom prst="line">
                <a:avLst/>
              </a:prstGeom>
              <a:ln w="254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2C689A30-85AA-9D4E-AE48-2DD5105AF93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27827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A2BB7DB9-FADA-0A4D-98EE-E88FD81A8CA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76688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783783B4-54D2-6140-AC9C-75A84F128CF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6040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3FAB80AB-85C1-4044-BE97-EDE7D1C4D15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44114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12665CB2-FF7E-C949-9697-1380895120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25548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D01D5A5-F1D6-984D-BCD3-4D2099A5D0C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0926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007BED7E-4C13-424A-B325-40E5B716151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392975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2725B24-2DDC-0F4C-B2A9-5F61C9B2566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74409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EEF76322-EE7D-D840-A986-2F8AA311ECE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58122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DE1F9C-086B-234E-AECC-6F1B97BC310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41835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2FDCCD40-3FAD-DD4C-99F4-047478E45DA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92327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ECA2D56-5FD6-984C-BB35-68FB80D118B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606983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5BADDF04-104D-5949-8D9D-C7E5888AA07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290696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395A2E0-8057-E74D-BD93-D251BE5DED2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72131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F3809A59-7C99-EE45-A006-A56F2206AAC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55844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17F5BC3-5E08-3B48-A61F-2AB0F7A3903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39557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66DC3EAD-1682-6048-AB69-6B3CB0ADD11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50469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1170F8D-9FC8-314A-937B-CF1F9FC9A40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188420" y="3434730"/>
              <a:ext cx="6857999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7C93978-07B0-3D40-9141-379FA03E5652}"/>
              </a:ext>
            </a:extLst>
          </p:cNvPr>
          <p:cNvSpPr/>
          <p:nvPr/>
        </p:nvSpPr>
        <p:spPr>
          <a:xfrm>
            <a:off x="3421171" y="2163852"/>
            <a:ext cx="5349660" cy="253029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A2B1DBC-A422-1046-9E37-2833198EC616}"/>
              </a:ext>
            </a:extLst>
          </p:cNvPr>
          <p:cNvSpPr/>
          <p:nvPr/>
        </p:nvSpPr>
        <p:spPr>
          <a:xfrm>
            <a:off x="3932004" y="2942601"/>
            <a:ext cx="2318658" cy="900000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B6267E19-99CF-D54C-AE46-16FC8B2DF62E}"/>
              </a:ext>
            </a:extLst>
          </p:cNvPr>
          <p:cNvSpPr/>
          <p:nvPr/>
        </p:nvSpPr>
        <p:spPr>
          <a:xfrm>
            <a:off x="4702165" y="3392601"/>
            <a:ext cx="1548487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EC2CDEA-FFE4-C04A-AA6A-B9DECEDD0887}"/>
              </a:ext>
            </a:extLst>
          </p:cNvPr>
          <p:cNvSpPr/>
          <p:nvPr/>
        </p:nvSpPr>
        <p:spPr>
          <a:xfrm>
            <a:off x="4647739" y="3338175"/>
            <a:ext cx="1548487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0440981-B5AD-6A4B-8CBB-DA30E72E012A}"/>
              </a:ext>
            </a:extLst>
          </p:cNvPr>
          <p:cNvSpPr txBox="1"/>
          <p:nvPr/>
        </p:nvSpPr>
        <p:spPr>
          <a:xfrm>
            <a:off x="4647740" y="3469895"/>
            <a:ext cx="1548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You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8D6E3AA-75E6-BF46-B2DD-C7F5CFA7FBD9}"/>
              </a:ext>
            </a:extLst>
          </p:cNvPr>
          <p:cNvSpPr/>
          <p:nvPr/>
        </p:nvSpPr>
        <p:spPr>
          <a:xfrm>
            <a:off x="5494104" y="2583097"/>
            <a:ext cx="231865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A1DBD979-0DF1-6C4A-A12E-87FD7E693A70}"/>
              </a:ext>
            </a:extLst>
          </p:cNvPr>
          <p:cNvSpPr txBox="1"/>
          <p:nvPr/>
        </p:nvSpPr>
        <p:spPr>
          <a:xfrm>
            <a:off x="5494104" y="2709932"/>
            <a:ext cx="2318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Thank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637292AE-A8A7-A64C-99A5-5BB7D8FE382C}"/>
              </a:ext>
            </a:extLst>
          </p:cNvPr>
          <p:cNvCxnSpPr>
            <a:cxnSpLocks/>
          </p:cNvCxnSpPr>
          <p:nvPr/>
        </p:nvCxnSpPr>
        <p:spPr>
          <a:xfrm flipH="1">
            <a:off x="3932004" y="2578211"/>
            <a:ext cx="1562100" cy="36439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6D01CD1-0624-A84B-9AFE-84D17103BA76}"/>
              </a:ext>
            </a:extLst>
          </p:cNvPr>
          <p:cNvCxnSpPr/>
          <p:nvPr/>
        </p:nvCxnSpPr>
        <p:spPr>
          <a:xfrm flipH="1">
            <a:off x="6250662" y="3487983"/>
            <a:ext cx="1562100" cy="35461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A6AC03A8-4DAC-DD4C-9D75-9AE3B55AA776}"/>
              </a:ext>
            </a:extLst>
          </p:cNvPr>
          <p:cNvSpPr>
            <a:spLocks noChangeAspect="1"/>
          </p:cNvSpPr>
          <p:nvPr/>
        </p:nvSpPr>
        <p:spPr>
          <a:xfrm>
            <a:off x="7038364" y="414398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F9C7A81A-9D22-A64E-8D04-535122CC3E35}"/>
              </a:ext>
            </a:extLst>
          </p:cNvPr>
          <p:cNvSpPr>
            <a:spLocks noChangeAspect="1"/>
          </p:cNvSpPr>
          <p:nvPr/>
        </p:nvSpPr>
        <p:spPr>
          <a:xfrm>
            <a:off x="7247141" y="414398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2E795DD1-1400-7F47-B9E0-EF6A668C0AD7}"/>
              </a:ext>
            </a:extLst>
          </p:cNvPr>
          <p:cNvSpPr>
            <a:spLocks noChangeAspect="1"/>
          </p:cNvSpPr>
          <p:nvPr/>
        </p:nvSpPr>
        <p:spPr>
          <a:xfrm>
            <a:off x="7455645" y="4143987"/>
            <a:ext cx="148614" cy="148614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B6C1198F-FE22-C24E-A869-C52A35139AD4}"/>
              </a:ext>
            </a:extLst>
          </p:cNvPr>
          <p:cNvSpPr>
            <a:spLocks noChangeAspect="1"/>
          </p:cNvSpPr>
          <p:nvPr/>
        </p:nvSpPr>
        <p:spPr>
          <a:xfrm>
            <a:off x="7664148" y="414398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7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A8D6148-D280-6741-82BB-DFA6A8213E52}"/>
              </a:ext>
            </a:extLst>
          </p:cNvPr>
          <p:cNvGrpSpPr/>
          <p:nvPr/>
        </p:nvGrpSpPr>
        <p:grpSpPr>
          <a:xfrm>
            <a:off x="0" y="3568558"/>
            <a:ext cx="12192000" cy="2569442"/>
            <a:chOff x="0" y="2954004"/>
            <a:chExt cx="7757141" cy="2569442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881090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202271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2344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17547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238728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59909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4004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75185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9636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DB5EF9D0-AB06-0C40-8A50-932C5308CB78}"/>
              </a:ext>
            </a:extLst>
          </p:cNvPr>
          <p:cNvSpPr/>
          <p:nvPr/>
        </p:nvSpPr>
        <p:spPr>
          <a:xfrm>
            <a:off x="7706856" y="1531848"/>
            <a:ext cx="3502883" cy="4117828"/>
          </a:xfrm>
          <a:prstGeom prst="rect">
            <a:avLst/>
          </a:prstGeom>
          <a:solidFill>
            <a:schemeClr val="bg1"/>
          </a:solidFill>
          <a:ln w="25400">
            <a:solidFill>
              <a:srgbClr val="1E83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5565C8-7B92-8D44-98AB-40C018EAB04B}"/>
              </a:ext>
            </a:extLst>
          </p:cNvPr>
          <p:cNvSpPr txBox="1"/>
          <p:nvPr/>
        </p:nvSpPr>
        <p:spPr>
          <a:xfrm>
            <a:off x="720001" y="720000"/>
            <a:ext cx="537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Poppins" pitchFamily="2" charset="77"/>
                <a:cs typeface="Poppins" pitchFamily="2" charset="77"/>
              </a:rPr>
              <a:t>Little Bit About Us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D81799A-DBD7-C04E-9269-CD571D8F4D6B}"/>
              </a:ext>
            </a:extLst>
          </p:cNvPr>
          <p:cNvSpPr/>
          <p:nvPr/>
        </p:nvSpPr>
        <p:spPr>
          <a:xfrm>
            <a:off x="774426" y="2309942"/>
            <a:ext cx="6421029" cy="3339734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CFC3990-9B64-9347-85ED-F127859D37C6}"/>
              </a:ext>
            </a:extLst>
          </p:cNvPr>
          <p:cNvSpPr/>
          <p:nvPr/>
        </p:nvSpPr>
        <p:spPr>
          <a:xfrm>
            <a:off x="720000" y="2255516"/>
            <a:ext cx="6421029" cy="33397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BD079D-FBE9-8B47-AE48-AB3B5F4BD37B}"/>
              </a:ext>
            </a:extLst>
          </p:cNvPr>
          <p:cNvSpPr/>
          <p:nvPr/>
        </p:nvSpPr>
        <p:spPr>
          <a:xfrm>
            <a:off x="1166908" y="3947204"/>
            <a:ext cx="2534552" cy="1227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quis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nostrud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exercitation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9FD6FF-92A1-6D43-984C-1EB376D3995D}"/>
              </a:ext>
            </a:extLst>
          </p:cNvPr>
          <p:cNvSpPr/>
          <p:nvPr/>
        </p:nvSpPr>
        <p:spPr>
          <a:xfrm>
            <a:off x="1166907" y="3460866"/>
            <a:ext cx="2534551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CA12A1F-4AE2-F14A-85EB-F626CCFFDCB0}"/>
              </a:ext>
            </a:extLst>
          </p:cNvPr>
          <p:cNvSpPr/>
          <p:nvPr/>
        </p:nvSpPr>
        <p:spPr>
          <a:xfrm>
            <a:off x="4159569" y="3941641"/>
            <a:ext cx="2534552" cy="1227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consec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tetur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quis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nostrud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exercitation</a:t>
            </a:r>
            <a:endParaRPr lang="en-US" sz="4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4C4F26E-89D2-B841-AB1E-D56785BF6FB7}"/>
              </a:ext>
            </a:extLst>
          </p:cNvPr>
          <p:cNvSpPr/>
          <p:nvPr/>
        </p:nvSpPr>
        <p:spPr>
          <a:xfrm>
            <a:off x="4159568" y="3455303"/>
            <a:ext cx="2534551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1" name="Graphic 32" descr="Dress">
            <a:extLst>
              <a:ext uri="{FF2B5EF4-FFF2-40B4-BE49-F238E27FC236}">
                <a16:creationId xmlns:a16="http://schemas.microsoft.com/office/drawing/2014/main" id="{AC690C23-E1F1-8142-A43D-D4D02E1ED27B}"/>
              </a:ext>
            </a:extLst>
          </p:cNvPr>
          <p:cNvSpPr/>
          <p:nvPr/>
        </p:nvSpPr>
        <p:spPr>
          <a:xfrm>
            <a:off x="1274941" y="2819799"/>
            <a:ext cx="329122" cy="390000"/>
          </a:xfrm>
          <a:custGeom>
            <a:avLst/>
            <a:gdLst>
              <a:gd name="connsiteX0" fmla="*/ 327931 w 329122"/>
              <a:gd name="connsiteY0" fmla="*/ 340275 h 390000"/>
              <a:gd name="connsiteX1" fmla="*/ 211906 w 329122"/>
              <a:gd name="connsiteY1" fmla="*/ 137475 h 390000"/>
              <a:gd name="connsiteX2" fmla="*/ 208493 w 329122"/>
              <a:gd name="connsiteY2" fmla="*/ 125288 h 390000"/>
              <a:gd name="connsiteX3" fmla="*/ 209468 w 329122"/>
              <a:gd name="connsiteY3" fmla="*/ 118950 h 390000"/>
              <a:gd name="connsiteX4" fmla="*/ 224581 w 329122"/>
              <a:gd name="connsiteY4" fmla="*/ 62888 h 390000"/>
              <a:gd name="connsiteX5" fmla="*/ 229943 w 329122"/>
              <a:gd name="connsiteY5" fmla="*/ 59475 h 390000"/>
              <a:gd name="connsiteX6" fmla="*/ 270406 w 329122"/>
              <a:gd name="connsiteY6" fmla="*/ 63375 h 390000"/>
              <a:gd name="connsiteX7" fmla="*/ 272843 w 329122"/>
              <a:gd name="connsiteY7" fmla="*/ 61425 h 390000"/>
              <a:gd name="connsiteX8" fmla="*/ 281618 w 329122"/>
              <a:gd name="connsiteY8" fmla="*/ 21938 h 390000"/>
              <a:gd name="connsiteX9" fmla="*/ 280156 w 329122"/>
              <a:gd name="connsiteY9" fmla="*/ 19012 h 390000"/>
              <a:gd name="connsiteX10" fmla="*/ 242618 w 329122"/>
              <a:gd name="connsiteY10" fmla="*/ 5363 h 390000"/>
              <a:gd name="connsiteX11" fmla="*/ 212393 w 329122"/>
              <a:gd name="connsiteY11" fmla="*/ 0 h 390000"/>
              <a:gd name="connsiteX12" fmla="*/ 208493 w 329122"/>
              <a:gd name="connsiteY12" fmla="*/ 0 h 390000"/>
              <a:gd name="connsiteX13" fmla="*/ 203618 w 329122"/>
              <a:gd name="connsiteY13" fmla="*/ 4875 h 390000"/>
              <a:gd name="connsiteX14" fmla="*/ 203618 w 329122"/>
              <a:gd name="connsiteY14" fmla="*/ 9750 h 390000"/>
              <a:gd name="connsiteX15" fmla="*/ 164618 w 329122"/>
              <a:gd name="connsiteY15" fmla="*/ 48750 h 390000"/>
              <a:gd name="connsiteX16" fmla="*/ 125618 w 329122"/>
              <a:gd name="connsiteY16" fmla="*/ 9750 h 390000"/>
              <a:gd name="connsiteX17" fmla="*/ 125618 w 329122"/>
              <a:gd name="connsiteY17" fmla="*/ 4875 h 390000"/>
              <a:gd name="connsiteX18" fmla="*/ 120743 w 329122"/>
              <a:gd name="connsiteY18" fmla="*/ 0 h 390000"/>
              <a:gd name="connsiteX19" fmla="*/ 116843 w 329122"/>
              <a:gd name="connsiteY19" fmla="*/ 0 h 390000"/>
              <a:gd name="connsiteX20" fmla="*/ 86618 w 329122"/>
              <a:gd name="connsiteY20" fmla="*/ 5363 h 390000"/>
              <a:gd name="connsiteX21" fmla="*/ 49568 w 329122"/>
              <a:gd name="connsiteY21" fmla="*/ 19012 h 390000"/>
              <a:gd name="connsiteX22" fmla="*/ 48106 w 329122"/>
              <a:gd name="connsiteY22" fmla="*/ 21938 h 390000"/>
              <a:gd name="connsiteX23" fmla="*/ 56881 w 329122"/>
              <a:gd name="connsiteY23" fmla="*/ 61425 h 390000"/>
              <a:gd name="connsiteX24" fmla="*/ 59318 w 329122"/>
              <a:gd name="connsiteY24" fmla="*/ 63375 h 390000"/>
              <a:gd name="connsiteX25" fmla="*/ 99781 w 329122"/>
              <a:gd name="connsiteY25" fmla="*/ 59475 h 390000"/>
              <a:gd name="connsiteX26" fmla="*/ 105143 w 329122"/>
              <a:gd name="connsiteY26" fmla="*/ 62888 h 390000"/>
              <a:gd name="connsiteX27" fmla="*/ 120256 w 329122"/>
              <a:gd name="connsiteY27" fmla="*/ 118950 h 390000"/>
              <a:gd name="connsiteX28" fmla="*/ 121231 w 329122"/>
              <a:gd name="connsiteY28" fmla="*/ 125288 h 390000"/>
              <a:gd name="connsiteX29" fmla="*/ 117818 w 329122"/>
              <a:gd name="connsiteY29" fmla="*/ 137475 h 390000"/>
              <a:gd name="connsiteX30" fmla="*/ 1306 w 329122"/>
              <a:gd name="connsiteY30" fmla="*/ 340275 h 390000"/>
              <a:gd name="connsiteX31" fmla="*/ 4231 w 329122"/>
              <a:gd name="connsiteY31" fmla="*/ 352950 h 390000"/>
              <a:gd name="connsiteX32" fmla="*/ 164618 w 329122"/>
              <a:gd name="connsiteY32" fmla="*/ 390000 h 390000"/>
              <a:gd name="connsiteX33" fmla="*/ 325006 w 329122"/>
              <a:gd name="connsiteY33" fmla="*/ 352950 h 390000"/>
              <a:gd name="connsiteX34" fmla="*/ 327931 w 329122"/>
              <a:gd name="connsiteY34" fmla="*/ 340275 h 3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9122" h="390000">
                <a:moveTo>
                  <a:pt x="327931" y="340275"/>
                </a:moveTo>
                <a:lnTo>
                  <a:pt x="211906" y="137475"/>
                </a:lnTo>
                <a:cubicBezTo>
                  <a:pt x="209956" y="133575"/>
                  <a:pt x="208493" y="129675"/>
                  <a:pt x="208493" y="125288"/>
                </a:cubicBezTo>
                <a:cubicBezTo>
                  <a:pt x="208493" y="123338"/>
                  <a:pt x="208981" y="120900"/>
                  <a:pt x="209468" y="118950"/>
                </a:cubicBezTo>
                <a:lnTo>
                  <a:pt x="224581" y="62888"/>
                </a:lnTo>
                <a:cubicBezTo>
                  <a:pt x="225068" y="60450"/>
                  <a:pt x="227506" y="58988"/>
                  <a:pt x="229943" y="59475"/>
                </a:cubicBezTo>
                <a:lnTo>
                  <a:pt x="270406" y="63375"/>
                </a:lnTo>
                <a:cubicBezTo>
                  <a:pt x="271868" y="63375"/>
                  <a:pt x="272843" y="62888"/>
                  <a:pt x="272843" y="61425"/>
                </a:cubicBezTo>
                <a:lnTo>
                  <a:pt x="281618" y="21938"/>
                </a:lnTo>
                <a:cubicBezTo>
                  <a:pt x="282106" y="20963"/>
                  <a:pt x="281131" y="19500"/>
                  <a:pt x="280156" y="19012"/>
                </a:cubicBezTo>
                <a:lnTo>
                  <a:pt x="242618" y="5363"/>
                </a:lnTo>
                <a:cubicBezTo>
                  <a:pt x="232868" y="1950"/>
                  <a:pt x="222631" y="0"/>
                  <a:pt x="212393" y="0"/>
                </a:cubicBezTo>
                <a:lnTo>
                  <a:pt x="208493" y="0"/>
                </a:lnTo>
                <a:cubicBezTo>
                  <a:pt x="205568" y="0"/>
                  <a:pt x="203618" y="1950"/>
                  <a:pt x="203618" y="4875"/>
                </a:cubicBezTo>
                <a:lnTo>
                  <a:pt x="203618" y="9750"/>
                </a:lnTo>
                <a:cubicBezTo>
                  <a:pt x="203618" y="31200"/>
                  <a:pt x="186068" y="48750"/>
                  <a:pt x="164618" y="48750"/>
                </a:cubicBezTo>
                <a:cubicBezTo>
                  <a:pt x="143168" y="48750"/>
                  <a:pt x="125618" y="31200"/>
                  <a:pt x="125618" y="9750"/>
                </a:cubicBezTo>
                <a:lnTo>
                  <a:pt x="125618" y="4875"/>
                </a:lnTo>
                <a:cubicBezTo>
                  <a:pt x="125618" y="1950"/>
                  <a:pt x="123668" y="0"/>
                  <a:pt x="120743" y="0"/>
                </a:cubicBezTo>
                <a:lnTo>
                  <a:pt x="116843" y="0"/>
                </a:lnTo>
                <a:cubicBezTo>
                  <a:pt x="106606" y="0"/>
                  <a:pt x="96368" y="1950"/>
                  <a:pt x="86618" y="5363"/>
                </a:cubicBezTo>
                <a:lnTo>
                  <a:pt x="49568" y="19012"/>
                </a:lnTo>
                <a:cubicBezTo>
                  <a:pt x="48593" y="19500"/>
                  <a:pt x="47618" y="20475"/>
                  <a:pt x="48106" y="21938"/>
                </a:cubicBezTo>
                <a:lnTo>
                  <a:pt x="56881" y="61425"/>
                </a:lnTo>
                <a:cubicBezTo>
                  <a:pt x="57368" y="62400"/>
                  <a:pt x="58343" y="63375"/>
                  <a:pt x="59318" y="63375"/>
                </a:cubicBezTo>
                <a:lnTo>
                  <a:pt x="99781" y="59475"/>
                </a:lnTo>
                <a:cubicBezTo>
                  <a:pt x="102218" y="59475"/>
                  <a:pt x="104168" y="60938"/>
                  <a:pt x="105143" y="62888"/>
                </a:cubicBezTo>
                <a:lnTo>
                  <a:pt x="120256" y="118950"/>
                </a:lnTo>
                <a:cubicBezTo>
                  <a:pt x="120743" y="120900"/>
                  <a:pt x="121231" y="123338"/>
                  <a:pt x="121231" y="125288"/>
                </a:cubicBezTo>
                <a:cubicBezTo>
                  <a:pt x="121231" y="129675"/>
                  <a:pt x="120256" y="133575"/>
                  <a:pt x="117818" y="137475"/>
                </a:cubicBezTo>
                <a:lnTo>
                  <a:pt x="1306" y="340275"/>
                </a:lnTo>
                <a:cubicBezTo>
                  <a:pt x="-1132" y="344663"/>
                  <a:pt x="-157" y="350025"/>
                  <a:pt x="4231" y="352950"/>
                </a:cubicBezTo>
                <a:cubicBezTo>
                  <a:pt x="34456" y="374888"/>
                  <a:pt x="94906" y="390000"/>
                  <a:pt x="164618" y="390000"/>
                </a:cubicBezTo>
                <a:cubicBezTo>
                  <a:pt x="234331" y="390000"/>
                  <a:pt x="294781" y="374888"/>
                  <a:pt x="325006" y="352950"/>
                </a:cubicBezTo>
                <a:cubicBezTo>
                  <a:pt x="328906" y="350025"/>
                  <a:pt x="330368" y="344663"/>
                  <a:pt x="327931" y="340275"/>
                </a:cubicBezTo>
                <a:close/>
              </a:path>
            </a:pathLst>
          </a:custGeom>
          <a:solidFill>
            <a:srgbClr val="CB1F1C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2488DE27-A340-2245-9458-A0C160C4FB42}"/>
              </a:ext>
            </a:extLst>
          </p:cNvPr>
          <p:cNvSpPr/>
          <p:nvPr/>
        </p:nvSpPr>
        <p:spPr>
          <a:xfrm>
            <a:off x="4247937" y="2838677"/>
            <a:ext cx="358077" cy="346125"/>
          </a:xfrm>
          <a:custGeom>
            <a:avLst/>
            <a:gdLst>
              <a:gd name="connsiteX0" fmla="*/ 304380 w 358077"/>
              <a:gd name="connsiteY0" fmla="*/ 114435 h 346125"/>
              <a:gd name="connsiteX1" fmla="*/ 349386 w 358077"/>
              <a:gd name="connsiteY1" fmla="*/ 144441 h 346125"/>
              <a:gd name="connsiteX2" fmla="*/ 357927 w 358077"/>
              <a:gd name="connsiteY2" fmla="*/ 163083 h 346125"/>
              <a:gd name="connsiteX3" fmla="*/ 337184 w 358077"/>
              <a:gd name="connsiteY3" fmla="*/ 329042 h 346125"/>
              <a:gd name="connsiteX4" fmla="*/ 334064 w 358077"/>
              <a:gd name="connsiteY4" fmla="*/ 337296 h 346125"/>
              <a:gd name="connsiteX5" fmla="*/ 53687 w 358077"/>
              <a:gd name="connsiteY5" fmla="*/ 114435 h 346125"/>
              <a:gd name="connsiteX6" fmla="*/ 24013 w 358077"/>
              <a:gd name="connsiteY6" fmla="*/ 337296 h 346125"/>
              <a:gd name="connsiteX7" fmla="*/ 20903 w 358077"/>
              <a:gd name="connsiteY7" fmla="*/ 329062 h 346125"/>
              <a:gd name="connsiteX8" fmla="*/ 150 w 358077"/>
              <a:gd name="connsiteY8" fmla="*/ 163083 h 346125"/>
              <a:gd name="connsiteX9" fmla="*/ 8681 w 358077"/>
              <a:gd name="connsiteY9" fmla="*/ 144441 h 346125"/>
              <a:gd name="connsiteX10" fmla="*/ 77692 w 358077"/>
              <a:gd name="connsiteY10" fmla="*/ 102375 h 346125"/>
              <a:gd name="connsiteX11" fmla="*/ 99508 w 358077"/>
              <a:gd name="connsiteY11" fmla="*/ 102375 h 346125"/>
              <a:gd name="connsiteX12" fmla="*/ 99508 w 358077"/>
              <a:gd name="connsiteY12" fmla="*/ 141375 h 346125"/>
              <a:gd name="connsiteX13" fmla="*/ 121445 w 358077"/>
              <a:gd name="connsiteY13" fmla="*/ 163313 h 346125"/>
              <a:gd name="connsiteX14" fmla="*/ 143383 w 358077"/>
              <a:gd name="connsiteY14" fmla="*/ 141375 h 346125"/>
              <a:gd name="connsiteX15" fmla="*/ 143383 w 358077"/>
              <a:gd name="connsiteY15" fmla="*/ 102375 h 346125"/>
              <a:gd name="connsiteX16" fmla="*/ 214762 w 358077"/>
              <a:gd name="connsiteY16" fmla="*/ 102375 h 346125"/>
              <a:gd name="connsiteX17" fmla="*/ 214762 w 358077"/>
              <a:gd name="connsiteY17" fmla="*/ 141375 h 346125"/>
              <a:gd name="connsiteX18" fmla="*/ 236700 w 358077"/>
              <a:gd name="connsiteY18" fmla="*/ 163313 h 346125"/>
              <a:gd name="connsiteX19" fmla="*/ 258637 w 358077"/>
              <a:gd name="connsiteY19" fmla="*/ 141375 h 346125"/>
              <a:gd name="connsiteX20" fmla="*/ 258637 w 358077"/>
              <a:gd name="connsiteY20" fmla="*/ 102375 h 346125"/>
              <a:gd name="connsiteX21" fmla="*/ 280385 w 358077"/>
              <a:gd name="connsiteY21" fmla="*/ 102375 h 346125"/>
              <a:gd name="connsiteX22" fmla="*/ 291217 w 358077"/>
              <a:gd name="connsiteY22" fmla="*/ 105661 h 346125"/>
              <a:gd name="connsiteX23" fmla="*/ 293601 w 358077"/>
              <a:gd name="connsiteY23" fmla="*/ 107250 h 346125"/>
              <a:gd name="connsiteX24" fmla="*/ 325196 w 358077"/>
              <a:gd name="connsiteY24" fmla="*/ 344662 h 346125"/>
              <a:gd name="connsiteX25" fmla="*/ 317825 w 358077"/>
              <a:gd name="connsiteY25" fmla="*/ 346125 h 346125"/>
              <a:gd name="connsiteX26" fmla="*/ 40252 w 358077"/>
              <a:gd name="connsiteY26" fmla="*/ 346125 h 346125"/>
              <a:gd name="connsiteX27" fmla="*/ 32881 w 358077"/>
              <a:gd name="connsiteY27" fmla="*/ 344662 h 346125"/>
              <a:gd name="connsiteX28" fmla="*/ 64476 w 358077"/>
              <a:gd name="connsiteY28" fmla="*/ 107250 h 346125"/>
              <a:gd name="connsiteX29" fmla="*/ 66874 w 358077"/>
              <a:gd name="connsiteY29" fmla="*/ 105651 h 346125"/>
              <a:gd name="connsiteX30" fmla="*/ 77692 w 358077"/>
              <a:gd name="connsiteY30" fmla="*/ 102375 h 346125"/>
              <a:gd name="connsiteX31" fmla="*/ 179072 w 358077"/>
              <a:gd name="connsiteY31" fmla="*/ 0 h 346125"/>
              <a:gd name="connsiteX32" fmla="*/ 246450 w 358077"/>
              <a:gd name="connsiteY32" fmla="*/ 69513 h 346125"/>
              <a:gd name="connsiteX33" fmla="*/ 246450 w 358077"/>
              <a:gd name="connsiteY33" fmla="*/ 141375 h 346125"/>
              <a:gd name="connsiteX34" fmla="*/ 236700 w 358077"/>
              <a:gd name="connsiteY34" fmla="*/ 151125 h 346125"/>
              <a:gd name="connsiteX35" fmla="*/ 226950 w 358077"/>
              <a:gd name="connsiteY35" fmla="*/ 141375 h 346125"/>
              <a:gd name="connsiteX36" fmla="*/ 226950 w 358077"/>
              <a:gd name="connsiteY36" fmla="*/ 69513 h 346125"/>
              <a:gd name="connsiteX37" fmla="*/ 179072 w 358077"/>
              <a:gd name="connsiteY37" fmla="*/ 19500 h 346125"/>
              <a:gd name="connsiteX38" fmla="*/ 131195 w 358077"/>
              <a:gd name="connsiteY38" fmla="*/ 69513 h 346125"/>
              <a:gd name="connsiteX39" fmla="*/ 131195 w 358077"/>
              <a:gd name="connsiteY39" fmla="*/ 141375 h 346125"/>
              <a:gd name="connsiteX40" fmla="*/ 121445 w 358077"/>
              <a:gd name="connsiteY40" fmla="*/ 151125 h 346125"/>
              <a:gd name="connsiteX41" fmla="*/ 111695 w 358077"/>
              <a:gd name="connsiteY41" fmla="*/ 141375 h 346125"/>
              <a:gd name="connsiteX42" fmla="*/ 111695 w 358077"/>
              <a:gd name="connsiteY42" fmla="*/ 69513 h 346125"/>
              <a:gd name="connsiteX43" fmla="*/ 179072 w 358077"/>
              <a:gd name="connsiteY43" fmla="*/ 0 h 34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077" h="346125">
                <a:moveTo>
                  <a:pt x="304380" y="114435"/>
                </a:moveTo>
                <a:lnTo>
                  <a:pt x="349386" y="144441"/>
                </a:lnTo>
                <a:cubicBezTo>
                  <a:pt x="355534" y="148535"/>
                  <a:pt x="358841" y="155753"/>
                  <a:pt x="357927" y="163083"/>
                </a:cubicBezTo>
                <a:lnTo>
                  <a:pt x="337184" y="329042"/>
                </a:lnTo>
                <a:cubicBezTo>
                  <a:pt x="336795" y="331998"/>
                  <a:pt x="335727" y="334823"/>
                  <a:pt x="334064" y="337296"/>
                </a:cubicBezTo>
                <a:close/>
                <a:moveTo>
                  <a:pt x="53687" y="114435"/>
                </a:moveTo>
                <a:lnTo>
                  <a:pt x="24013" y="337296"/>
                </a:lnTo>
                <a:cubicBezTo>
                  <a:pt x="22356" y="334827"/>
                  <a:pt x="21291" y="332009"/>
                  <a:pt x="20903" y="329062"/>
                </a:cubicBezTo>
                <a:lnTo>
                  <a:pt x="150" y="163083"/>
                </a:lnTo>
                <a:cubicBezTo>
                  <a:pt x="-766" y="155755"/>
                  <a:pt x="2537" y="148538"/>
                  <a:pt x="8681" y="144441"/>
                </a:cubicBezTo>
                <a:close/>
                <a:moveTo>
                  <a:pt x="77692" y="102375"/>
                </a:moveTo>
                <a:lnTo>
                  <a:pt x="99508" y="102375"/>
                </a:lnTo>
                <a:lnTo>
                  <a:pt x="99508" y="141375"/>
                </a:lnTo>
                <a:cubicBezTo>
                  <a:pt x="99508" y="153491"/>
                  <a:pt x="109329" y="163313"/>
                  <a:pt x="121445" y="163313"/>
                </a:cubicBezTo>
                <a:cubicBezTo>
                  <a:pt x="133561" y="163313"/>
                  <a:pt x="143383" y="153491"/>
                  <a:pt x="143383" y="141375"/>
                </a:cubicBezTo>
                <a:lnTo>
                  <a:pt x="143383" y="102375"/>
                </a:lnTo>
                <a:lnTo>
                  <a:pt x="214762" y="102375"/>
                </a:lnTo>
                <a:lnTo>
                  <a:pt x="214762" y="141375"/>
                </a:lnTo>
                <a:cubicBezTo>
                  <a:pt x="214762" y="153491"/>
                  <a:pt x="224584" y="163313"/>
                  <a:pt x="236700" y="163313"/>
                </a:cubicBezTo>
                <a:cubicBezTo>
                  <a:pt x="248816" y="163313"/>
                  <a:pt x="258637" y="153491"/>
                  <a:pt x="258637" y="141375"/>
                </a:cubicBezTo>
                <a:lnTo>
                  <a:pt x="258637" y="102375"/>
                </a:lnTo>
                <a:lnTo>
                  <a:pt x="280385" y="102375"/>
                </a:lnTo>
                <a:cubicBezTo>
                  <a:pt x="284241" y="102375"/>
                  <a:pt x="288011" y="103519"/>
                  <a:pt x="291217" y="105661"/>
                </a:cubicBezTo>
                <a:lnTo>
                  <a:pt x="293601" y="107250"/>
                </a:lnTo>
                <a:lnTo>
                  <a:pt x="325196" y="344662"/>
                </a:lnTo>
                <a:cubicBezTo>
                  <a:pt x="322858" y="345628"/>
                  <a:pt x="320354" y="346125"/>
                  <a:pt x="317825" y="346125"/>
                </a:cubicBezTo>
                <a:lnTo>
                  <a:pt x="40252" y="346125"/>
                </a:lnTo>
                <a:cubicBezTo>
                  <a:pt x="37723" y="346125"/>
                  <a:pt x="35219" y="345628"/>
                  <a:pt x="32881" y="344662"/>
                </a:cubicBezTo>
                <a:lnTo>
                  <a:pt x="64476" y="107250"/>
                </a:lnTo>
                <a:lnTo>
                  <a:pt x="66874" y="105651"/>
                </a:lnTo>
                <a:cubicBezTo>
                  <a:pt x="70078" y="103515"/>
                  <a:pt x="73842" y="102375"/>
                  <a:pt x="77692" y="102375"/>
                </a:cubicBezTo>
                <a:close/>
                <a:moveTo>
                  <a:pt x="179072" y="0"/>
                </a:moveTo>
                <a:cubicBezTo>
                  <a:pt x="223308" y="0"/>
                  <a:pt x="246450" y="34968"/>
                  <a:pt x="246450" y="69513"/>
                </a:cubicBezTo>
                <a:lnTo>
                  <a:pt x="246450" y="141375"/>
                </a:lnTo>
                <a:cubicBezTo>
                  <a:pt x="246450" y="146760"/>
                  <a:pt x="242085" y="151125"/>
                  <a:pt x="236700" y="151125"/>
                </a:cubicBezTo>
                <a:cubicBezTo>
                  <a:pt x="231315" y="151125"/>
                  <a:pt x="226950" y="146760"/>
                  <a:pt x="226950" y="141375"/>
                </a:cubicBezTo>
                <a:lnTo>
                  <a:pt x="226950" y="69513"/>
                </a:lnTo>
                <a:cubicBezTo>
                  <a:pt x="226950" y="45425"/>
                  <a:pt x="211969" y="19500"/>
                  <a:pt x="179072" y="19500"/>
                </a:cubicBezTo>
                <a:cubicBezTo>
                  <a:pt x="146176" y="19500"/>
                  <a:pt x="131195" y="45425"/>
                  <a:pt x="131195" y="69513"/>
                </a:cubicBezTo>
                <a:lnTo>
                  <a:pt x="131195" y="141375"/>
                </a:lnTo>
                <a:cubicBezTo>
                  <a:pt x="131195" y="146760"/>
                  <a:pt x="126830" y="151125"/>
                  <a:pt x="121445" y="151125"/>
                </a:cubicBezTo>
                <a:cubicBezTo>
                  <a:pt x="116060" y="151125"/>
                  <a:pt x="111695" y="146760"/>
                  <a:pt x="111695" y="141375"/>
                </a:cubicBezTo>
                <a:lnTo>
                  <a:pt x="111695" y="69513"/>
                </a:lnTo>
                <a:cubicBezTo>
                  <a:pt x="111695" y="34968"/>
                  <a:pt x="134837" y="0"/>
                  <a:pt x="179072" y="0"/>
                </a:cubicBezTo>
                <a:close/>
              </a:path>
            </a:pathLst>
          </a:custGeom>
          <a:solidFill>
            <a:srgbClr val="1E8390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4AC2AD4-534F-3243-9BCA-A66C32CF080D}"/>
              </a:ext>
            </a:extLst>
          </p:cNvPr>
          <p:cNvGrpSpPr/>
          <p:nvPr/>
        </p:nvGrpSpPr>
        <p:grpSpPr>
          <a:xfrm rot="5400000">
            <a:off x="8636724" y="-567781"/>
            <a:ext cx="1629816" cy="2569442"/>
            <a:chOff x="0" y="2954004"/>
            <a:chExt cx="7757141" cy="2569442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ED567D2-AB92-3C45-AF5B-A3A2F4F9D7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881090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DE54FF7-3454-B042-87FB-6CB5DF10D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202271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CB81BF9-EB30-6C4E-9ACC-2D3009616F3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2344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2C76F48-B8B5-FA4F-9217-1AB8EC0363E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17547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2EDBB4B-71EE-8341-8360-C3DC29FA6C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238728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41B2BD7-E6C3-5B40-954E-6D0395E205B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59909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E0C1486-B35F-9F43-9360-19594AF50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4004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96F69A4-2035-414E-8FED-F13CD837AD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75185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2597A66-6661-6544-BD04-B228F84C8AC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96366"/>
              <a:ext cx="7757141" cy="0"/>
            </a:xfrm>
            <a:prstGeom prst="line">
              <a:avLst/>
            </a:prstGeom>
            <a:ln w="25400">
              <a:solidFill>
                <a:srgbClr val="1E839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EB0EDC4-AF35-774D-A31E-3D5FDE65BA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5610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13613" y="-50156"/>
            <a:ext cx="12192000" cy="6958312"/>
            <a:chOff x="1" y="-65755"/>
            <a:chExt cx="12192000" cy="6958312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50532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-65755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199393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883106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66819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14825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83196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151568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09711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78082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2464541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045975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729688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3413401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994836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678549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4362262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94369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62741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5311123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892557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576270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" y="6259984"/>
              <a:ext cx="12192000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55172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86801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318429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60286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91915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23543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65400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97028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128657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9485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2142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-33771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24371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2743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1114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19258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87629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56000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14144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82515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50886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9030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77401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45772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39162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72287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40658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B4347722-8B2A-AC45-A818-1C3F08D7CD8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988023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7C99C79-5FFF-064E-A83D-6B0EA307F2A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671736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4186559A-D991-E448-8FA3-9C6071D0CEA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355449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BE21DF9A-276A-054C-88FD-3BE64EAC54F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93688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E4A66809-4C14-4449-8075-76166BEFD49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620597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A32C5A9-8D57-9D43-B8E8-991F2ECD781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04310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3B1B5988-36CD-844D-986E-9B43D76D3ED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885745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569458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53171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0FCC831-1FA6-0B41-94A5-D066FA678A1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51830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B2B46FE7-885E-254A-8EE4-136FE7A3D53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02034" y="3419131"/>
              <a:ext cx="6857999" cy="0"/>
            </a:xfrm>
            <a:prstGeom prst="line">
              <a:avLst/>
            </a:prstGeom>
            <a:ln w="25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ACFC3990-9B64-9347-85ED-F127859D37C6}"/>
              </a:ext>
            </a:extLst>
          </p:cNvPr>
          <p:cNvSpPr/>
          <p:nvPr/>
        </p:nvSpPr>
        <p:spPr>
          <a:xfrm>
            <a:off x="658080" y="1323973"/>
            <a:ext cx="11010038" cy="4965879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C3990-9B64-9347-85ED-F127859D37C6}"/>
              </a:ext>
            </a:extLst>
          </p:cNvPr>
          <p:cNvSpPr/>
          <p:nvPr/>
        </p:nvSpPr>
        <p:spPr>
          <a:xfrm>
            <a:off x="590981" y="1243013"/>
            <a:ext cx="11010038" cy="496587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877164" y="564589"/>
            <a:ext cx="5534026" cy="976083"/>
            <a:chOff x="877164" y="564589"/>
            <a:chExt cx="5534026" cy="976083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ACFC3990-9B64-9347-85ED-F127859D37C6}"/>
                </a:ext>
              </a:extLst>
            </p:cNvPr>
            <p:cNvSpPr/>
            <p:nvPr/>
          </p:nvSpPr>
          <p:spPr>
            <a:xfrm>
              <a:off x="934316" y="621742"/>
              <a:ext cx="5476874" cy="918930"/>
            </a:xfrm>
            <a:prstGeom prst="rect">
              <a:avLst/>
            </a:prstGeom>
            <a:solidFill>
              <a:schemeClr val="accent3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06DC5AA-7FED-0F44-B0C7-448F9BD3E774}"/>
                </a:ext>
              </a:extLst>
            </p:cNvPr>
            <p:cNvSpPr/>
            <p:nvPr/>
          </p:nvSpPr>
          <p:spPr>
            <a:xfrm>
              <a:off x="877164" y="564589"/>
              <a:ext cx="5476874" cy="9000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805565C8-7B92-8D44-98AB-40C018EAB04B}"/>
                </a:ext>
              </a:extLst>
            </p:cNvPr>
            <p:cNvSpPr txBox="1"/>
            <p:nvPr/>
          </p:nvSpPr>
          <p:spPr>
            <a:xfrm>
              <a:off x="890869" y="720000"/>
              <a:ext cx="54631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atin typeface="Poppins" pitchFamily="2" charset="77"/>
                  <a:cs typeface="Poppins" pitchFamily="2" charset="77"/>
                </a:rPr>
                <a:t>Little Bit About Us</a:t>
              </a:r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93BD079D-FBE9-8B47-AE48-AB3B5F4BD37B}"/>
              </a:ext>
            </a:extLst>
          </p:cNvPr>
          <p:cNvSpPr/>
          <p:nvPr/>
        </p:nvSpPr>
        <p:spPr>
          <a:xfrm>
            <a:off x="1093872" y="2416217"/>
            <a:ext cx="3847969" cy="1227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vero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eos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accusamus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iusto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odio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dignissimos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ducimus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qui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blanditiis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praesentium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voluptatum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deleniti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atque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corrupti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quos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dolores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et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quas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molestias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excepturi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sint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occaecati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cupiditate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non provident,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similique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sunt in culpa qui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officia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deserunt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mollitia</a:t>
            </a:r>
            <a:r>
              <a:rPr lang="en-ID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itchFamily="2" charset="77"/>
                <a:cs typeface="Poppins" pitchFamily="2" charset="77"/>
              </a:rPr>
              <a:t> animi,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49FD6FF-92A1-6D43-984C-1EB376D3995D}"/>
              </a:ext>
            </a:extLst>
          </p:cNvPr>
          <p:cNvSpPr/>
          <p:nvPr/>
        </p:nvSpPr>
        <p:spPr>
          <a:xfrm>
            <a:off x="1093872" y="1929879"/>
            <a:ext cx="3847967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76295DC4-36BF-924A-94AA-7EE2B15080B5}"/>
              </a:ext>
            </a:extLst>
          </p:cNvPr>
          <p:cNvGrpSpPr/>
          <p:nvPr/>
        </p:nvGrpSpPr>
        <p:grpSpPr>
          <a:xfrm rot="16200000">
            <a:off x="3960703" y="4707605"/>
            <a:ext cx="1566394" cy="237723"/>
            <a:chOff x="8475682" y="5541414"/>
            <a:chExt cx="1566394" cy="237723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BDE16D3-6D87-2B4D-920B-B32721A7FC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475682" y="5541414"/>
              <a:ext cx="237723" cy="237723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720AC6A8-54F2-6842-B511-62B0E426DC3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918572" y="5541414"/>
              <a:ext cx="237723" cy="237723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0D51C379-D1A0-F944-9DEB-5BF687D6E9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61462" y="5541414"/>
              <a:ext cx="237723" cy="237723"/>
            </a:xfrm>
            <a:prstGeom prst="rect">
              <a:avLst/>
            </a:prstGeom>
            <a:solidFill>
              <a:schemeClr val="accent3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C4B2F7FD-DFEE-4C41-8031-BD1E845DFA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04353" y="5541414"/>
              <a:ext cx="237723" cy="237723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Rectangle 157">
            <a:extLst>
              <a:ext uri="{FF2B5EF4-FFF2-40B4-BE49-F238E27FC236}">
                <a16:creationId xmlns:a16="http://schemas.microsoft.com/office/drawing/2014/main" id="{6AD2424A-2613-F24A-85C8-C44DE6D6A5D3}"/>
              </a:ext>
            </a:extLst>
          </p:cNvPr>
          <p:cNvSpPr/>
          <p:nvPr/>
        </p:nvSpPr>
        <p:spPr>
          <a:xfrm>
            <a:off x="1093872" y="3994196"/>
            <a:ext cx="3405289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20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Fashion Product Detail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B487946-EDBF-134F-B2B5-EDE8D23258EB}"/>
              </a:ext>
            </a:extLst>
          </p:cNvPr>
          <p:cNvSpPr/>
          <p:nvPr/>
        </p:nvSpPr>
        <p:spPr>
          <a:xfrm>
            <a:off x="1093872" y="4436769"/>
            <a:ext cx="3405289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rPr>
              <a:t>Popular </a:t>
            </a:r>
            <a:r>
              <a:rPr lang="en-ID" sz="120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Product Gallery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D9275801-6127-0546-A4DC-8C858E44EAD8}"/>
              </a:ext>
            </a:extLst>
          </p:cNvPr>
          <p:cNvSpPr/>
          <p:nvPr/>
        </p:nvSpPr>
        <p:spPr>
          <a:xfrm>
            <a:off x="1093872" y="4879342"/>
            <a:ext cx="3405289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20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People Behind The Stage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42E42CC1-4A1C-0441-94E3-79C2169C0AB1}"/>
              </a:ext>
            </a:extLst>
          </p:cNvPr>
          <p:cNvSpPr/>
          <p:nvPr/>
        </p:nvSpPr>
        <p:spPr>
          <a:xfrm>
            <a:off x="1093872" y="5321916"/>
            <a:ext cx="3405289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20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Catalogue Service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776FC5C-A994-A649-9533-7E056F183B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2354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55FB0C14-A499-2749-A360-F3AD439367B0}"/>
              </a:ext>
            </a:extLst>
          </p:cNvPr>
          <p:cNvSpPr>
            <a:spLocks/>
          </p:cNvSpPr>
          <p:nvPr/>
        </p:nvSpPr>
        <p:spPr>
          <a:xfrm>
            <a:off x="7686966" y="1512183"/>
            <a:ext cx="3529330" cy="4612821"/>
          </a:xfrm>
          <a:prstGeom prst="rect">
            <a:avLst/>
          </a:prstGeom>
          <a:noFill/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074DF1E-FA5F-1248-B214-F774F6026E35}"/>
              </a:ext>
            </a:extLst>
          </p:cNvPr>
          <p:cNvSpPr/>
          <p:nvPr/>
        </p:nvSpPr>
        <p:spPr>
          <a:xfrm>
            <a:off x="1572984" y="1578500"/>
            <a:ext cx="2318658" cy="900000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251553-DB75-3B46-BEA7-FCAD628BCD26}"/>
              </a:ext>
            </a:extLst>
          </p:cNvPr>
          <p:cNvSpPr/>
          <p:nvPr/>
        </p:nvSpPr>
        <p:spPr>
          <a:xfrm>
            <a:off x="794654" y="2028500"/>
            <a:ext cx="2873829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765633-7C4F-A74D-A013-4F37CE1A6F9F}"/>
              </a:ext>
            </a:extLst>
          </p:cNvPr>
          <p:cNvSpPr/>
          <p:nvPr/>
        </p:nvSpPr>
        <p:spPr>
          <a:xfrm>
            <a:off x="3189510" y="2775008"/>
            <a:ext cx="1513117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DF1104-FE45-E14C-81F5-53121E481A16}"/>
              </a:ext>
            </a:extLst>
          </p:cNvPr>
          <p:cNvSpPr/>
          <p:nvPr/>
        </p:nvSpPr>
        <p:spPr>
          <a:xfrm>
            <a:off x="3135084" y="2720582"/>
            <a:ext cx="1513117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5D4361-2443-9745-8045-C9B737E92181}"/>
              </a:ext>
            </a:extLst>
          </p:cNvPr>
          <p:cNvSpPr txBox="1"/>
          <p:nvPr/>
        </p:nvSpPr>
        <p:spPr>
          <a:xfrm>
            <a:off x="3042734" y="2852302"/>
            <a:ext cx="1697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SALE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1B20E0-6E75-044F-A408-99F69C6AFB47}"/>
              </a:ext>
            </a:extLst>
          </p:cNvPr>
          <p:cNvSpPr/>
          <p:nvPr/>
        </p:nvSpPr>
        <p:spPr>
          <a:xfrm>
            <a:off x="740228" y="1974074"/>
            <a:ext cx="2873829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FB3193-4A00-E945-8E1C-08D6693D3E4C}"/>
              </a:ext>
            </a:extLst>
          </p:cNvPr>
          <p:cNvSpPr txBox="1"/>
          <p:nvPr/>
        </p:nvSpPr>
        <p:spPr>
          <a:xfrm>
            <a:off x="564829" y="2105794"/>
            <a:ext cx="3224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CB1F1C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NEW YEAR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FB8D84-083C-8040-B854-7EBA9E80CB43}"/>
              </a:ext>
            </a:extLst>
          </p:cNvPr>
          <p:cNvSpPr/>
          <p:nvPr/>
        </p:nvSpPr>
        <p:spPr>
          <a:xfrm>
            <a:off x="3135084" y="1218996"/>
            <a:ext cx="231865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B1118B-8A1E-B446-B28A-F5B8D99974C1}"/>
              </a:ext>
            </a:extLst>
          </p:cNvPr>
          <p:cNvSpPr txBox="1"/>
          <p:nvPr/>
        </p:nvSpPr>
        <p:spPr>
          <a:xfrm>
            <a:off x="2993569" y="1345831"/>
            <a:ext cx="2601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fashion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A4E8DBC-3695-A544-8B7E-706550F1EF63}"/>
              </a:ext>
            </a:extLst>
          </p:cNvPr>
          <p:cNvCxnSpPr>
            <a:cxnSpLocks/>
          </p:cNvCxnSpPr>
          <p:nvPr/>
        </p:nvCxnSpPr>
        <p:spPr>
          <a:xfrm flipH="1">
            <a:off x="1572984" y="1214110"/>
            <a:ext cx="1562100" cy="36439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13C3117-1CD9-9D44-A535-626DE72C2600}"/>
              </a:ext>
            </a:extLst>
          </p:cNvPr>
          <p:cNvCxnSpPr/>
          <p:nvPr/>
        </p:nvCxnSpPr>
        <p:spPr>
          <a:xfrm flipH="1">
            <a:off x="3891642" y="2123882"/>
            <a:ext cx="1562100" cy="35461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A3719447-3CBB-A144-A972-001ED4E12112}"/>
              </a:ext>
            </a:extLst>
          </p:cNvPr>
          <p:cNvSpPr>
            <a:spLocks noChangeAspect="1"/>
          </p:cNvSpPr>
          <p:nvPr/>
        </p:nvSpPr>
        <p:spPr>
          <a:xfrm>
            <a:off x="10678905" y="1231297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5A011E-DCB0-4646-B765-EE75917622C4}"/>
              </a:ext>
            </a:extLst>
          </p:cNvPr>
          <p:cNvSpPr>
            <a:spLocks noChangeAspect="1"/>
          </p:cNvSpPr>
          <p:nvPr/>
        </p:nvSpPr>
        <p:spPr>
          <a:xfrm>
            <a:off x="10887682" y="123129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0247183-E46D-6A4D-B804-13EF46C35CD5}"/>
              </a:ext>
            </a:extLst>
          </p:cNvPr>
          <p:cNvSpPr>
            <a:spLocks noChangeAspect="1"/>
          </p:cNvSpPr>
          <p:nvPr/>
        </p:nvSpPr>
        <p:spPr>
          <a:xfrm>
            <a:off x="10678905" y="1442683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88B8B45-2D59-1F47-A286-D80A2D31E7BF}"/>
              </a:ext>
            </a:extLst>
          </p:cNvPr>
          <p:cNvSpPr>
            <a:spLocks noChangeAspect="1"/>
          </p:cNvSpPr>
          <p:nvPr/>
        </p:nvSpPr>
        <p:spPr>
          <a:xfrm>
            <a:off x="10887682" y="1442683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45E2EF1-E5FE-7E45-B73C-09E99497D9C3}"/>
              </a:ext>
            </a:extLst>
          </p:cNvPr>
          <p:cNvSpPr>
            <a:spLocks noChangeAspect="1"/>
          </p:cNvSpPr>
          <p:nvPr/>
        </p:nvSpPr>
        <p:spPr>
          <a:xfrm>
            <a:off x="738423" y="106815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4370A32-9118-B044-9228-CCA4C1C24561}"/>
              </a:ext>
            </a:extLst>
          </p:cNvPr>
          <p:cNvSpPr>
            <a:spLocks noChangeAspect="1"/>
          </p:cNvSpPr>
          <p:nvPr/>
        </p:nvSpPr>
        <p:spPr>
          <a:xfrm>
            <a:off x="947200" y="106815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312D14D-500D-5243-8A5B-282A2CA44375}"/>
              </a:ext>
            </a:extLst>
          </p:cNvPr>
          <p:cNvSpPr>
            <a:spLocks noChangeAspect="1"/>
          </p:cNvSpPr>
          <p:nvPr/>
        </p:nvSpPr>
        <p:spPr>
          <a:xfrm>
            <a:off x="1155704" y="1068152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BAC7B54-0AD5-564A-A9E6-BA94691A504B}"/>
              </a:ext>
            </a:extLst>
          </p:cNvPr>
          <p:cNvSpPr>
            <a:spLocks noChangeAspect="1"/>
          </p:cNvSpPr>
          <p:nvPr/>
        </p:nvSpPr>
        <p:spPr>
          <a:xfrm>
            <a:off x="1364207" y="1068152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9E92DBE-C8BE-5B42-8ABD-5346B32C6D69}"/>
              </a:ext>
            </a:extLst>
          </p:cNvPr>
          <p:cNvCxnSpPr>
            <a:cxnSpLocks/>
          </p:cNvCxnSpPr>
          <p:nvPr/>
        </p:nvCxnSpPr>
        <p:spPr>
          <a:xfrm flipH="1">
            <a:off x="7682991" y="97971"/>
            <a:ext cx="4509009" cy="140642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4E2918A-7261-474A-B474-DFE65A670393}"/>
              </a:ext>
            </a:extLst>
          </p:cNvPr>
          <p:cNvCxnSpPr>
            <a:cxnSpLocks/>
          </p:cNvCxnSpPr>
          <p:nvPr/>
        </p:nvCxnSpPr>
        <p:spPr>
          <a:xfrm flipH="1">
            <a:off x="11216296" y="1132114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3DEBA3F0-2CD9-D747-A79B-B94FE305A0E0}"/>
              </a:ext>
            </a:extLst>
          </p:cNvPr>
          <p:cNvSpPr/>
          <p:nvPr/>
        </p:nvSpPr>
        <p:spPr>
          <a:xfrm>
            <a:off x="1173298" y="4786731"/>
            <a:ext cx="3529330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et dolore magna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aliqua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. Ut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enim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ad minim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veniam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DF18992-E082-794F-BC0C-AFAC50871A2E}"/>
              </a:ext>
            </a:extLst>
          </p:cNvPr>
          <p:cNvSpPr/>
          <p:nvPr/>
        </p:nvSpPr>
        <p:spPr>
          <a:xfrm>
            <a:off x="1173297" y="4300393"/>
            <a:ext cx="3529330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Your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C08E4466-F85C-8043-9594-60E4A270832E}"/>
              </a:ext>
            </a:extLst>
          </p:cNvPr>
          <p:cNvSpPr>
            <a:spLocks noChangeAspect="1"/>
          </p:cNvSpPr>
          <p:nvPr/>
        </p:nvSpPr>
        <p:spPr>
          <a:xfrm>
            <a:off x="3852031" y="6172685"/>
            <a:ext cx="148614" cy="148614"/>
          </a:xfrm>
          <a:prstGeom prst="ellipse">
            <a:avLst/>
          </a:prstGeom>
          <a:solidFill>
            <a:srgbClr val="1E839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D0E481E-47C2-A940-A8E3-A3D17028359E}"/>
              </a:ext>
            </a:extLst>
          </p:cNvPr>
          <p:cNvSpPr>
            <a:spLocks noChangeAspect="1"/>
          </p:cNvSpPr>
          <p:nvPr/>
        </p:nvSpPr>
        <p:spPr>
          <a:xfrm>
            <a:off x="4060808" y="6172685"/>
            <a:ext cx="148614" cy="148614"/>
          </a:xfrm>
          <a:prstGeom prst="ellipse">
            <a:avLst/>
          </a:prstGeom>
          <a:solidFill>
            <a:srgbClr val="1E839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B226F7C-DF0A-D843-90FC-14125FF17605}"/>
              </a:ext>
            </a:extLst>
          </p:cNvPr>
          <p:cNvSpPr>
            <a:spLocks noChangeAspect="1"/>
          </p:cNvSpPr>
          <p:nvPr/>
        </p:nvSpPr>
        <p:spPr>
          <a:xfrm>
            <a:off x="4269312" y="6172685"/>
            <a:ext cx="148614" cy="148614"/>
          </a:xfrm>
          <a:prstGeom prst="ellipse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74E4428-6E63-234D-A42C-DBE69C0C1796}"/>
              </a:ext>
            </a:extLst>
          </p:cNvPr>
          <p:cNvSpPr>
            <a:spLocks noChangeAspect="1"/>
          </p:cNvSpPr>
          <p:nvPr/>
        </p:nvSpPr>
        <p:spPr>
          <a:xfrm>
            <a:off x="4477815" y="6172685"/>
            <a:ext cx="148614" cy="148614"/>
          </a:xfrm>
          <a:prstGeom prst="ellipse">
            <a:avLst/>
          </a:prstGeom>
          <a:solidFill>
            <a:srgbClr val="1E839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397E72F-49E4-3047-9D9D-90040A339E58}"/>
              </a:ext>
            </a:extLst>
          </p:cNvPr>
          <p:cNvCxnSpPr>
            <a:cxnSpLocks/>
          </p:cNvCxnSpPr>
          <p:nvPr/>
        </p:nvCxnSpPr>
        <p:spPr>
          <a:xfrm flipH="1">
            <a:off x="11216296" y="5752802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C428B7B-6407-4A48-843B-F01FD33F73BA}"/>
              </a:ext>
            </a:extLst>
          </p:cNvPr>
          <p:cNvCxnSpPr>
            <a:cxnSpLocks/>
          </p:cNvCxnSpPr>
          <p:nvPr/>
        </p:nvCxnSpPr>
        <p:spPr>
          <a:xfrm flipH="1">
            <a:off x="11216296" y="4366597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9E26154-9C25-9A4C-AAE5-BE97E61F9C4A}"/>
              </a:ext>
            </a:extLst>
          </p:cNvPr>
          <p:cNvCxnSpPr>
            <a:cxnSpLocks/>
          </p:cNvCxnSpPr>
          <p:nvPr/>
        </p:nvCxnSpPr>
        <p:spPr>
          <a:xfrm flipH="1">
            <a:off x="11216296" y="4828666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8AAD7A3-9BA7-A04B-AF46-C2CE57C4DB3E}"/>
              </a:ext>
            </a:extLst>
          </p:cNvPr>
          <p:cNvCxnSpPr>
            <a:cxnSpLocks/>
          </p:cNvCxnSpPr>
          <p:nvPr/>
        </p:nvCxnSpPr>
        <p:spPr>
          <a:xfrm flipH="1">
            <a:off x="11216296" y="3442459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191B64E-5458-AF47-B76B-5C1BC974374C}"/>
              </a:ext>
            </a:extLst>
          </p:cNvPr>
          <p:cNvCxnSpPr>
            <a:cxnSpLocks/>
          </p:cNvCxnSpPr>
          <p:nvPr/>
        </p:nvCxnSpPr>
        <p:spPr>
          <a:xfrm flipH="1">
            <a:off x="11216296" y="3904528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BF9F020-D2B7-4341-A791-F5CD3364E2F4}"/>
              </a:ext>
            </a:extLst>
          </p:cNvPr>
          <p:cNvCxnSpPr>
            <a:cxnSpLocks/>
          </p:cNvCxnSpPr>
          <p:nvPr/>
        </p:nvCxnSpPr>
        <p:spPr>
          <a:xfrm flipH="1">
            <a:off x="11216296" y="5290735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0EEBE28-CE9F-D748-B7CF-C4478B1CE566}"/>
              </a:ext>
            </a:extLst>
          </p:cNvPr>
          <p:cNvCxnSpPr>
            <a:cxnSpLocks/>
          </p:cNvCxnSpPr>
          <p:nvPr/>
        </p:nvCxnSpPr>
        <p:spPr>
          <a:xfrm flipH="1">
            <a:off x="11216296" y="1594183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9DBB9C1-37E2-CD46-9793-357C63BFDCB0}"/>
              </a:ext>
            </a:extLst>
          </p:cNvPr>
          <p:cNvCxnSpPr>
            <a:cxnSpLocks/>
          </p:cNvCxnSpPr>
          <p:nvPr/>
        </p:nvCxnSpPr>
        <p:spPr>
          <a:xfrm flipH="1">
            <a:off x="11216296" y="2056252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DA82383-2ECE-BA4E-8A67-30AAE533DF79}"/>
              </a:ext>
            </a:extLst>
          </p:cNvPr>
          <p:cNvCxnSpPr>
            <a:cxnSpLocks/>
          </p:cNvCxnSpPr>
          <p:nvPr/>
        </p:nvCxnSpPr>
        <p:spPr>
          <a:xfrm flipH="1">
            <a:off x="11216296" y="2518321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98349DE-B77D-964E-99B5-70BB8F034294}"/>
              </a:ext>
            </a:extLst>
          </p:cNvPr>
          <p:cNvCxnSpPr>
            <a:cxnSpLocks/>
          </p:cNvCxnSpPr>
          <p:nvPr/>
        </p:nvCxnSpPr>
        <p:spPr>
          <a:xfrm flipH="1">
            <a:off x="11216296" y="2980390"/>
            <a:ext cx="1084560" cy="3794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3CB460-DA4F-A04C-AF11-5778114F4A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B0E28B2-95F0-2843-A68F-095C3940ECD7}"/>
              </a:ext>
            </a:extLst>
          </p:cNvPr>
          <p:cNvSpPr/>
          <p:nvPr/>
        </p:nvSpPr>
        <p:spPr>
          <a:xfrm>
            <a:off x="6150426" y="5193735"/>
            <a:ext cx="3600000" cy="413016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4A8CD5A-0853-CF44-8F38-BB3F0BEE8394}"/>
              </a:ext>
            </a:extLst>
          </p:cNvPr>
          <p:cNvSpPr/>
          <p:nvPr/>
        </p:nvSpPr>
        <p:spPr>
          <a:xfrm>
            <a:off x="6096000" y="5139309"/>
            <a:ext cx="3600000" cy="41301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BB0C6B8-B66E-8B45-82B4-8939FB8E80EC}"/>
              </a:ext>
            </a:extLst>
          </p:cNvPr>
          <p:cNvSpPr txBox="1"/>
          <p:nvPr/>
        </p:nvSpPr>
        <p:spPr>
          <a:xfrm>
            <a:off x="6096000" y="5207317"/>
            <a:ext cx="360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spc="300" dirty="0" err="1">
                <a:solidFill>
                  <a:schemeClr val="accent4"/>
                </a:solidFill>
                <a:latin typeface="Poppins" pitchFamily="2" charset="77"/>
                <a:cs typeface="Poppins" pitchFamily="2" charset="77"/>
              </a:rPr>
              <a:t>www.ourwebsite.com</a:t>
            </a:r>
            <a:endParaRPr lang="en-US" sz="1200" b="1" spc="300" dirty="0">
              <a:solidFill>
                <a:schemeClr val="accent4"/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06155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6456F0-CD7F-FF4D-B2DA-33E1BF35001E}"/>
              </a:ext>
            </a:extLst>
          </p:cNvPr>
          <p:cNvSpPr>
            <a:spLocks noChangeAspect="1"/>
          </p:cNvSpPr>
          <p:nvPr/>
        </p:nvSpPr>
        <p:spPr>
          <a:xfrm>
            <a:off x="774430" y="1426030"/>
            <a:ext cx="7152000" cy="40374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DA77BA-F777-9B48-8BD6-70E08AE1C32B}"/>
              </a:ext>
            </a:extLst>
          </p:cNvPr>
          <p:cNvSpPr>
            <a:spLocks noChangeAspect="1"/>
          </p:cNvSpPr>
          <p:nvPr/>
        </p:nvSpPr>
        <p:spPr>
          <a:xfrm>
            <a:off x="720000" y="1373143"/>
            <a:ext cx="7152000" cy="4037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DDF419-EBBD-5444-A73D-E11A58597704}"/>
              </a:ext>
            </a:extLst>
          </p:cNvPr>
          <p:cNvSpPr/>
          <p:nvPr/>
        </p:nvSpPr>
        <p:spPr>
          <a:xfrm>
            <a:off x="8281670" y="4697836"/>
            <a:ext cx="2745559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et dolore magna.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6E2BA3-5E67-3844-A0D5-56FB51853986}"/>
              </a:ext>
            </a:extLst>
          </p:cNvPr>
          <p:cNvSpPr/>
          <p:nvPr/>
        </p:nvSpPr>
        <p:spPr>
          <a:xfrm>
            <a:off x="8281669" y="4211498"/>
            <a:ext cx="274555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F564AFC-DC79-4743-870E-D93799D7D1E2}"/>
              </a:ext>
            </a:extLst>
          </p:cNvPr>
          <p:cNvSpPr/>
          <p:nvPr/>
        </p:nvSpPr>
        <p:spPr>
          <a:xfrm>
            <a:off x="8281670" y="2872032"/>
            <a:ext cx="2745559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incididunt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ut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labore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et dolore magna.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2D0AD3-D47A-4949-A567-0D79BF1BC127}"/>
              </a:ext>
            </a:extLst>
          </p:cNvPr>
          <p:cNvSpPr/>
          <p:nvPr/>
        </p:nvSpPr>
        <p:spPr>
          <a:xfrm>
            <a:off x="8281669" y="2385694"/>
            <a:ext cx="274555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77FF53-516A-5246-879A-D3DADD76BC45}"/>
              </a:ext>
            </a:extLst>
          </p:cNvPr>
          <p:cNvSpPr>
            <a:spLocks/>
          </p:cNvSpPr>
          <p:nvPr/>
        </p:nvSpPr>
        <p:spPr>
          <a:xfrm>
            <a:off x="720000" y="1373143"/>
            <a:ext cx="360000" cy="360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7BBECE-16F4-AF4D-9004-CAF1608E0995}"/>
              </a:ext>
            </a:extLst>
          </p:cNvPr>
          <p:cNvSpPr>
            <a:spLocks/>
          </p:cNvSpPr>
          <p:nvPr/>
        </p:nvSpPr>
        <p:spPr>
          <a:xfrm>
            <a:off x="720000" y="5050543"/>
            <a:ext cx="360000" cy="360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5D2ED8-146D-4E45-81D8-8BF95B000DFC}"/>
              </a:ext>
            </a:extLst>
          </p:cNvPr>
          <p:cNvSpPr txBox="1"/>
          <p:nvPr/>
        </p:nvSpPr>
        <p:spPr>
          <a:xfrm>
            <a:off x="4752639" y="1733143"/>
            <a:ext cx="2812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Poppins" pitchFamily="2" charset="77"/>
                <a:cs typeface="Poppins" pitchFamily="2" charset="77"/>
              </a:rPr>
              <a:t>Fresh</a:t>
            </a:r>
          </a:p>
          <a:p>
            <a:r>
              <a:rPr lang="en-US" sz="36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Design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0E1507D-4A9D-144A-81AB-7A94AB057EF7}"/>
              </a:ext>
            </a:extLst>
          </p:cNvPr>
          <p:cNvCxnSpPr>
            <a:cxnSpLocks/>
          </p:cNvCxnSpPr>
          <p:nvPr/>
        </p:nvCxnSpPr>
        <p:spPr>
          <a:xfrm flipH="1">
            <a:off x="4832566" y="3093713"/>
            <a:ext cx="2613263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61DB9AD-D22E-3545-BA40-7727DFCAB19F}"/>
              </a:ext>
            </a:extLst>
          </p:cNvPr>
          <p:cNvSpPr>
            <a:spLocks noChangeAspect="1"/>
          </p:cNvSpPr>
          <p:nvPr/>
        </p:nvSpPr>
        <p:spPr>
          <a:xfrm>
            <a:off x="4854338" y="3356588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8B995B-3D10-EF48-95AE-281EB57749AD}"/>
              </a:ext>
            </a:extLst>
          </p:cNvPr>
          <p:cNvSpPr>
            <a:spLocks noChangeAspect="1"/>
          </p:cNvSpPr>
          <p:nvPr/>
        </p:nvSpPr>
        <p:spPr>
          <a:xfrm>
            <a:off x="5063115" y="3356588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B827995-5F4A-5349-A3AE-C4271F995BEA}"/>
              </a:ext>
            </a:extLst>
          </p:cNvPr>
          <p:cNvSpPr>
            <a:spLocks noChangeAspect="1"/>
          </p:cNvSpPr>
          <p:nvPr/>
        </p:nvSpPr>
        <p:spPr>
          <a:xfrm>
            <a:off x="5271619" y="3356588"/>
            <a:ext cx="148614" cy="148614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B0ED19D-5A4F-2D43-BF61-F209483EAB31}"/>
              </a:ext>
            </a:extLst>
          </p:cNvPr>
          <p:cNvSpPr>
            <a:spLocks noChangeAspect="1"/>
          </p:cNvSpPr>
          <p:nvPr/>
        </p:nvSpPr>
        <p:spPr>
          <a:xfrm>
            <a:off x="5480122" y="3356588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8DD001-3A93-1647-855B-4A4898843224}"/>
              </a:ext>
            </a:extLst>
          </p:cNvPr>
          <p:cNvSpPr/>
          <p:nvPr/>
        </p:nvSpPr>
        <p:spPr>
          <a:xfrm>
            <a:off x="4752639" y="3896381"/>
            <a:ext cx="281293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indent="-269875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20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</a:p>
          <a:p>
            <a:pPr marL="269875" indent="-269875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20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  <a:p>
            <a:pPr marL="269875" indent="-269875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20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Subheading Here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8D4CAA-76A4-1649-979B-6A3BBB782E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30486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373E410-19DB-9E4A-856B-6AD07F33529C}"/>
              </a:ext>
            </a:extLst>
          </p:cNvPr>
          <p:cNvSpPr>
            <a:spLocks/>
          </p:cNvSpPr>
          <p:nvPr/>
        </p:nvSpPr>
        <p:spPr>
          <a:xfrm>
            <a:off x="-97971" y="1458685"/>
            <a:ext cx="7855112" cy="458288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153E42-4BBB-F742-A68A-84693CAA95DC}"/>
              </a:ext>
            </a:extLst>
          </p:cNvPr>
          <p:cNvGrpSpPr/>
          <p:nvPr/>
        </p:nvGrpSpPr>
        <p:grpSpPr>
          <a:xfrm>
            <a:off x="0" y="1668166"/>
            <a:ext cx="7757141" cy="4175347"/>
            <a:chOff x="0" y="1348099"/>
            <a:chExt cx="7757141" cy="417534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D03DD2-A411-2342-AD15-5393FDB71B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881090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5F0F6C3-EA73-CB48-81C1-A022A275AC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202271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E9F3696-58A8-9D48-A5D0-D07E9A0B60A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23446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56BD04B-CD3F-AA41-AE54-A0E22B53A05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17547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16501D8-4DA0-5845-AB17-DA2D6974FBB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238728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D1F8C67-0BBD-324C-963D-A647222298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59909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26002C4-ACFE-584F-849F-E08E7F763E0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4004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DA8696E-D1AD-7B42-BF2A-8DDCAF35D72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275185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9D0A093-A14E-C44B-92CC-F8D769FFE0F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96366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4CD2521-31B3-DB43-B649-4A707657AA8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990461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B4364C1-7B14-5E4F-B493-A72A63DB7FA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11642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A75E4C4-5FA4-7D47-B522-B939C6C5C0A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632823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719B6B3-3FA8-D543-B4D6-15F6FEEEE5A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669280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271C0F3-2A56-5846-AC13-B3D4A729B1B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348099"/>
              <a:ext cx="7757141" cy="0"/>
            </a:xfrm>
            <a:prstGeom prst="line">
              <a:avLst/>
            </a:prstGeom>
            <a:ln w="254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49F53376-6E97-C54E-AB30-C70151A7A396}"/>
              </a:ext>
            </a:extLst>
          </p:cNvPr>
          <p:cNvSpPr/>
          <p:nvPr/>
        </p:nvSpPr>
        <p:spPr>
          <a:xfrm>
            <a:off x="772881" y="5193735"/>
            <a:ext cx="6346375" cy="413016"/>
          </a:xfrm>
          <a:prstGeom prst="rect">
            <a:avLst/>
          </a:prstGeom>
          <a:solidFill>
            <a:srgbClr val="CB1F1C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B86C147-44DB-9C43-B55B-7135A2447C5D}"/>
              </a:ext>
            </a:extLst>
          </p:cNvPr>
          <p:cNvSpPr/>
          <p:nvPr/>
        </p:nvSpPr>
        <p:spPr>
          <a:xfrm>
            <a:off x="718455" y="5139309"/>
            <a:ext cx="6346375" cy="413016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E4F65D-3BA5-4848-A8CA-ABDCD1E39BF5}"/>
              </a:ext>
            </a:extLst>
          </p:cNvPr>
          <p:cNvSpPr txBox="1"/>
          <p:nvPr/>
        </p:nvSpPr>
        <p:spPr>
          <a:xfrm>
            <a:off x="916049" y="5207317"/>
            <a:ext cx="600254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spc="300" dirty="0">
                <a:solidFill>
                  <a:srgbClr val="CB1F1C"/>
                </a:solidFill>
                <a:latin typeface="Poppins" pitchFamily="2" charset="77"/>
                <a:cs typeface="Poppins" pitchFamily="2" charset="77"/>
              </a:rPr>
              <a:t>Visit our website :  	 </a:t>
            </a:r>
            <a:r>
              <a:rPr lang="en-US" sz="1200" b="1" spc="300" dirty="0" err="1">
                <a:solidFill>
                  <a:srgbClr val="CB1F1C"/>
                </a:solidFill>
                <a:latin typeface="Poppins" pitchFamily="2" charset="77"/>
                <a:cs typeface="Poppins" pitchFamily="2" charset="77"/>
              </a:rPr>
              <a:t>www.fashionweb.com</a:t>
            </a:r>
            <a:endParaRPr lang="en-US" sz="1200" b="1" spc="300" dirty="0">
              <a:solidFill>
                <a:srgbClr val="CB1F1C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A19D19-355B-DB43-8119-779CADF10AE5}"/>
              </a:ext>
            </a:extLst>
          </p:cNvPr>
          <p:cNvSpPr/>
          <p:nvPr/>
        </p:nvSpPr>
        <p:spPr>
          <a:xfrm>
            <a:off x="8264789" y="5506809"/>
            <a:ext cx="3208756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E9D2132-0783-D345-A2CD-703FC370175B}"/>
              </a:ext>
            </a:extLst>
          </p:cNvPr>
          <p:cNvSpPr/>
          <p:nvPr/>
        </p:nvSpPr>
        <p:spPr>
          <a:xfrm>
            <a:off x="8264789" y="5020471"/>
            <a:ext cx="32087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</a:t>
            </a:r>
            <a:r>
              <a:rPr lang="en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rPr>
              <a:t>Caption</a:t>
            </a: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631D830-CBBE-DB42-BDA5-3C0B11D12C0A}"/>
              </a:ext>
            </a:extLst>
          </p:cNvPr>
          <p:cNvSpPr/>
          <p:nvPr/>
        </p:nvSpPr>
        <p:spPr>
          <a:xfrm>
            <a:off x="8264788" y="4077209"/>
            <a:ext cx="3208756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1A5354E-01C7-CE41-9202-3E28889F613E}"/>
              </a:ext>
            </a:extLst>
          </p:cNvPr>
          <p:cNvSpPr/>
          <p:nvPr/>
        </p:nvSpPr>
        <p:spPr>
          <a:xfrm>
            <a:off x="8264788" y="3590871"/>
            <a:ext cx="32087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</a:t>
            </a:r>
            <a:r>
              <a:rPr lang="en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rPr>
              <a:t>Caption </a:t>
            </a: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24C7EC8-9106-DA47-A9DB-C76CE29CCDDB}"/>
              </a:ext>
            </a:extLst>
          </p:cNvPr>
          <p:cNvSpPr/>
          <p:nvPr/>
        </p:nvSpPr>
        <p:spPr>
          <a:xfrm>
            <a:off x="8264788" y="2647609"/>
            <a:ext cx="3208756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0F14BEC-7335-5C44-8073-6260BAD30EE9}"/>
              </a:ext>
            </a:extLst>
          </p:cNvPr>
          <p:cNvSpPr/>
          <p:nvPr/>
        </p:nvSpPr>
        <p:spPr>
          <a:xfrm>
            <a:off x="8264788" y="2161271"/>
            <a:ext cx="32087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</a:t>
            </a:r>
            <a:r>
              <a:rPr lang="en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itchFamily="2" charset="77"/>
                <a:cs typeface="Poppins" pitchFamily="2" charset="77"/>
              </a:rPr>
              <a:t>Caption </a:t>
            </a: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A7B7EC6-7561-154B-81E8-924C05635E71}"/>
              </a:ext>
            </a:extLst>
          </p:cNvPr>
          <p:cNvSpPr/>
          <p:nvPr/>
        </p:nvSpPr>
        <p:spPr>
          <a:xfrm>
            <a:off x="5445385" y="822592"/>
            <a:ext cx="6028159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46E18C1-57D8-1F4D-A432-65C33C6BC5B0}"/>
              </a:ext>
            </a:extLst>
          </p:cNvPr>
          <p:cNvSpPr/>
          <p:nvPr/>
        </p:nvSpPr>
        <p:spPr>
          <a:xfrm>
            <a:off x="5390959" y="768166"/>
            <a:ext cx="6028159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FB79659-6C06-AF4C-AA5B-AEBA1B0B429D}"/>
              </a:ext>
            </a:extLst>
          </p:cNvPr>
          <p:cNvSpPr txBox="1"/>
          <p:nvPr/>
        </p:nvSpPr>
        <p:spPr>
          <a:xfrm>
            <a:off x="5390959" y="899886"/>
            <a:ext cx="6028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3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FEATURED PRODUCT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D7F6FDB-99A3-DE41-9001-4EF11F77B48E}"/>
              </a:ext>
            </a:extLst>
          </p:cNvPr>
          <p:cNvCxnSpPr>
            <a:cxnSpLocks/>
          </p:cNvCxnSpPr>
          <p:nvPr/>
        </p:nvCxnSpPr>
        <p:spPr>
          <a:xfrm flipH="1">
            <a:off x="5381930" y="-78451"/>
            <a:ext cx="2697118" cy="84127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63720F-D14E-0341-8E73-7D9D5BE58C86}"/>
              </a:ext>
            </a:extLst>
          </p:cNvPr>
          <p:cNvCxnSpPr>
            <a:cxnSpLocks/>
          </p:cNvCxnSpPr>
          <p:nvPr/>
        </p:nvCxnSpPr>
        <p:spPr>
          <a:xfrm flipH="1">
            <a:off x="11419118" y="505319"/>
            <a:ext cx="825551" cy="25750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2F347B6-3F49-714A-A409-29E7BE982337}"/>
              </a:ext>
            </a:extLst>
          </p:cNvPr>
          <p:cNvCxnSpPr>
            <a:cxnSpLocks/>
          </p:cNvCxnSpPr>
          <p:nvPr/>
        </p:nvCxnSpPr>
        <p:spPr>
          <a:xfrm flipH="1">
            <a:off x="11473544" y="560218"/>
            <a:ext cx="833890" cy="26010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F9EB0C5-C2C2-A94E-8728-6141CD700DEF}"/>
              </a:ext>
            </a:extLst>
          </p:cNvPr>
          <p:cNvCxnSpPr>
            <a:cxnSpLocks/>
          </p:cNvCxnSpPr>
          <p:nvPr/>
        </p:nvCxnSpPr>
        <p:spPr>
          <a:xfrm flipH="1">
            <a:off x="11462658" y="1462914"/>
            <a:ext cx="833890" cy="26010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630FFAF-E7C0-9947-8C56-185FDE526973}"/>
              </a:ext>
            </a:extLst>
          </p:cNvPr>
          <p:cNvCxnSpPr>
            <a:cxnSpLocks/>
          </p:cNvCxnSpPr>
          <p:nvPr/>
        </p:nvCxnSpPr>
        <p:spPr>
          <a:xfrm flipH="1">
            <a:off x="6046590" y="-78451"/>
            <a:ext cx="2697118" cy="84127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A237B20-50C6-C94D-BD7E-D911116A2198}"/>
              </a:ext>
            </a:extLst>
          </p:cNvPr>
          <p:cNvCxnSpPr>
            <a:cxnSpLocks/>
          </p:cNvCxnSpPr>
          <p:nvPr/>
        </p:nvCxnSpPr>
        <p:spPr>
          <a:xfrm flipH="1">
            <a:off x="6711250" y="-78451"/>
            <a:ext cx="2697118" cy="84127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0152BA3-3824-9748-B988-8CB31D7A31BA}"/>
              </a:ext>
            </a:extLst>
          </p:cNvPr>
          <p:cNvCxnSpPr>
            <a:cxnSpLocks/>
          </p:cNvCxnSpPr>
          <p:nvPr/>
        </p:nvCxnSpPr>
        <p:spPr>
          <a:xfrm flipH="1">
            <a:off x="7375910" y="-78451"/>
            <a:ext cx="2697118" cy="84127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40AF1DD-6DBD-3D42-8B8E-80918A9CF7C8}"/>
              </a:ext>
            </a:extLst>
          </p:cNvPr>
          <p:cNvCxnSpPr>
            <a:cxnSpLocks/>
          </p:cNvCxnSpPr>
          <p:nvPr/>
        </p:nvCxnSpPr>
        <p:spPr>
          <a:xfrm flipH="1">
            <a:off x="8040570" y="-78451"/>
            <a:ext cx="2697118" cy="84127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94449C3-B91B-ED43-88A2-CC39E51017C7}"/>
              </a:ext>
            </a:extLst>
          </p:cNvPr>
          <p:cNvCxnSpPr>
            <a:cxnSpLocks/>
          </p:cNvCxnSpPr>
          <p:nvPr/>
        </p:nvCxnSpPr>
        <p:spPr>
          <a:xfrm flipH="1">
            <a:off x="8705230" y="-78451"/>
            <a:ext cx="2697118" cy="84127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D92EC46-1892-BD48-A8EE-B030C1C24F7F}"/>
              </a:ext>
            </a:extLst>
          </p:cNvPr>
          <p:cNvCxnSpPr>
            <a:cxnSpLocks/>
          </p:cNvCxnSpPr>
          <p:nvPr/>
        </p:nvCxnSpPr>
        <p:spPr>
          <a:xfrm flipH="1">
            <a:off x="9369890" y="-78451"/>
            <a:ext cx="2697118" cy="84127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11DE8BA-144B-1543-906E-B24F1791F638}"/>
              </a:ext>
            </a:extLst>
          </p:cNvPr>
          <p:cNvCxnSpPr>
            <a:cxnSpLocks/>
          </p:cNvCxnSpPr>
          <p:nvPr/>
        </p:nvCxnSpPr>
        <p:spPr>
          <a:xfrm flipH="1">
            <a:off x="10034550" y="90697"/>
            <a:ext cx="2154830" cy="67212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7E19B38-17B3-2F4B-83FA-F82963473FD8}"/>
              </a:ext>
            </a:extLst>
          </p:cNvPr>
          <p:cNvCxnSpPr>
            <a:cxnSpLocks/>
          </p:cNvCxnSpPr>
          <p:nvPr/>
        </p:nvCxnSpPr>
        <p:spPr>
          <a:xfrm flipH="1">
            <a:off x="10679971" y="234174"/>
            <a:ext cx="1729743" cy="53953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73116849-64E8-954F-B388-35E3B2AC18AE}"/>
              </a:ext>
            </a:extLst>
          </p:cNvPr>
          <p:cNvSpPr>
            <a:spLocks noChangeAspect="1"/>
          </p:cNvSpPr>
          <p:nvPr/>
        </p:nvSpPr>
        <p:spPr>
          <a:xfrm>
            <a:off x="4093401" y="101886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7173B00-E517-2845-BFBB-19460C8DB558}"/>
              </a:ext>
            </a:extLst>
          </p:cNvPr>
          <p:cNvSpPr>
            <a:spLocks noChangeAspect="1"/>
          </p:cNvSpPr>
          <p:nvPr/>
        </p:nvSpPr>
        <p:spPr>
          <a:xfrm>
            <a:off x="4302178" y="101886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A030E75-5A12-9C48-99BA-634443A324B6}"/>
              </a:ext>
            </a:extLst>
          </p:cNvPr>
          <p:cNvSpPr>
            <a:spLocks noChangeAspect="1"/>
          </p:cNvSpPr>
          <p:nvPr/>
        </p:nvSpPr>
        <p:spPr>
          <a:xfrm>
            <a:off x="4510682" y="1018867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1000554-2FA0-5147-A684-A00B77D4C058}"/>
              </a:ext>
            </a:extLst>
          </p:cNvPr>
          <p:cNvSpPr>
            <a:spLocks noChangeAspect="1"/>
          </p:cNvSpPr>
          <p:nvPr/>
        </p:nvSpPr>
        <p:spPr>
          <a:xfrm>
            <a:off x="4719185" y="101886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EDF370B-C3FB-9540-A723-1C2D25ED3FC1}"/>
              </a:ext>
            </a:extLst>
          </p:cNvPr>
          <p:cNvSpPr>
            <a:spLocks noChangeAspect="1"/>
          </p:cNvSpPr>
          <p:nvPr/>
        </p:nvSpPr>
        <p:spPr>
          <a:xfrm>
            <a:off x="2132561" y="101886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78BBF87-004D-914A-808B-CFA4D1D02CE7}"/>
              </a:ext>
            </a:extLst>
          </p:cNvPr>
          <p:cNvSpPr>
            <a:spLocks noChangeAspect="1"/>
          </p:cNvSpPr>
          <p:nvPr/>
        </p:nvSpPr>
        <p:spPr>
          <a:xfrm>
            <a:off x="2341338" y="1018867"/>
            <a:ext cx="148614" cy="148614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EEF0C27-578A-9346-AE27-7E0ECAEB2782}"/>
              </a:ext>
            </a:extLst>
          </p:cNvPr>
          <p:cNvSpPr>
            <a:spLocks noChangeAspect="1"/>
          </p:cNvSpPr>
          <p:nvPr/>
        </p:nvSpPr>
        <p:spPr>
          <a:xfrm>
            <a:off x="2549842" y="1018867"/>
            <a:ext cx="148614" cy="148614"/>
          </a:xfrm>
          <a:prstGeom prst="rect">
            <a:avLst/>
          </a:prstGeom>
          <a:solidFill>
            <a:srgbClr val="1E839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3612A42-6EDE-3D46-B713-896376B00B04}"/>
              </a:ext>
            </a:extLst>
          </p:cNvPr>
          <p:cNvSpPr>
            <a:spLocks noChangeAspect="1"/>
          </p:cNvSpPr>
          <p:nvPr/>
        </p:nvSpPr>
        <p:spPr>
          <a:xfrm>
            <a:off x="355158" y="1018867"/>
            <a:ext cx="148614" cy="148614"/>
          </a:xfrm>
          <a:prstGeom prst="rect">
            <a:avLst/>
          </a:prstGeom>
          <a:solidFill>
            <a:srgbClr val="1E839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E0F12AF-C3D9-9443-8E5E-51FDDCE14215}"/>
              </a:ext>
            </a:extLst>
          </p:cNvPr>
          <p:cNvSpPr>
            <a:spLocks noChangeAspect="1"/>
          </p:cNvSpPr>
          <p:nvPr/>
        </p:nvSpPr>
        <p:spPr>
          <a:xfrm>
            <a:off x="563662" y="1018867"/>
            <a:ext cx="148614" cy="148614"/>
          </a:xfrm>
          <a:prstGeom prst="rect">
            <a:avLst/>
          </a:prstGeom>
          <a:solidFill>
            <a:srgbClr val="CB1F1C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09D38CA-A9ED-2D48-BE22-81EE4414FF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F3DE2F5-476A-E04F-B93E-071EBA3CB4B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E2D4BAC-DC41-FD4E-9092-AD13986AC1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7608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83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Group 82">
            <a:extLst>
              <a:ext uri="{FF2B5EF4-FFF2-40B4-BE49-F238E27FC236}">
                <a16:creationId xmlns:a16="http://schemas.microsoft.com/office/drawing/2014/main" id="{B795525E-EF1E-D24C-82E9-A4E90591FEBD}"/>
              </a:ext>
            </a:extLst>
          </p:cNvPr>
          <p:cNvGrpSpPr/>
          <p:nvPr/>
        </p:nvGrpSpPr>
        <p:grpSpPr>
          <a:xfrm>
            <a:off x="-241367" y="-97772"/>
            <a:ext cx="12588314" cy="2091825"/>
            <a:chOff x="-241367" y="-97772"/>
            <a:chExt cx="12588314" cy="2091825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923F6388-1685-3B49-AD7D-8271DC0F067C}"/>
                </a:ext>
              </a:extLst>
            </p:cNvPr>
            <p:cNvGrpSpPr/>
            <p:nvPr/>
          </p:nvGrpSpPr>
          <p:grpSpPr>
            <a:xfrm>
              <a:off x="6066256" y="-87084"/>
              <a:ext cx="6280691" cy="2081137"/>
              <a:chOff x="6065916" y="-87086"/>
              <a:chExt cx="6280691" cy="2081137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CC380CF-5B44-7E43-BA33-A5ACEB32F6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5916" y="-2"/>
                <a:ext cx="0" cy="199405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80C786C-C399-3943-A81E-CA53BCDDCA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58650" y="-2"/>
                <a:ext cx="157836" cy="199405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806F05B-2C36-2F4A-80AD-D3966062CB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45454" y="-2"/>
                <a:ext cx="271570" cy="199405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83819B6-624C-2649-B10C-E7DFD1211D3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44118" y="-87086"/>
                <a:ext cx="48087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F0FA949C-6866-D641-8719-29389C85EA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36852" y="-87086"/>
                <a:ext cx="67171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2BEFCA1C-EE4B-2940-BA86-867BC184B9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29586" y="-87086"/>
                <a:ext cx="985468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3AB7682D-99D4-6D44-A863-343081FB6AD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22320" y="-87086"/>
                <a:ext cx="1444764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BFD3E07C-F879-204D-AC90-E533DBDCB64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15054" y="-2"/>
                <a:ext cx="1904060" cy="199405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B0927B83-C745-2743-8FE6-496497217A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07788" y="391886"/>
                <a:ext cx="2184212" cy="1602165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AAF242AC-E0B4-AD4C-9844-96224B71793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92205" y="1415635"/>
                <a:ext cx="1854402" cy="578416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6E661245-8D87-1649-9104-9C801BD0FEDB}"/>
                </a:ext>
              </a:extLst>
            </p:cNvPr>
            <p:cNvGrpSpPr/>
            <p:nvPr/>
          </p:nvGrpSpPr>
          <p:grpSpPr>
            <a:xfrm flipH="1">
              <a:off x="-241367" y="-97772"/>
              <a:ext cx="5753691" cy="2091825"/>
              <a:chOff x="6558650" y="-87086"/>
              <a:chExt cx="5753691" cy="2091825"/>
            </a:xfrm>
          </p:grpSpPr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2FE1055-DA41-7E41-94AE-B33C2F6A15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58650" y="-2"/>
                <a:ext cx="157836" cy="199405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FC00C45D-A7B6-2747-A2FB-68743F347F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43998" y="-2"/>
                <a:ext cx="273025" cy="2004741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FC5F0FE9-F754-F94D-8492-AC5D798FAE3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44118" y="-87086"/>
                <a:ext cx="48087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4232846B-F2F3-D746-896A-D84BC93722A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36852" y="-87086"/>
                <a:ext cx="67171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E770EBA3-7371-2A47-9639-572FD20FB5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29586" y="-87086"/>
                <a:ext cx="985468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ABB31787-C26A-5740-9063-DC2C214C2B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22320" y="-87086"/>
                <a:ext cx="1444764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319D075-FD6B-7641-A764-68F68DB566F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15054" y="-2"/>
                <a:ext cx="1904060" cy="199405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02367BB3-57F8-A049-8D3F-08767113078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07788" y="391886"/>
                <a:ext cx="2184212" cy="1602165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A61A4F74-D332-9944-8762-44C6984B1CD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92205" y="1426323"/>
                <a:ext cx="1820136" cy="567728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A5F5899-229F-9A46-98DD-7DC9541EFB55}"/>
              </a:ext>
            </a:extLst>
          </p:cNvPr>
          <p:cNvGrpSpPr/>
          <p:nvPr/>
        </p:nvGrpSpPr>
        <p:grpSpPr>
          <a:xfrm flipV="1">
            <a:off x="-220684" y="4786066"/>
            <a:ext cx="12525478" cy="2098946"/>
            <a:chOff x="-220684" y="-104893"/>
            <a:chExt cx="12525478" cy="2098946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F970B6A5-80BF-8B47-9DAC-E7F101E62076}"/>
                </a:ext>
              </a:extLst>
            </p:cNvPr>
            <p:cNvGrpSpPr/>
            <p:nvPr/>
          </p:nvGrpSpPr>
          <p:grpSpPr>
            <a:xfrm>
              <a:off x="6066256" y="-97772"/>
              <a:ext cx="6238538" cy="2091825"/>
              <a:chOff x="6065916" y="-97774"/>
              <a:chExt cx="6238538" cy="2091825"/>
            </a:xfrm>
          </p:grpSpPr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44028CEA-D6C0-BD45-9FC9-619AB2F01C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5916" y="-2"/>
                <a:ext cx="0" cy="199405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08A1FBF0-B409-B94D-BF4E-715215D98A8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58650" y="-97774"/>
                <a:ext cx="165575" cy="2091824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7DE160BE-F88D-684B-B62B-8F8E3C0FC1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45454" y="-97774"/>
                <a:ext cx="284886" cy="2091824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5ECCA733-83EF-5541-B10F-926B300515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44118" y="-87086"/>
                <a:ext cx="48087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6861CE7D-4FCD-364A-A7C9-A7618CDEDE5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36852" y="-87086"/>
                <a:ext cx="67171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FC47BDC-1D94-BC43-BE72-70FC4557B7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29586" y="-87086"/>
                <a:ext cx="985468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DC0181FA-9D85-BA47-87A2-ABD6790CD18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22320" y="-87086"/>
                <a:ext cx="1444764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E8E038DF-FC64-7344-835F-3D11C89812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15054" y="-91663"/>
                <a:ext cx="1991584" cy="2085713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B2637CF0-B94F-624F-B0B0-79B388C916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07788" y="391886"/>
                <a:ext cx="2184212" cy="1602165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0AB591FB-0593-8548-AAAC-0291BDF961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92205" y="1428783"/>
                <a:ext cx="1812249" cy="565268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FA1F203C-09AD-0847-88CB-D542411E00B2}"/>
                </a:ext>
              </a:extLst>
            </p:cNvPr>
            <p:cNvGrpSpPr/>
            <p:nvPr/>
          </p:nvGrpSpPr>
          <p:grpSpPr>
            <a:xfrm flipH="1">
              <a:off x="-220684" y="-104893"/>
              <a:ext cx="5733008" cy="2098945"/>
              <a:chOff x="6558650" y="-94207"/>
              <a:chExt cx="5733008" cy="2098945"/>
            </a:xfrm>
          </p:grpSpPr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502772B-BF21-B742-B763-741C82A56C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58650" y="-80340"/>
                <a:ext cx="164195" cy="2074390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FB851CA2-3497-9645-80A4-BFD9FBDF7B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43998" y="-87086"/>
                <a:ext cx="284885" cy="2091824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4092546C-3154-2D45-9CF5-C1BFEE96605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44118" y="-87086"/>
                <a:ext cx="48087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006E4CDF-3961-9A42-9974-8AEBCED849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36852" y="-87086"/>
                <a:ext cx="671719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E0631FF2-05FC-B545-A1E4-5D4F81FDD3C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29586" y="-87086"/>
                <a:ext cx="985468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0111371C-DF07-D14D-B026-018EE018C6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22320" y="-87086"/>
                <a:ext cx="1444764" cy="208113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0F3AD417-2F33-B140-92E3-349AC91287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15054" y="-94207"/>
                <a:ext cx="1994013" cy="208825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88274A19-4A2A-384A-8380-55425CE7A3F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07788" y="391886"/>
                <a:ext cx="2184212" cy="1602165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6D3AF13C-DDF0-F04F-8F3B-682A214D99E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492205" y="1432774"/>
                <a:ext cx="1799453" cy="561277"/>
              </a:xfrm>
              <a:prstGeom prst="line">
                <a:avLst/>
              </a:prstGeom>
              <a:ln w="254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CE988B7-327D-CA4F-9608-C469CFDCB05E}"/>
              </a:ext>
            </a:extLst>
          </p:cNvPr>
          <p:cNvSpPr>
            <a:spLocks noChangeAspect="1"/>
          </p:cNvSpPr>
          <p:nvPr/>
        </p:nvSpPr>
        <p:spPr>
          <a:xfrm>
            <a:off x="1628820" y="2046940"/>
            <a:ext cx="8926128" cy="279558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16873E8-C9A0-5648-A7D7-052865681DBC}"/>
              </a:ext>
            </a:extLst>
          </p:cNvPr>
          <p:cNvSpPr/>
          <p:nvPr/>
        </p:nvSpPr>
        <p:spPr>
          <a:xfrm>
            <a:off x="2921169" y="1402055"/>
            <a:ext cx="6346375" cy="413016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79F7395-6D30-634E-8891-4254783BD11C}"/>
              </a:ext>
            </a:extLst>
          </p:cNvPr>
          <p:cNvSpPr/>
          <p:nvPr/>
        </p:nvSpPr>
        <p:spPr>
          <a:xfrm>
            <a:off x="2866743" y="1347629"/>
            <a:ext cx="6346375" cy="413016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9C863C72-B1FD-2743-A3CC-99F6FEDF845D}"/>
              </a:ext>
            </a:extLst>
          </p:cNvPr>
          <p:cNvSpPr txBox="1"/>
          <p:nvPr/>
        </p:nvSpPr>
        <p:spPr>
          <a:xfrm>
            <a:off x="2950165" y="1415637"/>
            <a:ext cx="619317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spc="300" dirty="0">
                <a:solidFill>
                  <a:srgbClr val="CB1F1C"/>
                </a:solidFill>
                <a:latin typeface="Poppins" pitchFamily="2" charset="77"/>
                <a:cs typeface="Poppins" pitchFamily="2" charset="77"/>
              </a:rPr>
              <a:t>Visit our website :	 </a:t>
            </a:r>
            <a:r>
              <a:rPr lang="en-US" sz="1200" b="1" spc="300" dirty="0" err="1">
                <a:solidFill>
                  <a:srgbClr val="CB1F1C"/>
                </a:solidFill>
                <a:latin typeface="Poppins" pitchFamily="2" charset="77"/>
                <a:cs typeface="Poppins" pitchFamily="2" charset="77"/>
              </a:rPr>
              <a:t>www.fashionweb.com</a:t>
            </a:r>
            <a:endParaRPr lang="en-US" sz="1200" b="1" spc="300" dirty="0">
              <a:solidFill>
                <a:srgbClr val="CB1F1C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C13651-CCAE-EF42-B108-C35D142DA3FB}"/>
              </a:ext>
            </a:extLst>
          </p:cNvPr>
          <p:cNvSpPr>
            <a:spLocks noChangeAspect="1"/>
          </p:cNvSpPr>
          <p:nvPr/>
        </p:nvSpPr>
        <p:spPr>
          <a:xfrm>
            <a:off x="1574390" y="1994053"/>
            <a:ext cx="8926128" cy="279558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765258-4005-B74D-8C9F-B0C4946B31D6}"/>
              </a:ext>
            </a:extLst>
          </p:cNvPr>
          <p:cNvSpPr/>
          <p:nvPr/>
        </p:nvSpPr>
        <p:spPr>
          <a:xfrm>
            <a:off x="7877061" y="2720068"/>
            <a:ext cx="2038120" cy="765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sed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do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eiusmod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tempor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621021-B2F4-5C4A-A477-F020A3F43985}"/>
              </a:ext>
            </a:extLst>
          </p:cNvPr>
          <p:cNvSpPr/>
          <p:nvPr/>
        </p:nvSpPr>
        <p:spPr>
          <a:xfrm>
            <a:off x="7877061" y="2233730"/>
            <a:ext cx="2038120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Add Caption Here</a:t>
            </a:r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04686E-E1BA-9743-B28C-F77475B1E1A5}"/>
              </a:ext>
            </a:extLst>
          </p:cNvPr>
          <p:cNvSpPr/>
          <p:nvPr/>
        </p:nvSpPr>
        <p:spPr>
          <a:xfrm>
            <a:off x="7877061" y="3664644"/>
            <a:ext cx="2269474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</a:p>
          <a:p>
            <a:pPr marL="228600" indent="-228600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en-ID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rPr>
              <a:t>C</a:t>
            </a:r>
            <a:r>
              <a:rPr lang="en-ID" sz="10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onsectetur</a:t>
            </a:r>
            <a:r>
              <a:rPr lang="en-ID" sz="1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07491E5-A3BE-BA43-BAD7-F4DFA62A0E7B}"/>
              </a:ext>
            </a:extLst>
          </p:cNvPr>
          <p:cNvSpPr/>
          <p:nvPr/>
        </p:nvSpPr>
        <p:spPr>
          <a:xfrm>
            <a:off x="2021987" y="2710213"/>
            <a:ext cx="2038120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21DFA9-A076-624C-B74B-7C94EBCE0DD3}"/>
              </a:ext>
            </a:extLst>
          </p:cNvPr>
          <p:cNvSpPr/>
          <p:nvPr/>
        </p:nvSpPr>
        <p:spPr>
          <a:xfrm>
            <a:off x="2021987" y="3993936"/>
            <a:ext cx="2038120" cy="534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Lorem ipsum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dolor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sit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amet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consectetur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adipiscing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 </a:t>
            </a:r>
            <a:r>
              <a:rPr lang="en-ID" sz="1000" b="0" i="0" u="none" strike="noStrike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elit</a:t>
            </a:r>
            <a:r>
              <a:rPr lang="en-ID" sz="1000" b="0" i="0" u="none" strike="noStrike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Poppins" pitchFamily="2" charset="77"/>
                <a:cs typeface="Poppins" pitchFamily="2" charset="77"/>
              </a:rPr>
              <a:t>, 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" name="Graphic 32" descr="Dress">
            <a:extLst>
              <a:ext uri="{FF2B5EF4-FFF2-40B4-BE49-F238E27FC236}">
                <a16:creationId xmlns:a16="http://schemas.microsoft.com/office/drawing/2014/main" id="{9F7B61FB-AA21-E447-B381-6F2AFCA1A5D6}"/>
              </a:ext>
            </a:extLst>
          </p:cNvPr>
          <p:cNvSpPr/>
          <p:nvPr/>
        </p:nvSpPr>
        <p:spPr>
          <a:xfrm>
            <a:off x="2145798" y="2267121"/>
            <a:ext cx="329122" cy="390000"/>
          </a:xfrm>
          <a:custGeom>
            <a:avLst/>
            <a:gdLst>
              <a:gd name="connsiteX0" fmla="*/ 327931 w 329122"/>
              <a:gd name="connsiteY0" fmla="*/ 340275 h 390000"/>
              <a:gd name="connsiteX1" fmla="*/ 211906 w 329122"/>
              <a:gd name="connsiteY1" fmla="*/ 137475 h 390000"/>
              <a:gd name="connsiteX2" fmla="*/ 208493 w 329122"/>
              <a:gd name="connsiteY2" fmla="*/ 125288 h 390000"/>
              <a:gd name="connsiteX3" fmla="*/ 209468 w 329122"/>
              <a:gd name="connsiteY3" fmla="*/ 118950 h 390000"/>
              <a:gd name="connsiteX4" fmla="*/ 224581 w 329122"/>
              <a:gd name="connsiteY4" fmla="*/ 62888 h 390000"/>
              <a:gd name="connsiteX5" fmla="*/ 229943 w 329122"/>
              <a:gd name="connsiteY5" fmla="*/ 59475 h 390000"/>
              <a:gd name="connsiteX6" fmla="*/ 270406 w 329122"/>
              <a:gd name="connsiteY6" fmla="*/ 63375 h 390000"/>
              <a:gd name="connsiteX7" fmla="*/ 272843 w 329122"/>
              <a:gd name="connsiteY7" fmla="*/ 61425 h 390000"/>
              <a:gd name="connsiteX8" fmla="*/ 281618 w 329122"/>
              <a:gd name="connsiteY8" fmla="*/ 21938 h 390000"/>
              <a:gd name="connsiteX9" fmla="*/ 280156 w 329122"/>
              <a:gd name="connsiteY9" fmla="*/ 19012 h 390000"/>
              <a:gd name="connsiteX10" fmla="*/ 242618 w 329122"/>
              <a:gd name="connsiteY10" fmla="*/ 5363 h 390000"/>
              <a:gd name="connsiteX11" fmla="*/ 212393 w 329122"/>
              <a:gd name="connsiteY11" fmla="*/ 0 h 390000"/>
              <a:gd name="connsiteX12" fmla="*/ 208493 w 329122"/>
              <a:gd name="connsiteY12" fmla="*/ 0 h 390000"/>
              <a:gd name="connsiteX13" fmla="*/ 203618 w 329122"/>
              <a:gd name="connsiteY13" fmla="*/ 4875 h 390000"/>
              <a:gd name="connsiteX14" fmla="*/ 203618 w 329122"/>
              <a:gd name="connsiteY14" fmla="*/ 9750 h 390000"/>
              <a:gd name="connsiteX15" fmla="*/ 164618 w 329122"/>
              <a:gd name="connsiteY15" fmla="*/ 48750 h 390000"/>
              <a:gd name="connsiteX16" fmla="*/ 125618 w 329122"/>
              <a:gd name="connsiteY16" fmla="*/ 9750 h 390000"/>
              <a:gd name="connsiteX17" fmla="*/ 125618 w 329122"/>
              <a:gd name="connsiteY17" fmla="*/ 4875 h 390000"/>
              <a:gd name="connsiteX18" fmla="*/ 120743 w 329122"/>
              <a:gd name="connsiteY18" fmla="*/ 0 h 390000"/>
              <a:gd name="connsiteX19" fmla="*/ 116843 w 329122"/>
              <a:gd name="connsiteY19" fmla="*/ 0 h 390000"/>
              <a:gd name="connsiteX20" fmla="*/ 86618 w 329122"/>
              <a:gd name="connsiteY20" fmla="*/ 5363 h 390000"/>
              <a:gd name="connsiteX21" fmla="*/ 49568 w 329122"/>
              <a:gd name="connsiteY21" fmla="*/ 19012 h 390000"/>
              <a:gd name="connsiteX22" fmla="*/ 48106 w 329122"/>
              <a:gd name="connsiteY22" fmla="*/ 21938 h 390000"/>
              <a:gd name="connsiteX23" fmla="*/ 56881 w 329122"/>
              <a:gd name="connsiteY23" fmla="*/ 61425 h 390000"/>
              <a:gd name="connsiteX24" fmla="*/ 59318 w 329122"/>
              <a:gd name="connsiteY24" fmla="*/ 63375 h 390000"/>
              <a:gd name="connsiteX25" fmla="*/ 99781 w 329122"/>
              <a:gd name="connsiteY25" fmla="*/ 59475 h 390000"/>
              <a:gd name="connsiteX26" fmla="*/ 105143 w 329122"/>
              <a:gd name="connsiteY26" fmla="*/ 62888 h 390000"/>
              <a:gd name="connsiteX27" fmla="*/ 120256 w 329122"/>
              <a:gd name="connsiteY27" fmla="*/ 118950 h 390000"/>
              <a:gd name="connsiteX28" fmla="*/ 121231 w 329122"/>
              <a:gd name="connsiteY28" fmla="*/ 125288 h 390000"/>
              <a:gd name="connsiteX29" fmla="*/ 117818 w 329122"/>
              <a:gd name="connsiteY29" fmla="*/ 137475 h 390000"/>
              <a:gd name="connsiteX30" fmla="*/ 1306 w 329122"/>
              <a:gd name="connsiteY30" fmla="*/ 340275 h 390000"/>
              <a:gd name="connsiteX31" fmla="*/ 4231 w 329122"/>
              <a:gd name="connsiteY31" fmla="*/ 352950 h 390000"/>
              <a:gd name="connsiteX32" fmla="*/ 164618 w 329122"/>
              <a:gd name="connsiteY32" fmla="*/ 390000 h 390000"/>
              <a:gd name="connsiteX33" fmla="*/ 325006 w 329122"/>
              <a:gd name="connsiteY33" fmla="*/ 352950 h 390000"/>
              <a:gd name="connsiteX34" fmla="*/ 327931 w 329122"/>
              <a:gd name="connsiteY34" fmla="*/ 340275 h 39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9122" h="390000">
                <a:moveTo>
                  <a:pt x="327931" y="340275"/>
                </a:moveTo>
                <a:lnTo>
                  <a:pt x="211906" y="137475"/>
                </a:lnTo>
                <a:cubicBezTo>
                  <a:pt x="209956" y="133575"/>
                  <a:pt x="208493" y="129675"/>
                  <a:pt x="208493" y="125288"/>
                </a:cubicBezTo>
                <a:cubicBezTo>
                  <a:pt x="208493" y="123338"/>
                  <a:pt x="208981" y="120900"/>
                  <a:pt x="209468" y="118950"/>
                </a:cubicBezTo>
                <a:lnTo>
                  <a:pt x="224581" y="62888"/>
                </a:lnTo>
                <a:cubicBezTo>
                  <a:pt x="225068" y="60450"/>
                  <a:pt x="227506" y="58988"/>
                  <a:pt x="229943" y="59475"/>
                </a:cubicBezTo>
                <a:lnTo>
                  <a:pt x="270406" y="63375"/>
                </a:lnTo>
                <a:cubicBezTo>
                  <a:pt x="271868" y="63375"/>
                  <a:pt x="272843" y="62888"/>
                  <a:pt x="272843" y="61425"/>
                </a:cubicBezTo>
                <a:lnTo>
                  <a:pt x="281618" y="21938"/>
                </a:lnTo>
                <a:cubicBezTo>
                  <a:pt x="282106" y="20963"/>
                  <a:pt x="281131" y="19500"/>
                  <a:pt x="280156" y="19012"/>
                </a:cubicBezTo>
                <a:lnTo>
                  <a:pt x="242618" y="5363"/>
                </a:lnTo>
                <a:cubicBezTo>
                  <a:pt x="232868" y="1950"/>
                  <a:pt x="222631" y="0"/>
                  <a:pt x="212393" y="0"/>
                </a:cubicBezTo>
                <a:lnTo>
                  <a:pt x="208493" y="0"/>
                </a:lnTo>
                <a:cubicBezTo>
                  <a:pt x="205568" y="0"/>
                  <a:pt x="203618" y="1950"/>
                  <a:pt x="203618" y="4875"/>
                </a:cubicBezTo>
                <a:lnTo>
                  <a:pt x="203618" y="9750"/>
                </a:lnTo>
                <a:cubicBezTo>
                  <a:pt x="203618" y="31200"/>
                  <a:pt x="186068" y="48750"/>
                  <a:pt x="164618" y="48750"/>
                </a:cubicBezTo>
                <a:cubicBezTo>
                  <a:pt x="143168" y="48750"/>
                  <a:pt x="125618" y="31200"/>
                  <a:pt x="125618" y="9750"/>
                </a:cubicBezTo>
                <a:lnTo>
                  <a:pt x="125618" y="4875"/>
                </a:lnTo>
                <a:cubicBezTo>
                  <a:pt x="125618" y="1950"/>
                  <a:pt x="123668" y="0"/>
                  <a:pt x="120743" y="0"/>
                </a:cubicBezTo>
                <a:lnTo>
                  <a:pt x="116843" y="0"/>
                </a:lnTo>
                <a:cubicBezTo>
                  <a:pt x="106606" y="0"/>
                  <a:pt x="96368" y="1950"/>
                  <a:pt x="86618" y="5363"/>
                </a:cubicBezTo>
                <a:lnTo>
                  <a:pt x="49568" y="19012"/>
                </a:lnTo>
                <a:cubicBezTo>
                  <a:pt x="48593" y="19500"/>
                  <a:pt x="47618" y="20475"/>
                  <a:pt x="48106" y="21938"/>
                </a:cubicBezTo>
                <a:lnTo>
                  <a:pt x="56881" y="61425"/>
                </a:lnTo>
                <a:cubicBezTo>
                  <a:pt x="57368" y="62400"/>
                  <a:pt x="58343" y="63375"/>
                  <a:pt x="59318" y="63375"/>
                </a:cubicBezTo>
                <a:lnTo>
                  <a:pt x="99781" y="59475"/>
                </a:lnTo>
                <a:cubicBezTo>
                  <a:pt x="102218" y="59475"/>
                  <a:pt x="104168" y="60938"/>
                  <a:pt x="105143" y="62888"/>
                </a:cubicBezTo>
                <a:lnTo>
                  <a:pt x="120256" y="118950"/>
                </a:lnTo>
                <a:cubicBezTo>
                  <a:pt x="120743" y="120900"/>
                  <a:pt x="121231" y="123338"/>
                  <a:pt x="121231" y="125288"/>
                </a:cubicBezTo>
                <a:cubicBezTo>
                  <a:pt x="121231" y="129675"/>
                  <a:pt x="120256" y="133575"/>
                  <a:pt x="117818" y="137475"/>
                </a:cubicBezTo>
                <a:lnTo>
                  <a:pt x="1306" y="340275"/>
                </a:lnTo>
                <a:cubicBezTo>
                  <a:pt x="-1132" y="344663"/>
                  <a:pt x="-157" y="350025"/>
                  <a:pt x="4231" y="352950"/>
                </a:cubicBezTo>
                <a:cubicBezTo>
                  <a:pt x="34456" y="374888"/>
                  <a:pt x="94906" y="390000"/>
                  <a:pt x="164618" y="390000"/>
                </a:cubicBezTo>
                <a:cubicBezTo>
                  <a:pt x="234331" y="390000"/>
                  <a:pt x="294781" y="374888"/>
                  <a:pt x="325006" y="352950"/>
                </a:cubicBezTo>
                <a:cubicBezTo>
                  <a:pt x="328906" y="350025"/>
                  <a:pt x="330368" y="344663"/>
                  <a:pt x="327931" y="340275"/>
                </a:cubicBezTo>
                <a:close/>
              </a:path>
            </a:pathLst>
          </a:custGeom>
          <a:solidFill>
            <a:schemeClr val="accent3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23E98B4B-8687-334C-8410-CFB76AA70C4B}"/>
              </a:ext>
            </a:extLst>
          </p:cNvPr>
          <p:cNvSpPr/>
          <p:nvPr/>
        </p:nvSpPr>
        <p:spPr>
          <a:xfrm>
            <a:off x="2131378" y="3570344"/>
            <a:ext cx="358077" cy="346125"/>
          </a:xfrm>
          <a:custGeom>
            <a:avLst/>
            <a:gdLst>
              <a:gd name="connsiteX0" fmla="*/ 304380 w 358077"/>
              <a:gd name="connsiteY0" fmla="*/ 114435 h 346125"/>
              <a:gd name="connsiteX1" fmla="*/ 349386 w 358077"/>
              <a:gd name="connsiteY1" fmla="*/ 144441 h 346125"/>
              <a:gd name="connsiteX2" fmla="*/ 357927 w 358077"/>
              <a:gd name="connsiteY2" fmla="*/ 163083 h 346125"/>
              <a:gd name="connsiteX3" fmla="*/ 337184 w 358077"/>
              <a:gd name="connsiteY3" fmla="*/ 329042 h 346125"/>
              <a:gd name="connsiteX4" fmla="*/ 334064 w 358077"/>
              <a:gd name="connsiteY4" fmla="*/ 337296 h 346125"/>
              <a:gd name="connsiteX5" fmla="*/ 53687 w 358077"/>
              <a:gd name="connsiteY5" fmla="*/ 114435 h 346125"/>
              <a:gd name="connsiteX6" fmla="*/ 24013 w 358077"/>
              <a:gd name="connsiteY6" fmla="*/ 337296 h 346125"/>
              <a:gd name="connsiteX7" fmla="*/ 20903 w 358077"/>
              <a:gd name="connsiteY7" fmla="*/ 329062 h 346125"/>
              <a:gd name="connsiteX8" fmla="*/ 150 w 358077"/>
              <a:gd name="connsiteY8" fmla="*/ 163083 h 346125"/>
              <a:gd name="connsiteX9" fmla="*/ 8681 w 358077"/>
              <a:gd name="connsiteY9" fmla="*/ 144441 h 346125"/>
              <a:gd name="connsiteX10" fmla="*/ 77692 w 358077"/>
              <a:gd name="connsiteY10" fmla="*/ 102375 h 346125"/>
              <a:gd name="connsiteX11" fmla="*/ 99508 w 358077"/>
              <a:gd name="connsiteY11" fmla="*/ 102375 h 346125"/>
              <a:gd name="connsiteX12" fmla="*/ 99508 w 358077"/>
              <a:gd name="connsiteY12" fmla="*/ 141375 h 346125"/>
              <a:gd name="connsiteX13" fmla="*/ 121445 w 358077"/>
              <a:gd name="connsiteY13" fmla="*/ 163313 h 346125"/>
              <a:gd name="connsiteX14" fmla="*/ 143383 w 358077"/>
              <a:gd name="connsiteY14" fmla="*/ 141375 h 346125"/>
              <a:gd name="connsiteX15" fmla="*/ 143383 w 358077"/>
              <a:gd name="connsiteY15" fmla="*/ 102375 h 346125"/>
              <a:gd name="connsiteX16" fmla="*/ 214762 w 358077"/>
              <a:gd name="connsiteY16" fmla="*/ 102375 h 346125"/>
              <a:gd name="connsiteX17" fmla="*/ 214762 w 358077"/>
              <a:gd name="connsiteY17" fmla="*/ 141375 h 346125"/>
              <a:gd name="connsiteX18" fmla="*/ 236700 w 358077"/>
              <a:gd name="connsiteY18" fmla="*/ 163313 h 346125"/>
              <a:gd name="connsiteX19" fmla="*/ 258637 w 358077"/>
              <a:gd name="connsiteY19" fmla="*/ 141375 h 346125"/>
              <a:gd name="connsiteX20" fmla="*/ 258637 w 358077"/>
              <a:gd name="connsiteY20" fmla="*/ 102375 h 346125"/>
              <a:gd name="connsiteX21" fmla="*/ 280385 w 358077"/>
              <a:gd name="connsiteY21" fmla="*/ 102375 h 346125"/>
              <a:gd name="connsiteX22" fmla="*/ 291217 w 358077"/>
              <a:gd name="connsiteY22" fmla="*/ 105661 h 346125"/>
              <a:gd name="connsiteX23" fmla="*/ 293601 w 358077"/>
              <a:gd name="connsiteY23" fmla="*/ 107250 h 346125"/>
              <a:gd name="connsiteX24" fmla="*/ 325196 w 358077"/>
              <a:gd name="connsiteY24" fmla="*/ 344662 h 346125"/>
              <a:gd name="connsiteX25" fmla="*/ 317825 w 358077"/>
              <a:gd name="connsiteY25" fmla="*/ 346125 h 346125"/>
              <a:gd name="connsiteX26" fmla="*/ 40252 w 358077"/>
              <a:gd name="connsiteY26" fmla="*/ 346125 h 346125"/>
              <a:gd name="connsiteX27" fmla="*/ 32881 w 358077"/>
              <a:gd name="connsiteY27" fmla="*/ 344662 h 346125"/>
              <a:gd name="connsiteX28" fmla="*/ 64476 w 358077"/>
              <a:gd name="connsiteY28" fmla="*/ 107250 h 346125"/>
              <a:gd name="connsiteX29" fmla="*/ 66874 w 358077"/>
              <a:gd name="connsiteY29" fmla="*/ 105651 h 346125"/>
              <a:gd name="connsiteX30" fmla="*/ 77692 w 358077"/>
              <a:gd name="connsiteY30" fmla="*/ 102375 h 346125"/>
              <a:gd name="connsiteX31" fmla="*/ 179072 w 358077"/>
              <a:gd name="connsiteY31" fmla="*/ 0 h 346125"/>
              <a:gd name="connsiteX32" fmla="*/ 246450 w 358077"/>
              <a:gd name="connsiteY32" fmla="*/ 69513 h 346125"/>
              <a:gd name="connsiteX33" fmla="*/ 246450 w 358077"/>
              <a:gd name="connsiteY33" fmla="*/ 141375 h 346125"/>
              <a:gd name="connsiteX34" fmla="*/ 236700 w 358077"/>
              <a:gd name="connsiteY34" fmla="*/ 151125 h 346125"/>
              <a:gd name="connsiteX35" fmla="*/ 226950 w 358077"/>
              <a:gd name="connsiteY35" fmla="*/ 141375 h 346125"/>
              <a:gd name="connsiteX36" fmla="*/ 226950 w 358077"/>
              <a:gd name="connsiteY36" fmla="*/ 69513 h 346125"/>
              <a:gd name="connsiteX37" fmla="*/ 179072 w 358077"/>
              <a:gd name="connsiteY37" fmla="*/ 19500 h 346125"/>
              <a:gd name="connsiteX38" fmla="*/ 131195 w 358077"/>
              <a:gd name="connsiteY38" fmla="*/ 69513 h 346125"/>
              <a:gd name="connsiteX39" fmla="*/ 131195 w 358077"/>
              <a:gd name="connsiteY39" fmla="*/ 141375 h 346125"/>
              <a:gd name="connsiteX40" fmla="*/ 121445 w 358077"/>
              <a:gd name="connsiteY40" fmla="*/ 151125 h 346125"/>
              <a:gd name="connsiteX41" fmla="*/ 111695 w 358077"/>
              <a:gd name="connsiteY41" fmla="*/ 141375 h 346125"/>
              <a:gd name="connsiteX42" fmla="*/ 111695 w 358077"/>
              <a:gd name="connsiteY42" fmla="*/ 69513 h 346125"/>
              <a:gd name="connsiteX43" fmla="*/ 179072 w 358077"/>
              <a:gd name="connsiteY43" fmla="*/ 0 h 34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077" h="346125">
                <a:moveTo>
                  <a:pt x="304380" y="114435"/>
                </a:moveTo>
                <a:lnTo>
                  <a:pt x="349386" y="144441"/>
                </a:lnTo>
                <a:cubicBezTo>
                  <a:pt x="355534" y="148535"/>
                  <a:pt x="358841" y="155753"/>
                  <a:pt x="357927" y="163083"/>
                </a:cubicBezTo>
                <a:lnTo>
                  <a:pt x="337184" y="329042"/>
                </a:lnTo>
                <a:cubicBezTo>
                  <a:pt x="336795" y="331998"/>
                  <a:pt x="335727" y="334823"/>
                  <a:pt x="334064" y="337296"/>
                </a:cubicBezTo>
                <a:close/>
                <a:moveTo>
                  <a:pt x="53687" y="114435"/>
                </a:moveTo>
                <a:lnTo>
                  <a:pt x="24013" y="337296"/>
                </a:lnTo>
                <a:cubicBezTo>
                  <a:pt x="22356" y="334827"/>
                  <a:pt x="21291" y="332009"/>
                  <a:pt x="20903" y="329062"/>
                </a:cubicBezTo>
                <a:lnTo>
                  <a:pt x="150" y="163083"/>
                </a:lnTo>
                <a:cubicBezTo>
                  <a:pt x="-766" y="155755"/>
                  <a:pt x="2537" y="148538"/>
                  <a:pt x="8681" y="144441"/>
                </a:cubicBezTo>
                <a:close/>
                <a:moveTo>
                  <a:pt x="77692" y="102375"/>
                </a:moveTo>
                <a:lnTo>
                  <a:pt x="99508" y="102375"/>
                </a:lnTo>
                <a:lnTo>
                  <a:pt x="99508" y="141375"/>
                </a:lnTo>
                <a:cubicBezTo>
                  <a:pt x="99508" y="153491"/>
                  <a:pt x="109329" y="163313"/>
                  <a:pt x="121445" y="163313"/>
                </a:cubicBezTo>
                <a:cubicBezTo>
                  <a:pt x="133561" y="163313"/>
                  <a:pt x="143383" y="153491"/>
                  <a:pt x="143383" y="141375"/>
                </a:cubicBezTo>
                <a:lnTo>
                  <a:pt x="143383" y="102375"/>
                </a:lnTo>
                <a:lnTo>
                  <a:pt x="214762" y="102375"/>
                </a:lnTo>
                <a:lnTo>
                  <a:pt x="214762" y="141375"/>
                </a:lnTo>
                <a:cubicBezTo>
                  <a:pt x="214762" y="153491"/>
                  <a:pt x="224584" y="163313"/>
                  <a:pt x="236700" y="163313"/>
                </a:cubicBezTo>
                <a:cubicBezTo>
                  <a:pt x="248816" y="163313"/>
                  <a:pt x="258637" y="153491"/>
                  <a:pt x="258637" y="141375"/>
                </a:cubicBezTo>
                <a:lnTo>
                  <a:pt x="258637" y="102375"/>
                </a:lnTo>
                <a:lnTo>
                  <a:pt x="280385" y="102375"/>
                </a:lnTo>
                <a:cubicBezTo>
                  <a:pt x="284241" y="102375"/>
                  <a:pt x="288011" y="103519"/>
                  <a:pt x="291217" y="105661"/>
                </a:cubicBezTo>
                <a:lnTo>
                  <a:pt x="293601" y="107250"/>
                </a:lnTo>
                <a:lnTo>
                  <a:pt x="325196" y="344662"/>
                </a:lnTo>
                <a:cubicBezTo>
                  <a:pt x="322858" y="345628"/>
                  <a:pt x="320354" y="346125"/>
                  <a:pt x="317825" y="346125"/>
                </a:cubicBezTo>
                <a:lnTo>
                  <a:pt x="40252" y="346125"/>
                </a:lnTo>
                <a:cubicBezTo>
                  <a:pt x="37723" y="346125"/>
                  <a:pt x="35219" y="345628"/>
                  <a:pt x="32881" y="344662"/>
                </a:cubicBezTo>
                <a:lnTo>
                  <a:pt x="64476" y="107250"/>
                </a:lnTo>
                <a:lnTo>
                  <a:pt x="66874" y="105651"/>
                </a:lnTo>
                <a:cubicBezTo>
                  <a:pt x="70078" y="103515"/>
                  <a:pt x="73842" y="102375"/>
                  <a:pt x="77692" y="102375"/>
                </a:cubicBezTo>
                <a:close/>
                <a:moveTo>
                  <a:pt x="179072" y="0"/>
                </a:moveTo>
                <a:cubicBezTo>
                  <a:pt x="223308" y="0"/>
                  <a:pt x="246450" y="34968"/>
                  <a:pt x="246450" y="69513"/>
                </a:cubicBezTo>
                <a:lnTo>
                  <a:pt x="246450" y="141375"/>
                </a:lnTo>
                <a:cubicBezTo>
                  <a:pt x="246450" y="146760"/>
                  <a:pt x="242085" y="151125"/>
                  <a:pt x="236700" y="151125"/>
                </a:cubicBezTo>
                <a:cubicBezTo>
                  <a:pt x="231315" y="151125"/>
                  <a:pt x="226950" y="146760"/>
                  <a:pt x="226950" y="141375"/>
                </a:cubicBezTo>
                <a:lnTo>
                  <a:pt x="226950" y="69513"/>
                </a:lnTo>
                <a:cubicBezTo>
                  <a:pt x="226950" y="45425"/>
                  <a:pt x="211969" y="19500"/>
                  <a:pt x="179072" y="19500"/>
                </a:cubicBezTo>
                <a:cubicBezTo>
                  <a:pt x="146176" y="19500"/>
                  <a:pt x="131195" y="45425"/>
                  <a:pt x="131195" y="69513"/>
                </a:cubicBezTo>
                <a:lnTo>
                  <a:pt x="131195" y="141375"/>
                </a:lnTo>
                <a:cubicBezTo>
                  <a:pt x="131195" y="146760"/>
                  <a:pt x="126830" y="151125"/>
                  <a:pt x="121445" y="151125"/>
                </a:cubicBezTo>
                <a:cubicBezTo>
                  <a:pt x="116060" y="151125"/>
                  <a:pt x="111695" y="146760"/>
                  <a:pt x="111695" y="141375"/>
                </a:cubicBezTo>
                <a:lnTo>
                  <a:pt x="111695" y="69513"/>
                </a:lnTo>
                <a:cubicBezTo>
                  <a:pt x="111695" y="34968"/>
                  <a:pt x="134837" y="0"/>
                  <a:pt x="179072" y="0"/>
                </a:cubicBezTo>
                <a:close/>
              </a:path>
            </a:pathLst>
          </a:custGeom>
          <a:solidFill>
            <a:schemeClr val="accent1"/>
          </a:solidFill>
          <a:ln w="486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0B05CA9-D352-584D-865B-43F0E02040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B158042-524A-D448-82F1-A9D59E9994F6}"/>
              </a:ext>
            </a:extLst>
          </p:cNvPr>
          <p:cNvSpPr/>
          <p:nvPr/>
        </p:nvSpPr>
        <p:spPr>
          <a:xfrm>
            <a:off x="4383271" y="5254911"/>
            <a:ext cx="3493790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9E4A60E-8BFF-9B46-A9AD-F036A68D6CB5}"/>
              </a:ext>
            </a:extLst>
          </p:cNvPr>
          <p:cNvSpPr/>
          <p:nvPr/>
        </p:nvSpPr>
        <p:spPr>
          <a:xfrm>
            <a:off x="4328845" y="5200485"/>
            <a:ext cx="3493790" cy="900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F7ECFCA-D981-1F4D-9969-658AE09FE407}"/>
              </a:ext>
            </a:extLst>
          </p:cNvPr>
          <p:cNvSpPr txBox="1"/>
          <p:nvPr/>
        </p:nvSpPr>
        <p:spPr>
          <a:xfrm>
            <a:off x="4328845" y="5332205"/>
            <a:ext cx="3493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3"/>
                </a:solidFill>
                <a:effectLst>
                  <a:outerShdw dist="38100" dir="3000000" algn="tl" rotWithShape="0">
                    <a:schemeClr val="accent4"/>
                  </a:outerShdw>
                </a:effectLst>
                <a:latin typeface="Poppins" pitchFamily="2" charset="77"/>
                <a:cs typeface="Poppins" pitchFamily="2" charset="77"/>
              </a:rPr>
              <a:t>PROMOTION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12A744E-DC94-8046-9F84-5E124A06FE0E}"/>
              </a:ext>
            </a:extLst>
          </p:cNvPr>
          <p:cNvSpPr/>
          <p:nvPr/>
        </p:nvSpPr>
        <p:spPr>
          <a:xfrm>
            <a:off x="4903620" y="4445407"/>
            <a:ext cx="2318658" cy="900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E7C02F1-8CC7-394D-A774-4B685F365F57}"/>
              </a:ext>
            </a:extLst>
          </p:cNvPr>
          <p:cNvSpPr txBox="1"/>
          <p:nvPr/>
        </p:nvSpPr>
        <p:spPr>
          <a:xfrm>
            <a:off x="4903620" y="4572242"/>
            <a:ext cx="2318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Poppins" pitchFamily="2" charset="77"/>
                <a:cs typeface="Poppins" pitchFamily="2" charset="77"/>
              </a:rPr>
              <a:t>fashion</a:t>
            </a:r>
          </a:p>
        </p:txBody>
      </p:sp>
    </p:spTree>
    <p:extLst>
      <p:ext uri="{BB962C8B-B14F-4D97-AF65-F5344CB8AC3E}">
        <p14:creationId xmlns:p14="http://schemas.microsoft.com/office/powerpoint/2010/main" val="103156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8390"/>
      </a:accent1>
      <a:accent2>
        <a:srgbClr val="FFC000"/>
      </a:accent2>
      <a:accent3>
        <a:srgbClr val="CB1F1C"/>
      </a:accent3>
      <a:accent4>
        <a:srgbClr val="1F91A2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1335</Words>
  <Application>Microsoft Macintosh PowerPoint</Application>
  <PresentationFormat>Widescreen</PresentationFormat>
  <Paragraphs>203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TMint Developer</dc:creator>
  <cp:lastModifiedBy>TMint Developer</cp:lastModifiedBy>
  <cp:revision>200</cp:revision>
  <dcterms:created xsi:type="dcterms:W3CDTF">2020-11-05T03:49:06Z</dcterms:created>
  <dcterms:modified xsi:type="dcterms:W3CDTF">2021-02-23T03:20:00Z</dcterms:modified>
</cp:coreProperties>
</file>