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1665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71119" y="1600200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87761" y="6553200"/>
            <a:ext cx="41460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người đi bộ sang ngang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26" t="74682" r="28999" b="14555"/>
          <a:stretch/>
        </p:blipFill>
        <p:spPr bwMode="auto">
          <a:xfrm>
            <a:off x="6233319" y="2616200"/>
            <a:ext cx="3917458" cy="3779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2022-07-28T01:08:40Z</dcterms:modified>
</cp:coreProperties>
</file>