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1" r:id="rId13"/>
    <p:sldId id="273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329016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 smtClean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 smtClean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24111" r="14597" b="20548"/>
          <a:stretch/>
        </p:blipFill>
        <p:spPr>
          <a:xfrm>
            <a:off x="856128" y="544577"/>
            <a:ext cx="10281739" cy="454154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/>
          <p:nvPr/>
        </p:nvCxnSpPr>
        <p:spPr>
          <a:xfrm flipH="1">
            <a:off x="7406884" y="1440502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03253" y="1937901"/>
            <a:ext cx="195945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36085" y="1357772"/>
            <a:ext cx="195945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4794" r="24328" b="21915"/>
          <a:stretch/>
        </p:blipFill>
        <p:spPr>
          <a:xfrm>
            <a:off x="3848515" y="4714521"/>
            <a:ext cx="4093772" cy="204688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3206225" y="1979268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68502" y="197926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07347" y="199538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69375" y="2506194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501370" y="252685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35409" y="308359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612436" y="3000867"/>
            <a:ext cx="195945" cy="391885"/>
            <a:chOff x="11234055" y="1094182"/>
            <a:chExt cx="126272" cy="329669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574874" y="2423464"/>
            <a:ext cx="195945" cy="391885"/>
            <a:chOff x="11234055" y="1094182"/>
            <a:chExt cx="126272" cy="329669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066090" y="3000867"/>
            <a:ext cx="195945" cy="391885"/>
            <a:chOff x="11234055" y="1094182"/>
            <a:chExt cx="126272" cy="32966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23799" y="2995689"/>
            <a:ext cx="195945" cy="391885"/>
            <a:chOff x="11234055" y="1094182"/>
            <a:chExt cx="126272" cy="329669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208936" y="3546563"/>
            <a:ext cx="195945" cy="391885"/>
            <a:chOff x="11234055" y="1094182"/>
            <a:chExt cx="126272" cy="329669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200608" y="4076105"/>
            <a:ext cx="195945" cy="391885"/>
            <a:chOff x="11234055" y="1094182"/>
            <a:chExt cx="126272" cy="32966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0501370" y="1357772"/>
            <a:ext cx="195945" cy="391885"/>
            <a:chOff x="11234055" y="1094182"/>
            <a:chExt cx="126272" cy="329669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9262988" y="4073515"/>
            <a:ext cx="195945" cy="391885"/>
            <a:chOff x="11234055" y="1094182"/>
            <a:chExt cx="126272" cy="329669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b="15272"/>
          <a:stretch/>
        </p:blipFill>
        <p:spPr>
          <a:xfrm>
            <a:off x="2246845" y="0"/>
            <a:ext cx="76952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4090" y="-115910"/>
            <a:ext cx="346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Luyện đọc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7818" y="1139322"/>
            <a:ext cx="3296992" cy="502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 smtClean="0">
                <a:latin typeface="UTM Avo" panose="02040603050506020204" pitchFamily="18" charset="0"/>
              </a:rPr>
              <a:t>lũn cũn</a:t>
            </a:r>
          </a:p>
          <a:p>
            <a:pPr>
              <a:lnSpc>
                <a:spcPct val="150000"/>
              </a:lnSpc>
            </a:pPr>
            <a:r>
              <a:rPr lang="vi-VN" sz="4400" dirty="0" smtClean="0">
                <a:latin typeface="UTM Avo" panose="02040603050506020204" pitchFamily="18" charset="0"/>
              </a:rPr>
              <a:t>dữ lắm</a:t>
            </a:r>
          </a:p>
          <a:p>
            <a:pPr>
              <a:lnSpc>
                <a:spcPct val="150000"/>
              </a:lnSpc>
            </a:pPr>
            <a:r>
              <a:rPr lang="vi-VN" sz="4400" dirty="0" smtClean="0">
                <a:latin typeface="UTM Avo" panose="02040603050506020204" pitchFamily="18" charset="0"/>
              </a:rPr>
              <a:t>mắt thô lố</a:t>
            </a:r>
          </a:p>
          <a:p>
            <a:pPr>
              <a:lnSpc>
                <a:spcPct val="150000"/>
              </a:lnSpc>
            </a:pPr>
            <a:r>
              <a:rPr lang="vi-VN" sz="4400" dirty="0" smtClean="0">
                <a:latin typeface="UTM Avo" panose="02040603050506020204" pitchFamily="18" charset="0"/>
              </a:rPr>
              <a:t>quát rõ to</a:t>
            </a:r>
          </a:p>
          <a:p>
            <a:pPr>
              <a:lnSpc>
                <a:spcPct val="150000"/>
              </a:lnSpc>
            </a:pPr>
            <a:r>
              <a:rPr lang="vi-VN" sz="4400" dirty="0" smtClean="0">
                <a:latin typeface="UTM Avo" panose="02040603050506020204" pitchFamily="18" charset="0"/>
              </a:rPr>
              <a:t>rất hiền</a:t>
            </a:r>
            <a:endParaRPr lang="en-US" sz="4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08" t="-302" r="25107" b="59416"/>
          <a:stretch/>
        </p:blipFill>
        <p:spPr>
          <a:xfrm>
            <a:off x="3168203" y="1223491"/>
            <a:ext cx="4904114" cy="2395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8203" y="4868214"/>
            <a:ext cx="584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thô lố</a:t>
            </a:r>
            <a:r>
              <a:rPr lang="vi-VN" sz="4000" dirty="0" smtClean="0">
                <a:latin typeface="UTM Avo" panose="02040603050506020204" pitchFamily="18" charset="0"/>
              </a:rPr>
              <a:t>: mắt to, lồi ra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24111" r="14597" b="20548"/>
          <a:stretch/>
        </p:blipFill>
        <p:spPr>
          <a:xfrm>
            <a:off x="856128" y="544577"/>
            <a:ext cx="10281739" cy="454154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24794" r="24328" b="21915"/>
          <a:stretch/>
        </p:blipFill>
        <p:spPr>
          <a:xfrm>
            <a:off x="3848515" y="4714521"/>
            <a:ext cx="4093772" cy="20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46631" r="26493" b="17103"/>
          <a:stretch/>
        </p:blipFill>
        <p:spPr>
          <a:xfrm>
            <a:off x="1698170" y="2063931"/>
            <a:ext cx="8546352" cy="395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0"/>
            <a:ext cx="1042308" cy="1252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1920" y="522514"/>
            <a:ext cx="4519749" cy="613955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Những ý nào đúng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12127" y="380782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12127" y="5161422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24749" r="16883" b="56541"/>
          <a:stretch/>
        </p:blipFill>
        <p:spPr>
          <a:xfrm>
            <a:off x="943366" y="2775350"/>
            <a:ext cx="10173126" cy="16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73: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uôn - uôt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rgbClr val="FFCC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uôt</a:t>
            </a:r>
            <a:endParaRPr lang="en-US" sz="9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520226" cy="3099837"/>
          </a:xfrm>
          <a:prstGeom prst="ellipse">
            <a:avLst/>
          </a:prstGeom>
          <a:solidFill>
            <a:srgbClr val="FFCC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uôn</a:t>
            </a:r>
            <a:endParaRPr lang="en-US" sz="9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3320" y="1414297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uôt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uô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12925" y="4998540"/>
            <a:ext cx="528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(uô - tờ - uôt)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3190" y="1414297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uôn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uô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0668" y="4998540"/>
            <a:ext cx="563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(uô - nờ - uôn)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9607" y="39551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73: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uôn - uôt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6270" y="4804856"/>
            <a:ext cx="5067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chuồn chuồn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1872" y="4804856"/>
            <a:ext cx="1523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38681" y="2033898"/>
            <a:ext cx="3986017" cy="2250830"/>
            <a:chOff x="3809999" y="1447800"/>
            <a:chExt cx="2209801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chuồn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09999" y="2286000"/>
              <a:ext cx="138514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uôn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95139" y="2286000"/>
              <a:ext cx="824661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03065" y="4651574"/>
            <a:ext cx="477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UTM Avo" panose="02040603050506020204" pitchFamily="18" charset="0"/>
              </a:rPr>
              <a:t>(chờ - uôn – chuôn – huyền – chuồn)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21150" r="53521" b="41500"/>
          <a:stretch/>
        </p:blipFill>
        <p:spPr>
          <a:xfrm>
            <a:off x="1343948" y="994438"/>
            <a:ext cx="4432059" cy="36342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20516" y="4804856"/>
            <a:ext cx="1523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09928" y="860295"/>
            <a:ext cx="2964742" cy="923330"/>
            <a:chOff x="8053868" y="1278441"/>
            <a:chExt cx="2964742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8053868" y="1278441"/>
              <a:ext cx="2964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UTM Avo" panose="02040603050506020204" pitchFamily="18" charset="0"/>
                </a:rPr>
                <a:t>chuồn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34300" y="1278441"/>
              <a:ext cx="152317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uôn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796089" y="3522128"/>
            <a:ext cx="284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`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65002" y="4861719"/>
            <a:ext cx="1837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UTM Avo" panose="02040603050506020204" pitchFamily="18" charset="0"/>
              </a:rPr>
              <a:t>c</a:t>
            </a:r>
            <a:r>
              <a:rPr lang="vi-VN" sz="4400" b="1" dirty="0" smtClean="0">
                <a:latin typeface="UTM Avo" panose="02040603050506020204" pitchFamily="18" charset="0"/>
              </a:rPr>
              <a:t>huột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7956" y="4861719"/>
            <a:ext cx="11144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14692" y="1037618"/>
            <a:ext cx="2060155" cy="834190"/>
            <a:chOff x="7814875" y="1231767"/>
            <a:chExt cx="2321902" cy="834190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UTM Avo" panose="02040603050506020204" pitchFamily="18" charset="0"/>
                </a:rPr>
                <a:t>chuột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93054" y="1231767"/>
              <a:ext cx="9933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uôt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516" y="2328229"/>
            <a:ext cx="3662511" cy="2057806"/>
            <a:chOff x="3810000" y="1447800"/>
            <a:chExt cx="2209801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chuột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322922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chuôt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32922" y="2286000"/>
              <a:ext cx="886879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.</a:t>
              </a:r>
              <a:endParaRPr lang="en-US" sz="48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3" t="22744" r="16518" b="42639"/>
          <a:stretch/>
        </p:blipFill>
        <p:spPr>
          <a:xfrm>
            <a:off x="955215" y="1590825"/>
            <a:ext cx="4363760" cy="2447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3516" y="4646274"/>
            <a:ext cx="477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UTM Avo" panose="02040603050506020204" pitchFamily="18" charset="0"/>
              </a:rPr>
              <a:t>(chờ - uôt - chuôt - nặng - chuột)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8082" y="5397284"/>
            <a:ext cx="5067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chuồn chuồn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73684" y="5397284"/>
            <a:ext cx="1523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21150" r="53521" b="41500"/>
          <a:stretch/>
        </p:blipFill>
        <p:spPr>
          <a:xfrm>
            <a:off x="1085760" y="1586866"/>
            <a:ext cx="4432059" cy="36342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62328" y="5397284"/>
            <a:ext cx="1523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9528" y="5376874"/>
            <a:ext cx="2217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chuột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29194" y="5371526"/>
            <a:ext cx="1327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3" t="22744" r="16518" b="42639"/>
          <a:stretch/>
        </p:blipFill>
        <p:spPr>
          <a:xfrm>
            <a:off x="6929741" y="2105980"/>
            <a:ext cx="4363760" cy="2447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9607" y="39551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73: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uôn - uôt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0" grpId="0"/>
      <p:bldP spid="2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53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 smtClean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9311" y="2802514"/>
            <a:ext cx="1549533" cy="976897"/>
            <a:chOff x="390727" y="2611311"/>
            <a:chExt cx="1549533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t="15519" r="25864" b="16614"/>
          <a:stretch/>
        </p:blipFill>
        <p:spPr>
          <a:xfrm>
            <a:off x="2446984" y="0"/>
            <a:ext cx="8578675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82603" y="1609859"/>
            <a:ext cx="888642" cy="1068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7679" y="3681211"/>
            <a:ext cx="1892524" cy="1135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47679" y="1311498"/>
            <a:ext cx="3242659" cy="15991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69008" y="1594834"/>
            <a:ext cx="888642" cy="106894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69539" y="3681212"/>
            <a:ext cx="2303238" cy="11354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131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61</cp:revision>
  <dcterms:created xsi:type="dcterms:W3CDTF">2020-08-09T12:12:19Z</dcterms:created>
  <dcterms:modified xsi:type="dcterms:W3CDTF">2020-08-15T01:54:46Z</dcterms:modified>
</cp:coreProperties>
</file>