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7" d="100"/>
          <a:sy n="37" d="100"/>
        </p:scale>
        <p:origin x="744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THẲNG (</a:t>
            </a:r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3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786" t="-4605" r="-69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=0+3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856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C2EFB86-CCCF-D9B0-283E-9F5F96BE258E}"/>
              </a:ext>
            </a:extLst>
          </p:cNvPr>
          <p:cNvSpPr txBox="1"/>
          <p:nvPr/>
        </p:nvSpPr>
        <p:spPr>
          <a:xfrm>
            <a:off x="6305784" y="10248289"/>
            <a:ext cx="15017509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0439"/>
            <a:chOff x="1076414" y="4334859"/>
            <a:chExt cx="22262517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4207"/>
              <a:chOff x="637542" y="1083939"/>
              <a:chExt cx="858684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8560" r="-535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v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t = 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2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1480</Words>
  <Application>Microsoft Office PowerPoint</Application>
  <PresentationFormat>Custom</PresentationFormat>
  <Paragraphs>223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2023-08-31T01:50:39Z</dcterms:modified>
</cp:coreProperties>
</file>