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5143500" cx="9144000"/>
  <p:notesSz cx="6858000" cy="9144000"/>
  <p:embeddedFontLst>
    <p:embeddedFont>
      <p:font typeface="Proxima Nova"/>
      <p:regular r:id="rId42"/>
      <p:bold r:id="rId43"/>
      <p:italic r:id="rId44"/>
      <p:boldItalic r:id="rId45"/>
    </p:embeddedFont>
    <p:embeddedFont>
      <p:font typeface="Cairo"/>
      <p:regular r:id="rId46"/>
      <p:bold r:id="rId47"/>
    </p:embeddedFont>
    <p:embeddedFont>
      <p:font typeface="Bungee"/>
      <p:regular r:id="rId48"/>
    </p:embeddedFont>
    <p:embeddedFont>
      <p:font typeface="Proxima Nova Semibold"/>
      <p:regular r:id="rId49"/>
      <p:bold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00DA8F0-92F6-4911-BDC7-27824952C5DD}">
  <a:tblStyle styleId="{E00DA8F0-92F6-4911-BDC7-27824952C5D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ProximaNova-regular.fntdata"/><Relationship Id="rId41" Type="http://schemas.openxmlformats.org/officeDocument/2006/relationships/slide" Target="slides/slide35.xml"/><Relationship Id="rId44" Type="http://schemas.openxmlformats.org/officeDocument/2006/relationships/font" Target="fonts/ProximaNova-italic.fntdata"/><Relationship Id="rId43" Type="http://schemas.openxmlformats.org/officeDocument/2006/relationships/font" Target="fonts/ProximaNova-bold.fntdata"/><Relationship Id="rId46" Type="http://schemas.openxmlformats.org/officeDocument/2006/relationships/font" Target="fonts/Cairo-regular.fntdata"/><Relationship Id="rId45" Type="http://schemas.openxmlformats.org/officeDocument/2006/relationships/font" Target="fonts/ProximaNova-bold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Bungee-regular.fntdata"/><Relationship Id="rId47" Type="http://schemas.openxmlformats.org/officeDocument/2006/relationships/font" Target="fonts/Cairo-bold.fntdata"/><Relationship Id="rId49" Type="http://schemas.openxmlformats.org/officeDocument/2006/relationships/font" Target="fonts/ProximaNovaSemibold-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ProximaNovaSemibold-boldItalic.fntdata"/><Relationship Id="rId50" Type="http://schemas.openxmlformats.org/officeDocument/2006/relationships/font" Target="fonts/ProximaNovaSemibold-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g15bb8033a5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2" name="Google Shape;1132;g15bb8033a5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4" name="Shape 1204"/>
        <p:cNvGrpSpPr/>
        <p:nvPr/>
      </p:nvGrpSpPr>
      <p:grpSpPr>
        <a:xfrm>
          <a:off x="0" y="0"/>
          <a:ext cx="0" cy="0"/>
          <a:chOff x="0" y="0"/>
          <a:chExt cx="0" cy="0"/>
        </a:xfrm>
      </p:grpSpPr>
      <p:sp>
        <p:nvSpPr>
          <p:cNvPr id="1205" name="Google Shape;1205;g15bb8033a5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6" name="Google Shape;1206;g15bb8033a5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g15bb8033a5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4" name="Google Shape;1314;g15bb8033a5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1" name="Shape 1401"/>
        <p:cNvGrpSpPr/>
        <p:nvPr/>
      </p:nvGrpSpPr>
      <p:grpSpPr>
        <a:xfrm>
          <a:off x="0" y="0"/>
          <a:ext cx="0" cy="0"/>
          <a:chOff x="0" y="0"/>
          <a:chExt cx="0" cy="0"/>
        </a:xfrm>
      </p:grpSpPr>
      <p:sp>
        <p:nvSpPr>
          <p:cNvPr id="1402" name="Google Shape;1402;g15bb8033a5a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3" name="Google Shape;1403;g15bb8033a5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5" name="Shape 1465"/>
        <p:cNvGrpSpPr/>
        <p:nvPr/>
      </p:nvGrpSpPr>
      <p:grpSpPr>
        <a:xfrm>
          <a:off x="0" y="0"/>
          <a:ext cx="0" cy="0"/>
          <a:chOff x="0" y="0"/>
          <a:chExt cx="0" cy="0"/>
        </a:xfrm>
      </p:grpSpPr>
      <p:sp>
        <p:nvSpPr>
          <p:cNvPr id="1466" name="Google Shape;1466;g15bb8033a5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7" name="Google Shape;1467;g15bb8033a5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8" name="Shape 1538"/>
        <p:cNvGrpSpPr/>
        <p:nvPr/>
      </p:nvGrpSpPr>
      <p:grpSpPr>
        <a:xfrm>
          <a:off x="0" y="0"/>
          <a:ext cx="0" cy="0"/>
          <a:chOff x="0" y="0"/>
          <a:chExt cx="0" cy="0"/>
        </a:xfrm>
      </p:grpSpPr>
      <p:sp>
        <p:nvSpPr>
          <p:cNvPr id="1539" name="Google Shape;1539;g15bb8033a5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0" name="Google Shape;1540;g15bb8033a5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8" name="Shape 1978"/>
        <p:cNvGrpSpPr/>
        <p:nvPr/>
      </p:nvGrpSpPr>
      <p:grpSpPr>
        <a:xfrm>
          <a:off x="0" y="0"/>
          <a:ext cx="0" cy="0"/>
          <a:chOff x="0" y="0"/>
          <a:chExt cx="0" cy="0"/>
        </a:xfrm>
      </p:grpSpPr>
      <p:sp>
        <p:nvSpPr>
          <p:cNvPr id="1979" name="Google Shape;1979;g15bb8033a5a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0" name="Google Shape;1980;g15bb8033a5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5" name="Shape 1985"/>
        <p:cNvGrpSpPr/>
        <p:nvPr/>
      </p:nvGrpSpPr>
      <p:grpSpPr>
        <a:xfrm>
          <a:off x="0" y="0"/>
          <a:ext cx="0" cy="0"/>
          <a:chOff x="0" y="0"/>
          <a:chExt cx="0" cy="0"/>
        </a:xfrm>
      </p:grpSpPr>
      <p:sp>
        <p:nvSpPr>
          <p:cNvPr id="1986" name="Google Shape;1986;g15bb8033a5a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7" name="Google Shape;1987;g15bb8033a5a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5" name="Shape 2005"/>
        <p:cNvGrpSpPr/>
        <p:nvPr/>
      </p:nvGrpSpPr>
      <p:grpSpPr>
        <a:xfrm>
          <a:off x="0" y="0"/>
          <a:ext cx="0" cy="0"/>
          <a:chOff x="0" y="0"/>
          <a:chExt cx="0" cy="0"/>
        </a:xfrm>
      </p:grpSpPr>
      <p:sp>
        <p:nvSpPr>
          <p:cNvPr id="2006" name="Google Shape;2006;g15bb8033a5a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7" name="Google Shape;2007;g15bb8033a5a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6" name="Shape 2026"/>
        <p:cNvGrpSpPr/>
        <p:nvPr/>
      </p:nvGrpSpPr>
      <p:grpSpPr>
        <a:xfrm>
          <a:off x="0" y="0"/>
          <a:ext cx="0" cy="0"/>
          <a:chOff x="0" y="0"/>
          <a:chExt cx="0" cy="0"/>
        </a:xfrm>
      </p:grpSpPr>
      <p:sp>
        <p:nvSpPr>
          <p:cNvPr id="2027" name="Google Shape;2027;g15bb8033a5a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8" name="Google Shape;2028;g15bb8033a5a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596dd1d4e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596dd1d4e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6" name="Shape 2406"/>
        <p:cNvGrpSpPr/>
        <p:nvPr/>
      </p:nvGrpSpPr>
      <p:grpSpPr>
        <a:xfrm>
          <a:off x="0" y="0"/>
          <a:ext cx="0" cy="0"/>
          <a:chOff x="0" y="0"/>
          <a:chExt cx="0" cy="0"/>
        </a:xfrm>
      </p:grpSpPr>
      <p:sp>
        <p:nvSpPr>
          <p:cNvPr id="2407" name="Google Shape;2407;g15bb8033a5a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8" name="Google Shape;2408;g15bb8033a5a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8" name="Shape 2718"/>
        <p:cNvGrpSpPr/>
        <p:nvPr/>
      </p:nvGrpSpPr>
      <p:grpSpPr>
        <a:xfrm>
          <a:off x="0" y="0"/>
          <a:ext cx="0" cy="0"/>
          <a:chOff x="0" y="0"/>
          <a:chExt cx="0" cy="0"/>
        </a:xfrm>
      </p:grpSpPr>
      <p:sp>
        <p:nvSpPr>
          <p:cNvPr id="2719" name="Google Shape;2719;g15bb8033a5a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0" name="Google Shape;2720;g15bb8033a5a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9" name="Shape 2839"/>
        <p:cNvGrpSpPr/>
        <p:nvPr/>
      </p:nvGrpSpPr>
      <p:grpSpPr>
        <a:xfrm>
          <a:off x="0" y="0"/>
          <a:ext cx="0" cy="0"/>
          <a:chOff x="0" y="0"/>
          <a:chExt cx="0" cy="0"/>
        </a:xfrm>
      </p:grpSpPr>
      <p:sp>
        <p:nvSpPr>
          <p:cNvPr id="2840" name="Google Shape;2840;g15bb8033a5a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1" name="Google Shape;2841;g15bb8033a5a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6" name="Shape 2846"/>
        <p:cNvGrpSpPr/>
        <p:nvPr/>
      </p:nvGrpSpPr>
      <p:grpSpPr>
        <a:xfrm>
          <a:off x="0" y="0"/>
          <a:ext cx="0" cy="0"/>
          <a:chOff x="0" y="0"/>
          <a:chExt cx="0" cy="0"/>
        </a:xfrm>
      </p:grpSpPr>
      <p:sp>
        <p:nvSpPr>
          <p:cNvPr id="2847" name="Google Shape;2847;g15bb8033a5a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8" name="Google Shape;2848;g15bb8033a5a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0" name="Shape 2880"/>
        <p:cNvGrpSpPr/>
        <p:nvPr/>
      </p:nvGrpSpPr>
      <p:grpSpPr>
        <a:xfrm>
          <a:off x="0" y="0"/>
          <a:ext cx="0" cy="0"/>
          <a:chOff x="0" y="0"/>
          <a:chExt cx="0" cy="0"/>
        </a:xfrm>
      </p:grpSpPr>
      <p:sp>
        <p:nvSpPr>
          <p:cNvPr id="2881" name="Google Shape;2881;g15bb8033a5a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2" name="Google Shape;2882;g15bb8033a5a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4" name="Shape 2944"/>
        <p:cNvGrpSpPr/>
        <p:nvPr/>
      </p:nvGrpSpPr>
      <p:grpSpPr>
        <a:xfrm>
          <a:off x="0" y="0"/>
          <a:ext cx="0" cy="0"/>
          <a:chOff x="0" y="0"/>
          <a:chExt cx="0" cy="0"/>
        </a:xfrm>
      </p:grpSpPr>
      <p:sp>
        <p:nvSpPr>
          <p:cNvPr id="2945" name="Google Shape;2945;g15bb8033a5a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6" name="Google Shape;2946;g15bb8033a5a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4" name="Shape 2954"/>
        <p:cNvGrpSpPr/>
        <p:nvPr/>
      </p:nvGrpSpPr>
      <p:grpSpPr>
        <a:xfrm>
          <a:off x="0" y="0"/>
          <a:ext cx="0" cy="0"/>
          <a:chOff x="0" y="0"/>
          <a:chExt cx="0" cy="0"/>
        </a:xfrm>
      </p:grpSpPr>
      <p:sp>
        <p:nvSpPr>
          <p:cNvPr id="2955" name="Google Shape;2955;g15bb8033a5a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6" name="Google Shape;2956;g15bb8033a5a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1" name="Shape 3021"/>
        <p:cNvGrpSpPr/>
        <p:nvPr/>
      </p:nvGrpSpPr>
      <p:grpSpPr>
        <a:xfrm>
          <a:off x="0" y="0"/>
          <a:ext cx="0" cy="0"/>
          <a:chOff x="0" y="0"/>
          <a:chExt cx="0" cy="0"/>
        </a:xfrm>
      </p:grpSpPr>
      <p:sp>
        <p:nvSpPr>
          <p:cNvPr id="3022" name="Google Shape;3022;g15bb8033a5a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3" name="Google Shape;3023;g15bb8033a5a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4" name="Shape 3114"/>
        <p:cNvGrpSpPr/>
        <p:nvPr/>
      </p:nvGrpSpPr>
      <p:grpSpPr>
        <a:xfrm>
          <a:off x="0" y="0"/>
          <a:ext cx="0" cy="0"/>
          <a:chOff x="0" y="0"/>
          <a:chExt cx="0" cy="0"/>
        </a:xfrm>
      </p:grpSpPr>
      <p:sp>
        <p:nvSpPr>
          <p:cNvPr id="3115" name="Google Shape;3115;g15bb8033a5a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6" name="Google Shape;3116;g15bb8033a5a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6" name="Shape 3826"/>
        <p:cNvGrpSpPr/>
        <p:nvPr/>
      </p:nvGrpSpPr>
      <p:grpSpPr>
        <a:xfrm>
          <a:off x="0" y="0"/>
          <a:ext cx="0" cy="0"/>
          <a:chOff x="0" y="0"/>
          <a:chExt cx="0" cy="0"/>
        </a:xfrm>
      </p:grpSpPr>
      <p:sp>
        <p:nvSpPr>
          <p:cNvPr id="3827" name="Google Shape;3827;g15bb8033a5a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8" name="Google Shape;3828;g15bb8033a5a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596dd1d4e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596dd1d4e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8" name="Shape 3848"/>
        <p:cNvGrpSpPr/>
        <p:nvPr/>
      </p:nvGrpSpPr>
      <p:grpSpPr>
        <a:xfrm>
          <a:off x="0" y="0"/>
          <a:ext cx="0" cy="0"/>
          <a:chOff x="0" y="0"/>
          <a:chExt cx="0" cy="0"/>
        </a:xfrm>
      </p:grpSpPr>
      <p:sp>
        <p:nvSpPr>
          <p:cNvPr id="3849" name="Google Shape;3849;g15bb8033a5a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0" name="Google Shape;3850;g15bb8033a5a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2" name="Shape 3862"/>
        <p:cNvGrpSpPr/>
        <p:nvPr/>
      </p:nvGrpSpPr>
      <p:grpSpPr>
        <a:xfrm>
          <a:off x="0" y="0"/>
          <a:ext cx="0" cy="0"/>
          <a:chOff x="0" y="0"/>
          <a:chExt cx="0" cy="0"/>
        </a:xfrm>
      </p:grpSpPr>
      <p:sp>
        <p:nvSpPr>
          <p:cNvPr id="3863" name="Google Shape;3863;g15bb8033a5a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4" name="Google Shape;3864;g15bb8033a5a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5" name="Shape 4005"/>
        <p:cNvGrpSpPr/>
        <p:nvPr/>
      </p:nvGrpSpPr>
      <p:grpSpPr>
        <a:xfrm>
          <a:off x="0" y="0"/>
          <a:ext cx="0" cy="0"/>
          <a:chOff x="0" y="0"/>
          <a:chExt cx="0" cy="0"/>
        </a:xfrm>
      </p:grpSpPr>
      <p:sp>
        <p:nvSpPr>
          <p:cNvPr id="4006" name="Google Shape;4006;g15bb8033a5a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7" name="Google Shape;4007;g15bb8033a5a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6" name="Shape 4186"/>
        <p:cNvGrpSpPr/>
        <p:nvPr/>
      </p:nvGrpSpPr>
      <p:grpSpPr>
        <a:xfrm>
          <a:off x="0" y="0"/>
          <a:ext cx="0" cy="0"/>
          <a:chOff x="0" y="0"/>
          <a:chExt cx="0" cy="0"/>
        </a:xfrm>
      </p:grpSpPr>
      <p:sp>
        <p:nvSpPr>
          <p:cNvPr id="4187" name="Google Shape;4187;g15bb8033a5a_0_4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8" name="Google Shape;4188;g15bb8033a5a_0_4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3" name="Shape 4193"/>
        <p:cNvGrpSpPr/>
        <p:nvPr/>
      </p:nvGrpSpPr>
      <p:grpSpPr>
        <a:xfrm>
          <a:off x="0" y="0"/>
          <a:ext cx="0" cy="0"/>
          <a:chOff x="0" y="0"/>
          <a:chExt cx="0" cy="0"/>
        </a:xfrm>
      </p:grpSpPr>
      <p:sp>
        <p:nvSpPr>
          <p:cNvPr id="4194" name="Google Shape;4194;g15bb8033a5a_0_4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5" name="Google Shape;4195;g15bb8033a5a_0_4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0" name="Shape 4200"/>
        <p:cNvGrpSpPr/>
        <p:nvPr/>
      </p:nvGrpSpPr>
      <p:grpSpPr>
        <a:xfrm>
          <a:off x="0" y="0"/>
          <a:ext cx="0" cy="0"/>
          <a:chOff x="0" y="0"/>
          <a:chExt cx="0" cy="0"/>
        </a:xfrm>
      </p:grpSpPr>
      <p:sp>
        <p:nvSpPr>
          <p:cNvPr id="4201" name="Google Shape;4201;g15bb8033a5a_0_4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2" name="Google Shape;4202;g15bb8033a5a_0_4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1596dd1d4e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1596dd1d4e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1596dd1d4e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5" name="Google Shape;795;g1596dd1d4e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15bb8033a5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5" name="Google Shape;885;g15bb8033a5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g15bb8033a5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9" name="Google Shape;1059;g15bb8033a5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7" name="Shape 1077"/>
        <p:cNvGrpSpPr/>
        <p:nvPr/>
      </p:nvGrpSpPr>
      <p:grpSpPr>
        <a:xfrm>
          <a:off x="0" y="0"/>
          <a:ext cx="0" cy="0"/>
          <a:chOff x="0" y="0"/>
          <a:chExt cx="0" cy="0"/>
        </a:xfrm>
      </p:grpSpPr>
      <p:sp>
        <p:nvSpPr>
          <p:cNvPr id="1078" name="Google Shape;1078;g15bb8033a5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9" name="Google Shape;1079;g15bb8033a5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3" name="Shape 1103"/>
        <p:cNvGrpSpPr/>
        <p:nvPr/>
      </p:nvGrpSpPr>
      <p:grpSpPr>
        <a:xfrm>
          <a:off x="0" y="0"/>
          <a:ext cx="0" cy="0"/>
          <a:chOff x="0" y="0"/>
          <a:chExt cx="0" cy="0"/>
        </a:xfrm>
      </p:grpSpPr>
      <p:sp>
        <p:nvSpPr>
          <p:cNvPr id="1104" name="Google Shape;1104;g15bb8033a5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5" name="Google Shape;1105;g15bb8033a5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3082200" y="1182838"/>
            <a:ext cx="5341800" cy="2272500"/>
          </a:xfrm>
          <a:prstGeom prst="rect">
            <a:avLst/>
          </a:prstGeom>
        </p:spPr>
        <p:txBody>
          <a:bodyPr anchorCtr="0" anchor="b" bIns="91425" lIns="91425" spcFirstLastPara="1" rIns="91425" wrap="square" tIns="91425">
            <a:noAutofit/>
          </a:bodyPr>
          <a:lstStyle>
            <a:lvl1pPr lvl="0">
              <a:spcBef>
                <a:spcPts val="0"/>
              </a:spcBef>
              <a:spcAft>
                <a:spcPts val="0"/>
              </a:spcAft>
              <a:buSzPts val="5200"/>
              <a:buNone/>
              <a:defRPr sz="47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idx="1" type="subTitle"/>
          </p:nvPr>
        </p:nvSpPr>
        <p:spPr>
          <a:xfrm>
            <a:off x="3082200" y="3492363"/>
            <a:ext cx="5341800" cy="46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800"/>
              <a:buNone/>
              <a:defRPr sz="18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 name="Google Shape;11;p2"/>
          <p:cNvSpPr/>
          <p:nvPr/>
        </p:nvSpPr>
        <p:spPr>
          <a:xfrm>
            <a:off x="2875146" y="249800"/>
            <a:ext cx="207053" cy="207082"/>
          </a:xfrm>
          <a:custGeom>
            <a:rect b="b" l="l" r="r" t="t"/>
            <a:pathLst>
              <a:path extrusionOk="0" h="7240" w="7239">
                <a:moveTo>
                  <a:pt x="2869" y="1"/>
                </a:moveTo>
                <a:cubicBezTo>
                  <a:pt x="2536" y="1"/>
                  <a:pt x="2436" y="134"/>
                  <a:pt x="2436" y="435"/>
                </a:cubicBezTo>
                <a:lnTo>
                  <a:pt x="2436" y="2469"/>
                </a:lnTo>
                <a:lnTo>
                  <a:pt x="434" y="2469"/>
                </a:lnTo>
                <a:cubicBezTo>
                  <a:pt x="134" y="2469"/>
                  <a:pt x="0" y="2603"/>
                  <a:pt x="0" y="2903"/>
                </a:cubicBezTo>
                <a:lnTo>
                  <a:pt x="0" y="4304"/>
                </a:lnTo>
                <a:cubicBezTo>
                  <a:pt x="0" y="4638"/>
                  <a:pt x="134" y="4738"/>
                  <a:pt x="434" y="4738"/>
                </a:cubicBezTo>
                <a:lnTo>
                  <a:pt x="2436" y="4738"/>
                </a:lnTo>
                <a:lnTo>
                  <a:pt x="2436" y="6806"/>
                </a:lnTo>
                <a:cubicBezTo>
                  <a:pt x="2436" y="7106"/>
                  <a:pt x="2536" y="7239"/>
                  <a:pt x="2869" y="7239"/>
                </a:cubicBezTo>
                <a:lnTo>
                  <a:pt x="4370" y="7239"/>
                </a:lnTo>
                <a:cubicBezTo>
                  <a:pt x="4704" y="7239"/>
                  <a:pt x="4804" y="7106"/>
                  <a:pt x="4804" y="6806"/>
                </a:cubicBezTo>
                <a:lnTo>
                  <a:pt x="4804" y="4738"/>
                </a:lnTo>
                <a:lnTo>
                  <a:pt x="6805" y="4738"/>
                </a:lnTo>
                <a:cubicBezTo>
                  <a:pt x="7106" y="4738"/>
                  <a:pt x="7239" y="4604"/>
                  <a:pt x="7239" y="4304"/>
                </a:cubicBezTo>
                <a:lnTo>
                  <a:pt x="7239" y="2903"/>
                </a:lnTo>
                <a:cubicBezTo>
                  <a:pt x="7239" y="2603"/>
                  <a:pt x="7106" y="2469"/>
                  <a:pt x="6805" y="2469"/>
                </a:cubicBezTo>
                <a:lnTo>
                  <a:pt x="4804" y="2469"/>
                </a:lnTo>
                <a:lnTo>
                  <a:pt x="4804" y="435"/>
                </a:lnTo>
                <a:cubicBezTo>
                  <a:pt x="4804" y="134"/>
                  <a:pt x="4670" y="1"/>
                  <a:pt x="4370"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174175" y="3198689"/>
            <a:ext cx="230146" cy="230178"/>
          </a:xfrm>
          <a:custGeom>
            <a:rect b="b" l="l" r="r" t="t"/>
            <a:pathLst>
              <a:path extrusionOk="0" h="7240" w="7239">
                <a:moveTo>
                  <a:pt x="2869" y="1"/>
                </a:moveTo>
                <a:cubicBezTo>
                  <a:pt x="2536" y="1"/>
                  <a:pt x="2436" y="134"/>
                  <a:pt x="2436" y="435"/>
                </a:cubicBezTo>
                <a:lnTo>
                  <a:pt x="2436" y="2469"/>
                </a:lnTo>
                <a:lnTo>
                  <a:pt x="434" y="2469"/>
                </a:lnTo>
                <a:cubicBezTo>
                  <a:pt x="134" y="2469"/>
                  <a:pt x="0" y="2603"/>
                  <a:pt x="0" y="2903"/>
                </a:cubicBezTo>
                <a:lnTo>
                  <a:pt x="0" y="4304"/>
                </a:lnTo>
                <a:cubicBezTo>
                  <a:pt x="0" y="4638"/>
                  <a:pt x="134" y="4738"/>
                  <a:pt x="434" y="4738"/>
                </a:cubicBezTo>
                <a:lnTo>
                  <a:pt x="2436" y="4738"/>
                </a:lnTo>
                <a:lnTo>
                  <a:pt x="2436" y="6806"/>
                </a:lnTo>
                <a:cubicBezTo>
                  <a:pt x="2436" y="7106"/>
                  <a:pt x="2536" y="7239"/>
                  <a:pt x="2869" y="7239"/>
                </a:cubicBezTo>
                <a:lnTo>
                  <a:pt x="4370" y="7239"/>
                </a:lnTo>
                <a:cubicBezTo>
                  <a:pt x="4704" y="7239"/>
                  <a:pt x="4804" y="7106"/>
                  <a:pt x="4804" y="6806"/>
                </a:cubicBezTo>
                <a:lnTo>
                  <a:pt x="4804" y="4738"/>
                </a:lnTo>
                <a:lnTo>
                  <a:pt x="6805" y="4738"/>
                </a:lnTo>
                <a:cubicBezTo>
                  <a:pt x="7106" y="4738"/>
                  <a:pt x="7239" y="4604"/>
                  <a:pt x="7239" y="4304"/>
                </a:cubicBezTo>
                <a:lnTo>
                  <a:pt x="7239" y="2903"/>
                </a:lnTo>
                <a:cubicBezTo>
                  <a:pt x="7239" y="2603"/>
                  <a:pt x="7106" y="2469"/>
                  <a:pt x="6805" y="2469"/>
                </a:cubicBezTo>
                <a:lnTo>
                  <a:pt x="4804" y="2469"/>
                </a:lnTo>
                <a:lnTo>
                  <a:pt x="4804" y="435"/>
                </a:lnTo>
                <a:cubicBezTo>
                  <a:pt x="4804" y="134"/>
                  <a:pt x="4670" y="1"/>
                  <a:pt x="4370"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8305726" y="601184"/>
            <a:ext cx="230146" cy="230146"/>
          </a:xfrm>
          <a:custGeom>
            <a:rect b="b" l="l" r="r" t="t"/>
            <a:pathLst>
              <a:path extrusionOk="0" h="7239" w="7239">
                <a:moveTo>
                  <a:pt x="2835" y="0"/>
                </a:moveTo>
                <a:cubicBezTo>
                  <a:pt x="2535" y="0"/>
                  <a:pt x="2402" y="134"/>
                  <a:pt x="2402" y="434"/>
                </a:cubicBezTo>
                <a:lnTo>
                  <a:pt x="2402" y="2469"/>
                </a:lnTo>
                <a:lnTo>
                  <a:pt x="434" y="2469"/>
                </a:lnTo>
                <a:cubicBezTo>
                  <a:pt x="133" y="2469"/>
                  <a:pt x="0" y="2602"/>
                  <a:pt x="0" y="2902"/>
                </a:cubicBezTo>
                <a:lnTo>
                  <a:pt x="0" y="4303"/>
                </a:lnTo>
                <a:cubicBezTo>
                  <a:pt x="0" y="4604"/>
                  <a:pt x="133" y="4737"/>
                  <a:pt x="434" y="4737"/>
                </a:cubicBezTo>
                <a:lnTo>
                  <a:pt x="2402" y="4737"/>
                </a:lnTo>
                <a:lnTo>
                  <a:pt x="2402" y="6772"/>
                </a:lnTo>
                <a:cubicBezTo>
                  <a:pt x="2402" y="7105"/>
                  <a:pt x="2535" y="7239"/>
                  <a:pt x="2835" y="7239"/>
                </a:cubicBezTo>
                <a:lnTo>
                  <a:pt x="4370" y="7239"/>
                </a:lnTo>
                <a:cubicBezTo>
                  <a:pt x="4670" y="7239"/>
                  <a:pt x="4803" y="7105"/>
                  <a:pt x="4803" y="6772"/>
                </a:cubicBezTo>
                <a:lnTo>
                  <a:pt x="4803" y="4737"/>
                </a:lnTo>
                <a:lnTo>
                  <a:pt x="6805" y="4737"/>
                </a:lnTo>
                <a:cubicBezTo>
                  <a:pt x="7105" y="4737"/>
                  <a:pt x="7239" y="4604"/>
                  <a:pt x="7239" y="4303"/>
                </a:cubicBezTo>
                <a:lnTo>
                  <a:pt x="7239" y="2902"/>
                </a:lnTo>
                <a:cubicBezTo>
                  <a:pt x="7239" y="2602"/>
                  <a:pt x="7105" y="2469"/>
                  <a:pt x="6805" y="2469"/>
                </a:cubicBezTo>
                <a:lnTo>
                  <a:pt x="4803" y="2469"/>
                </a:lnTo>
                <a:lnTo>
                  <a:pt x="4803" y="434"/>
                </a:lnTo>
                <a:cubicBezTo>
                  <a:pt x="4803" y="134"/>
                  <a:pt x="4670" y="0"/>
                  <a:pt x="4370"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8550824" y="4179028"/>
            <a:ext cx="231227" cy="230146"/>
          </a:xfrm>
          <a:custGeom>
            <a:rect b="b" l="l" r="r" t="t"/>
            <a:pathLst>
              <a:path extrusionOk="0" h="7239" w="7273">
                <a:moveTo>
                  <a:pt x="2902" y="0"/>
                </a:moveTo>
                <a:cubicBezTo>
                  <a:pt x="2569" y="0"/>
                  <a:pt x="2469" y="134"/>
                  <a:pt x="2469" y="434"/>
                </a:cubicBezTo>
                <a:lnTo>
                  <a:pt x="2469" y="2502"/>
                </a:lnTo>
                <a:lnTo>
                  <a:pt x="434" y="2502"/>
                </a:lnTo>
                <a:cubicBezTo>
                  <a:pt x="134" y="2502"/>
                  <a:pt x="0" y="2636"/>
                  <a:pt x="0" y="2936"/>
                </a:cubicBezTo>
                <a:lnTo>
                  <a:pt x="0" y="4303"/>
                </a:lnTo>
                <a:cubicBezTo>
                  <a:pt x="0" y="4637"/>
                  <a:pt x="134" y="4770"/>
                  <a:pt x="434" y="4770"/>
                </a:cubicBezTo>
                <a:lnTo>
                  <a:pt x="2435" y="4770"/>
                </a:lnTo>
                <a:lnTo>
                  <a:pt x="2435" y="6805"/>
                </a:lnTo>
                <a:cubicBezTo>
                  <a:pt x="2435" y="7106"/>
                  <a:pt x="2569" y="7239"/>
                  <a:pt x="2869" y="7239"/>
                </a:cubicBezTo>
                <a:lnTo>
                  <a:pt x="4404" y="7239"/>
                </a:lnTo>
                <a:cubicBezTo>
                  <a:pt x="4704" y="7239"/>
                  <a:pt x="4837" y="7106"/>
                  <a:pt x="4837" y="6805"/>
                </a:cubicBezTo>
                <a:lnTo>
                  <a:pt x="4837" y="4770"/>
                </a:lnTo>
                <a:lnTo>
                  <a:pt x="6839" y="4770"/>
                </a:lnTo>
                <a:cubicBezTo>
                  <a:pt x="7139" y="4770"/>
                  <a:pt x="7272" y="4637"/>
                  <a:pt x="7272" y="4303"/>
                </a:cubicBezTo>
                <a:lnTo>
                  <a:pt x="7272" y="2936"/>
                </a:lnTo>
                <a:cubicBezTo>
                  <a:pt x="7272" y="2602"/>
                  <a:pt x="7139" y="2502"/>
                  <a:pt x="6839" y="2502"/>
                </a:cubicBezTo>
                <a:lnTo>
                  <a:pt x="4837" y="2502"/>
                </a:lnTo>
                <a:lnTo>
                  <a:pt x="4837" y="434"/>
                </a:lnTo>
                <a:cubicBezTo>
                  <a:pt x="4837" y="134"/>
                  <a:pt x="4704" y="0"/>
                  <a:pt x="4404"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 name="Google Shape;15;p2"/>
          <p:cNvGrpSpPr/>
          <p:nvPr/>
        </p:nvGrpSpPr>
        <p:grpSpPr>
          <a:xfrm rot="-6220424">
            <a:off x="191876" y="474628"/>
            <a:ext cx="602495" cy="353003"/>
            <a:chOff x="-1131628" y="1250953"/>
            <a:chExt cx="695437" cy="407447"/>
          </a:xfrm>
        </p:grpSpPr>
        <p:sp>
          <p:nvSpPr>
            <p:cNvPr id="16" name="Google Shape;16;p2"/>
            <p:cNvSpPr/>
            <p:nvPr/>
          </p:nvSpPr>
          <p:spPr>
            <a:xfrm>
              <a:off x="-1131628" y="1250953"/>
              <a:ext cx="695437" cy="407447"/>
            </a:xfrm>
            <a:custGeom>
              <a:rect b="b" l="l" r="r" t="t"/>
              <a:pathLst>
                <a:path extrusionOk="0" h="11648" w="19881">
                  <a:moveTo>
                    <a:pt x="15592" y="0"/>
                  </a:moveTo>
                  <a:cubicBezTo>
                    <a:pt x="15168" y="0"/>
                    <a:pt x="14735" y="71"/>
                    <a:pt x="14310" y="220"/>
                  </a:cubicBezTo>
                  <a:lnTo>
                    <a:pt x="3036" y="4256"/>
                  </a:lnTo>
                  <a:cubicBezTo>
                    <a:pt x="1034" y="4956"/>
                    <a:pt x="0" y="7125"/>
                    <a:pt x="701" y="9126"/>
                  </a:cubicBezTo>
                  <a:cubicBezTo>
                    <a:pt x="1252" y="10676"/>
                    <a:pt x="2735" y="11647"/>
                    <a:pt x="4318" y="11647"/>
                  </a:cubicBezTo>
                  <a:cubicBezTo>
                    <a:pt x="4745" y="11647"/>
                    <a:pt x="5179" y="11576"/>
                    <a:pt x="5604" y="11428"/>
                  </a:cubicBezTo>
                  <a:lnTo>
                    <a:pt x="16879" y="7425"/>
                  </a:lnTo>
                  <a:cubicBezTo>
                    <a:pt x="18847" y="6691"/>
                    <a:pt x="19881" y="4523"/>
                    <a:pt x="19180" y="2521"/>
                  </a:cubicBezTo>
                  <a:cubicBezTo>
                    <a:pt x="18629" y="971"/>
                    <a:pt x="17166" y="0"/>
                    <a:pt x="15592"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131628" y="1328644"/>
              <a:ext cx="393245" cy="329756"/>
            </a:xfrm>
            <a:custGeom>
              <a:rect b="b" l="l" r="r" t="t"/>
              <a:pathLst>
                <a:path extrusionOk="0" h="9427" w="11242">
                  <a:moveTo>
                    <a:pt x="8673" y="0"/>
                  </a:moveTo>
                  <a:lnTo>
                    <a:pt x="3036" y="2035"/>
                  </a:lnTo>
                  <a:cubicBezTo>
                    <a:pt x="1034" y="2735"/>
                    <a:pt x="0" y="4904"/>
                    <a:pt x="701" y="6905"/>
                  </a:cubicBezTo>
                  <a:cubicBezTo>
                    <a:pt x="1252" y="8455"/>
                    <a:pt x="2735" y="9426"/>
                    <a:pt x="4318" y="9426"/>
                  </a:cubicBezTo>
                  <a:cubicBezTo>
                    <a:pt x="4745" y="9426"/>
                    <a:pt x="5179" y="9355"/>
                    <a:pt x="5604" y="9207"/>
                  </a:cubicBezTo>
                  <a:lnTo>
                    <a:pt x="11241" y="7205"/>
                  </a:lnTo>
                  <a:lnTo>
                    <a:pt x="8673" y="0"/>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033614" y="1304858"/>
              <a:ext cx="460931" cy="190956"/>
            </a:xfrm>
            <a:custGeom>
              <a:rect b="b" l="l" r="r" t="t"/>
              <a:pathLst>
                <a:path extrusionOk="0" h="5459" w="13177">
                  <a:moveTo>
                    <a:pt x="12479" y="0"/>
                  </a:moveTo>
                  <a:cubicBezTo>
                    <a:pt x="12400" y="0"/>
                    <a:pt x="12320" y="15"/>
                    <a:pt x="12242" y="46"/>
                  </a:cubicBezTo>
                  <a:lnTo>
                    <a:pt x="500" y="4216"/>
                  </a:lnTo>
                  <a:cubicBezTo>
                    <a:pt x="167" y="4349"/>
                    <a:pt x="0" y="4716"/>
                    <a:pt x="100" y="5050"/>
                  </a:cubicBezTo>
                  <a:cubicBezTo>
                    <a:pt x="205" y="5285"/>
                    <a:pt x="453" y="5459"/>
                    <a:pt x="716" y="5459"/>
                  </a:cubicBezTo>
                  <a:cubicBezTo>
                    <a:pt x="788" y="5459"/>
                    <a:pt x="862" y="5446"/>
                    <a:pt x="934" y="5417"/>
                  </a:cubicBezTo>
                  <a:lnTo>
                    <a:pt x="12676" y="1214"/>
                  </a:lnTo>
                  <a:cubicBezTo>
                    <a:pt x="13009" y="1114"/>
                    <a:pt x="13176" y="747"/>
                    <a:pt x="13076" y="413"/>
                  </a:cubicBezTo>
                  <a:cubicBezTo>
                    <a:pt x="12974" y="158"/>
                    <a:pt x="12735" y="0"/>
                    <a:pt x="12479" y="0"/>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1" name="Shape 71"/>
        <p:cNvGrpSpPr/>
        <p:nvPr/>
      </p:nvGrpSpPr>
      <p:grpSpPr>
        <a:xfrm>
          <a:off x="0" y="0"/>
          <a:ext cx="0" cy="0"/>
          <a:chOff x="0" y="0"/>
          <a:chExt cx="0" cy="0"/>
        </a:xfrm>
      </p:grpSpPr>
      <p:sp>
        <p:nvSpPr>
          <p:cNvPr id="72" name="Google Shape;72;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3" name="Google Shape;73;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74" name="Shape 7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BLANK_1">
    <p:spTree>
      <p:nvGrpSpPr>
        <p:cNvPr id="75" name="Shape 75"/>
        <p:cNvGrpSpPr/>
        <p:nvPr/>
      </p:nvGrpSpPr>
      <p:grpSpPr>
        <a:xfrm>
          <a:off x="0" y="0"/>
          <a:ext cx="0" cy="0"/>
          <a:chOff x="0" y="0"/>
          <a:chExt cx="0" cy="0"/>
        </a:xfrm>
      </p:grpSpPr>
      <p:grpSp>
        <p:nvGrpSpPr>
          <p:cNvPr id="76" name="Google Shape;76;p13"/>
          <p:cNvGrpSpPr/>
          <p:nvPr/>
        </p:nvGrpSpPr>
        <p:grpSpPr>
          <a:xfrm rot="-6770500">
            <a:off x="30622" y="903812"/>
            <a:ext cx="602483" cy="353018"/>
            <a:chOff x="-1131628" y="1250953"/>
            <a:chExt cx="695437" cy="407447"/>
          </a:xfrm>
        </p:grpSpPr>
        <p:sp>
          <p:nvSpPr>
            <p:cNvPr id="77" name="Google Shape;77;p13"/>
            <p:cNvSpPr/>
            <p:nvPr/>
          </p:nvSpPr>
          <p:spPr>
            <a:xfrm>
              <a:off x="-1131628" y="1250953"/>
              <a:ext cx="695437" cy="407447"/>
            </a:xfrm>
            <a:custGeom>
              <a:rect b="b" l="l" r="r" t="t"/>
              <a:pathLst>
                <a:path extrusionOk="0" h="11648" w="19881">
                  <a:moveTo>
                    <a:pt x="15592" y="0"/>
                  </a:moveTo>
                  <a:cubicBezTo>
                    <a:pt x="15168" y="0"/>
                    <a:pt x="14735" y="71"/>
                    <a:pt x="14310" y="220"/>
                  </a:cubicBezTo>
                  <a:lnTo>
                    <a:pt x="3036" y="4256"/>
                  </a:lnTo>
                  <a:cubicBezTo>
                    <a:pt x="1034" y="4956"/>
                    <a:pt x="0" y="7125"/>
                    <a:pt x="701" y="9126"/>
                  </a:cubicBezTo>
                  <a:cubicBezTo>
                    <a:pt x="1252" y="10676"/>
                    <a:pt x="2735" y="11647"/>
                    <a:pt x="4318" y="11647"/>
                  </a:cubicBezTo>
                  <a:cubicBezTo>
                    <a:pt x="4745" y="11647"/>
                    <a:pt x="5179" y="11576"/>
                    <a:pt x="5604" y="11428"/>
                  </a:cubicBezTo>
                  <a:lnTo>
                    <a:pt x="16879" y="7425"/>
                  </a:lnTo>
                  <a:cubicBezTo>
                    <a:pt x="18847" y="6691"/>
                    <a:pt x="19881" y="4523"/>
                    <a:pt x="19180" y="2521"/>
                  </a:cubicBezTo>
                  <a:cubicBezTo>
                    <a:pt x="18629" y="971"/>
                    <a:pt x="17166" y="0"/>
                    <a:pt x="15592"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p:nvPr/>
          </p:nvSpPr>
          <p:spPr>
            <a:xfrm>
              <a:off x="-1131628" y="1328644"/>
              <a:ext cx="393245" cy="329756"/>
            </a:xfrm>
            <a:custGeom>
              <a:rect b="b" l="l" r="r" t="t"/>
              <a:pathLst>
                <a:path extrusionOk="0" h="9427" w="11242">
                  <a:moveTo>
                    <a:pt x="8673" y="0"/>
                  </a:moveTo>
                  <a:lnTo>
                    <a:pt x="3036" y="2035"/>
                  </a:lnTo>
                  <a:cubicBezTo>
                    <a:pt x="1034" y="2735"/>
                    <a:pt x="0" y="4904"/>
                    <a:pt x="701" y="6905"/>
                  </a:cubicBezTo>
                  <a:cubicBezTo>
                    <a:pt x="1252" y="8455"/>
                    <a:pt x="2735" y="9426"/>
                    <a:pt x="4318" y="9426"/>
                  </a:cubicBezTo>
                  <a:cubicBezTo>
                    <a:pt x="4745" y="9426"/>
                    <a:pt x="5179" y="9355"/>
                    <a:pt x="5604" y="9207"/>
                  </a:cubicBezTo>
                  <a:lnTo>
                    <a:pt x="11241" y="7205"/>
                  </a:lnTo>
                  <a:lnTo>
                    <a:pt x="8673" y="0"/>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p:nvPr/>
          </p:nvSpPr>
          <p:spPr>
            <a:xfrm>
              <a:off x="-1033614" y="1304858"/>
              <a:ext cx="460931" cy="190956"/>
            </a:xfrm>
            <a:custGeom>
              <a:rect b="b" l="l" r="r" t="t"/>
              <a:pathLst>
                <a:path extrusionOk="0" h="5459" w="13177">
                  <a:moveTo>
                    <a:pt x="12479" y="0"/>
                  </a:moveTo>
                  <a:cubicBezTo>
                    <a:pt x="12400" y="0"/>
                    <a:pt x="12320" y="15"/>
                    <a:pt x="12242" y="46"/>
                  </a:cubicBezTo>
                  <a:lnTo>
                    <a:pt x="500" y="4216"/>
                  </a:lnTo>
                  <a:cubicBezTo>
                    <a:pt x="167" y="4349"/>
                    <a:pt x="0" y="4716"/>
                    <a:pt x="100" y="5050"/>
                  </a:cubicBezTo>
                  <a:cubicBezTo>
                    <a:pt x="205" y="5285"/>
                    <a:pt x="453" y="5459"/>
                    <a:pt x="716" y="5459"/>
                  </a:cubicBezTo>
                  <a:cubicBezTo>
                    <a:pt x="788" y="5459"/>
                    <a:pt x="862" y="5446"/>
                    <a:pt x="934" y="5417"/>
                  </a:cubicBezTo>
                  <a:lnTo>
                    <a:pt x="12676" y="1214"/>
                  </a:lnTo>
                  <a:cubicBezTo>
                    <a:pt x="13009" y="1114"/>
                    <a:pt x="13176" y="747"/>
                    <a:pt x="13076" y="413"/>
                  </a:cubicBezTo>
                  <a:cubicBezTo>
                    <a:pt x="12974" y="158"/>
                    <a:pt x="12735" y="0"/>
                    <a:pt x="12479" y="0"/>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 name="Google Shape;80;p13"/>
          <p:cNvSpPr/>
          <p:nvPr/>
        </p:nvSpPr>
        <p:spPr>
          <a:xfrm>
            <a:off x="8629576" y="771947"/>
            <a:ext cx="230146" cy="230146"/>
          </a:xfrm>
          <a:custGeom>
            <a:rect b="b" l="l" r="r" t="t"/>
            <a:pathLst>
              <a:path extrusionOk="0" h="7239" w="7239">
                <a:moveTo>
                  <a:pt x="2835" y="0"/>
                </a:moveTo>
                <a:cubicBezTo>
                  <a:pt x="2535" y="0"/>
                  <a:pt x="2402" y="134"/>
                  <a:pt x="2402" y="434"/>
                </a:cubicBezTo>
                <a:lnTo>
                  <a:pt x="2402" y="2469"/>
                </a:lnTo>
                <a:lnTo>
                  <a:pt x="434" y="2469"/>
                </a:lnTo>
                <a:cubicBezTo>
                  <a:pt x="133" y="2469"/>
                  <a:pt x="0" y="2602"/>
                  <a:pt x="0" y="2902"/>
                </a:cubicBezTo>
                <a:lnTo>
                  <a:pt x="0" y="4303"/>
                </a:lnTo>
                <a:cubicBezTo>
                  <a:pt x="0" y="4604"/>
                  <a:pt x="133" y="4737"/>
                  <a:pt x="434" y="4737"/>
                </a:cubicBezTo>
                <a:lnTo>
                  <a:pt x="2402" y="4737"/>
                </a:lnTo>
                <a:lnTo>
                  <a:pt x="2402" y="6772"/>
                </a:lnTo>
                <a:cubicBezTo>
                  <a:pt x="2402" y="7105"/>
                  <a:pt x="2535" y="7239"/>
                  <a:pt x="2835" y="7239"/>
                </a:cubicBezTo>
                <a:lnTo>
                  <a:pt x="4370" y="7239"/>
                </a:lnTo>
                <a:cubicBezTo>
                  <a:pt x="4670" y="7239"/>
                  <a:pt x="4803" y="7105"/>
                  <a:pt x="4803" y="6772"/>
                </a:cubicBezTo>
                <a:lnTo>
                  <a:pt x="4803" y="4737"/>
                </a:lnTo>
                <a:lnTo>
                  <a:pt x="6805" y="4737"/>
                </a:lnTo>
                <a:cubicBezTo>
                  <a:pt x="7105" y="4737"/>
                  <a:pt x="7239" y="4604"/>
                  <a:pt x="7239" y="4303"/>
                </a:cubicBezTo>
                <a:lnTo>
                  <a:pt x="7239" y="2902"/>
                </a:lnTo>
                <a:cubicBezTo>
                  <a:pt x="7239" y="2602"/>
                  <a:pt x="7105" y="2469"/>
                  <a:pt x="6805" y="2469"/>
                </a:cubicBezTo>
                <a:lnTo>
                  <a:pt x="4803" y="2469"/>
                </a:lnTo>
                <a:lnTo>
                  <a:pt x="4803" y="434"/>
                </a:lnTo>
                <a:cubicBezTo>
                  <a:pt x="4803" y="134"/>
                  <a:pt x="4670" y="0"/>
                  <a:pt x="4370"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 name="Google Shape;81;p13"/>
          <p:cNvGrpSpPr/>
          <p:nvPr/>
        </p:nvGrpSpPr>
        <p:grpSpPr>
          <a:xfrm rot="432063">
            <a:off x="7964935" y="76752"/>
            <a:ext cx="643557" cy="377051"/>
            <a:chOff x="-1131628" y="1250953"/>
            <a:chExt cx="695437" cy="407447"/>
          </a:xfrm>
        </p:grpSpPr>
        <p:sp>
          <p:nvSpPr>
            <p:cNvPr id="82" name="Google Shape;82;p13"/>
            <p:cNvSpPr/>
            <p:nvPr/>
          </p:nvSpPr>
          <p:spPr>
            <a:xfrm>
              <a:off x="-1131628" y="1250953"/>
              <a:ext cx="695437" cy="407447"/>
            </a:xfrm>
            <a:custGeom>
              <a:rect b="b" l="l" r="r" t="t"/>
              <a:pathLst>
                <a:path extrusionOk="0" h="11648" w="19881">
                  <a:moveTo>
                    <a:pt x="15592" y="0"/>
                  </a:moveTo>
                  <a:cubicBezTo>
                    <a:pt x="15168" y="0"/>
                    <a:pt x="14735" y="71"/>
                    <a:pt x="14310" y="220"/>
                  </a:cubicBezTo>
                  <a:lnTo>
                    <a:pt x="3036" y="4256"/>
                  </a:lnTo>
                  <a:cubicBezTo>
                    <a:pt x="1034" y="4956"/>
                    <a:pt x="0" y="7125"/>
                    <a:pt x="701" y="9126"/>
                  </a:cubicBezTo>
                  <a:cubicBezTo>
                    <a:pt x="1252" y="10676"/>
                    <a:pt x="2735" y="11647"/>
                    <a:pt x="4318" y="11647"/>
                  </a:cubicBezTo>
                  <a:cubicBezTo>
                    <a:pt x="4745" y="11647"/>
                    <a:pt x="5179" y="11576"/>
                    <a:pt x="5604" y="11428"/>
                  </a:cubicBezTo>
                  <a:lnTo>
                    <a:pt x="16879" y="7425"/>
                  </a:lnTo>
                  <a:cubicBezTo>
                    <a:pt x="18847" y="6691"/>
                    <a:pt x="19881" y="4523"/>
                    <a:pt x="19180" y="2521"/>
                  </a:cubicBezTo>
                  <a:cubicBezTo>
                    <a:pt x="18629" y="971"/>
                    <a:pt x="17166" y="0"/>
                    <a:pt x="15592"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p:nvPr/>
          </p:nvSpPr>
          <p:spPr>
            <a:xfrm>
              <a:off x="-1131628" y="1328644"/>
              <a:ext cx="393245" cy="329756"/>
            </a:xfrm>
            <a:custGeom>
              <a:rect b="b" l="l" r="r" t="t"/>
              <a:pathLst>
                <a:path extrusionOk="0" h="9427" w="11242">
                  <a:moveTo>
                    <a:pt x="8673" y="0"/>
                  </a:moveTo>
                  <a:lnTo>
                    <a:pt x="3036" y="2035"/>
                  </a:lnTo>
                  <a:cubicBezTo>
                    <a:pt x="1034" y="2735"/>
                    <a:pt x="0" y="4904"/>
                    <a:pt x="701" y="6905"/>
                  </a:cubicBezTo>
                  <a:cubicBezTo>
                    <a:pt x="1252" y="8455"/>
                    <a:pt x="2735" y="9426"/>
                    <a:pt x="4318" y="9426"/>
                  </a:cubicBezTo>
                  <a:cubicBezTo>
                    <a:pt x="4745" y="9426"/>
                    <a:pt x="5179" y="9355"/>
                    <a:pt x="5604" y="9207"/>
                  </a:cubicBezTo>
                  <a:lnTo>
                    <a:pt x="11241" y="7205"/>
                  </a:lnTo>
                  <a:lnTo>
                    <a:pt x="8673" y="0"/>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3"/>
            <p:cNvSpPr/>
            <p:nvPr/>
          </p:nvSpPr>
          <p:spPr>
            <a:xfrm>
              <a:off x="-1033614" y="1304858"/>
              <a:ext cx="460931" cy="190956"/>
            </a:xfrm>
            <a:custGeom>
              <a:rect b="b" l="l" r="r" t="t"/>
              <a:pathLst>
                <a:path extrusionOk="0" h="5459" w="13177">
                  <a:moveTo>
                    <a:pt x="12479" y="0"/>
                  </a:moveTo>
                  <a:cubicBezTo>
                    <a:pt x="12400" y="0"/>
                    <a:pt x="12320" y="15"/>
                    <a:pt x="12242" y="46"/>
                  </a:cubicBezTo>
                  <a:lnTo>
                    <a:pt x="500" y="4216"/>
                  </a:lnTo>
                  <a:cubicBezTo>
                    <a:pt x="167" y="4349"/>
                    <a:pt x="0" y="4716"/>
                    <a:pt x="100" y="5050"/>
                  </a:cubicBezTo>
                  <a:cubicBezTo>
                    <a:pt x="205" y="5285"/>
                    <a:pt x="453" y="5459"/>
                    <a:pt x="716" y="5459"/>
                  </a:cubicBezTo>
                  <a:cubicBezTo>
                    <a:pt x="788" y="5459"/>
                    <a:pt x="862" y="5446"/>
                    <a:pt x="934" y="5417"/>
                  </a:cubicBezTo>
                  <a:lnTo>
                    <a:pt x="12676" y="1214"/>
                  </a:lnTo>
                  <a:cubicBezTo>
                    <a:pt x="13009" y="1114"/>
                    <a:pt x="13176" y="747"/>
                    <a:pt x="13076" y="413"/>
                  </a:cubicBezTo>
                  <a:cubicBezTo>
                    <a:pt x="12974" y="158"/>
                    <a:pt x="12735" y="0"/>
                    <a:pt x="12479" y="0"/>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 name="Google Shape;85;p13"/>
          <p:cNvSpPr/>
          <p:nvPr/>
        </p:nvSpPr>
        <p:spPr>
          <a:xfrm>
            <a:off x="8629576" y="4658147"/>
            <a:ext cx="230146" cy="230146"/>
          </a:xfrm>
          <a:custGeom>
            <a:rect b="b" l="l" r="r" t="t"/>
            <a:pathLst>
              <a:path extrusionOk="0" h="7239" w="7239">
                <a:moveTo>
                  <a:pt x="2835" y="0"/>
                </a:moveTo>
                <a:cubicBezTo>
                  <a:pt x="2535" y="0"/>
                  <a:pt x="2402" y="134"/>
                  <a:pt x="2402" y="434"/>
                </a:cubicBezTo>
                <a:lnTo>
                  <a:pt x="2402" y="2469"/>
                </a:lnTo>
                <a:lnTo>
                  <a:pt x="434" y="2469"/>
                </a:lnTo>
                <a:cubicBezTo>
                  <a:pt x="133" y="2469"/>
                  <a:pt x="0" y="2602"/>
                  <a:pt x="0" y="2902"/>
                </a:cubicBezTo>
                <a:lnTo>
                  <a:pt x="0" y="4303"/>
                </a:lnTo>
                <a:cubicBezTo>
                  <a:pt x="0" y="4604"/>
                  <a:pt x="133" y="4737"/>
                  <a:pt x="434" y="4737"/>
                </a:cubicBezTo>
                <a:lnTo>
                  <a:pt x="2402" y="4737"/>
                </a:lnTo>
                <a:lnTo>
                  <a:pt x="2402" y="6772"/>
                </a:lnTo>
                <a:cubicBezTo>
                  <a:pt x="2402" y="7105"/>
                  <a:pt x="2535" y="7239"/>
                  <a:pt x="2835" y="7239"/>
                </a:cubicBezTo>
                <a:lnTo>
                  <a:pt x="4370" y="7239"/>
                </a:lnTo>
                <a:cubicBezTo>
                  <a:pt x="4670" y="7239"/>
                  <a:pt x="4803" y="7105"/>
                  <a:pt x="4803" y="6772"/>
                </a:cubicBezTo>
                <a:lnTo>
                  <a:pt x="4803" y="4737"/>
                </a:lnTo>
                <a:lnTo>
                  <a:pt x="6805" y="4737"/>
                </a:lnTo>
                <a:cubicBezTo>
                  <a:pt x="7105" y="4737"/>
                  <a:pt x="7239" y="4604"/>
                  <a:pt x="7239" y="4303"/>
                </a:cubicBezTo>
                <a:lnTo>
                  <a:pt x="7239" y="2902"/>
                </a:lnTo>
                <a:cubicBezTo>
                  <a:pt x="7239" y="2602"/>
                  <a:pt x="7105" y="2469"/>
                  <a:pt x="6805" y="2469"/>
                </a:cubicBezTo>
                <a:lnTo>
                  <a:pt x="4803" y="2469"/>
                </a:lnTo>
                <a:lnTo>
                  <a:pt x="4803" y="434"/>
                </a:lnTo>
                <a:cubicBezTo>
                  <a:pt x="4803" y="134"/>
                  <a:pt x="4670" y="0"/>
                  <a:pt x="4370"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p:nvPr/>
        </p:nvSpPr>
        <p:spPr>
          <a:xfrm>
            <a:off x="171376" y="4505747"/>
            <a:ext cx="230146" cy="230146"/>
          </a:xfrm>
          <a:custGeom>
            <a:rect b="b" l="l" r="r" t="t"/>
            <a:pathLst>
              <a:path extrusionOk="0" h="7239" w="7239">
                <a:moveTo>
                  <a:pt x="2835" y="0"/>
                </a:moveTo>
                <a:cubicBezTo>
                  <a:pt x="2535" y="0"/>
                  <a:pt x="2402" y="134"/>
                  <a:pt x="2402" y="434"/>
                </a:cubicBezTo>
                <a:lnTo>
                  <a:pt x="2402" y="2469"/>
                </a:lnTo>
                <a:lnTo>
                  <a:pt x="434" y="2469"/>
                </a:lnTo>
                <a:cubicBezTo>
                  <a:pt x="133" y="2469"/>
                  <a:pt x="0" y="2602"/>
                  <a:pt x="0" y="2902"/>
                </a:cubicBezTo>
                <a:lnTo>
                  <a:pt x="0" y="4303"/>
                </a:lnTo>
                <a:cubicBezTo>
                  <a:pt x="0" y="4604"/>
                  <a:pt x="133" y="4737"/>
                  <a:pt x="434" y="4737"/>
                </a:cubicBezTo>
                <a:lnTo>
                  <a:pt x="2402" y="4737"/>
                </a:lnTo>
                <a:lnTo>
                  <a:pt x="2402" y="6772"/>
                </a:lnTo>
                <a:cubicBezTo>
                  <a:pt x="2402" y="7105"/>
                  <a:pt x="2535" y="7239"/>
                  <a:pt x="2835" y="7239"/>
                </a:cubicBezTo>
                <a:lnTo>
                  <a:pt x="4370" y="7239"/>
                </a:lnTo>
                <a:cubicBezTo>
                  <a:pt x="4670" y="7239"/>
                  <a:pt x="4803" y="7105"/>
                  <a:pt x="4803" y="6772"/>
                </a:cubicBezTo>
                <a:lnTo>
                  <a:pt x="4803" y="4737"/>
                </a:lnTo>
                <a:lnTo>
                  <a:pt x="6805" y="4737"/>
                </a:lnTo>
                <a:cubicBezTo>
                  <a:pt x="7105" y="4737"/>
                  <a:pt x="7239" y="4604"/>
                  <a:pt x="7239" y="4303"/>
                </a:cubicBezTo>
                <a:lnTo>
                  <a:pt x="7239" y="2902"/>
                </a:lnTo>
                <a:cubicBezTo>
                  <a:pt x="7239" y="2602"/>
                  <a:pt x="7105" y="2469"/>
                  <a:pt x="6805" y="2469"/>
                </a:cubicBezTo>
                <a:lnTo>
                  <a:pt x="4803" y="2469"/>
                </a:lnTo>
                <a:lnTo>
                  <a:pt x="4803" y="434"/>
                </a:lnTo>
                <a:cubicBezTo>
                  <a:pt x="4803" y="134"/>
                  <a:pt x="4670" y="0"/>
                  <a:pt x="4370"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BLANK_1_1">
    <p:spTree>
      <p:nvGrpSpPr>
        <p:cNvPr id="88" name="Shape 88"/>
        <p:cNvGrpSpPr/>
        <p:nvPr/>
      </p:nvGrpSpPr>
      <p:grpSpPr>
        <a:xfrm>
          <a:off x="0" y="0"/>
          <a:ext cx="0" cy="0"/>
          <a:chOff x="0" y="0"/>
          <a:chExt cx="0" cy="0"/>
        </a:xfrm>
      </p:grpSpPr>
      <p:sp>
        <p:nvSpPr>
          <p:cNvPr id="89" name="Google Shape;89;p14"/>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p:txBody>
      </p:sp>
      <p:sp>
        <p:nvSpPr>
          <p:cNvPr id="90" name="Google Shape;90;p14"/>
          <p:cNvSpPr/>
          <p:nvPr/>
        </p:nvSpPr>
        <p:spPr>
          <a:xfrm flipH="1" rot="10800000">
            <a:off x="404408" y="4557377"/>
            <a:ext cx="207053" cy="207082"/>
          </a:xfrm>
          <a:custGeom>
            <a:rect b="b" l="l" r="r" t="t"/>
            <a:pathLst>
              <a:path extrusionOk="0" h="7240" w="7239">
                <a:moveTo>
                  <a:pt x="2869" y="1"/>
                </a:moveTo>
                <a:cubicBezTo>
                  <a:pt x="2536" y="1"/>
                  <a:pt x="2436" y="134"/>
                  <a:pt x="2436" y="435"/>
                </a:cubicBezTo>
                <a:lnTo>
                  <a:pt x="2436" y="2469"/>
                </a:lnTo>
                <a:lnTo>
                  <a:pt x="434" y="2469"/>
                </a:lnTo>
                <a:cubicBezTo>
                  <a:pt x="134" y="2469"/>
                  <a:pt x="0" y="2603"/>
                  <a:pt x="0" y="2903"/>
                </a:cubicBezTo>
                <a:lnTo>
                  <a:pt x="0" y="4304"/>
                </a:lnTo>
                <a:cubicBezTo>
                  <a:pt x="0" y="4638"/>
                  <a:pt x="134" y="4738"/>
                  <a:pt x="434" y="4738"/>
                </a:cubicBezTo>
                <a:lnTo>
                  <a:pt x="2436" y="4738"/>
                </a:lnTo>
                <a:lnTo>
                  <a:pt x="2436" y="6806"/>
                </a:lnTo>
                <a:cubicBezTo>
                  <a:pt x="2436" y="7106"/>
                  <a:pt x="2536" y="7239"/>
                  <a:pt x="2869" y="7239"/>
                </a:cubicBezTo>
                <a:lnTo>
                  <a:pt x="4370" y="7239"/>
                </a:lnTo>
                <a:cubicBezTo>
                  <a:pt x="4704" y="7239"/>
                  <a:pt x="4804" y="7106"/>
                  <a:pt x="4804" y="6806"/>
                </a:cubicBezTo>
                <a:lnTo>
                  <a:pt x="4804" y="4738"/>
                </a:lnTo>
                <a:lnTo>
                  <a:pt x="6805" y="4738"/>
                </a:lnTo>
                <a:cubicBezTo>
                  <a:pt x="7106" y="4738"/>
                  <a:pt x="7239" y="4604"/>
                  <a:pt x="7239" y="4304"/>
                </a:cubicBezTo>
                <a:lnTo>
                  <a:pt x="7239" y="2903"/>
                </a:lnTo>
                <a:cubicBezTo>
                  <a:pt x="7239" y="2603"/>
                  <a:pt x="7106" y="2469"/>
                  <a:pt x="6805" y="2469"/>
                </a:cubicBezTo>
                <a:lnTo>
                  <a:pt x="4804" y="2469"/>
                </a:lnTo>
                <a:lnTo>
                  <a:pt x="4804" y="435"/>
                </a:lnTo>
                <a:cubicBezTo>
                  <a:pt x="4804" y="134"/>
                  <a:pt x="4670" y="1"/>
                  <a:pt x="4370"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 name="Google Shape;91;p14"/>
          <p:cNvGrpSpPr/>
          <p:nvPr/>
        </p:nvGrpSpPr>
        <p:grpSpPr>
          <a:xfrm flipH="1" rot="-4029500">
            <a:off x="30622" y="3669366"/>
            <a:ext cx="602483" cy="353018"/>
            <a:chOff x="-1131628" y="1250953"/>
            <a:chExt cx="695437" cy="407447"/>
          </a:xfrm>
        </p:grpSpPr>
        <p:sp>
          <p:nvSpPr>
            <p:cNvPr id="92" name="Google Shape;92;p14"/>
            <p:cNvSpPr/>
            <p:nvPr/>
          </p:nvSpPr>
          <p:spPr>
            <a:xfrm>
              <a:off x="-1131628" y="1250953"/>
              <a:ext cx="695437" cy="407447"/>
            </a:xfrm>
            <a:custGeom>
              <a:rect b="b" l="l" r="r" t="t"/>
              <a:pathLst>
                <a:path extrusionOk="0" h="11648" w="19881">
                  <a:moveTo>
                    <a:pt x="15592" y="0"/>
                  </a:moveTo>
                  <a:cubicBezTo>
                    <a:pt x="15168" y="0"/>
                    <a:pt x="14735" y="71"/>
                    <a:pt x="14310" y="220"/>
                  </a:cubicBezTo>
                  <a:lnTo>
                    <a:pt x="3036" y="4256"/>
                  </a:lnTo>
                  <a:cubicBezTo>
                    <a:pt x="1034" y="4956"/>
                    <a:pt x="0" y="7125"/>
                    <a:pt x="701" y="9126"/>
                  </a:cubicBezTo>
                  <a:cubicBezTo>
                    <a:pt x="1252" y="10676"/>
                    <a:pt x="2735" y="11647"/>
                    <a:pt x="4318" y="11647"/>
                  </a:cubicBezTo>
                  <a:cubicBezTo>
                    <a:pt x="4745" y="11647"/>
                    <a:pt x="5179" y="11576"/>
                    <a:pt x="5604" y="11428"/>
                  </a:cubicBezTo>
                  <a:lnTo>
                    <a:pt x="16879" y="7425"/>
                  </a:lnTo>
                  <a:cubicBezTo>
                    <a:pt x="18847" y="6691"/>
                    <a:pt x="19881" y="4523"/>
                    <a:pt x="19180" y="2521"/>
                  </a:cubicBezTo>
                  <a:cubicBezTo>
                    <a:pt x="18629" y="971"/>
                    <a:pt x="17166" y="0"/>
                    <a:pt x="15592"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4"/>
            <p:cNvSpPr/>
            <p:nvPr/>
          </p:nvSpPr>
          <p:spPr>
            <a:xfrm>
              <a:off x="-1131628" y="1328644"/>
              <a:ext cx="393245" cy="329756"/>
            </a:xfrm>
            <a:custGeom>
              <a:rect b="b" l="l" r="r" t="t"/>
              <a:pathLst>
                <a:path extrusionOk="0" h="9427" w="11242">
                  <a:moveTo>
                    <a:pt x="8673" y="0"/>
                  </a:moveTo>
                  <a:lnTo>
                    <a:pt x="3036" y="2035"/>
                  </a:lnTo>
                  <a:cubicBezTo>
                    <a:pt x="1034" y="2735"/>
                    <a:pt x="0" y="4904"/>
                    <a:pt x="701" y="6905"/>
                  </a:cubicBezTo>
                  <a:cubicBezTo>
                    <a:pt x="1252" y="8455"/>
                    <a:pt x="2735" y="9426"/>
                    <a:pt x="4318" y="9426"/>
                  </a:cubicBezTo>
                  <a:cubicBezTo>
                    <a:pt x="4745" y="9426"/>
                    <a:pt x="5179" y="9355"/>
                    <a:pt x="5604" y="9207"/>
                  </a:cubicBezTo>
                  <a:lnTo>
                    <a:pt x="11241" y="7205"/>
                  </a:lnTo>
                  <a:lnTo>
                    <a:pt x="8673" y="0"/>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4"/>
            <p:cNvSpPr/>
            <p:nvPr/>
          </p:nvSpPr>
          <p:spPr>
            <a:xfrm>
              <a:off x="-1033614" y="1304858"/>
              <a:ext cx="460931" cy="190956"/>
            </a:xfrm>
            <a:custGeom>
              <a:rect b="b" l="l" r="r" t="t"/>
              <a:pathLst>
                <a:path extrusionOk="0" h="5459" w="13177">
                  <a:moveTo>
                    <a:pt x="12479" y="0"/>
                  </a:moveTo>
                  <a:cubicBezTo>
                    <a:pt x="12400" y="0"/>
                    <a:pt x="12320" y="15"/>
                    <a:pt x="12242" y="46"/>
                  </a:cubicBezTo>
                  <a:lnTo>
                    <a:pt x="500" y="4216"/>
                  </a:lnTo>
                  <a:cubicBezTo>
                    <a:pt x="167" y="4349"/>
                    <a:pt x="0" y="4716"/>
                    <a:pt x="100" y="5050"/>
                  </a:cubicBezTo>
                  <a:cubicBezTo>
                    <a:pt x="205" y="5285"/>
                    <a:pt x="453" y="5459"/>
                    <a:pt x="716" y="5459"/>
                  </a:cubicBezTo>
                  <a:cubicBezTo>
                    <a:pt x="788" y="5459"/>
                    <a:pt x="862" y="5446"/>
                    <a:pt x="934" y="5417"/>
                  </a:cubicBezTo>
                  <a:lnTo>
                    <a:pt x="12676" y="1214"/>
                  </a:lnTo>
                  <a:cubicBezTo>
                    <a:pt x="13009" y="1114"/>
                    <a:pt x="13176" y="747"/>
                    <a:pt x="13076" y="413"/>
                  </a:cubicBezTo>
                  <a:cubicBezTo>
                    <a:pt x="12974" y="158"/>
                    <a:pt x="12735" y="0"/>
                    <a:pt x="12479" y="0"/>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14"/>
          <p:cNvSpPr/>
          <p:nvPr/>
        </p:nvSpPr>
        <p:spPr>
          <a:xfrm flipH="1" rot="10800000">
            <a:off x="8629576" y="3924104"/>
            <a:ext cx="230146" cy="230146"/>
          </a:xfrm>
          <a:custGeom>
            <a:rect b="b" l="l" r="r" t="t"/>
            <a:pathLst>
              <a:path extrusionOk="0" h="7239" w="7239">
                <a:moveTo>
                  <a:pt x="2835" y="0"/>
                </a:moveTo>
                <a:cubicBezTo>
                  <a:pt x="2535" y="0"/>
                  <a:pt x="2402" y="134"/>
                  <a:pt x="2402" y="434"/>
                </a:cubicBezTo>
                <a:lnTo>
                  <a:pt x="2402" y="2469"/>
                </a:lnTo>
                <a:lnTo>
                  <a:pt x="434" y="2469"/>
                </a:lnTo>
                <a:cubicBezTo>
                  <a:pt x="133" y="2469"/>
                  <a:pt x="0" y="2602"/>
                  <a:pt x="0" y="2902"/>
                </a:cubicBezTo>
                <a:lnTo>
                  <a:pt x="0" y="4303"/>
                </a:lnTo>
                <a:cubicBezTo>
                  <a:pt x="0" y="4604"/>
                  <a:pt x="133" y="4737"/>
                  <a:pt x="434" y="4737"/>
                </a:cubicBezTo>
                <a:lnTo>
                  <a:pt x="2402" y="4737"/>
                </a:lnTo>
                <a:lnTo>
                  <a:pt x="2402" y="6772"/>
                </a:lnTo>
                <a:cubicBezTo>
                  <a:pt x="2402" y="7105"/>
                  <a:pt x="2535" y="7239"/>
                  <a:pt x="2835" y="7239"/>
                </a:cubicBezTo>
                <a:lnTo>
                  <a:pt x="4370" y="7239"/>
                </a:lnTo>
                <a:cubicBezTo>
                  <a:pt x="4670" y="7239"/>
                  <a:pt x="4803" y="7105"/>
                  <a:pt x="4803" y="6772"/>
                </a:cubicBezTo>
                <a:lnTo>
                  <a:pt x="4803" y="4737"/>
                </a:lnTo>
                <a:lnTo>
                  <a:pt x="6805" y="4737"/>
                </a:lnTo>
                <a:cubicBezTo>
                  <a:pt x="7105" y="4737"/>
                  <a:pt x="7239" y="4604"/>
                  <a:pt x="7239" y="4303"/>
                </a:cubicBezTo>
                <a:lnTo>
                  <a:pt x="7239" y="2902"/>
                </a:lnTo>
                <a:cubicBezTo>
                  <a:pt x="7239" y="2602"/>
                  <a:pt x="7105" y="2469"/>
                  <a:pt x="6805" y="2469"/>
                </a:cubicBezTo>
                <a:lnTo>
                  <a:pt x="4803" y="2469"/>
                </a:lnTo>
                <a:lnTo>
                  <a:pt x="4803" y="434"/>
                </a:lnTo>
                <a:cubicBezTo>
                  <a:pt x="4803" y="134"/>
                  <a:pt x="4670" y="0"/>
                  <a:pt x="4370"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 name="Google Shape;96;p14"/>
          <p:cNvGrpSpPr/>
          <p:nvPr/>
        </p:nvGrpSpPr>
        <p:grpSpPr>
          <a:xfrm flipH="1" rot="5032634">
            <a:off x="8422887" y="802820"/>
            <a:ext cx="643543" cy="377043"/>
            <a:chOff x="-1131628" y="1250953"/>
            <a:chExt cx="695437" cy="407447"/>
          </a:xfrm>
        </p:grpSpPr>
        <p:sp>
          <p:nvSpPr>
            <p:cNvPr id="97" name="Google Shape;97;p14"/>
            <p:cNvSpPr/>
            <p:nvPr/>
          </p:nvSpPr>
          <p:spPr>
            <a:xfrm>
              <a:off x="-1131628" y="1250953"/>
              <a:ext cx="695437" cy="407447"/>
            </a:xfrm>
            <a:custGeom>
              <a:rect b="b" l="l" r="r" t="t"/>
              <a:pathLst>
                <a:path extrusionOk="0" h="11648" w="19881">
                  <a:moveTo>
                    <a:pt x="15592" y="0"/>
                  </a:moveTo>
                  <a:cubicBezTo>
                    <a:pt x="15168" y="0"/>
                    <a:pt x="14735" y="71"/>
                    <a:pt x="14310" y="220"/>
                  </a:cubicBezTo>
                  <a:lnTo>
                    <a:pt x="3036" y="4256"/>
                  </a:lnTo>
                  <a:cubicBezTo>
                    <a:pt x="1034" y="4956"/>
                    <a:pt x="0" y="7125"/>
                    <a:pt x="701" y="9126"/>
                  </a:cubicBezTo>
                  <a:cubicBezTo>
                    <a:pt x="1252" y="10676"/>
                    <a:pt x="2735" y="11647"/>
                    <a:pt x="4318" y="11647"/>
                  </a:cubicBezTo>
                  <a:cubicBezTo>
                    <a:pt x="4745" y="11647"/>
                    <a:pt x="5179" y="11576"/>
                    <a:pt x="5604" y="11428"/>
                  </a:cubicBezTo>
                  <a:lnTo>
                    <a:pt x="16879" y="7425"/>
                  </a:lnTo>
                  <a:cubicBezTo>
                    <a:pt x="18847" y="6691"/>
                    <a:pt x="19881" y="4523"/>
                    <a:pt x="19180" y="2521"/>
                  </a:cubicBezTo>
                  <a:cubicBezTo>
                    <a:pt x="18629" y="971"/>
                    <a:pt x="17166" y="0"/>
                    <a:pt x="15592"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4"/>
            <p:cNvSpPr/>
            <p:nvPr/>
          </p:nvSpPr>
          <p:spPr>
            <a:xfrm>
              <a:off x="-1131628" y="1328644"/>
              <a:ext cx="393245" cy="329756"/>
            </a:xfrm>
            <a:custGeom>
              <a:rect b="b" l="l" r="r" t="t"/>
              <a:pathLst>
                <a:path extrusionOk="0" h="9427" w="11242">
                  <a:moveTo>
                    <a:pt x="8673" y="0"/>
                  </a:moveTo>
                  <a:lnTo>
                    <a:pt x="3036" y="2035"/>
                  </a:lnTo>
                  <a:cubicBezTo>
                    <a:pt x="1034" y="2735"/>
                    <a:pt x="0" y="4904"/>
                    <a:pt x="701" y="6905"/>
                  </a:cubicBezTo>
                  <a:cubicBezTo>
                    <a:pt x="1252" y="8455"/>
                    <a:pt x="2735" y="9426"/>
                    <a:pt x="4318" y="9426"/>
                  </a:cubicBezTo>
                  <a:cubicBezTo>
                    <a:pt x="4745" y="9426"/>
                    <a:pt x="5179" y="9355"/>
                    <a:pt x="5604" y="9207"/>
                  </a:cubicBezTo>
                  <a:lnTo>
                    <a:pt x="11241" y="7205"/>
                  </a:lnTo>
                  <a:lnTo>
                    <a:pt x="8673" y="0"/>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4"/>
            <p:cNvSpPr/>
            <p:nvPr/>
          </p:nvSpPr>
          <p:spPr>
            <a:xfrm>
              <a:off x="-1033614" y="1304858"/>
              <a:ext cx="460931" cy="190956"/>
            </a:xfrm>
            <a:custGeom>
              <a:rect b="b" l="l" r="r" t="t"/>
              <a:pathLst>
                <a:path extrusionOk="0" h="5459" w="13177">
                  <a:moveTo>
                    <a:pt x="12479" y="0"/>
                  </a:moveTo>
                  <a:cubicBezTo>
                    <a:pt x="12400" y="0"/>
                    <a:pt x="12320" y="15"/>
                    <a:pt x="12242" y="46"/>
                  </a:cubicBezTo>
                  <a:lnTo>
                    <a:pt x="500" y="4216"/>
                  </a:lnTo>
                  <a:cubicBezTo>
                    <a:pt x="167" y="4349"/>
                    <a:pt x="0" y="4716"/>
                    <a:pt x="100" y="5050"/>
                  </a:cubicBezTo>
                  <a:cubicBezTo>
                    <a:pt x="205" y="5285"/>
                    <a:pt x="453" y="5459"/>
                    <a:pt x="716" y="5459"/>
                  </a:cubicBezTo>
                  <a:cubicBezTo>
                    <a:pt x="788" y="5459"/>
                    <a:pt x="862" y="5446"/>
                    <a:pt x="934" y="5417"/>
                  </a:cubicBezTo>
                  <a:lnTo>
                    <a:pt x="12676" y="1214"/>
                  </a:lnTo>
                  <a:cubicBezTo>
                    <a:pt x="13009" y="1114"/>
                    <a:pt x="13176" y="747"/>
                    <a:pt x="13076" y="413"/>
                  </a:cubicBezTo>
                  <a:cubicBezTo>
                    <a:pt x="12974" y="158"/>
                    <a:pt x="12735" y="0"/>
                    <a:pt x="12479" y="0"/>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 name="Google Shape;100;p14"/>
          <p:cNvSpPr/>
          <p:nvPr/>
        </p:nvSpPr>
        <p:spPr>
          <a:xfrm flipH="1" rot="10800000">
            <a:off x="8629576" y="190304"/>
            <a:ext cx="230146" cy="230146"/>
          </a:xfrm>
          <a:custGeom>
            <a:rect b="b" l="l" r="r" t="t"/>
            <a:pathLst>
              <a:path extrusionOk="0" h="7239" w="7239">
                <a:moveTo>
                  <a:pt x="2835" y="0"/>
                </a:moveTo>
                <a:cubicBezTo>
                  <a:pt x="2535" y="0"/>
                  <a:pt x="2402" y="134"/>
                  <a:pt x="2402" y="434"/>
                </a:cubicBezTo>
                <a:lnTo>
                  <a:pt x="2402" y="2469"/>
                </a:lnTo>
                <a:lnTo>
                  <a:pt x="434" y="2469"/>
                </a:lnTo>
                <a:cubicBezTo>
                  <a:pt x="133" y="2469"/>
                  <a:pt x="0" y="2602"/>
                  <a:pt x="0" y="2902"/>
                </a:cubicBezTo>
                <a:lnTo>
                  <a:pt x="0" y="4303"/>
                </a:lnTo>
                <a:cubicBezTo>
                  <a:pt x="0" y="4604"/>
                  <a:pt x="133" y="4737"/>
                  <a:pt x="434" y="4737"/>
                </a:cubicBezTo>
                <a:lnTo>
                  <a:pt x="2402" y="4737"/>
                </a:lnTo>
                <a:lnTo>
                  <a:pt x="2402" y="6772"/>
                </a:lnTo>
                <a:cubicBezTo>
                  <a:pt x="2402" y="7105"/>
                  <a:pt x="2535" y="7239"/>
                  <a:pt x="2835" y="7239"/>
                </a:cubicBezTo>
                <a:lnTo>
                  <a:pt x="4370" y="7239"/>
                </a:lnTo>
                <a:cubicBezTo>
                  <a:pt x="4670" y="7239"/>
                  <a:pt x="4803" y="7105"/>
                  <a:pt x="4803" y="6772"/>
                </a:cubicBezTo>
                <a:lnTo>
                  <a:pt x="4803" y="4737"/>
                </a:lnTo>
                <a:lnTo>
                  <a:pt x="6805" y="4737"/>
                </a:lnTo>
                <a:cubicBezTo>
                  <a:pt x="7105" y="4737"/>
                  <a:pt x="7239" y="4604"/>
                  <a:pt x="7239" y="4303"/>
                </a:cubicBezTo>
                <a:lnTo>
                  <a:pt x="7239" y="2902"/>
                </a:lnTo>
                <a:cubicBezTo>
                  <a:pt x="7239" y="2602"/>
                  <a:pt x="7105" y="2469"/>
                  <a:pt x="6805" y="2469"/>
                </a:cubicBezTo>
                <a:lnTo>
                  <a:pt x="4803" y="2469"/>
                </a:lnTo>
                <a:lnTo>
                  <a:pt x="4803" y="434"/>
                </a:lnTo>
                <a:cubicBezTo>
                  <a:pt x="4803" y="134"/>
                  <a:pt x="4670" y="0"/>
                  <a:pt x="4370"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4"/>
          <p:cNvSpPr/>
          <p:nvPr/>
        </p:nvSpPr>
        <p:spPr>
          <a:xfrm flipH="1" rot="10800000">
            <a:off x="171376" y="190304"/>
            <a:ext cx="230146" cy="230146"/>
          </a:xfrm>
          <a:custGeom>
            <a:rect b="b" l="l" r="r" t="t"/>
            <a:pathLst>
              <a:path extrusionOk="0" h="7239" w="7239">
                <a:moveTo>
                  <a:pt x="2835" y="0"/>
                </a:moveTo>
                <a:cubicBezTo>
                  <a:pt x="2535" y="0"/>
                  <a:pt x="2402" y="134"/>
                  <a:pt x="2402" y="434"/>
                </a:cubicBezTo>
                <a:lnTo>
                  <a:pt x="2402" y="2469"/>
                </a:lnTo>
                <a:lnTo>
                  <a:pt x="434" y="2469"/>
                </a:lnTo>
                <a:cubicBezTo>
                  <a:pt x="133" y="2469"/>
                  <a:pt x="0" y="2602"/>
                  <a:pt x="0" y="2902"/>
                </a:cubicBezTo>
                <a:lnTo>
                  <a:pt x="0" y="4303"/>
                </a:lnTo>
                <a:cubicBezTo>
                  <a:pt x="0" y="4604"/>
                  <a:pt x="133" y="4737"/>
                  <a:pt x="434" y="4737"/>
                </a:cubicBezTo>
                <a:lnTo>
                  <a:pt x="2402" y="4737"/>
                </a:lnTo>
                <a:lnTo>
                  <a:pt x="2402" y="6772"/>
                </a:lnTo>
                <a:cubicBezTo>
                  <a:pt x="2402" y="7105"/>
                  <a:pt x="2535" y="7239"/>
                  <a:pt x="2835" y="7239"/>
                </a:cubicBezTo>
                <a:lnTo>
                  <a:pt x="4370" y="7239"/>
                </a:lnTo>
                <a:cubicBezTo>
                  <a:pt x="4670" y="7239"/>
                  <a:pt x="4803" y="7105"/>
                  <a:pt x="4803" y="6772"/>
                </a:cubicBezTo>
                <a:lnTo>
                  <a:pt x="4803" y="4737"/>
                </a:lnTo>
                <a:lnTo>
                  <a:pt x="6805" y="4737"/>
                </a:lnTo>
                <a:cubicBezTo>
                  <a:pt x="7105" y="4737"/>
                  <a:pt x="7239" y="4604"/>
                  <a:pt x="7239" y="4303"/>
                </a:cubicBezTo>
                <a:lnTo>
                  <a:pt x="7239" y="2902"/>
                </a:lnTo>
                <a:cubicBezTo>
                  <a:pt x="7239" y="2602"/>
                  <a:pt x="7105" y="2469"/>
                  <a:pt x="6805" y="2469"/>
                </a:cubicBezTo>
                <a:lnTo>
                  <a:pt x="4803" y="2469"/>
                </a:lnTo>
                <a:lnTo>
                  <a:pt x="4803" y="434"/>
                </a:lnTo>
                <a:cubicBezTo>
                  <a:pt x="4803" y="134"/>
                  <a:pt x="4670" y="0"/>
                  <a:pt x="4370"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05" name="Shape 10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txBox="1"/>
          <p:nvPr>
            <p:ph type="title"/>
          </p:nvPr>
        </p:nvSpPr>
        <p:spPr>
          <a:xfrm>
            <a:off x="720000" y="540000"/>
            <a:ext cx="7704000" cy="1049100"/>
          </a:xfrm>
          <a:prstGeom prst="rect">
            <a:avLst/>
          </a:prstGeom>
        </p:spPr>
        <p:txBody>
          <a:bodyPr anchorCtr="0" anchor="t" bIns="91425" lIns="91425" spcFirstLastPara="1" rIns="91425" wrap="square" tIns="91425">
            <a:noAutofit/>
          </a:bodyPr>
          <a:lstStyle>
            <a:lvl1pPr lvl="0">
              <a:spcBef>
                <a:spcPts val="0"/>
              </a:spcBef>
              <a:spcAft>
                <a:spcPts val="0"/>
              </a:spcAft>
              <a:buSzPts val="2900"/>
              <a:buNone/>
              <a:defRPr/>
            </a:lvl1pPr>
            <a:lvl2pPr lvl="1">
              <a:spcBef>
                <a:spcPts val="0"/>
              </a:spcBef>
              <a:spcAft>
                <a:spcPts val="0"/>
              </a:spcAft>
              <a:buSzPts val="2900"/>
              <a:buNone/>
              <a:defRPr/>
            </a:lvl2pPr>
            <a:lvl3pPr lvl="2">
              <a:spcBef>
                <a:spcPts val="0"/>
              </a:spcBef>
              <a:spcAft>
                <a:spcPts val="0"/>
              </a:spcAft>
              <a:buSzPts val="2900"/>
              <a:buNone/>
              <a:defRPr/>
            </a:lvl3pPr>
            <a:lvl4pPr lvl="3">
              <a:spcBef>
                <a:spcPts val="0"/>
              </a:spcBef>
              <a:spcAft>
                <a:spcPts val="0"/>
              </a:spcAft>
              <a:buSzPts val="2900"/>
              <a:buNone/>
              <a:defRPr/>
            </a:lvl4pPr>
            <a:lvl5pPr lvl="4">
              <a:spcBef>
                <a:spcPts val="0"/>
              </a:spcBef>
              <a:spcAft>
                <a:spcPts val="0"/>
              </a:spcAft>
              <a:buSzPts val="2900"/>
              <a:buNone/>
              <a:defRPr/>
            </a:lvl5pPr>
            <a:lvl6pPr lvl="5">
              <a:spcBef>
                <a:spcPts val="0"/>
              </a:spcBef>
              <a:spcAft>
                <a:spcPts val="0"/>
              </a:spcAft>
              <a:buSzPts val="2900"/>
              <a:buNone/>
              <a:defRPr/>
            </a:lvl6pPr>
            <a:lvl7pPr lvl="6">
              <a:spcBef>
                <a:spcPts val="0"/>
              </a:spcBef>
              <a:spcAft>
                <a:spcPts val="0"/>
              </a:spcAft>
              <a:buSzPts val="2900"/>
              <a:buNone/>
              <a:defRPr/>
            </a:lvl7pPr>
            <a:lvl8pPr lvl="7">
              <a:spcBef>
                <a:spcPts val="0"/>
              </a:spcBef>
              <a:spcAft>
                <a:spcPts val="0"/>
              </a:spcAft>
              <a:buSzPts val="2900"/>
              <a:buNone/>
              <a:defRPr/>
            </a:lvl8pPr>
            <a:lvl9pPr lvl="8">
              <a:spcBef>
                <a:spcPts val="0"/>
              </a:spcBef>
              <a:spcAft>
                <a:spcPts val="0"/>
              </a:spcAft>
              <a:buSzPts val="2900"/>
              <a:buNone/>
              <a:defRPr/>
            </a:lvl9pPr>
          </a:lstStyle>
          <a:p/>
        </p:txBody>
      </p:sp>
      <p:sp>
        <p:nvSpPr>
          <p:cNvPr id="23" name="Google Shape;23;p4"/>
          <p:cNvSpPr txBox="1"/>
          <p:nvPr>
            <p:ph idx="1" type="body"/>
          </p:nvPr>
        </p:nvSpPr>
        <p:spPr>
          <a:xfrm>
            <a:off x="720000" y="1654750"/>
            <a:ext cx="7704000" cy="2914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accent1"/>
              </a:buClr>
              <a:buSzPts val="1400"/>
              <a:buChar char="●"/>
              <a:defRPr/>
            </a:lvl1pPr>
            <a:lvl2pPr indent="-317500" lvl="1" marL="914400">
              <a:spcBef>
                <a:spcPts val="0"/>
              </a:spcBef>
              <a:spcAft>
                <a:spcPts val="0"/>
              </a:spcAft>
              <a:buClr>
                <a:schemeClr val="accent1"/>
              </a:buClr>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p:nvPr/>
        </p:nvSpPr>
        <p:spPr>
          <a:xfrm flipH="1" rot="10800000">
            <a:off x="404408" y="4557377"/>
            <a:ext cx="207053" cy="207082"/>
          </a:xfrm>
          <a:custGeom>
            <a:rect b="b" l="l" r="r" t="t"/>
            <a:pathLst>
              <a:path extrusionOk="0" h="7240" w="7239">
                <a:moveTo>
                  <a:pt x="2869" y="1"/>
                </a:moveTo>
                <a:cubicBezTo>
                  <a:pt x="2536" y="1"/>
                  <a:pt x="2436" y="134"/>
                  <a:pt x="2436" y="435"/>
                </a:cubicBezTo>
                <a:lnTo>
                  <a:pt x="2436" y="2469"/>
                </a:lnTo>
                <a:lnTo>
                  <a:pt x="434" y="2469"/>
                </a:lnTo>
                <a:cubicBezTo>
                  <a:pt x="134" y="2469"/>
                  <a:pt x="0" y="2603"/>
                  <a:pt x="0" y="2903"/>
                </a:cubicBezTo>
                <a:lnTo>
                  <a:pt x="0" y="4304"/>
                </a:lnTo>
                <a:cubicBezTo>
                  <a:pt x="0" y="4638"/>
                  <a:pt x="134" y="4738"/>
                  <a:pt x="434" y="4738"/>
                </a:cubicBezTo>
                <a:lnTo>
                  <a:pt x="2436" y="4738"/>
                </a:lnTo>
                <a:lnTo>
                  <a:pt x="2436" y="6806"/>
                </a:lnTo>
                <a:cubicBezTo>
                  <a:pt x="2436" y="7106"/>
                  <a:pt x="2536" y="7239"/>
                  <a:pt x="2869" y="7239"/>
                </a:cubicBezTo>
                <a:lnTo>
                  <a:pt x="4370" y="7239"/>
                </a:lnTo>
                <a:cubicBezTo>
                  <a:pt x="4704" y="7239"/>
                  <a:pt x="4804" y="7106"/>
                  <a:pt x="4804" y="6806"/>
                </a:cubicBezTo>
                <a:lnTo>
                  <a:pt x="4804" y="4738"/>
                </a:lnTo>
                <a:lnTo>
                  <a:pt x="6805" y="4738"/>
                </a:lnTo>
                <a:cubicBezTo>
                  <a:pt x="7106" y="4738"/>
                  <a:pt x="7239" y="4604"/>
                  <a:pt x="7239" y="4304"/>
                </a:cubicBezTo>
                <a:lnTo>
                  <a:pt x="7239" y="2903"/>
                </a:lnTo>
                <a:cubicBezTo>
                  <a:pt x="7239" y="2603"/>
                  <a:pt x="7106" y="2469"/>
                  <a:pt x="6805" y="2469"/>
                </a:cubicBezTo>
                <a:lnTo>
                  <a:pt x="4804" y="2469"/>
                </a:lnTo>
                <a:lnTo>
                  <a:pt x="4804" y="435"/>
                </a:lnTo>
                <a:cubicBezTo>
                  <a:pt x="4804" y="134"/>
                  <a:pt x="4670" y="1"/>
                  <a:pt x="4370"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flipH="1" rot="-4029500">
            <a:off x="30622" y="3669366"/>
            <a:ext cx="602483" cy="353018"/>
            <a:chOff x="-1131628" y="1250953"/>
            <a:chExt cx="695437" cy="407447"/>
          </a:xfrm>
        </p:grpSpPr>
        <p:sp>
          <p:nvSpPr>
            <p:cNvPr id="26" name="Google Shape;26;p4"/>
            <p:cNvSpPr/>
            <p:nvPr/>
          </p:nvSpPr>
          <p:spPr>
            <a:xfrm>
              <a:off x="-1131628" y="1250953"/>
              <a:ext cx="695437" cy="407447"/>
            </a:xfrm>
            <a:custGeom>
              <a:rect b="b" l="l" r="r" t="t"/>
              <a:pathLst>
                <a:path extrusionOk="0" h="11648" w="19881">
                  <a:moveTo>
                    <a:pt x="15592" y="0"/>
                  </a:moveTo>
                  <a:cubicBezTo>
                    <a:pt x="15168" y="0"/>
                    <a:pt x="14735" y="71"/>
                    <a:pt x="14310" y="220"/>
                  </a:cubicBezTo>
                  <a:lnTo>
                    <a:pt x="3036" y="4256"/>
                  </a:lnTo>
                  <a:cubicBezTo>
                    <a:pt x="1034" y="4956"/>
                    <a:pt x="0" y="7125"/>
                    <a:pt x="701" y="9126"/>
                  </a:cubicBezTo>
                  <a:cubicBezTo>
                    <a:pt x="1252" y="10676"/>
                    <a:pt x="2735" y="11647"/>
                    <a:pt x="4318" y="11647"/>
                  </a:cubicBezTo>
                  <a:cubicBezTo>
                    <a:pt x="4745" y="11647"/>
                    <a:pt x="5179" y="11576"/>
                    <a:pt x="5604" y="11428"/>
                  </a:cubicBezTo>
                  <a:lnTo>
                    <a:pt x="16879" y="7425"/>
                  </a:lnTo>
                  <a:cubicBezTo>
                    <a:pt x="18847" y="6691"/>
                    <a:pt x="19881" y="4523"/>
                    <a:pt x="19180" y="2521"/>
                  </a:cubicBezTo>
                  <a:cubicBezTo>
                    <a:pt x="18629" y="971"/>
                    <a:pt x="17166" y="0"/>
                    <a:pt x="15592"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a:off x="-1131628" y="1328644"/>
              <a:ext cx="393245" cy="329756"/>
            </a:xfrm>
            <a:custGeom>
              <a:rect b="b" l="l" r="r" t="t"/>
              <a:pathLst>
                <a:path extrusionOk="0" h="9427" w="11242">
                  <a:moveTo>
                    <a:pt x="8673" y="0"/>
                  </a:moveTo>
                  <a:lnTo>
                    <a:pt x="3036" y="2035"/>
                  </a:lnTo>
                  <a:cubicBezTo>
                    <a:pt x="1034" y="2735"/>
                    <a:pt x="0" y="4904"/>
                    <a:pt x="701" y="6905"/>
                  </a:cubicBezTo>
                  <a:cubicBezTo>
                    <a:pt x="1252" y="8455"/>
                    <a:pt x="2735" y="9426"/>
                    <a:pt x="4318" y="9426"/>
                  </a:cubicBezTo>
                  <a:cubicBezTo>
                    <a:pt x="4745" y="9426"/>
                    <a:pt x="5179" y="9355"/>
                    <a:pt x="5604" y="9207"/>
                  </a:cubicBezTo>
                  <a:lnTo>
                    <a:pt x="11241" y="7205"/>
                  </a:lnTo>
                  <a:lnTo>
                    <a:pt x="8673" y="0"/>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4"/>
            <p:cNvSpPr/>
            <p:nvPr/>
          </p:nvSpPr>
          <p:spPr>
            <a:xfrm>
              <a:off x="-1033614" y="1304858"/>
              <a:ext cx="460931" cy="190956"/>
            </a:xfrm>
            <a:custGeom>
              <a:rect b="b" l="l" r="r" t="t"/>
              <a:pathLst>
                <a:path extrusionOk="0" h="5459" w="13177">
                  <a:moveTo>
                    <a:pt x="12479" y="0"/>
                  </a:moveTo>
                  <a:cubicBezTo>
                    <a:pt x="12400" y="0"/>
                    <a:pt x="12320" y="15"/>
                    <a:pt x="12242" y="46"/>
                  </a:cubicBezTo>
                  <a:lnTo>
                    <a:pt x="500" y="4216"/>
                  </a:lnTo>
                  <a:cubicBezTo>
                    <a:pt x="167" y="4349"/>
                    <a:pt x="0" y="4716"/>
                    <a:pt x="100" y="5050"/>
                  </a:cubicBezTo>
                  <a:cubicBezTo>
                    <a:pt x="205" y="5285"/>
                    <a:pt x="453" y="5459"/>
                    <a:pt x="716" y="5459"/>
                  </a:cubicBezTo>
                  <a:cubicBezTo>
                    <a:pt x="788" y="5459"/>
                    <a:pt x="862" y="5446"/>
                    <a:pt x="934" y="5417"/>
                  </a:cubicBezTo>
                  <a:lnTo>
                    <a:pt x="12676" y="1214"/>
                  </a:lnTo>
                  <a:cubicBezTo>
                    <a:pt x="13009" y="1114"/>
                    <a:pt x="13176" y="747"/>
                    <a:pt x="13076" y="413"/>
                  </a:cubicBezTo>
                  <a:cubicBezTo>
                    <a:pt x="12974" y="158"/>
                    <a:pt x="12735" y="0"/>
                    <a:pt x="12479" y="0"/>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 name="Google Shape;29;p4"/>
          <p:cNvSpPr/>
          <p:nvPr/>
        </p:nvSpPr>
        <p:spPr>
          <a:xfrm flipH="1" rot="10800000">
            <a:off x="8629576" y="3924104"/>
            <a:ext cx="230146" cy="230146"/>
          </a:xfrm>
          <a:custGeom>
            <a:rect b="b" l="l" r="r" t="t"/>
            <a:pathLst>
              <a:path extrusionOk="0" h="7239" w="7239">
                <a:moveTo>
                  <a:pt x="2835" y="0"/>
                </a:moveTo>
                <a:cubicBezTo>
                  <a:pt x="2535" y="0"/>
                  <a:pt x="2402" y="134"/>
                  <a:pt x="2402" y="434"/>
                </a:cubicBezTo>
                <a:lnTo>
                  <a:pt x="2402" y="2469"/>
                </a:lnTo>
                <a:lnTo>
                  <a:pt x="434" y="2469"/>
                </a:lnTo>
                <a:cubicBezTo>
                  <a:pt x="133" y="2469"/>
                  <a:pt x="0" y="2602"/>
                  <a:pt x="0" y="2902"/>
                </a:cubicBezTo>
                <a:lnTo>
                  <a:pt x="0" y="4303"/>
                </a:lnTo>
                <a:cubicBezTo>
                  <a:pt x="0" y="4604"/>
                  <a:pt x="133" y="4737"/>
                  <a:pt x="434" y="4737"/>
                </a:cubicBezTo>
                <a:lnTo>
                  <a:pt x="2402" y="4737"/>
                </a:lnTo>
                <a:lnTo>
                  <a:pt x="2402" y="6772"/>
                </a:lnTo>
                <a:cubicBezTo>
                  <a:pt x="2402" y="7105"/>
                  <a:pt x="2535" y="7239"/>
                  <a:pt x="2835" y="7239"/>
                </a:cubicBezTo>
                <a:lnTo>
                  <a:pt x="4370" y="7239"/>
                </a:lnTo>
                <a:cubicBezTo>
                  <a:pt x="4670" y="7239"/>
                  <a:pt x="4803" y="7105"/>
                  <a:pt x="4803" y="6772"/>
                </a:cubicBezTo>
                <a:lnTo>
                  <a:pt x="4803" y="4737"/>
                </a:lnTo>
                <a:lnTo>
                  <a:pt x="6805" y="4737"/>
                </a:lnTo>
                <a:cubicBezTo>
                  <a:pt x="7105" y="4737"/>
                  <a:pt x="7239" y="4604"/>
                  <a:pt x="7239" y="4303"/>
                </a:cubicBezTo>
                <a:lnTo>
                  <a:pt x="7239" y="2902"/>
                </a:lnTo>
                <a:cubicBezTo>
                  <a:pt x="7239" y="2602"/>
                  <a:pt x="7105" y="2469"/>
                  <a:pt x="6805" y="2469"/>
                </a:cubicBezTo>
                <a:lnTo>
                  <a:pt x="4803" y="2469"/>
                </a:lnTo>
                <a:lnTo>
                  <a:pt x="4803" y="434"/>
                </a:lnTo>
                <a:cubicBezTo>
                  <a:pt x="4803" y="134"/>
                  <a:pt x="4670" y="0"/>
                  <a:pt x="4370"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 name="Google Shape;30;p4"/>
          <p:cNvGrpSpPr/>
          <p:nvPr/>
        </p:nvGrpSpPr>
        <p:grpSpPr>
          <a:xfrm flipH="1" rot="5032634">
            <a:off x="8422887" y="802820"/>
            <a:ext cx="643543" cy="377043"/>
            <a:chOff x="-1131628" y="1250953"/>
            <a:chExt cx="695437" cy="407447"/>
          </a:xfrm>
        </p:grpSpPr>
        <p:sp>
          <p:nvSpPr>
            <p:cNvPr id="31" name="Google Shape;31;p4"/>
            <p:cNvSpPr/>
            <p:nvPr/>
          </p:nvSpPr>
          <p:spPr>
            <a:xfrm>
              <a:off x="-1131628" y="1250953"/>
              <a:ext cx="695437" cy="407447"/>
            </a:xfrm>
            <a:custGeom>
              <a:rect b="b" l="l" r="r" t="t"/>
              <a:pathLst>
                <a:path extrusionOk="0" h="11648" w="19881">
                  <a:moveTo>
                    <a:pt x="15592" y="0"/>
                  </a:moveTo>
                  <a:cubicBezTo>
                    <a:pt x="15168" y="0"/>
                    <a:pt x="14735" y="71"/>
                    <a:pt x="14310" y="220"/>
                  </a:cubicBezTo>
                  <a:lnTo>
                    <a:pt x="3036" y="4256"/>
                  </a:lnTo>
                  <a:cubicBezTo>
                    <a:pt x="1034" y="4956"/>
                    <a:pt x="0" y="7125"/>
                    <a:pt x="701" y="9126"/>
                  </a:cubicBezTo>
                  <a:cubicBezTo>
                    <a:pt x="1252" y="10676"/>
                    <a:pt x="2735" y="11647"/>
                    <a:pt x="4318" y="11647"/>
                  </a:cubicBezTo>
                  <a:cubicBezTo>
                    <a:pt x="4745" y="11647"/>
                    <a:pt x="5179" y="11576"/>
                    <a:pt x="5604" y="11428"/>
                  </a:cubicBezTo>
                  <a:lnTo>
                    <a:pt x="16879" y="7425"/>
                  </a:lnTo>
                  <a:cubicBezTo>
                    <a:pt x="18847" y="6691"/>
                    <a:pt x="19881" y="4523"/>
                    <a:pt x="19180" y="2521"/>
                  </a:cubicBezTo>
                  <a:cubicBezTo>
                    <a:pt x="18629" y="971"/>
                    <a:pt x="17166" y="0"/>
                    <a:pt x="15592"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1131628" y="1328644"/>
              <a:ext cx="393245" cy="329756"/>
            </a:xfrm>
            <a:custGeom>
              <a:rect b="b" l="l" r="r" t="t"/>
              <a:pathLst>
                <a:path extrusionOk="0" h="9427" w="11242">
                  <a:moveTo>
                    <a:pt x="8673" y="0"/>
                  </a:moveTo>
                  <a:lnTo>
                    <a:pt x="3036" y="2035"/>
                  </a:lnTo>
                  <a:cubicBezTo>
                    <a:pt x="1034" y="2735"/>
                    <a:pt x="0" y="4904"/>
                    <a:pt x="701" y="6905"/>
                  </a:cubicBezTo>
                  <a:cubicBezTo>
                    <a:pt x="1252" y="8455"/>
                    <a:pt x="2735" y="9426"/>
                    <a:pt x="4318" y="9426"/>
                  </a:cubicBezTo>
                  <a:cubicBezTo>
                    <a:pt x="4745" y="9426"/>
                    <a:pt x="5179" y="9355"/>
                    <a:pt x="5604" y="9207"/>
                  </a:cubicBezTo>
                  <a:lnTo>
                    <a:pt x="11241" y="7205"/>
                  </a:lnTo>
                  <a:lnTo>
                    <a:pt x="8673" y="0"/>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a:off x="-1033614" y="1304858"/>
              <a:ext cx="460931" cy="190956"/>
            </a:xfrm>
            <a:custGeom>
              <a:rect b="b" l="l" r="r" t="t"/>
              <a:pathLst>
                <a:path extrusionOk="0" h="5459" w="13177">
                  <a:moveTo>
                    <a:pt x="12479" y="0"/>
                  </a:moveTo>
                  <a:cubicBezTo>
                    <a:pt x="12400" y="0"/>
                    <a:pt x="12320" y="15"/>
                    <a:pt x="12242" y="46"/>
                  </a:cubicBezTo>
                  <a:lnTo>
                    <a:pt x="500" y="4216"/>
                  </a:lnTo>
                  <a:cubicBezTo>
                    <a:pt x="167" y="4349"/>
                    <a:pt x="0" y="4716"/>
                    <a:pt x="100" y="5050"/>
                  </a:cubicBezTo>
                  <a:cubicBezTo>
                    <a:pt x="205" y="5285"/>
                    <a:pt x="453" y="5459"/>
                    <a:pt x="716" y="5459"/>
                  </a:cubicBezTo>
                  <a:cubicBezTo>
                    <a:pt x="788" y="5459"/>
                    <a:pt x="862" y="5446"/>
                    <a:pt x="934" y="5417"/>
                  </a:cubicBezTo>
                  <a:lnTo>
                    <a:pt x="12676" y="1214"/>
                  </a:lnTo>
                  <a:cubicBezTo>
                    <a:pt x="13009" y="1114"/>
                    <a:pt x="13176" y="747"/>
                    <a:pt x="13076" y="413"/>
                  </a:cubicBezTo>
                  <a:cubicBezTo>
                    <a:pt x="12974" y="158"/>
                    <a:pt x="12735" y="0"/>
                    <a:pt x="12479" y="0"/>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4"/>
          <p:cNvSpPr/>
          <p:nvPr/>
        </p:nvSpPr>
        <p:spPr>
          <a:xfrm flipH="1" rot="10800000">
            <a:off x="8629576" y="190304"/>
            <a:ext cx="230146" cy="230146"/>
          </a:xfrm>
          <a:custGeom>
            <a:rect b="b" l="l" r="r" t="t"/>
            <a:pathLst>
              <a:path extrusionOk="0" h="7239" w="7239">
                <a:moveTo>
                  <a:pt x="2835" y="0"/>
                </a:moveTo>
                <a:cubicBezTo>
                  <a:pt x="2535" y="0"/>
                  <a:pt x="2402" y="134"/>
                  <a:pt x="2402" y="434"/>
                </a:cubicBezTo>
                <a:lnTo>
                  <a:pt x="2402" y="2469"/>
                </a:lnTo>
                <a:lnTo>
                  <a:pt x="434" y="2469"/>
                </a:lnTo>
                <a:cubicBezTo>
                  <a:pt x="133" y="2469"/>
                  <a:pt x="0" y="2602"/>
                  <a:pt x="0" y="2902"/>
                </a:cubicBezTo>
                <a:lnTo>
                  <a:pt x="0" y="4303"/>
                </a:lnTo>
                <a:cubicBezTo>
                  <a:pt x="0" y="4604"/>
                  <a:pt x="133" y="4737"/>
                  <a:pt x="434" y="4737"/>
                </a:cubicBezTo>
                <a:lnTo>
                  <a:pt x="2402" y="4737"/>
                </a:lnTo>
                <a:lnTo>
                  <a:pt x="2402" y="6772"/>
                </a:lnTo>
                <a:cubicBezTo>
                  <a:pt x="2402" y="7105"/>
                  <a:pt x="2535" y="7239"/>
                  <a:pt x="2835" y="7239"/>
                </a:cubicBezTo>
                <a:lnTo>
                  <a:pt x="4370" y="7239"/>
                </a:lnTo>
                <a:cubicBezTo>
                  <a:pt x="4670" y="7239"/>
                  <a:pt x="4803" y="7105"/>
                  <a:pt x="4803" y="6772"/>
                </a:cubicBezTo>
                <a:lnTo>
                  <a:pt x="4803" y="4737"/>
                </a:lnTo>
                <a:lnTo>
                  <a:pt x="6805" y="4737"/>
                </a:lnTo>
                <a:cubicBezTo>
                  <a:pt x="7105" y="4737"/>
                  <a:pt x="7239" y="4604"/>
                  <a:pt x="7239" y="4303"/>
                </a:cubicBezTo>
                <a:lnTo>
                  <a:pt x="7239" y="2902"/>
                </a:lnTo>
                <a:cubicBezTo>
                  <a:pt x="7239" y="2602"/>
                  <a:pt x="7105" y="2469"/>
                  <a:pt x="6805" y="2469"/>
                </a:cubicBezTo>
                <a:lnTo>
                  <a:pt x="4803" y="2469"/>
                </a:lnTo>
                <a:lnTo>
                  <a:pt x="4803" y="434"/>
                </a:lnTo>
                <a:cubicBezTo>
                  <a:pt x="4803" y="134"/>
                  <a:pt x="4670" y="0"/>
                  <a:pt x="4370"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flipH="1" rot="10800000">
            <a:off x="171376" y="190304"/>
            <a:ext cx="230146" cy="230146"/>
          </a:xfrm>
          <a:custGeom>
            <a:rect b="b" l="l" r="r" t="t"/>
            <a:pathLst>
              <a:path extrusionOk="0" h="7239" w="7239">
                <a:moveTo>
                  <a:pt x="2835" y="0"/>
                </a:moveTo>
                <a:cubicBezTo>
                  <a:pt x="2535" y="0"/>
                  <a:pt x="2402" y="134"/>
                  <a:pt x="2402" y="434"/>
                </a:cubicBezTo>
                <a:lnTo>
                  <a:pt x="2402" y="2469"/>
                </a:lnTo>
                <a:lnTo>
                  <a:pt x="434" y="2469"/>
                </a:lnTo>
                <a:cubicBezTo>
                  <a:pt x="133" y="2469"/>
                  <a:pt x="0" y="2602"/>
                  <a:pt x="0" y="2902"/>
                </a:cubicBezTo>
                <a:lnTo>
                  <a:pt x="0" y="4303"/>
                </a:lnTo>
                <a:cubicBezTo>
                  <a:pt x="0" y="4604"/>
                  <a:pt x="133" y="4737"/>
                  <a:pt x="434" y="4737"/>
                </a:cubicBezTo>
                <a:lnTo>
                  <a:pt x="2402" y="4737"/>
                </a:lnTo>
                <a:lnTo>
                  <a:pt x="2402" y="6772"/>
                </a:lnTo>
                <a:cubicBezTo>
                  <a:pt x="2402" y="7105"/>
                  <a:pt x="2535" y="7239"/>
                  <a:pt x="2835" y="7239"/>
                </a:cubicBezTo>
                <a:lnTo>
                  <a:pt x="4370" y="7239"/>
                </a:lnTo>
                <a:cubicBezTo>
                  <a:pt x="4670" y="7239"/>
                  <a:pt x="4803" y="7105"/>
                  <a:pt x="4803" y="6772"/>
                </a:cubicBezTo>
                <a:lnTo>
                  <a:pt x="4803" y="4737"/>
                </a:lnTo>
                <a:lnTo>
                  <a:pt x="6805" y="4737"/>
                </a:lnTo>
                <a:cubicBezTo>
                  <a:pt x="7105" y="4737"/>
                  <a:pt x="7239" y="4604"/>
                  <a:pt x="7239" y="4303"/>
                </a:cubicBezTo>
                <a:lnTo>
                  <a:pt x="7239" y="2902"/>
                </a:lnTo>
                <a:cubicBezTo>
                  <a:pt x="7239" y="2602"/>
                  <a:pt x="7105" y="2469"/>
                  <a:pt x="6805" y="2469"/>
                </a:cubicBezTo>
                <a:lnTo>
                  <a:pt x="4803" y="2469"/>
                </a:lnTo>
                <a:lnTo>
                  <a:pt x="4803" y="434"/>
                </a:lnTo>
                <a:cubicBezTo>
                  <a:pt x="4803" y="134"/>
                  <a:pt x="4670" y="0"/>
                  <a:pt x="4370"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6" name="Shape 36"/>
        <p:cNvGrpSpPr/>
        <p:nvPr/>
      </p:nvGrpSpPr>
      <p:grpSpPr>
        <a:xfrm>
          <a:off x="0" y="0"/>
          <a:ext cx="0" cy="0"/>
          <a:chOff x="0" y="0"/>
          <a:chExt cx="0" cy="0"/>
        </a:xfrm>
      </p:grpSpPr>
      <p:sp>
        <p:nvSpPr>
          <p:cNvPr id="37" name="Google Shape;37;p5"/>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2900"/>
              <a:buNone/>
              <a:defRPr/>
            </a:lvl1pPr>
            <a:lvl2pPr lvl="1">
              <a:spcBef>
                <a:spcPts val="0"/>
              </a:spcBef>
              <a:spcAft>
                <a:spcPts val="0"/>
              </a:spcAft>
              <a:buSzPts val="2900"/>
              <a:buNone/>
              <a:defRPr/>
            </a:lvl2pPr>
            <a:lvl3pPr lvl="2">
              <a:spcBef>
                <a:spcPts val="0"/>
              </a:spcBef>
              <a:spcAft>
                <a:spcPts val="0"/>
              </a:spcAft>
              <a:buSzPts val="2900"/>
              <a:buNone/>
              <a:defRPr/>
            </a:lvl3pPr>
            <a:lvl4pPr lvl="3">
              <a:spcBef>
                <a:spcPts val="0"/>
              </a:spcBef>
              <a:spcAft>
                <a:spcPts val="0"/>
              </a:spcAft>
              <a:buSzPts val="2900"/>
              <a:buNone/>
              <a:defRPr/>
            </a:lvl4pPr>
            <a:lvl5pPr lvl="4">
              <a:spcBef>
                <a:spcPts val="0"/>
              </a:spcBef>
              <a:spcAft>
                <a:spcPts val="0"/>
              </a:spcAft>
              <a:buSzPts val="2900"/>
              <a:buNone/>
              <a:defRPr/>
            </a:lvl5pPr>
            <a:lvl6pPr lvl="5">
              <a:spcBef>
                <a:spcPts val="0"/>
              </a:spcBef>
              <a:spcAft>
                <a:spcPts val="0"/>
              </a:spcAft>
              <a:buSzPts val="2900"/>
              <a:buNone/>
              <a:defRPr/>
            </a:lvl6pPr>
            <a:lvl7pPr lvl="6">
              <a:spcBef>
                <a:spcPts val="0"/>
              </a:spcBef>
              <a:spcAft>
                <a:spcPts val="0"/>
              </a:spcAft>
              <a:buSzPts val="2900"/>
              <a:buNone/>
              <a:defRPr/>
            </a:lvl7pPr>
            <a:lvl8pPr lvl="7">
              <a:spcBef>
                <a:spcPts val="0"/>
              </a:spcBef>
              <a:spcAft>
                <a:spcPts val="0"/>
              </a:spcAft>
              <a:buSzPts val="2900"/>
              <a:buNone/>
              <a:defRPr/>
            </a:lvl8pPr>
            <a:lvl9pPr lvl="8">
              <a:spcBef>
                <a:spcPts val="0"/>
              </a:spcBef>
              <a:spcAft>
                <a:spcPts val="0"/>
              </a:spcAft>
              <a:buSzPts val="2900"/>
              <a:buNone/>
              <a:defRPr/>
            </a:lvl9pPr>
          </a:lstStyle>
          <a:p/>
        </p:txBody>
      </p:sp>
      <p:sp>
        <p:nvSpPr>
          <p:cNvPr id="38" name="Google Shape;38;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9" name="Google Shape;39;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2900"/>
              <a:buNone/>
              <a:defRPr/>
            </a:lvl1pPr>
            <a:lvl2pPr lvl="1">
              <a:spcBef>
                <a:spcPts val="0"/>
              </a:spcBef>
              <a:spcAft>
                <a:spcPts val="0"/>
              </a:spcAft>
              <a:buSzPts val="2900"/>
              <a:buNone/>
              <a:defRPr/>
            </a:lvl2pPr>
            <a:lvl3pPr lvl="2">
              <a:spcBef>
                <a:spcPts val="0"/>
              </a:spcBef>
              <a:spcAft>
                <a:spcPts val="0"/>
              </a:spcAft>
              <a:buSzPts val="2900"/>
              <a:buNone/>
              <a:defRPr/>
            </a:lvl3pPr>
            <a:lvl4pPr lvl="3">
              <a:spcBef>
                <a:spcPts val="0"/>
              </a:spcBef>
              <a:spcAft>
                <a:spcPts val="0"/>
              </a:spcAft>
              <a:buSzPts val="2900"/>
              <a:buNone/>
              <a:defRPr/>
            </a:lvl4pPr>
            <a:lvl5pPr lvl="4">
              <a:spcBef>
                <a:spcPts val="0"/>
              </a:spcBef>
              <a:spcAft>
                <a:spcPts val="0"/>
              </a:spcAft>
              <a:buSzPts val="2900"/>
              <a:buNone/>
              <a:defRPr/>
            </a:lvl5pPr>
            <a:lvl6pPr lvl="5">
              <a:spcBef>
                <a:spcPts val="0"/>
              </a:spcBef>
              <a:spcAft>
                <a:spcPts val="0"/>
              </a:spcAft>
              <a:buSzPts val="2900"/>
              <a:buNone/>
              <a:defRPr/>
            </a:lvl6pPr>
            <a:lvl7pPr lvl="6">
              <a:spcBef>
                <a:spcPts val="0"/>
              </a:spcBef>
              <a:spcAft>
                <a:spcPts val="0"/>
              </a:spcAft>
              <a:buSzPts val="2900"/>
              <a:buNone/>
              <a:defRPr/>
            </a:lvl7pPr>
            <a:lvl8pPr lvl="7">
              <a:spcBef>
                <a:spcPts val="0"/>
              </a:spcBef>
              <a:spcAft>
                <a:spcPts val="0"/>
              </a:spcAft>
              <a:buSzPts val="2900"/>
              <a:buNone/>
              <a:defRPr/>
            </a:lvl8pPr>
            <a:lvl9pPr lvl="8">
              <a:spcBef>
                <a:spcPts val="0"/>
              </a:spcBef>
              <a:spcAft>
                <a:spcPts val="0"/>
              </a:spcAft>
              <a:buSzPts val="2900"/>
              <a:buNone/>
              <a:defRPr/>
            </a:lvl9pPr>
          </a:lstStyle>
          <a:p/>
        </p:txBody>
      </p:sp>
      <p:sp>
        <p:nvSpPr>
          <p:cNvPr id="42" name="Google Shape;42;p6"/>
          <p:cNvSpPr/>
          <p:nvPr/>
        </p:nvSpPr>
        <p:spPr>
          <a:xfrm>
            <a:off x="378050" y="2884364"/>
            <a:ext cx="230146" cy="230178"/>
          </a:xfrm>
          <a:custGeom>
            <a:rect b="b" l="l" r="r" t="t"/>
            <a:pathLst>
              <a:path extrusionOk="0" h="7240" w="7239">
                <a:moveTo>
                  <a:pt x="2869" y="1"/>
                </a:moveTo>
                <a:cubicBezTo>
                  <a:pt x="2536" y="1"/>
                  <a:pt x="2436" y="134"/>
                  <a:pt x="2436" y="435"/>
                </a:cubicBezTo>
                <a:lnTo>
                  <a:pt x="2436" y="2469"/>
                </a:lnTo>
                <a:lnTo>
                  <a:pt x="434" y="2469"/>
                </a:lnTo>
                <a:cubicBezTo>
                  <a:pt x="134" y="2469"/>
                  <a:pt x="0" y="2603"/>
                  <a:pt x="0" y="2903"/>
                </a:cubicBezTo>
                <a:lnTo>
                  <a:pt x="0" y="4304"/>
                </a:lnTo>
                <a:cubicBezTo>
                  <a:pt x="0" y="4638"/>
                  <a:pt x="134" y="4738"/>
                  <a:pt x="434" y="4738"/>
                </a:cubicBezTo>
                <a:lnTo>
                  <a:pt x="2436" y="4738"/>
                </a:lnTo>
                <a:lnTo>
                  <a:pt x="2436" y="6806"/>
                </a:lnTo>
                <a:cubicBezTo>
                  <a:pt x="2436" y="7106"/>
                  <a:pt x="2536" y="7239"/>
                  <a:pt x="2869" y="7239"/>
                </a:cubicBezTo>
                <a:lnTo>
                  <a:pt x="4370" y="7239"/>
                </a:lnTo>
                <a:cubicBezTo>
                  <a:pt x="4704" y="7239"/>
                  <a:pt x="4804" y="7106"/>
                  <a:pt x="4804" y="6806"/>
                </a:cubicBezTo>
                <a:lnTo>
                  <a:pt x="4804" y="4738"/>
                </a:lnTo>
                <a:lnTo>
                  <a:pt x="6805" y="4738"/>
                </a:lnTo>
                <a:cubicBezTo>
                  <a:pt x="7106" y="4738"/>
                  <a:pt x="7239" y="4604"/>
                  <a:pt x="7239" y="4304"/>
                </a:cubicBezTo>
                <a:lnTo>
                  <a:pt x="7239" y="2903"/>
                </a:lnTo>
                <a:cubicBezTo>
                  <a:pt x="7239" y="2603"/>
                  <a:pt x="7106" y="2469"/>
                  <a:pt x="6805" y="2469"/>
                </a:cubicBezTo>
                <a:lnTo>
                  <a:pt x="4804" y="2469"/>
                </a:lnTo>
                <a:lnTo>
                  <a:pt x="4804" y="435"/>
                </a:lnTo>
                <a:cubicBezTo>
                  <a:pt x="4804" y="134"/>
                  <a:pt x="4670" y="1"/>
                  <a:pt x="4370"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6"/>
          <p:cNvSpPr/>
          <p:nvPr/>
        </p:nvSpPr>
        <p:spPr>
          <a:xfrm>
            <a:off x="8424001" y="2292159"/>
            <a:ext cx="230146" cy="230146"/>
          </a:xfrm>
          <a:custGeom>
            <a:rect b="b" l="l" r="r" t="t"/>
            <a:pathLst>
              <a:path extrusionOk="0" h="7239" w="7239">
                <a:moveTo>
                  <a:pt x="2835" y="0"/>
                </a:moveTo>
                <a:cubicBezTo>
                  <a:pt x="2535" y="0"/>
                  <a:pt x="2402" y="134"/>
                  <a:pt x="2402" y="434"/>
                </a:cubicBezTo>
                <a:lnTo>
                  <a:pt x="2402" y="2469"/>
                </a:lnTo>
                <a:lnTo>
                  <a:pt x="434" y="2469"/>
                </a:lnTo>
                <a:cubicBezTo>
                  <a:pt x="133" y="2469"/>
                  <a:pt x="0" y="2602"/>
                  <a:pt x="0" y="2902"/>
                </a:cubicBezTo>
                <a:lnTo>
                  <a:pt x="0" y="4303"/>
                </a:lnTo>
                <a:cubicBezTo>
                  <a:pt x="0" y="4604"/>
                  <a:pt x="133" y="4737"/>
                  <a:pt x="434" y="4737"/>
                </a:cubicBezTo>
                <a:lnTo>
                  <a:pt x="2402" y="4737"/>
                </a:lnTo>
                <a:lnTo>
                  <a:pt x="2402" y="6772"/>
                </a:lnTo>
                <a:cubicBezTo>
                  <a:pt x="2402" y="7105"/>
                  <a:pt x="2535" y="7239"/>
                  <a:pt x="2835" y="7239"/>
                </a:cubicBezTo>
                <a:lnTo>
                  <a:pt x="4370" y="7239"/>
                </a:lnTo>
                <a:cubicBezTo>
                  <a:pt x="4670" y="7239"/>
                  <a:pt x="4803" y="7105"/>
                  <a:pt x="4803" y="6772"/>
                </a:cubicBezTo>
                <a:lnTo>
                  <a:pt x="4803" y="4737"/>
                </a:lnTo>
                <a:lnTo>
                  <a:pt x="6805" y="4737"/>
                </a:lnTo>
                <a:cubicBezTo>
                  <a:pt x="7105" y="4737"/>
                  <a:pt x="7239" y="4604"/>
                  <a:pt x="7239" y="4303"/>
                </a:cubicBezTo>
                <a:lnTo>
                  <a:pt x="7239" y="2902"/>
                </a:lnTo>
                <a:cubicBezTo>
                  <a:pt x="7239" y="2602"/>
                  <a:pt x="7105" y="2469"/>
                  <a:pt x="6805" y="2469"/>
                </a:cubicBezTo>
                <a:lnTo>
                  <a:pt x="4803" y="2469"/>
                </a:lnTo>
                <a:lnTo>
                  <a:pt x="4803" y="434"/>
                </a:lnTo>
                <a:cubicBezTo>
                  <a:pt x="4803" y="134"/>
                  <a:pt x="4670" y="0"/>
                  <a:pt x="4370"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 name="Google Shape;44;p6"/>
          <p:cNvGrpSpPr/>
          <p:nvPr/>
        </p:nvGrpSpPr>
        <p:grpSpPr>
          <a:xfrm>
            <a:off x="8589735" y="316675"/>
            <a:ext cx="357775" cy="295791"/>
            <a:chOff x="-783927" y="2108838"/>
            <a:chExt cx="357775" cy="295791"/>
          </a:xfrm>
        </p:grpSpPr>
        <p:sp>
          <p:nvSpPr>
            <p:cNvPr id="45" name="Google Shape;45;p6"/>
            <p:cNvSpPr/>
            <p:nvPr/>
          </p:nvSpPr>
          <p:spPr>
            <a:xfrm>
              <a:off x="-783927" y="2108838"/>
              <a:ext cx="357775" cy="295791"/>
            </a:xfrm>
            <a:custGeom>
              <a:rect b="b" l="l" r="r" t="t"/>
              <a:pathLst>
                <a:path extrusionOk="0" h="8456" w="10228">
                  <a:moveTo>
                    <a:pt x="4674" y="1"/>
                  </a:moveTo>
                  <a:cubicBezTo>
                    <a:pt x="3660" y="1"/>
                    <a:pt x="2642" y="369"/>
                    <a:pt x="1835" y="1113"/>
                  </a:cubicBezTo>
                  <a:cubicBezTo>
                    <a:pt x="134" y="2681"/>
                    <a:pt x="1" y="5316"/>
                    <a:pt x="1568" y="7017"/>
                  </a:cubicBezTo>
                  <a:cubicBezTo>
                    <a:pt x="1735" y="7217"/>
                    <a:pt x="1935" y="7384"/>
                    <a:pt x="2135" y="7518"/>
                  </a:cubicBezTo>
                  <a:cubicBezTo>
                    <a:pt x="2962" y="8173"/>
                    <a:pt x="3852" y="8456"/>
                    <a:pt x="4706" y="8456"/>
                  </a:cubicBezTo>
                  <a:cubicBezTo>
                    <a:pt x="7680" y="8456"/>
                    <a:pt x="10227" y="5030"/>
                    <a:pt x="8206" y="1947"/>
                  </a:cubicBezTo>
                  <a:cubicBezTo>
                    <a:pt x="8073" y="1747"/>
                    <a:pt x="7906" y="1547"/>
                    <a:pt x="7739" y="1346"/>
                  </a:cubicBezTo>
                  <a:cubicBezTo>
                    <a:pt x="6916" y="452"/>
                    <a:pt x="5797" y="1"/>
                    <a:pt x="4674"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6"/>
            <p:cNvSpPr/>
            <p:nvPr/>
          </p:nvSpPr>
          <p:spPr>
            <a:xfrm>
              <a:off x="-745414" y="2137242"/>
              <a:ext cx="248568" cy="234576"/>
            </a:xfrm>
            <a:custGeom>
              <a:rect b="b" l="l" r="r" t="t"/>
              <a:pathLst>
                <a:path extrusionOk="0" h="6706" w="7106">
                  <a:moveTo>
                    <a:pt x="6038" y="1"/>
                  </a:moveTo>
                  <a:lnTo>
                    <a:pt x="0" y="5571"/>
                  </a:lnTo>
                  <a:cubicBezTo>
                    <a:pt x="134" y="5805"/>
                    <a:pt x="301" y="6005"/>
                    <a:pt x="467" y="6205"/>
                  </a:cubicBezTo>
                  <a:cubicBezTo>
                    <a:pt x="634" y="6405"/>
                    <a:pt x="834" y="6572"/>
                    <a:pt x="1034" y="6706"/>
                  </a:cubicBezTo>
                  <a:lnTo>
                    <a:pt x="7105" y="1135"/>
                  </a:lnTo>
                  <a:cubicBezTo>
                    <a:pt x="6972" y="935"/>
                    <a:pt x="6805" y="735"/>
                    <a:pt x="6638" y="534"/>
                  </a:cubicBezTo>
                  <a:cubicBezTo>
                    <a:pt x="6472" y="334"/>
                    <a:pt x="6271" y="167"/>
                    <a:pt x="6038"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 name="Google Shape;47;p6"/>
          <p:cNvGrpSpPr/>
          <p:nvPr/>
        </p:nvGrpSpPr>
        <p:grpSpPr>
          <a:xfrm rot="-6220424">
            <a:off x="191876" y="474628"/>
            <a:ext cx="602495" cy="353003"/>
            <a:chOff x="-1131628" y="1250953"/>
            <a:chExt cx="695437" cy="407447"/>
          </a:xfrm>
        </p:grpSpPr>
        <p:sp>
          <p:nvSpPr>
            <p:cNvPr id="48" name="Google Shape;48;p6"/>
            <p:cNvSpPr/>
            <p:nvPr/>
          </p:nvSpPr>
          <p:spPr>
            <a:xfrm>
              <a:off x="-1131628" y="1250953"/>
              <a:ext cx="695437" cy="407447"/>
            </a:xfrm>
            <a:custGeom>
              <a:rect b="b" l="l" r="r" t="t"/>
              <a:pathLst>
                <a:path extrusionOk="0" h="11648" w="19881">
                  <a:moveTo>
                    <a:pt x="15592" y="0"/>
                  </a:moveTo>
                  <a:cubicBezTo>
                    <a:pt x="15168" y="0"/>
                    <a:pt x="14735" y="71"/>
                    <a:pt x="14310" y="220"/>
                  </a:cubicBezTo>
                  <a:lnTo>
                    <a:pt x="3036" y="4256"/>
                  </a:lnTo>
                  <a:cubicBezTo>
                    <a:pt x="1034" y="4956"/>
                    <a:pt x="0" y="7125"/>
                    <a:pt x="701" y="9126"/>
                  </a:cubicBezTo>
                  <a:cubicBezTo>
                    <a:pt x="1252" y="10676"/>
                    <a:pt x="2735" y="11647"/>
                    <a:pt x="4318" y="11647"/>
                  </a:cubicBezTo>
                  <a:cubicBezTo>
                    <a:pt x="4745" y="11647"/>
                    <a:pt x="5179" y="11576"/>
                    <a:pt x="5604" y="11428"/>
                  </a:cubicBezTo>
                  <a:lnTo>
                    <a:pt x="16879" y="7425"/>
                  </a:lnTo>
                  <a:cubicBezTo>
                    <a:pt x="18847" y="6691"/>
                    <a:pt x="19881" y="4523"/>
                    <a:pt x="19180" y="2521"/>
                  </a:cubicBezTo>
                  <a:cubicBezTo>
                    <a:pt x="18629" y="971"/>
                    <a:pt x="17166" y="0"/>
                    <a:pt x="15592"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6"/>
            <p:cNvSpPr/>
            <p:nvPr/>
          </p:nvSpPr>
          <p:spPr>
            <a:xfrm>
              <a:off x="-1131628" y="1328644"/>
              <a:ext cx="393245" cy="329756"/>
            </a:xfrm>
            <a:custGeom>
              <a:rect b="b" l="l" r="r" t="t"/>
              <a:pathLst>
                <a:path extrusionOk="0" h="9427" w="11242">
                  <a:moveTo>
                    <a:pt x="8673" y="0"/>
                  </a:moveTo>
                  <a:lnTo>
                    <a:pt x="3036" y="2035"/>
                  </a:lnTo>
                  <a:cubicBezTo>
                    <a:pt x="1034" y="2735"/>
                    <a:pt x="0" y="4904"/>
                    <a:pt x="701" y="6905"/>
                  </a:cubicBezTo>
                  <a:cubicBezTo>
                    <a:pt x="1252" y="8455"/>
                    <a:pt x="2735" y="9426"/>
                    <a:pt x="4318" y="9426"/>
                  </a:cubicBezTo>
                  <a:cubicBezTo>
                    <a:pt x="4745" y="9426"/>
                    <a:pt x="5179" y="9355"/>
                    <a:pt x="5604" y="9207"/>
                  </a:cubicBezTo>
                  <a:lnTo>
                    <a:pt x="11241" y="7205"/>
                  </a:lnTo>
                  <a:lnTo>
                    <a:pt x="8673" y="0"/>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6"/>
            <p:cNvSpPr/>
            <p:nvPr/>
          </p:nvSpPr>
          <p:spPr>
            <a:xfrm>
              <a:off x="-1033614" y="1304858"/>
              <a:ext cx="460931" cy="190956"/>
            </a:xfrm>
            <a:custGeom>
              <a:rect b="b" l="l" r="r" t="t"/>
              <a:pathLst>
                <a:path extrusionOk="0" h="5459" w="13177">
                  <a:moveTo>
                    <a:pt x="12479" y="0"/>
                  </a:moveTo>
                  <a:cubicBezTo>
                    <a:pt x="12400" y="0"/>
                    <a:pt x="12320" y="15"/>
                    <a:pt x="12242" y="46"/>
                  </a:cubicBezTo>
                  <a:lnTo>
                    <a:pt x="500" y="4216"/>
                  </a:lnTo>
                  <a:cubicBezTo>
                    <a:pt x="167" y="4349"/>
                    <a:pt x="0" y="4716"/>
                    <a:pt x="100" y="5050"/>
                  </a:cubicBezTo>
                  <a:cubicBezTo>
                    <a:pt x="205" y="5285"/>
                    <a:pt x="453" y="5459"/>
                    <a:pt x="716" y="5459"/>
                  </a:cubicBezTo>
                  <a:cubicBezTo>
                    <a:pt x="788" y="5459"/>
                    <a:pt x="862" y="5446"/>
                    <a:pt x="934" y="5417"/>
                  </a:cubicBezTo>
                  <a:lnTo>
                    <a:pt x="12676" y="1214"/>
                  </a:lnTo>
                  <a:cubicBezTo>
                    <a:pt x="13009" y="1114"/>
                    <a:pt x="13176" y="747"/>
                    <a:pt x="13076" y="413"/>
                  </a:cubicBezTo>
                  <a:cubicBezTo>
                    <a:pt x="12974" y="158"/>
                    <a:pt x="12735" y="0"/>
                    <a:pt x="12479" y="0"/>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 name="Google Shape;51;p6"/>
          <p:cNvGrpSpPr/>
          <p:nvPr/>
        </p:nvGrpSpPr>
        <p:grpSpPr>
          <a:xfrm rot="9651258">
            <a:off x="294452" y="4475444"/>
            <a:ext cx="643548" cy="377045"/>
            <a:chOff x="-1131628" y="1250953"/>
            <a:chExt cx="695437" cy="407447"/>
          </a:xfrm>
        </p:grpSpPr>
        <p:sp>
          <p:nvSpPr>
            <p:cNvPr id="52" name="Google Shape;52;p6"/>
            <p:cNvSpPr/>
            <p:nvPr/>
          </p:nvSpPr>
          <p:spPr>
            <a:xfrm>
              <a:off x="-1131628" y="1250953"/>
              <a:ext cx="695437" cy="407447"/>
            </a:xfrm>
            <a:custGeom>
              <a:rect b="b" l="l" r="r" t="t"/>
              <a:pathLst>
                <a:path extrusionOk="0" h="11648" w="19881">
                  <a:moveTo>
                    <a:pt x="15592" y="0"/>
                  </a:moveTo>
                  <a:cubicBezTo>
                    <a:pt x="15168" y="0"/>
                    <a:pt x="14735" y="71"/>
                    <a:pt x="14310" y="220"/>
                  </a:cubicBezTo>
                  <a:lnTo>
                    <a:pt x="3036" y="4256"/>
                  </a:lnTo>
                  <a:cubicBezTo>
                    <a:pt x="1034" y="4956"/>
                    <a:pt x="0" y="7125"/>
                    <a:pt x="701" y="9126"/>
                  </a:cubicBezTo>
                  <a:cubicBezTo>
                    <a:pt x="1252" y="10676"/>
                    <a:pt x="2735" y="11647"/>
                    <a:pt x="4318" y="11647"/>
                  </a:cubicBezTo>
                  <a:cubicBezTo>
                    <a:pt x="4745" y="11647"/>
                    <a:pt x="5179" y="11576"/>
                    <a:pt x="5604" y="11428"/>
                  </a:cubicBezTo>
                  <a:lnTo>
                    <a:pt x="16879" y="7425"/>
                  </a:lnTo>
                  <a:cubicBezTo>
                    <a:pt x="18847" y="6691"/>
                    <a:pt x="19881" y="4523"/>
                    <a:pt x="19180" y="2521"/>
                  </a:cubicBezTo>
                  <a:cubicBezTo>
                    <a:pt x="18629" y="971"/>
                    <a:pt x="17166" y="0"/>
                    <a:pt x="15592"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6"/>
            <p:cNvSpPr/>
            <p:nvPr/>
          </p:nvSpPr>
          <p:spPr>
            <a:xfrm>
              <a:off x="-1131628" y="1328644"/>
              <a:ext cx="393245" cy="329756"/>
            </a:xfrm>
            <a:custGeom>
              <a:rect b="b" l="l" r="r" t="t"/>
              <a:pathLst>
                <a:path extrusionOk="0" h="9427" w="11242">
                  <a:moveTo>
                    <a:pt x="8673" y="0"/>
                  </a:moveTo>
                  <a:lnTo>
                    <a:pt x="3036" y="2035"/>
                  </a:lnTo>
                  <a:cubicBezTo>
                    <a:pt x="1034" y="2735"/>
                    <a:pt x="0" y="4904"/>
                    <a:pt x="701" y="6905"/>
                  </a:cubicBezTo>
                  <a:cubicBezTo>
                    <a:pt x="1252" y="8455"/>
                    <a:pt x="2735" y="9426"/>
                    <a:pt x="4318" y="9426"/>
                  </a:cubicBezTo>
                  <a:cubicBezTo>
                    <a:pt x="4745" y="9426"/>
                    <a:pt x="5179" y="9355"/>
                    <a:pt x="5604" y="9207"/>
                  </a:cubicBezTo>
                  <a:lnTo>
                    <a:pt x="11241" y="7205"/>
                  </a:lnTo>
                  <a:lnTo>
                    <a:pt x="8673" y="0"/>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6"/>
            <p:cNvSpPr/>
            <p:nvPr/>
          </p:nvSpPr>
          <p:spPr>
            <a:xfrm>
              <a:off x="-1033614" y="1304858"/>
              <a:ext cx="460931" cy="190956"/>
            </a:xfrm>
            <a:custGeom>
              <a:rect b="b" l="l" r="r" t="t"/>
              <a:pathLst>
                <a:path extrusionOk="0" h="5459" w="13177">
                  <a:moveTo>
                    <a:pt x="12479" y="0"/>
                  </a:moveTo>
                  <a:cubicBezTo>
                    <a:pt x="12400" y="0"/>
                    <a:pt x="12320" y="15"/>
                    <a:pt x="12242" y="46"/>
                  </a:cubicBezTo>
                  <a:lnTo>
                    <a:pt x="500" y="4216"/>
                  </a:lnTo>
                  <a:cubicBezTo>
                    <a:pt x="167" y="4349"/>
                    <a:pt x="0" y="4716"/>
                    <a:pt x="100" y="5050"/>
                  </a:cubicBezTo>
                  <a:cubicBezTo>
                    <a:pt x="205" y="5285"/>
                    <a:pt x="453" y="5459"/>
                    <a:pt x="716" y="5459"/>
                  </a:cubicBezTo>
                  <a:cubicBezTo>
                    <a:pt x="788" y="5459"/>
                    <a:pt x="862" y="5446"/>
                    <a:pt x="934" y="5417"/>
                  </a:cubicBezTo>
                  <a:lnTo>
                    <a:pt x="12676" y="1214"/>
                  </a:lnTo>
                  <a:cubicBezTo>
                    <a:pt x="13009" y="1114"/>
                    <a:pt x="13176" y="747"/>
                    <a:pt x="13076" y="413"/>
                  </a:cubicBezTo>
                  <a:cubicBezTo>
                    <a:pt x="12974" y="158"/>
                    <a:pt x="12735" y="0"/>
                    <a:pt x="12479" y="0"/>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 name="Google Shape;55;p6"/>
          <p:cNvGrpSpPr/>
          <p:nvPr/>
        </p:nvGrpSpPr>
        <p:grpSpPr>
          <a:xfrm rot="-7140317">
            <a:off x="8304849" y="4386268"/>
            <a:ext cx="643533" cy="377037"/>
            <a:chOff x="-1131628" y="1250953"/>
            <a:chExt cx="695437" cy="407447"/>
          </a:xfrm>
        </p:grpSpPr>
        <p:sp>
          <p:nvSpPr>
            <p:cNvPr id="56" name="Google Shape;56;p6"/>
            <p:cNvSpPr/>
            <p:nvPr/>
          </p:nvSpPr>
          <p:spPr>
            <a:xfrm>
              <a:off x="-1131628" y="1250953"/>
              <a:ext cx="695437" cy="407447"/>
            </a:xfrm>
            <a:custGeom>
              <a:rect b="b" l="l" r="r" t="t"/>
              <a:pathLst>
                <a:path extrusionOk="0" h="11648" w="19881">
                  <a:moveTo>
                    <a:pt x="15592" y="0"/>
                  </a:moveTo>
                  <a:cubicBezTo>
                    <a:pt x="15168" y="0"/>
                    <a:pt x="14735" y="71"/>
                    <a:pt x="14310" y="220"/>
                  </a:cubicBezTo>
                  <a:lnTo>
                    <a:pt x="3036" y="4256"/>
                  </a:lnTo>
                  <a:cubicBezTo>
                    <a:pt x="1034" y="4956"/>
                    <a:pt x="0" y="7125"/>
                    <a:pt x="701" y="9126"/>
                  </a:cubicBezTo>
                  <a:cubicBezTo>
                    <a:pt x="1252" y="10676"/>
                    <a:pt x="2735" y="11647"/>
                    <a:pt x="4318" y="11647"/>
                  </a:cubicBezTo>
                  <a:cubicBezTo>
                    <a:pt x="4745" y="11647"/>
                    <a:pt x="5179" y="11576"/>
                    <a:pt x="5604" y="11428"/>
                  </a:cubicBezTo>
                  <a:lnTo>
                    <a:pt x="16879" y="7425"/>
                  </a:lnTo>
                  <a:cubicBezTo>
                    <a:pt x="18847" y="6691"/>
                    <a:pt x="19881" y="4523"/>
                    <a:pt x="19180" y="2521"/>
                  </a:cubicBezTo>
                  <a:cubicBezTo>
                    <a:pt x="18629" y="971"/>
                    <a:pt x="17166" y="0"/>
                    <a:pt x="15592"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6"/>
            <p:cNvSpPr/>
            <p:nvPr/>
          </p:nvSpPr>
          <p:spPr>
            <a:xfrm>
              <a:off x="-1131628" y="1328644"/>
              <a:ext cx="393245" cy="329756"/>
            </a:xfrm>
            <a:custGeom>
              <a:rect b="b" l="l" r="r" t="t"/>
              <a:pathLst>
                <a:path extrusionOk="0" h="9427" w="11242">
                  <a:moveTo>
                    <a:pt x="8673" y="0"/>
                  </a:moveTo>
                  <a:lnTo>
                    <a:pt x="3036" y="2035"/>
                  </a:lnTo>
                  <a:cubicBezTo>
                    <a:pt x="1034" y="2735"/>
                    <a:pt x="0" y="4904"/>
                    <a:pt x="701" y="6905"/>
                  </a:cubicBezTo>
                  <a:cubicBezTo>
                    <a:pt x="1252" y="8455"/>
                    <a:pt x="2735" y="9426"/>
                    <a:pt x="4318" y="9426"/>
                  </a:cubicBezTo>
                  <a:cubicBezTo>
                    <a:pt x="4745" y="9426"/>
                    <a:pt x="5179" y="9355"/>
                    <a:pt x="5604" y="9207"/>
                  </a:cubicBezTo>
                  <a:lnTo>
                    <a:pt x="11241" y="7205"/>
                  </a:lnTo>
                  <a:lnTo>
                    <a:pt x="8673" y="0"/>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6"/>
            <p:cNvSpPr/>
            <p:nvPr/>
          </p:nvSpPr>
          <p:spPr>
            <a:xfrm>
              <a:off x="-1033614" y="1304858"/>
              <a:ext cx="460931" cy="190956"/>
            </a:xfrm>
            <a:custGeom>
              <a:rect b="b" l="l" r="r" t="t"/>
              <a:pathLst>
                <a:path extrusionOk="0" h="5459" w="13177">
                  <a:moveTo>
                    <a:pt x="12479" y="0"/>
                  </a:moveTo>
                  <a:cubicBezTo>
                    <a:pt x="12400" y="0"/>
                    <a:pt x="12320" y="15"/>
                    <a:pt x="12242" y="46"/>
                  </a:cubicBezTo>
                  <a:lnTo>
                    <a:pt x="500" y="4216"/>
                  </a:lnTo>
                  <a:cubicBezTo>
                    <a:pt x="167" y="4349"/>
                    <a:pt x="0" y="4716"/>
                    <a:pt x="100" y="5050"/>
                  </a:cubicBezTo>
                  <a:cubicBezTo>
                    <a:pt x="205" y="5285"/>
                    <a:pt x="453" y="5459"/>
                    <a:pt x="716" y="5459"/>
                  </a:cubicBezTo>
                  <a:cubicBezTo>
                    <a:pt x="788" y="5459"/>
                    <a:pt x="862" y="5446"/>
                    <a:pt x="934" y="5417"/>
                  </a:cubicBezTo>
                  <a:lnTo>
                    <a:pt x="12676" y="1214"/>
                  </a:lnTo>
                  <a:cubicBezTo>
                    <a:pt x="13009" y="1114"/>
                    <a:pt x="13176" y="747"/>
                    <a:pt x="13076" y="413"/>
                  </a:cubicBezTo>
                  <a:cubicBezTo>
                    <a:pt x="12974" y="158"/>
                    <a:pt x="12735" y="0"/>
                    <a:pt x="12479" y="0"/>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9" name="Shape 59"/>
        <p:cNvGrpSpPr/>
        <p:nvPr/>
      </p:nvGrpSpPr>
      <p:grpSpPr>
        <a:xfrm>
          <a:off x="0" y="0"/>
          <a:ext cx="0" cy="0"/>
          <a:chOff x="0" y="0"/>
          <a:chExt cx="0" cy="0"/>
        </a:xfrm>
      </p:grpSpPr>
      <p:sp>
        <p:nvSpPr>
          <p:cNvPr id="60" name="Google Shape;6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2" name="Shape 62"/>
        <p:cNvGrpSpPr/>
        <p:nvPr/>
      </p:nvGrpSpPr>
      <p:grpSpPr>
        <a:xfrm>
          <a:off x="0" y="0"/>
          <a:ext cx="0" cy="0"/>
          <a:chOff x="0" y="0"/>
          <a:chExt cx="0" cy="0"/>
        </a:xfrm>
      </p:grpSpPr>
      <p:sp>
        <p:nvSpPr>
          <p:cNvPr id="63" name="Google Shape;6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4" name="Shape 64"/>
        <p:cNvGrpSpPr/>
        <p:nvPr/>
      </p:nvGrpSpPr>
      <p:grpSpPr>
        <a:xfrm>
          <a:off x="0" y="0"/>
          <a:ext cx="0" cy="0"/>
          <a:chOff x="0" y="0"/>
          <a:chExt cx="0" cy="0"/>
        </a:xfrm>
      </p:grpSpPr>
      <p:sp>
        <p:nvSpPr>
          <p:cNvPr id="65" name="Google Shape;65;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7" name="Google Shape;67;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8" name="Google Shape;68;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9" name="Shape 69"/>
        <p:cNvGrpSpPr/>
        <p:nvPr/>
      </p:nvGrpSpPr>
      <p:grpSpPr>
        <a:xfrm>
          <a:off x="0" y="0"/>
          <a:ext cx="0" cy="0"/>
          <a:chOff x="0" y="0"/>
          <a:chExt cx="0" cy="0"/>
        </a:xfrm>
      </p:grpSpPr>
      <p:sp>
        <p:nvSpPr>
          <p:cNvPr id="70" name="Google Shape;70;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400"/>
              <a:buNone/>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7704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900"/>
              <a:buFont typeface="Bungee"/>
              <a:buNone/>
              <a:defRPr sz="2900">
                <a:solidFill>
                  <a:schemeClr val="dk1"/>
                </a:solidFill>
                <a:latin typeface="Bungee"/>
                <a:ea typeface="Bungee"/>
                <a:cs typeface="Bungee"/>
                <a:sym typeface="Bungee"/>
              </a:defRPr>
            </a:lvl1pPr>
            <a:lvl2pPr lvl="1">
              <a:spcBef>
                <a:spcPts val="0"/>
              </a:spcBef>
              <a:spcAft>
                <a:spcPts val="0"/>
              </a:spcAft>
              <a:buClr>
                <a:schemeClr val="dk1"/>
              </a:buClr>
              <a:buSzPts val="2900"/>
              <a:buFont typeface="Bungee"/>
              <a:buNone/>
              <a:defRPr sz="2900">
                <a:solidFill>
                  <a:schemeClr val="dk1"/>
                </a:solidFill>
                <a:latin typeface="Bungee"/>
                <a:ea typeface="Bungee"/>
                <a:cs typeface="Bungee"/>
                <a:sym typeface="Bungee"/>
              </a:defRPr>
            </a:lvl2pPr>
            <a:lvl3pPr lvl="2">
              <a:spcBef>
                <a:spcPts val="0"/>
              </a:spcBef>
              <a:spcAft>
                <a:spcPts val="0"/>
              </a:spcAft>
              <a:buClr>
                <a:schemeClr val="dk1"/>
              </a:buClr>
              <a:buSzPts val="2900"/>
              <a:buFont typeface="Bungee"/>
              <a:buNone/>
              <a:defRPr sz="2900">
                <a:solidFill>
                  <a:schemeClr val="dk1"/>
                </a:solidFill>
                <a:latin typeface="Bungee"/>
                <a:ea typeface="Bungee"/>
                <a:cs typeface="Bungee"/>
                <a:sym typeface="Bungee"/>
              </a:defRPr>
            </a:lvl3pPr>
            <a:lvl4pPr lvl="3">
              <a:spcBef>
                <a:spcPts val="0"/>
              </a:spcBef>
              <a:spcAft>
                <a:spcPts val="0"/>
              </a:spcAft>
              <a:buClr>
                <a:schemeClr val="dk1"/>
              </a:buClr>
              <a:buSzPts val="2900"/>
              <a:buFont typeface="Bungee"/>
              <a:buNone/>
              <a:defRPr sz="2900">
                <a:solidFill>
                  <a:schemeClr val="dk1"/>
                </a:solidFill>
                <a:latin typeface="Bungee"/>
                <a:ea typeface="Bungee"/>
                <a:cs typeface="Bungee"/>
                <a:sym typeface="Bungee"/>
              </a:defRPr>
            </a:lvl4pPr>
            <a:lvl5pPr lvl="4">
              <a:spcBef>
                <a:spcPts val="0"/>
              </a:spcBef>
              <a:spcAft>
                <a:spcPts val="0"/>
              </a:spcAft>
              <a:buClr>
                <a:schemeClr val="dk1"/>
              </a:buClr>
              <a:buSzPts val="2900"/>
              <a:buFont typeface="Bungee"/>
              <a:buNone/>
              <a:defRPr sz="2900">
                <a:solidFill>
                  <a:schemeClr val="dk1"/>
                </a:solidFill>
                <a:latin typeface="Bungee"/>
                <a:ea typeface="Bungee"/>
                <a:cs typeface="Bungee"/>
                <a:sym typeface="Bungee"/>
              </a:defRPr>
            </a:lvl5pPr>
            <a:lvl6pPr lvl="5">
              <a:spcBef>
                <a:spcPts val="0"/>
              </a:spcBef>
              <a:spcAft>
                <a:spcPts val="0"/>
              </a:spcAft>
              <a:buClr>
                <a:schemeClr val="dk1"/>
              </a:buClr>
              <a:buSzPts val="2900"/>
              <a:buFont typeface="Bungee"/>
              <a:buNone/>
              <a:defRPr sz="2900">
                <a:solidFill>
                  <a:schemeClr val="dk1"/>
                </a:solidFill>
                <a:latin typeface="Bungee"/>
                <a:ea typeface="Bungee"/>
                <a:cs typeface="Bungee"/>
                <a:sym typeface="Bungee"/>
              </a:defRPr>
            </a:lvl6pPr>
            <a:lvl7pPr lvl="6">
              <a:spcBef>
                <a:spcPts val="0"/>
              </a:spcBef>
              <a:spcAft>
                <a:spcPts val="0"/>
              </a:spcAft>
              <a:buClr>
                <a:schemeClr val="dk1"/>
              </a:buClr>
              <a:buSzPts val="2900"/>
              <a:buFont typeface="Bungee"/>
              <a:buNone/>
              <a:defRPr sz="2900">
                <a:solidFill>
                  <a:schemeClr val="dk1"/>
                </a:solidFill>
                <a:latin typeface="Bungee"/>
                <a:ea typeface="Bungee"/>
                <a:cs typeface="Bungee"/>
                <a:sym typeface="Bungee"/>
              </a:defRPr>
            </a:lvl7pPr>
            <a:lvl8pPr lvl="7">
              <a:spcBef>
                <a:spcPts val="0"/>
              </a:spcBef>
              <a:spcAft>
                <a:spcPts val="0"/>
              </a:spcAft>
              <a:buClr>
                <a:schemeClr val="dk1"/>
              </a:buClr>
              <a:buSzPts val="2900"/>
              <a:buFont typeface="Bungee"/>
              <a:buNone/>
              <a:defRPr sz="2900">
                <a:solidFill>
                  <a:schemeClr val="dk1"/>
                </a:solidFill>
                <a:latin typeface="Bungee"/>
                <a:ea typeface="Bungee"/>
                <a:cs typeface="Bungee"/>
                <a:sym typeface="Bungee"/>
              </a:defRPr>
            </a:lvl8pPr>
            <a:lvl9pPr lvl="8">
              <a:spcBef>
                <a:spcPts val="0"/>
              </a:spcBef>
              <a:spcAft>
                <a:spcPts val="0"/>
              </a:spcAft>
              <a:buClr>
                <a:schemeClr val="dk1"/>
              </a:buClr>
              <a:buSzPts val="2900"/>
              <a:buFont typeface="Bungee"/>
              <a:buNone/>
              <a:defRPr sz="2900">
                <a:solidFill>
                  <a:schemeClr val="dk1"/>
                </a:solidFill>
                <a:latin typeface="Bungee"/>
                <a:ea typeface="Bungee"/>
                <a:cs typeface="Bungee"/>
                <a:sym typeface="Bungee"/>
              </a:defRPr>
            </a:lvl9pPr>
          </a:lstStyle>
          <a:p/>
        </p:txBody>
      </p:sp>
      <p:sp>
        <p:nvSpPr>
          <p:cNvPr id="7" name="Google Shape;7;p1"/>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Cairo"/>
              <a:buChar char="●"/>
              <a:defRPr>
                <a:solidFill>
                  <a:schemeClr val="dk1"/>
                </a:solidFill>
                <a:latin typeface="Cairo"/>
                <a:ea typeface="Cairo"/>
                <a:cs typeface="Cairo"/>
                <a:sym typeface="Cairo"/>
              </a:defRPr>
            </a:lvl1pPr>
            <a:lvl2pPr indent="-317500" lvl="1" marL="914400">
              <a:lnSpc>
                <a:spcPct val="100000"/>
              </a:lnSpc>
              <a:spcBef>
                <a:spcPts val="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a:lnSpc>
                <a:spcPct val="100000"/>
              </a:lnSpc>
              <a:spcBef>
                <a:spcPts val="0"/>
              </a:spcBef>
              <a:spcAft>
                <a:spcPts val="0"/>
              </a:spcAft>
              <a:buClr>
                <a:schemeClr val="dk1"/>
              </a:buClr>
              <a:buSzPts val="1400"/>
              <a:buFont typeface="Cairo"/>
              <a:buChar char="■"/>
              <a:defRPr>
                <a:solidFill>
                  <a:schemeClr val="dk1"/>
                </a:solidFill>
                <a:latin typeface="Cairo"/>
                <a:ea typeface="Cairo"/>
                <a:cs typeface="Cairo"/>
                <a:sym typeface="Cairo"/>
              </a:defRPr>
            </a:lvl3pPr>
            <a:lvl4pPr indent="-317500" lvl="3" marL="1828800">
              <a:lnSpc>
                <a:spcPct val="100000"/>
              </a:lnSpc>
              <a:spcBef>
                <a:spcPts val="0"/>
              </a:spcBef>
              <a:spcAft>
                <a:spcPts val="0"/>
              </a:spcAft>
              <a:buClr>
                <a:schemeClr val="dk1"/>
              </a:buClr>
              <a:buSzPts val="1400"/>
              <a:buFont typeface="Cairo"/>
              <a:buChar char="●"/>
              <a:defRPr>
                <a:solidFill>
                  <a:schemeClr val="dk1"/>
                </a:solidFill>
                <a:latin typeface="Cairo"/>
                <a:ea typeface="Cairo"/>
                <a:cs typeface="Cairo"/>
                <a:sym typeface="Cairo"/>
              </a:defRPr>
            </a:lvl4pPr>
            <a:lvl5pPr indent="-317500" lvl="4" marL="2286000">
              <a:lnSpc>
                <a:spcPct val="100000"/>
              </a:lnSpc>
              <a:spcBef>
                <a:spcPts val="0"/>
              </a:spcBef>
              <a:spcAft>
                <a:spcPts val="0"/>
              </a:spcAft>
              <a:buClr>
                <a:schemeClr val="dk1"/>
              </a:buClr>
              <a:buSzPts val="1400"/>
              <a:buFont typeface="Cairo"/>
              <a:buChar char="○"/>
              <a:defRPr>
                <a:solidFill>
                  <a:schemeClr val="dk1"/>
                </a:solidFill>
                <a:latin typeface="Cairo"/>
                <a:ea typeface="Cairo"/>
                <a:cs typeface="Cairo"/>
                <a:sym typeface="Cairo"/>
              </a:defRPr>
            </a:lvl5pPr>
            <a:lvl6pPr indent="-317500" lvl="5" marL="2743200">
              <a:lnSpc>
                <a:spcPct val="100000"/>
              </a:lnSpc>
              <a:spcBef>
                <a:spcPts val="0"/>
              </a:spcBef>
              <a:spcAft>
                <a:spcPts val="0"/>
              </a:spcAft>
              <a:buClr>
                <a:schemeClr val="dk1"/>
              </a:buClr>
              <a:buSzPts val="1400"/>
              <a:buFont typeface="Cairo"/>
              <a:buChar char="■"/>
              <a:defRPr>
                <a:solidFill>
                  <a:schemeClr val="dk1"/>
                </a:solidFill>
                <a:latin typeface="Cairo"/>
                <a:ea typeface="Cairo"/>
                <a:cs typeface="Cairo"/>
                <a:sym typeface="Cairo"/>
              </a:defRPr>
            </a:lvl6pPr>
            <a:lvl7pPr indent="-317500" lvl="6" marL="3200400">
              <a:lnSpc>
                <a:spcPct val="100000"/>
              </a:lnSpc>
              <a:spcBef>
                <a:spcPts val="0"/>
              </a:spcBef>
              <a:spcAft>
                <a:spcPts val="0"/>
              </a:spcAft>
              <a:buClr>
                <a:schemeClr val="dk1"/>
              </a:buClr>
              <a:buSzPts val="1400"/>
              <a:buFont typeface="Cairo"/>
              <a:buChar char="●"/>
              <a:defRPr>
                <a:solidFill>
                  <a:schemeClr val="dk1"/>
                </a:solidFill>
                <a:latin typeface="Cairo"/>
                <a:ea typeface="Cairo"/>
                <a:cs typeface="Cairo"/>
                <a:sym typeface="Cairo"/>
              </a:defRPr>
            </a:lvl7pPr>
            <a:lvl8pPr indent="-317500" lvl="7" marL="3657600">
              <a:lnSpc>
                <a:spcPct val="100000"/>
              </a:lnSpc>
              <a:spcBef>
                <a:spcPts val="0"/>
              </a:spcBef>
              <a:spcAft>
                <a:spcPts val="0"/>
              </a:spcAft>
              <a:buClr>
                <a:schemeClr val="dk1"/>
              </a:buClr>
              <a:buSzPts val="1400"/>
              <a:buFont typeface="Cairo"/>
              <a:buChar char="○"/>
              <a:defRPr>
                <a:solidFill>
                  <a:schemeClr val="dk1"/>
                </a:solidFill>
                <a:latin typeface="Cairo"/>
                <a:ea typeface="Cairo"/>
                <a:cs typeface="Cairo"/>
                <a:sym typeface="Cairo"/>
              </a:defRPr>
            </a:lvl8pPr>
            <a:lvl9pPr indent="-317500" lvl="8" marL="4114800">
              <a:lnSpc>
                <a:spcPct val="100000"/>
              </a:lnSpc>
              <a:spcBef>
                <a:spcPts val="0"/>
              </a:spcBef>
              <a:spcAft>
                <a:spcPts val="0"/>
              </a:spcAft>
              <a:buClr>
                <a:schemeClr val="dk1"/>
              </a:buClr>
              <a:buSzPts val="1400"/>
              <a:buFont typeface="Cairo"/>
              <a:buChar char="■"/>
              <a:defRPr>
                <a:solidFill>
                  <a:schemeClr val="dk1"/>
                </a:solidFill>
                <a:latin typeface="Cairo"/>
                <a:ea typeface="Cairo"/>
                <a:cs typeface="Cairo"/>
                <a:sym typeface="Cair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102" name="Shape 102"/>
        <p:cNvGrpSpPr/>
        <p:nvPr/>
      </p:nvGrpSpPr>
      <p:grpSpPr>
        <a:xfrm>
          <a:off x="0" y="0"/>
          <a:ext cx="0" cy="0"/>
          <a:chOff x="0" y="0"/>
          <a:chExt cx="0" cy="0"/>
        </a:xfrm>
      </p:grpSpPr>
      <p:sp>
        <p:nvSpPr>
          <p:cNvPr id="103" name="Google Shape;103;p15"/>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104" name="Google Shape;104;p15"/>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slidesgo.com/theme/world-diabetes-day#position-7&amp;results-5512?utm_source=slidesgo_template_infographics&amp;utm_medium=referral-link&amp;utm_campaign=sg_credits&amp;utm_content=templat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hyperlink" Target="https://docs.google.com/spreadsheets/d/1oj_eNGcplTvcspmffJoILxr1dcU7VYxoCVhukYzsiyA/copy" TargetMode="External"/><Relationship Id="rId4" Type="http://schemas.openxmlformats.org/officeDocument/2006/relationships/image" Target="../media/image2.png"/><Relationship Id="rId5"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hyperlink" Target="http://bit.ly/33VAFh3" TargetMode="External"/><Relationship Id="rId4" Type="http://schemas.openxmlformats.org/officeDocument/2006/relationships/hyperlink" Target="http://bit.ly/30B07Gq" TargetMode="External"/><Relationship Id="rId5" Type="http://schemas.openxmlformats.org/officeDocument/2006/relationships/hyperlink" Target="http://bit.ly/2PfT4lq"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hyperlink" Target="http://bit.ly/2PfT4lq" TargetMode="External"/><Relationship Id="rId4" Type="http://schemas.openxmlformats.org/officeDocument/2006/relationships/hyperlink" Target="http://bit.ly/33VAFh3" TargetMode="External"/><Relationship Id="rId5" Type="http://schemas.openxmlformats.org/officeDocument/2006/relationships/hyperlink" Target="http://bit.ly/30B07Gq"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hyperlink" Target="https://bit.ly/2ZjL1pd" TargetMode="External"/><Relationship Id="rId4" Type="http://schemas.openxmlformats.org/officeDocument/2006/relationships/hyperlink" Target="https://bit.ly/2ZjL1pd" TargetMode="External"/><Relationship Id="rId5" Type="http://schemas.openxmlformats.org/officeDocument/2006/relationships/hyperlink" Target="http://bit.ly/30B07Gq"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hyperlink" Target="https://docs.google.com/spreadsheets/d/1oj_eNGcplTvcspmffJoILxr1dcU7VYxoCVhukYzsiyA/copy" TargetMode="External"/><Relationship Id="rId4" Type="http://schemas.openxmlformats.org/officeDocument/2006/relationships/image" Target="../media/image1.png"/><Relationship Id="rId5"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7"/>
          <p:cNvSpPr txBox="1"/>
          <p:nvPr>
            <p:ph type="ctrTitle"/>
          </p:nvPr>
        </p:nvSpPr>
        <p:spPr>
          <a:xfrm>
            <a:off x="3082200" y="1182838"/>
            <a:ext cx="5341800" cy="2272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World Diabetes Day </a:t>
            </a:r>
            <a:r>
              <a:rPr lang="en">
                <a:solidFill>
                  <a:schemeClr val="dk2"/>
                </a:solidFill>
              </a:rPr>
              <a:t>Infographics</a:t>
            </a:r>
            <a:endParaRPr>
              <a:solidFill>
                <a:schemeClr val="dk2"/>
              </a:solidFill>
            </a:endParaRPr>
          </a:p>
        </p:txBody>
      </p:sp>
      <p:sp>
        <p:nvSpPr>
          <p:cNvPr id="111" name="Google Shape;111;p17"/>
          <p:cNvSpPr txBox="1"/>
          <p:nvPr>
            <p:ph idx="1" type="subTitle"/>
          </p:nvPr>
        </p:nvSpPr>
        <p:spPr>
          <a:xfrm>
            <a:off x="3082200" y="3492363"/>
            <a:ext cx="5341800" cy="46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where your infographics begin</a:t>
            </a:r>
            <a:endParaRPr/>
          </a:p>
        </p:txBody>
      </p:sp>
      <p:grpSp>
        <p:nvGrpSpPr>
          <p:cNvPr id="112" name="Google Shape;112;p17"/>
          <p:cNvGrpSpPr/>
          <p:nvPr/>
        </p:nvGrpSpPr>
        <p:grpSpPr>
          <a:xfrm>
            <a:off x="-73375" y="-34287"/>
            <a:ext cx="2899575" cy="5212075"/>
            <a:chOff x="-114450" y="-16525"/>
            <a:chExt cx="2899575" cy="5212075"/>
          </a:xfrm>
        </p:grpSpPr>
        <p:grpSp>
          <p:nvGrpSpPr>
            <p:cNvPr id="113" name="Google Shape;113;p17"/>
            <p:cNvGrpSpPr/>
            <p:nvPr/>
          </p:nvGrpSpPr>
          <p:grpSpPr>
            <a:xfrm>
              <a:off x="-114450" y="-16525"/>
              <a:ext cx="2899575" cy="5212075"/>
              <a:chOff x="-114450" y="-16525"/>
              <a:chExt cx="2899575" cy="5212075"/>
            </a:xfrm>
          </p:grpSpPr>
          <p:grpSp>
            <p:nvGrpSpPr>
              <p:cNvPr id="114" name="Google Shape;114;p17"/>
              <p:cNvGrpSpPr/>
              <p:nvPr/>
            </p:nvGrpSpPr>
            <p:grpSpPr>
              <a:xfrm>
                <a:off x="-114450" y="-16525"/>
                <a:ext cx="2899575" cy="5212075"/>
                <a:chOff x="2352700" y="238125"/>
                <a:chExt cx="2899575" cy="5212075"/>
              </a:xfrm>
            </p:grpSpPr>
            <p:sp>
              <p:nvSpPr>
                <p:cNvPr id="115" name="Google Shape;115;p17"/>
                <p:cNvSpPr/>
                <p:nvPr/>
              </p:nvSpPr>
              <p:spPr>
                <a:xfrm>
                  <a:off x="4344275" y="1712225"/>
                  <a:ext cx="254200" cy="1065225"/>
                </a:xfrm>
                <a:custGeom>
                  <a:rect b="b" l="l" r="r" t="t"/>
                  <a:pathLst>
                    <a:path extrusionOk="0" h="42609" w="10168">
                      <a:moveTo>
                        <a:pt x="4259" y="0"/>
                      </a:moveTo>
                      <a:cubicBezTo>
                        <a:pt x="1839" y="0"/>
                        <a:pt x="1" y="1847"/>
                        <a:pt x="60" y="4415"/>
                      </a:cubicBezTo>
                      <a:lnTo>
                        <a:pt x="894" y="37705"/>
                      </a:lnTo>
                      <a:cubicBezTo>
                        <a:pt x="961" y="40074"/>
                        <a:pt x="3096" y="42609"/>
                        <a:pt x="5664" y="42609"/>
                      </a:cubicBezTo>
                      <a:cubicBezTo>
                        <a:pt x="8166" y="42609"/>
                        <a:pt x="10168" y="40140"/>
                        <a:pt x="10134" y="37839"/>
                      </a:cubicBezTo>
                      <a:lnTo>
                        <a:pt x="10134" y="6249"/>
                      </a:lnTo>
                      <a:cubicBezTo>
                        <a:pt x="10134" y="3514"/>
                        <a:pt x="7899" y="545"/>
                        <a:pt x="5131" y="78"/>
                      </a:cubicBezTo>
                      <a:cubicBezTo>
                        <a:pt x="4833" y="26"/>
                        <a:pt x="4542" y="0"/>
                        <a:pt x="4259"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7"/>
                <p:cNvSpPr/>
                <p:nvPr/>
              </p:nvSpPr>
              <p:spPr>
                <a:xfrm>
                  <a:off x="3886275" y="285650"/>
                  <a:ext cx="823950" cy="717200"/>
                </a:xfrm>
                <a:custGeom>
                  <a:rect b="b" l="l" r="r" t="t"/>
                  <a:pathLst>
                    <a:path extrusionOk="0" h="28688" w="32958">
                      <a:moveTo>
                        <a:pt x="1268" y="0"/>
                      </a:moveTo>
                      <a:cubicBezTo>
                        <a:pt x="1402" y="6071"/>
                        <a:pt x="1468" y="18247"/>
                        <a:pt x="1" y="28688"/>
                      </a:cubicBezTo>
                      <a:lnTo>
                        <a:pt x="32957" y="28688"/>
                      </a:lnTo>
                      <a:cubicBezTo>
                        <a:pt x="32957" y="28688"/>
                        <a:pt x="32124" y="21649"/>
                        <a:pt x="31657" y="13176"/>
                      </a:cubicBezTo>
                      <a:cubicBezTo>
                        <a:pt x="31456" y="8773"/>
                        <a:pt x="31623" y="4370"/>
                        <a:pt x="32124" y="0"/>
                      </a:cubicBezTo>
                      <a:close/>
                    </a:path>
                  </a:pathLst>
                </a:custGeom>
                <a:solidFill>
                  <a:srgbClr val="E6B8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7"/>
                <p:cNvSpPr/>
                <p:nvPr/>
              </p:nvSpPr>
              <p:spPr>
                <a:xfrm>
                  <a:off x="3715325" y="720125"/>
                  <a:ext cx="1504750" cy="1382100"/>
                </a:xfrm>
                <a:custGeom>
                  <a:rect b="b" l="l" r="r" t="t"/>
                  <a:pathLst>
                    <a:path extrusionOk="0" h="55284" w="60190">
                      <a:moveTo>
                        <a:pt x="23617" y="0"/>
                      </a:moveTo>
                      <a:cubicBezTo>
                        <a:pt x="2369" y="0"/>
                        <a:pt x="0" y="12276"/>
                        <a:pt x="0" y="25252"/>
                      </a:cubicBezTo>
                      <a:cubicBezTo>
                        <a:pt x="0" y="35960"/>
                        <a:pt x="4070" y="33591"/>
                        <a:pt x="14744" y="38728"/>
                      </a:cubicBezTo>
                      <a:cubicBezTo>
                        <a:pt x="23784" y="43031"/>
                        <a:pt x="25218" y="44099"/>
                        <a:pt x="25452" y="53706"/>
                      </a:cubicBezTo>
                      <a:cubicBezTo>
                        <a:pt x="29054" y="55136"/>
                        <a:pt x="33162" y="55283"/>
                        <a:pt x="34701" y="55283"/>
                      </a:cubicBezTo>
                      <a:cubicBezTo>
                        <a:pt x="35099" y="55283"/>
                        <a:pt x="35326" y="55273"/>
                        <a:pt x="35326" y="55273"/>
                      </a:cubicBezTo>
                      <a:cubicBezTo>
                        <a:pt x="35326" y="55273"/>
                        <a:pt x="35159" y="36493"/>
                        <a:pt x="38828" y="30255"/>
                      </a:cubicBezTo>
                      <a:cubicBezTo>
                        <a:pt x="39888" y="28447"/>
                        <a:pt x="40751" y="27708"/>
                        <a:pt x="41553" y="27708"/>
                      </a:cubicBezTo>
                      <a:cubicBezTo>
                        <a:pt x="44864" y="27708"/>
                        <a:pt x="47146" y="40304"/>
                        <a:pt x="58075" y="42264"/>
                      </a:cubicBezTo>
                      <a:cubicBezTo>
                        <a:pt x="58173" y="42281"/>
                        <a:pt x="58271" y="42290"/>
                        <a:pt x="58366" y="42290"/>
                      </a:cubicBezTo>
                      <a:cubicBezTo>
                        <a:pt x="59373" y="42290"/>
                        <a:pt x="60190" y="41365"/>
                        <a:pt x="59977" y="40329"/>
                      </a:cubicBezTo>
                      <a:cubicBezTo>
                        <a:pt x="59610" y="38028"/>
                        <a:pt x="56441" y="31957"/>
                        <a:pt x="55440" y="29355"/>
                      </a:cubicBezTo>
                      <a:cubicBezTo>
                        <a:pt x="46167" y="5204"/>
                        <a:pt x="34992" y="0"/>
                        <a:pt x="23617"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7"/>
                <p:cNvSpPr/>
                <p:nvPr/>
              </p:nvSpPr>
              <p:spPr>
                <a:xfrm>
                  <a:off x="3715325" y="1068625"/>
                  <a:ext cx="759725" cy="946625"/>
                </a:xfrm>
                <a:custGeom>
                  <a:rect b="b" l="l" r="r" t="t"/>
                  <a:pathLst>
                    <a:path extrusionOk="0" h="37865" w="30389">
                      <a:moveTo>
                        <a:pt x="8048" y="1"/>
                      </a:moveTo>
                      <a:cubicBezTo>
                        <a:pt x="5973" y="1"/>
                        <a:pt x="4142" y="1089"/>
                        <a:pt x="3570" y="2806"/>
                      </a:cubicBezTo>
                      <a:lnTo>
                        <a:pt x="0" y="12213"/>
                      </a:lnTo>
                      <a:cubicBezTo>
                        <a:pt x="201" y="20552"/>
                        <a:pt x="3336" y="20152"/>
                        <a:pt x="10842" y="23054"/>
                      </a:cubicBezTo>
                      <a:cubicBezTo>
                        <a:pt x="12109" y="23421"/>
                        <a:pt x="13343" y="23921"/>
                        <a:pt x="14544" y="24488"/>
                      </a:cubicBezTo>
                      <a:cubicBezTo>
                        <a:pt x="17413" y="25889"/>
                        <a:pt x="19481" y="26956"/>
                        <a:pt x="21015" y="28091"/>
                      </a:cubicBezTo>
                      <a:cubicBezTo>
                        <a:pt x="24151" y="30259"/>
                        <a:pt x="25085" y="32527"/>
                        <a:pt x="25352" y="37864"/>
                      </a:cubicBezTo>
                      <a:cubicBezTo>
                        <a:pt x="26953" y="37097"/>
                        <a:pt x="28054" y="35596"/>
                        <a:pt x="28254" y="33828"/>
                      </a:cubicBezTo>
                      <a:lnTo>
                        <a:pt x="30122" y="7909"/>
                      </a:lnTo>
                      <a:cubicBezTo>
                        <a:pt x="30389" y="5574"/>
                        <a:pt x="28254" y="3373"/>
                        <a:pt x="25419" y="3073"/>
                      </a:cubicBezTo>
                      <a:cubicBezTo>
                        <a:pt x="25188" y="3045"/>
                        <a:pt x="24959" y="3031"/>
                        <a:pt x="24731" y="3031"/>
                      </a:cubicBezTo>
                      <a:cubicBezTo>
                        <a:pt x="23308" y="3031"/>
                        <a:pt x="21950" y="3563"/>
                        <a:pt x="20915" y="4540"/>
                      </a:cubicBezTo>
                      <a:cubicBezTo>
                        <a:pt x="20148" y="3173"/>
                        <a:pt x="18814" y="2239"/>
                        <a:pt x="17279" y="1939"/>
                      </a:cubicBezTo>
                      <a:cubicBezTo>
                        <a:pt x="16916" y="1862"/>
                        <a:pt x="16548" y="1825"/>
                        <a:pt x="16181" y="1825"/>
                      </a:cubicBezTo>
                      <a:cubicBezTo>
                        <a:pt x="15103" y="1825"/>
                        <a:pt x="14040" y="2150"/>
                        <a:pt x="13143" y="2772"/>
                      </a:cubicBezTo>
                      <a:cubicBezTo>
                        <a:pt x="12376" y="1572"/>
                        <a:pt x="11208" y="671"/>
                        <a:pt x="9841" y="271"/>
                      </a:cubicBezTo>
                      <a:cubicBezTo>
                        <a:pt x="9239" y="87"/>
                        <a:pt x="8634" y="1"/>
                        <a:pt x="8048" y="1"/>
                      </a:cubicBezTo>
                      <a:close/>
                    </a:path>
                  </a:pathLst>
                </a:custGeom>
                <a:solidFill>
                  <a:srgbClr val="FE5145">
                    <a:alpha val="21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7"/>
                <p:cNvSpPr/>
                <p:nvPr/>
              </p:nvSpPr>
              <p:spPr>
                <a:xfrm>
                  <a:off x="5086300" y="1514025"/>
                  <a:ext cx="118450" cy="179775"/>
                </a:xfrm>
                <a:custGeom>
                  <a:rect b="b" l="l" r="r" t="t"/>
                  <a:pathLst>
                    <a:path extrusionOk="0" h="7191" w="4738">
                      <a:moveTo>
                        <a:pt x="1635" y="1"/>
                      </a:moveTo>
                      <a:cubicBezTo>
                        <a:pt x="501" y="768"/>
                        <a:pt x="1" y="2202"/>
                        <a:pt x="401" y="3536"/>
                      </a:cubicBezTo>
                      <a:cubicBezTo>
                        <a:pt x="906" y="5304"/>
                        <a:pt x="2785" y="7191"/>
                        <a:pt x="4455" y="7191"/>
                      </a:cubicBezTo>
                      <a:cubicBezTo>
                        <a:pt x="4550" y="7191"/>
                        <a:pt x="4644" y="7185"/>
                        <a:pt x="4737" y="7172"/>
                      </a:cubicBezTo>
                      <a:cubicBezTo>
                        <a:pt x="4070" y="5204"/>
                        <a:pt x="2702" y="2302"/>
                        <a:pt x="1635" y="1"/>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7"/>
                <p:cNvSpPr/>
                <p:nvPr/>
              </p:nvSpPr>
              <p:spPr>
                <a:xfrm>
                  <a:off x="4114775" y="1174750"/>
                  <a:ext cx="320250" cy="854600"/>
                </a:xfrm>
                <a:custGeom>
                  <a:rect b="b" l="l" r="r" t="t"/>
                  <a:pathLst>
                    <a:path extrusionOk="0" h="34184" w="12810">
                      <a:moveTo>
                        <a:pt x="8177" y="1"/>
                      </a:moveTo>
                      <a:cubicBezTo>
                        <a:pt x="5976" y="1"/>
                        <a:pt x="4052" y="1629"/>
                        <a:pt x="3803" y="3865"/>
                      </a:cubicBezTo>
                      <a:lnTo>
                        <a:pt x="234" y="28649"/>
                      </a:lnTo>
                      <a:cubicBezTo>
                        <a:pt x="1" y="31418"/>
                        <a:pt x="2035" y="33886"/>
                        <a:pt x="4804" y="34153"/>
                      </a:cubicBezTo>
                      <a:cubicBezTo>
                        <a:pt x="4991" y="34173"/>
                        <a:pt x="5177" y="34183"/>
                        <a:pt x="5362" y="34183"/>
                      </a:cubicBezTo>
                      <a:cubicBezTo>
                        <a:pt x="7901" y="34183"/>
                        <a:pt x="10097" y="32298"/>
                        <a:pt x="10408" y="29716"/>
                      </a:cubicBezTo>
                      <a:lnTo>
                        <a:pt x="12609" y="4799"/>
                      </a:lnTo>
                      <a:cubicBezTo>
                        <a:pt x="12810" y="2397"/>
                        <a:pt x="11075" y="262"/>
                        <a:pt x="8673" y="29"/>
                      </a:cubicBezTo>
                      <a:cubicBezTo>
                        <a:pt x="8507" y="10"/>
                        <a:pt x="8341" y="1"/>
                        <a:pt x="8177" y="1"/>
                      </a:cubicBezTo>
                      <a:close/>
                    </a:path>
                  </a:pathLst>
                </a:custGeom>
                <a:solidFill>
                  <a:srgbClr val="FFCC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7"/>
                <p:cNvSpPr/>
                <p:nvPr/>
              </p:nvSpPr>
              <p:spPr>
                <a:xfrm>
                  <a:off x="4114775" y="1183800"/>
                  <a:ext cx="203500" cy="845300"/>
                </a:xfrm>
                <a:custGeom>
                  <a:rect b="b" l="l" r="r" t="t"/>
                  <a:pathLst>
                    <a:path extrusionOk="0" h="33812" w="8140">
                      <a:moveTo>
                        <a:pt x="6472" y="0"/>
                      </a:moveTo>
                      <a:cubicBezTo>
                        <a:pt x="5004" y="601"/>
                        <a:pt x="3970" y="1935"/>
                        <a:pt x="3803" y="3503"/>
                      </a:cubicBezTo>
                      <a:lnTo>
                        <a:pt x="234" y="28287"/>
                      </a:lnTo>
                      <a:cubicBezTo>
                        <a:pt x="1" y="31056"/>
                        <a:pt x="2035" y="33524"/>
                        <a:pt x="4804" y="33791"/>
                      </a:cubicBezTo>
                      <a:cubicBezTo>
                        <a:pt x="4963" y="33805"/>
                        <a:pt x="5123" y="33811"/>
                        <a:pt x="5283" y="33811"/>
                      </a:cubicBezTo>
                      <a:cubicBezTo>
                        <a:pt x="6295" y="33811"/>
                        <a:pt x="7304" y="33538"/>
                        <a:pt x="8140" y="32990"/>
                      </a:cubicBezTo>
                      <a:lnTo>
                        <a:pt x="8140" y="32990"/>
                      </a:lnTo>
                      <a:cubicBezTo>
                        <a:pt x="7495" y="33259"/>
                        <a:pt x="6785" y="33419"/>
                        <a:pt x="6063" y="33419"/>
                      </a:cubicBezTo>
                      <a:cubicBezTo>
                        <a:pt x="5888" y="33419"/>
                        <a:pt x="5713" y="33410"/>
                        <a:pt x="5538" y="33391"/>
                      </a:cubicBezTo>
                      <a:cubicBezTo>
                        <a:pt x="2769" y="33124"/>
                        <a:pt x="734" y="30655"/>
                        <a:pt x="1001" y="27887"/>
                      </a:cubicBezTo>
                      <a:lnTo>
                        <a:pt x="4537" y="3102"/>
                      </a:lnTo>
                      <a:cubicBezTo>
                        <a:pt x="4671" y="1835"/>
                        <a:pt x="5371" y="701"/>
                        <a:pt x="6472" y="0"/>
                      </a:cubicBezTo>
                      <a:close/>
                    </a:path>
                  </a:pathLst>
                </a:custGeom>
                <a:solidFill>
                  <a:srgbClr val="FE5145">
                    <a:alpha val="21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7"/>
                <p:cNvSpPr/>
                <p:nvPr/>
              </p:nvSpPr>
              <p:spPr>
                <a:xfrm>
                  <a:off x="3887950" y="1154350"/>
                  <a:ext cx="345275" cy="748025"/>
                </a:xfrm>
                <a:custGeom>
                  <a:rect b="b" l="l" r="r" t="t"/>
                  <a:pathLst>
                    <a:path extrusionOk="0" h="29921" w="13811">
                      <a:moveTo>
                        <a:pt x="9309" y="0"/>
                      </a:moveTo>
                      <a:cubicBezTo>
                        <a:pt x="7384" y="0"/>
                        <a:pt x="5682" y="1347"/>
                        <a:pt x="5271" y="3313"/>
                      </a:cubicBezTo>
                      <a:lnTo>
                        <a:pt x="501" y="24261"/>
                      </a:lnTo>
                      <a:cubicBezTo>
                        <a:pt x="0" y="26830"/>
                        <a:pt x="1668" y="29332"/>
                        <a:pt x="4237" y="29832"/>
                      </a:cubicBezTo>
                      <a:cubicBezTo>
                        <a:pt x="4544" y="29892"/>
                        <a:pt x="4850" y="29921"/>
                        <a:pt x="5152" y="29921"/>
                      </a:cubicBezTo>
                      <a:cubicBezTo>
                        <a:pt x="7375" y="29921"/>
                        <a:pt x="9367" y="28357"/>
                        <a:pt x="9807" y="26096"/>
                      </a:cubicBezTo>
                      <a:lnTo>
                        <a:pt x="13377" y="4914"/>
                      </a:lnTo>
                      <a:cubicBezTo>
                        <a:pt x="13810" y="2679"/>
                        <a:pt x="12343" y="511"/>
                        <a:pt x="10108" y="77"/>
                      </a:cubicBezTo>
                      <a:cubicBezTo>
                        <a:pt x="9839" y="25"/>
                        <a:pt x="9572" y="0"/>
                        <a:pt x="9309" y="0"/>
                      </a:cubicBezTo>
                      <a:close/>
                    </a:path>
                  </a:pathLst>
                </a:custGeom>
                <a:solidFill>
                  <a:srgbClr val="FFCC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7"/>
                <p:cNvSpPr/>
                <p:nvPr/>
              </p:nvSpPr>
              <p:spPr>
                <a:xfrm>
                  <a:off x="3889625" y="1183800"/>
                  <a:ext cx="226850" cy="718900"/>
                </a:xfrm>
                <a:custGeom>
                  <a:rect b="b" l="l" r="r" t="t"/>
                  <a:pathLst>
                    <a:path extrusionOk="0" h="28756" w="9074">
                      <a:moveTo>
                        <a:pt x="6371" y="0"/>
                      </a:moveTo>
                      <a:lnTo>
                        <a:pt x="6371" y="0"/>
                      </a:lnTo>
                      <a:cubicBezTo>
                        <a:pt x="5771" y="567"/>
                        <a:pt x="5371" y="1334"/>
                        <a:pt x="5204" y="2135"/>
                      </a:cubicBezTo>
                      <a:lnTo>
                        <a:pt x="467" y="23083"/>
                      </a:lnTo>
                      <a:cubicBezTo>
                        <a:pt x="0" y="25318"/>
                        <a:pt x="1201" y="27520"/>
                        <a:pt x="3302" y="28387"/>
                      </a:cubicBezTo>
                      <a:cubicBezTo>
                        <a:pt x="3894" y="28635"/>
                        <a:pt x="4516" y="28755"/>
                        <a:pt x="5132" y="28755"/>
                      </a:cubicBezTo>
                      <a:cubicBezTo>
                        <a:pt x="6669" y="28755"/>
                        <a:pt x="8168" y="28010"/>
                        <a:pt x="9073" y="26652"/>
                      </a:cubicBezTo>
                      <a:lnTo>
                        <a:pt x="9073" y="26652"/>
                      </a:lnTo>
                      <a:cubicBezTo>
                        <a:pt x="8155" y="27598"/>
                        <a:pt x="6909" y="28105"/>
                        <a:pt x="5636" y="28105"/>
                      </a:cubicBezTo>
                      <a:cubicBezTo>
                        <a:pt x="5337" y="28105"/>
                        <a:pt x="5036" y="28077"/>
                        <a:pt x="4737" y="28020"/>
                      </a:cubicBezTo>
                      <a:cubicBezTo>
                        <a:pt x="2168" y="27486"/>
                        <a:pt x="500" y="25018"/>
                        <a:pt x="967" y="22449"/>
                      </a:cubicBezTo>
                      <a:lnTo>
                        <a:pt x="5771" y="1468"/>
                      </a:lnTo>
                      <a:cubicBezTo>
                        <a:pt x="5871" y="934"/>
                        <a:pt x="6071" y="434"/>
                        <a:pt x="6371" y="0"/>
                      </a:cubicBezTo>
                      <a:close/>
                    </a:path>
                  </a:pathLst>
                </a:custGeom>
                <a:solidFill>
                  <a:srgbClr val="FE5145">
                    <a:alpha val="21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7"/>
                <p:cNvSpPr/>
                <p:nvPr/>
              </p:nvSpPr>
              <p:spPr>
                <a:xfrm>
                  <a:off x="3674450" y="1113375"/>
                  <a:ext cx="371975" cy="660650"/>
                </a:xfrm>
                <a:custGeom>
                  <a:rect b="b" l="l" r="r" t="t"/>
                  <a:pathLst>
                    <a:path extrusionOk="0" h="26426" w="14879">
                      <a:moveTo>
                        <a:pt x="10266" y="1"/>
                      </a:moveTo>
                      <a:cubicBezTo>
                        <a:pt x="8495" y="1"/>
                        <a:pt x="6883" y="1153"/>
                        <a:pt x="6339" y="2951"/>
                      </a:cubicBezTo>
                      <a:lnTo>
                        <a:pt x="768" y="20330"/>
                      </a:lnTo>
                      <a:cubicBezTo>
                        <a:pt x="1" y="22831"/>
                        <a:pt x="1435" y="25467"/>
                        <a:pt x="3937" y="26234"/>
                      </a:cubicBezTo>
                      <a:cubicBezTo>
                        <a:pt x="4380" y="26364"/>
                        <a:pt x="4829" y="26426"/>
                        <a:pt x="5271" y="26426"/>
                      </a:cubicBezTo>
                      <a:cubicBezTo>
                        <a:pt x="7324" y="26426"/>
                        <a:pt x="9238" y="25090"/>
                        <a:pt x="9841" y="23032"/>
                      </a:cubicBezTo>
                      <a:lnTo>
                        <a:pt x="14211" y="5319"/>
                      </a:lnTo>
                      <a:cubicBezTo>
                        <a:pt x="14878" y="3117"/>
                        <a:pt x="13644" y="849"/>
                        <a:pt x="11476" y="182"/>
                      </a:cubicBezTo>
                      <a:cubicBezTo>
                        <a:pt x="11071" y="59"/>
                        <a:pt x="10665" y="1"/>
                        <a:pt x="10266" y="1"/>
                      </a:cubicBezTo>
                      <a:close/>
                    </a:path>
                  </a:pathLst>
                </a:custGeom>
                <a:solidFill>
                  <a:srgbClr val="FFCC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7"/>
                <p:cNvSpPr/>
                <p:nvPr/>
              </p:nvSpPr>
              <p:spPr>
                <a:xfrm>
                  <a:off x="3882100" y="238125"/>
                  <a:ext cx="875650" cy="376125"/>
                </a:xfrm>
                <a:custGeom>
                  <a:rect b="b" l="l" r="r" t="t"/>
                  <a:pathLst>
                    <a:path extrusionOk="0" h="15045" w="35026">
                      <a:moveTo>
                        <a:pt x="1" y="0"/>
                      </a:moveTo>
                      <a:lnTo>
                        <a:pt x="1" y="15044"/>
                      </a:lnTo>
                      <a:lnTo>
                        <a:pt x="35026" y="13843"/>
                      </a:lnTo>
                      <a:lnTo>
                        <a:pt x="34025" y="0"/>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7"/>
                <p:cNvSpPr/>
                <p:nvPr/>
              </p:nvSpPr>
              <p:spPr>
                <a:xfrm>
                  <a:off x="3847925" y="238125"/>
                  <a:ext cx="942350" cy="256025"/>
                </a:xfrm>
                <a:custGeom>
                  <a:rect b="b" l="l" r="r" t="t"/>
                  <a:pathLst>
                    <a:path extrusionOk="0" h="10241" w="37694">
                      <a:moveTo>
                        <a:pt x="0" y="0"/>
                      </a:moveTo>
                      <a:lnTo>
                        <a:pt x="0" y="10241"/>
                      </a:lnTo>
                      <a:lnTo>
                        <a:pt x="37694" y="7539"/>
                      </a:lnTo>
                      <a:lnTo>
                        <a:pt x="37694" y="0"/>
                      </a:ln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7"/>
                <p:cNvSpPr/>
                <p:nvPr/>
              </p:nvSpPr>
              <p:spPr>
                <a:xfrm>
                  <a:off x="3859600" y="1149150"/>
                  <a:ext cx="150125" cy="121850"/>
                </a:xfrm>
                <a:custGeom>
                  <a:rect b="b" l="l" r="r" t="t"/>
                  <a:pathLst>
                    <a:path extrusionOk="0" h="4874" w="6005">
                      <a:moveTo>
                        <a:pt x="2556" y="1"/>
                      </a:moveTo>
                      <a:cubicBezTo>
                        <a:pt x="1489" y="1"/>
                        <a:pt x="499" y="750"/>
                        <a:pt x="267" y="1853"/>
                      </a:cubicBezTo>
                      <a:cubicBezTo>
                        <a:pt x="0" y="3087"/>
                        <a:pt x="801" y="4355"/>
                        <a:pt x="2035" y="4622"/>
                      </a:cubicBezTo>
                      <a:lnTo>
                        <a:pt x="2936" y="4822"/>
                      </a:lnTo>
                      <a:cubicBezTo>
                        <a:pt x="3100" y="4856"/>
                        <a:pt x="3265" y="4873"/>
                        <a:pt x="3427" y="4873"/>
                      </a:cubicBezTo>
                      <a:cubicBezTo>
                        <a:pt x="4515" y="4873"/>
                        <a:pt x="5505" y="4124"/>
                        <a:pt x="5738" y="3021"/>
                      </a:cubicBezTo>
                      <a:cubicBezTo>
                        <a:pt x="6005" y="1753"/>
                        <a:pt x="5204" y="519"/>
                        <a:pt x="3936" y="252"/>
                      </a:cubicBezTo>
                      <a:lnTo>
                        <a:pt x="3036" y="52"/>
                      </a:lnTo>
                      <a:cubicBezTo>
                        <a:pt x="2876" y="17"/>
                        <a:pt x="2715" y="1"/>
                        <a:pt x="2556" y="1"/>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7"/>
                <p:cNvSpPr/>
                <p:nvPr/>
              </p:nvSpPr>
              <p:spPr>
                <a:xfrm>
                  <a:off x="4046400" y="1192225"/>
                  <a:ext cx="148450" cy="121000"/>
                </a:xfrm>
                <a:custGeom>
                  <a:rect b="b" l="l" r="r" t="t"/>
                  <a:pathLst>
                    <a:path extrusionOk="0" h="4840" w="5938">
                      <a:moveTo>
                        <a:pt x="2559" y="0"/>
                      </a:moveTo>
                      <a:cubicBezTo>
                        <a:pt x="1432" y="0"/>
                        <a:pt x="411" y="790"/>
                        <a:pt x="200" y="1931"/>
                      </a:cubicBezTo>
                      <a:cubicBezTo>
                        <a:pt x="0" y="3199"/>
                        <a:pt x="834" y="4400"/>
                        <a:pt x="2102" y="4633"/>
                      </a:cubicBezTo>
                      <a:lnTo>
                        <a:pt x="3002" y="4800"/>
                      </a:lnTo>
                      <a:cubicBezTo>
                        <a:pt x="3146" y="4827"/>
                        <a:pt x="3288" y="4839"/>
                        <a:pt x="3429" y="4839"/>
                      </a:cubicBezTo>
                      <a:cubicBezTo>
                        <a:pt x="4529" y="4839"/>
                        <a:pt x="5497" y="4056"/>
                        <a:pt x="5704" y="2932"/>
                      </a:cubicBezTo>
                      <a:cubicBezTo>
                        <a:pt x="5938" y="1665"/>
                        <a:pt x="5104" y="430"/>
                        <a:pt x="3836" y="197"/>
                      </a:cubicBezTo>
                      <a:lnTo>
                        <a:pt x="2936" y="30"/>
                      </a:lnTo>
                      <a:cubicBezTo>
                        <a:pt x="2809" y="10"/>
                        <a:pt x="2683" y="0"/>
                        <a:pt x="2559" y="0"/>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7"/>
                <p:cNvSpPr/>
                <p:nvPr/>
              </p:nvSpPr>
              <p:spPr>
                <a:xfrm>
                  <a:off x="4242375" y="1217700"/>
                  <a:ext cx="164300" cy="134850"/>
                </a:xfrm>
                <a:custGeom>
                  <a:rect b="b" l="l" r="r" t="t"/>
                  <a:pathLst>
                    <a:path extrusionOk="0" h="5394" w="6572">
                      <a:moveTo>
                        <a:pt x="2782" y="0"/>
                      </a:moveTo>
                      <a:cubicBezTo>
                        <a:pt x="1424" y="0"/>
                        <a:pt x="291" y="998"/>
                        <a:pt x="134" y="2380"/>
                      </a:cubicBezTo>
                      <a:cubicBezTo>
                        <a:pt x="0" y="3814"/>
                        <a:pt x="1034" y="5115"/>
                        <a:pt x="2502" y="5249"/>
                      </a:cubicBezTo>
                      <a:lnTo>
                        <a:pt x="3536" y="5382"/>
                      </a:lnTo>
                      <a:cubicBezTo>
                        <a:pt x="3619" y="5390"/>
                        <a:pt x="3702" y="5394"/>
                        <a:pt x="3784" y="5394"/>
                      </a:cubicBezTo>
                      <a:cubicBezTo>
                        <a:pt x="5147" y="5394"/>
                        <a:pt x="6312" y="4367"/>
                        <a:pt x="6438" y="3014"/>
                      </a:cubicBezTo>
                      <a:cubicBezTo>
                        <a:pt x="6571" y="1546"/>
                        <a:pt x="5537" y="279"/>
                        <a:pt x="4070" y="112"/>
                      </a:cubicBezTo>
                      <a:lnTo>
                        <a:pt x="3036" y="12"/>
                      </a:lnTo>
                      <a:cubicBezTo>
                        <a:pt x="2950" y="4"/>
                        <a:pt x="2865" y="0"/>
                        <a:pt x="2782" y="0"/>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7"/>
                <p:cNvSpPr/>
                <p:nvPr/>
              </p:nvSpPr>
              <p:spPr>
                <a:xfrm>
                  <a:off x="3358400" y="4161750"/>
                  <a:ext cx="1074125" cy="1067450"/>
                </a:xfrm>
                <a:custGeom>
                  <a:rect b="b" l="l" r="r" t="t"/>
                  <a:pathLst>
                    <a:path extrusionOk="0" h="42698" w="42965">
                      <a:moveTo>
                        <a:pt x="19881" y="1"/>
                      </a:moveTo>
                      <a:cubicBezTo>
                        <a:pt x="19881" y="1"/>
                        <a:pt x="15445" y="5538"/>
                        <a:pt x="9708" y="11809"/>
                      </a:cubicBezTo>
                      <a:cubicBezTo>
                        <a:pt x="6705" y="15011"/>
                        <a:pt x="3470" y="17980"/>
                        <a:pt x="1" y="20682"/>
                      </a:cubicBezTo>
                      <a:lnTo>
                        <a:pt x="21616" y="42698"/>
                      </a:lnTo>
                      <a:cubicBezTo>
                        <a:pt x="25852" y="38328"/>
                        <a:pt x="34492" y="29789"/>
                        <a:pt x="42965" y="23518"/>
                      </a:cubicBezTo>
                      <a:lnTo>
                        <a:pt x="19881" y="1"/>
                      </a:lnTo>
                      <a:close/>
                    </a:path>
                  </a:pathLst>
                </a:custGeom>
                <a:solidFill>
                  <a:srgbClr val="E6B8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7"/>
                <p:cNvSpPr/>
                <p:nvPr/>
              </p:nvSpPr>
              <p:spPr>
                <a:xfrm>
                  <a:off x="4577600" y="3220450"/>
                  <a:ext cx="674675" cy="507625"/>
                </a:xfrm>
                <a:custGeom>
                  <a:rect b="b" l="l" r="r" t="t"/>
                  <a:pathLst>
                    <a:path extrusionOk="0" h="20305" w="26987">
                      <a:moveTo>
                        <a:pt x="22041" y="0"/>
                      </a:moveTo>
                      <a:cubicBezTo>
                        <a:pt x="20776" y="0"/>
                        <a:pt x="19410" y="428"/>
                        <a:pt x="18214" y="1293"/>
                      </a:cubicBezTo>
                      <a:lnTo>
                        <a:pt x="3970" y="10300"/>
                      </a:lnTo>
                      <a:cubicBezTo>
                        <a:pt x="1001" y="12435"/>
                        <a:pt x="1" y="16104"/>
                        <a:pt x="1702" y="18439"/>
                      </a:cubicBezTo>
                      <a:cubicBezTo>
                        <a:pt x="2586" y="19676"/>
                        <a:pt x="4069" y="20305"/>
                        <a:pt x="5709" y="20305"/>
                      </a:cubicBezTo>
                      <a:cubicBezTo>
                        <a:pt x="7165" y="20305"/>
                        <a:pt x="8745" y="19810"/>
                        <a:pt x="10141" y="18806"/>
                      </a:cubicBezTo>
                      <a:lnTo>
                        <a:pt x="23551" y="8665"/>
                      </a:lnTo>
                      <a:cubicBezTo>
                        <a:pt x="26119" y="6797"/>
                        <a:pt x="26987" y="3628"/>
                        <a:pt x="25519" y="1594"/>
                      </a:cubicBezTo>
                      <a:cubicBezTo>
                        <a:pt x="24744" y="536"/>
                        <a:pt x="23456" y="0"/>
                        <a:pt x="22041"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7"/>
                <p:cNvSpPr/>
                <p:nvPr/>
              </p:nvSpPr>
              <p:spPr>
                <a:xfrm>
                  <a:off x="4577600" y="3342825"/>
                  <a:ext cx="313575" cy="385950"/>
                </a:xfrm>
                <a:custGeom>
                  <a:rect b="b" l="l" r="r" t="t"/>
                  <a:pathLst>
                    <a:path extrusionOk="0" h="15438" w="12543">
                      <a:moveTo>
                        <a:pt x="12543" y="1"/>
                      </a:moveTo>
                      <a:lnTo>
                        <a:pt x="3970" y="5438"/>
                      </a:lnTo>
                      <a:cubicBezTo>
                        <a:pt x="1001" y="7573"/>
                        <a:pt x="1" y="11242"/>
                        <a:pt x="1702" y="13577"/>
                      </a:cubicBezTo>
                      <a:cubicBezTo>
                        <a:pt x="2582" y="14810"/>
                        <a:pt x="4057" y="15438"/>
                        <a:pt x="5690" y="15438"/>
                      </a:cubicBezTo>
                      <a:cubicBezTo>
                        <a:pt x="7151" y="15438"/>
                        <a:pt x="8739" y="14935"/>
                        <a:pt x="10141" y="13911"/>
                      </a:cubicBezTo>
                      <a:lnTo>
                        <a:pt x="12543" y="12110"/>
                      </a:lnTo>
                      <a:lnTo>
                        <a:pt x="12543" y="1"/>
                      </a:lnTo>
                      <a:close/>
                    </a:path>
                  </a:pathLst>
                </a:custGeom>
                <a:solidFill>
                  <a:srgbClr val="E6B8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7"/>
                <p:cNvSpPr/>
                <p:nvPr/>
              </p:nvSpPr>
              <p:spPr>
                <a:xfrm>
                  <a:off x="3708650" y="3240475"/>
                  <a:ext cx="1254250" cy="1601650"/>
                </a:xfrm>
                <a:custGeom>
                  <a:rect b="b" l="l" r="r" t="t"/>
                  <a:pathLst>
                    <a:path extrusionOk="0" h="64066" w="50170">
                      <a:moveTo>
                        <a:pt x="11125" y="0"/>
                      </a:moveTo>
                      <a:cubicBezTo>
                        <a:pt x="10608" y="0"/>
                        <a:pt x="10091" y="242"/>
                        <a:pt x="9774" y="726"/>
                      </a:cubicBezTo>
                      <a:cubicBezTo>
                        <a:pt x="8407" y="2627"/>
                        <a:pt x="7039" y="9299"/>
                        <a:pt x="6305" y="12001"/>
                      </a:cubicBezTo>
                      <a:cubicBezTo>
                        <a:pt x="368" y="33583"/>
                        <a:pt x="1" y="47026"/>
                        <a:pt x="7973" y="55165"/>
                      </a:cubicBezTo>
                      <a:cubicBezTo>
                        <a:pt x="14289" y="61609"/>
                        <a:pt x="19806" y="64066"/>
                        <a:pt x="24771" y="64066"/>
                      </a:cubicBezTo>
                      <a:cubicBezTo>
                        <a:pt x="31499" y="64066"/>
                        <a:pt x="37214" y="59552"/>
                        <a:pt x="42531" y="54331"/>
                      </a:cubicBezTo>
                      <a:cubicBezTo>
                        <a:pt x="50170" y="46792"/>
                        <a:pt x="45633" y="45558"/>
                        <a:pt x="41797" y="34317"/>
                      </a:cubicBezTo>
                      <a:cubicBezTo>
                        <a:pt x="38561" y="24843"/>
                        <a:pt x="38295" y="23042"/>
                        <a:pt x="44966" y="16170"/>
                      </a:cubicBezTo>
                      <a:cubicBezTo>
                        <a:pt x="43296" y="12144"/>
                        <a:pt x="36933" y="11931"/>
                        <a:pt x="35604" y="11931"/>
                      </a:cubicBezTo>
                      <a:cubicBezTo>
                        <a:pt x="35446" y="11931"/>
                        <a:pt x="35359" y="11934"/>
                        <a:pt x="35359" y="11934"/>
                      </a:cubicBezTo>
                      <a:cubicBezTo>
                        <a:pt x="35359" y="11934"/>
                        <a:pt x="24918" y="19439"/>
                        <a:pt x="18514" y="22008"/>
                      </a:cubicBezTo>
                      <a:cubicBezTo>
                        <a:pt x="17311" y="22494"/>
                        <a:pt x="16424" y="22720"/>
                        <a:pt x="15780" y="22720"/>
                      </a:cubicBezTo>
                      <a:cubicBezTo>
                        <a:pt x="11080" y="22720"/>
                        <a:pt x="19311" y="10729"/>
                        <a:pt x="12476" y="726"/>
                      </a:cubicBezTo>
                      <a:cubicBezTo>
                        <a:pt x="12159" y="242"/>
                        <a:pt x="11642" y="0"/>
                        <a:pt x="11125"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7"/>
                <p:cNvSpPr/>
                <p:nvPr/>
              </p:nvSpPr>
              <p:spPr>
                <a:xfrm>
                  <a:off x="4072088" y="3571356"/>
                  <a:ext cx="824775" cy="1027500"/>
                </a:xfrm>
                <a:custGeom>
                  <a:rect b="b" l="l" r="r" t="t"/>
                  <a:pathLst>
                    <a:path extrusionOk="0" h="41100" w="32991">
                      <a:moveTo>
                        <a:pt x="23162" y="1"/>
                      </a:moveTo>
                      <a:cubicBezTo>
                        <a:pt x="23004" y="1"/>
                        <a:pt x="22917" y="4"/>
                        <a:pt x="22917" y="4"/>
                      </a:cubicBezTo>
                      <a:cubicBezTo>
                        <a:pt x="22917" y="4"/>
                        <a:pt x="12476" y="7509"/>
                        <a:pt x="6072" y="10044"/>
                      </a:cubicBezTo>
                      <a:cubicBezTo>
                        <a:pt x="4873" y="10529"/>
                        <a:pt x="3989" y="10753"/>
                        <a:pt x="3347" y="10753"/>
                      </a:cubicBezTo>
                      <a:cubicBezTo>
                        <a:pt x="2398" y="10753"/>
                        <a:pt x="1975" y="10265"/>
                        <a:pt x="1835" y="9410"/>
                      </a:cubicBezTo>
                      <a:lnTo>
                        <a:pt x="134" y="34495"/>
                      </a:lnTo>
                      <a:cubicBezTo>
                        <a:pt x="1" y="38064"/>
                        <a:pt x="2836" y="41033"/>
                        <a:pt x="6405" y="41100"/>
                      </a:cubicBezTo>
                      <a:lnTo>
                        <a:pt x="26486" y="39899"/>
                      </a:lnTo>
                      <a:cubicBezTo>
                        <a:pt x="30089" y="39832"/>
                        <a:pt x="32991" y="36863"/>
                        <a:pt x="32958" y="33227"/>
                      </a:cubicBezTo>
                      <a:lnTo>
                        <a:pt x="32958" y="30892"/>
                      </a:lnTo>
                      <a:cubicBezTo>
                        <a:pt x="32024" y="28757"/>
                        <a:pt x="30656" y="26122"/>
                        <a:pt x="29355" y="22353"/>
                      </a:cubicBezTo>
                      <a:cubicBezTo>
                        <a:pt x="26119" y="12913"/>
                        <a:pt x="25853" y="11112"/>
                        <a:pt x="32524" y="4240"/>
                      </a:cubicBezTo>
                      <a:cubicBezTo>
                        <a:pt x="30854" y="214"/>
                        <a:pt x="24491" y="1"/>
                        <a:pt x="23162" y="1"/>
                      </a:cubicBezTo>
                      <a:close/>
                    </a:path>
                  </a:pathLst>
                </a:custGeom>
                <a:solidFill>
                  <a:srgbClr val="FE5145">
                    <a:alpha val="21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7"/>
                <p:cNvSpPr/>
                <p:nvPr/>
              </p:nvSpPr>
              <p:spPr>
                <a:xfrm>
                  <a:off x="4444175" y="4256000"/>
                  <a:ext cx="470350" cy="413325"/>
                </a:xfrm>
                <a:custGeom>
                  <a:rect b="b" l="l" r="r" t="t"/>
                  <a:pathLst>
                    <a:path extrusionOk="0" h="16533" w="18814">
                      <a:moveTo>
                        <a:pt x="14945" y="0"/>
                      </a:moveTo>
                      <a:lnTo>
                        <a:pt x="2669" y="7639"/>
                      </a:lnTo>
                      <a:cubicBezTo>
                        <a:pt x="634" y="8706"/>
                        <a:pt x="1" y="11475"/>
                        <a:pt x="1235" y="13810"/>
                      </a:cubicBezTo>
                      <a:cubicBezTo>
                        <a:pt x="2139" y="15520"/>
                        <a:pt x="3794" y="16532"/>
                        <a:pt x="5402" y="16532"/>
                      </a:cubicBezTo>
                      <a:cubicBezTo>
                        <a:pt x="5989" y="16532"/>
                        <a:pt x="6570" y="16397"/>
                        <a:pt x="7106" y="16112"/>
                      </a:cubicBezTo>
                      <a:lnTo>
                        <a:pt x="14211" y="12576"/>
                      </a:lnTo>
                      <a:cubicBezTo>
                        <a:pt x="18814" y="7605"/>
                        <a:pt x="17446" y="5437"/>
                        <a:pt x="14945" y="0"/>
                      </a:cubicBezTo>
                      <a:close/>
                    </a:path>
                  </a:pathLst>
                </a:custGeom>
                <a:solidFill>
                  <a:srgbClr val="E6B8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7"/>
                <p:cNvSpPr/>
                <p:nvPr/>
              </p:nvSpPr>
              <p:spPr>
                <a:xfrm>
                  <a:off x="4116450" y="3220250"/>
                  <a:ext cx="697175" cy="1265100"/>
                </a:xfrm>
                <a:custGeom>
                  <a:rect b="b" l="l" r="r" t="t"/>
                  <a:pathLst>
                    <a:path extrusionOk="0" h="50604" w="27887">
                      <a:moveTo>
                        <a:pt x="5871" y="0"/>
                      </a:moveTo>
                      <a:cubicBezTo>
                        <a:pt x="2635" y="0"/>
                        <a:pt x="0" y="2602"/>
                        <a:pt x="0" y="5871"/>
                      </a:cubicBezTo>
                      <a:lnTo>
                        <a:pt x="0" y="44732"/>
                      </a:lnTo>
                      <a:cubicBezTo>
                        <a:pt x="0" y="47968"/>
                        <a:pt x="2635" y="50603"/>
                        <a:pt x="5871" y="50603"/>
                      </a:cubicBezTo>
                      <a:lnTo>
                        <a:pt x="22049" y="50603"/>
                      </a:lnTo>
                      <a:cubicBezTo>
                        <a:pt x="25285" y="50603"/>
                        <a:pt x="27887" y="47968"/>
                        <a:pt x="27887" y="44732"/>
                      </a:cubicBezTo>
                      <a:lnTo>
                        <a:pt x="27887" y="5871"/>
                      </a:lnTo>
                      <a:cubicBezTo>
                        <a:pt x="27887" y="2602"/>
                        <a:pt x="25285" y="0"/>
                        <a:pt x="22049"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7"/>
                <p:cNvSpPr/>
                <p:nvPr/>
              </p:nvSpPr>
              <p:spPr>
                <a:xfrm>
                  <a:off x="4162325" y="4205075"/>
                  <a:ext cx="253525" cy="244400"/>
                </a:xfrm>
                <a:custGeom>
                  <a:rect b="b" l="l" r="r" t="t"/>
                  <a:pathLst>
                    <a:path extrusionOk="0" h="9776" w="10141">
                      <a:moveTo>
                        <a:pt x="1212" y="1"/>
                      </a:moveTo>
                      <a:cubicBezTo>
                        <a:pt x="537" y="1"/>
                        <a:pt x="1" y="588"/>
                        <a:pt x="33" y="1270"/>
                      </a:cubicBezTo>
                      <a:lnTo>
                        <a:pt x="33" y="4839"/>
                      </a:lnTo>
                      <a:cubicBezTo>
                        <a:pt x="33" y="7574"/>
                        <a:pt x="2235" y="9776"/>
                        <a:pt x="4970" y="9776"/>
                      </a:cubicBezTo>
                      <a:lnTo>
                        <a:pt x="8906" y="9776"/>
                      </a:lnTo>
                      <a:cubicBezTo>
                        <a:pt x="9573" y="9776"/>
                        <a:pt x="10140" y="9209"/>
                        <a:pt x="10140" y="8542"/>
                      </a:cubicBezTo>
                      <a:lnTo>
                        <a:pt x="10140" y="1236"/>
                      </a:lnTo>
                      <a:cubicBezTo>
                        <a:pt x="10140" y="536"/>
                        <a:pt x="9573" y="2"/>
                        <a:pt x="8906" y="2"/>
                      </a:cubicBezTo>
                      <a:lnTo>
                        <a:pt x="1267" y="2"/>
                      </a:lnTo>
                      <a:cubicBezTo>
                        <a:pt x="1249" y="1"/>
                        <a:pt x="1230" y="1"/>
                        <a:pt x="1212" y="1"/>
                      </a:cubicBezTo>
                      <a:close/>
                    </a:path>
                  </a:pathLst>
                </a:custGeom>
                <a:solidFill>
                  <a:srgbClr val="103C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7"/>
                <p:cNvSpPr/>
                <p:nvPr/>
              </p:nvSpPr>
              <p:spPr>
                <a:xfrm>
                  <a:off x="4304900" y="3752300"/>
                  <a:ext cx="337775" cy="337750"/>
                </a:xfrm>
                <a:custGeom>
                  <a:rect b="b" l="l" r="r" t="t"/>
                  <a:pathLst>
                    <a:path extrusionOk="0" h="13510" w="13511">
                      <a:moveTo>
                        <a:pt x="6739" y="0"/>
                      </a:moveTo>
                      <a:cubicBezTo>
                        <a:pt x="3036" y="0"/>
                        <a:pt x="1" y="3002"/>
                        <a:pt x="1" y="6738"/>
                      </a:cubicBezTo>
                      <a:cubicBezTo>
                        <a:pt x="1" y="10474"/>
                        <a:pt x="3036" y="13510"/>
                        <a:pt x="6739" y="13510"/>
                      </a:cubicBezTo>
                      <a:cubicBezTo>
                        <a:pt x="10475" y="13510"/>
                        <a:pt x="13511" y="10474"/>
                        <a:pt x="13511" y="6738"/>
                      </a:cubicBezTo>
                      <a:cubicBezTo>
                        <a:pt x="13511" y="3002"/>
                        <a:pt x="10475" y="0"/>
                        <a:pt x="6739" y="0"/>
                      </a:cubicBezTo>
                      <a:close/>
                    </a:path>
                  </a:pathLst>
                </a:custGeom>
                <a:solidFill>
                  <a:srgbClr val="103C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7"/>
                <p:cNvSpPr/>
                <p:nvPr/>
              </p:nvSpPr>
              <p:spPr>
                <a:xfrm>
                  <a:off x="4361625" y="3809825"/>
                  <a:ext cx="120925" cy="121800"/>
                </a:xfrm>
                <a:custGeom>
                  <a:rect b="b" l="l" r="r" t="t"/>
                  <a:pathLst>
                    <a:path extrusionOk="0" h="4872" w="4837">
                      <a:moveTo>
                        <a:pt x="2402" y="1"/>
                      </a:moveTo>
                      <a:cubicBezTo>
                        <a:pt x="1068" y="1"/>
                        <a:pt x="0" y="1102"/>
                        <a:pt x="0" y="2436"/>
                      </a:cubicBezTo>
                      <a:cubicBezTo>
                        <a:pt x="0" y="3770"/>
                        <a:pt x="1068" y="4871"/>
                        <a:pt x="2402" y="4871"/>
                      </a:cubicBezTo>
                      <a:cubicBezTo>
                        <a:pt x="3736" y="4871"/>
                        <a:pt x="4837" y="3770"/>
                        <a:pt x="4837" y="2436"/>
                      </a:cubicBezTo>
                      <a:cubicBezTo>
                        <a:pt x="4837" y="1102"/>
                        <a:pt x="3736" y="1"/>
                        <a:pt x="2402"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7"/>
                <p:cNvSpPr/>
                <p:nvPr/>
              </p:nvSpPr>
              <p:spPr>
                <a:xfrm>
                  <a:off x="4320750" y="3220250"/>
                  <a:ext cx="306075" cy="69250"/>
                </a:xfrm>
                <a:custGeom>
                  <a:rect b="b" l="l" r="r" t="t"/>
                  <a:pathLst>
                    <a:path extrusionOk="0" h="2770" w="12243">
                      <a:moveTo>
                        <a:pt x="1" y="0"/>
                      </a:moveTo>
                      <a:lnTo>
                        <a:pt x="1" y="1435"/>
                      </a:lnTo>
                      <a:cubicBezTo>
                        <a:pt x="1" y="2169"/>
                        <a:pt x="601" y="2769"/>
                        <a:pt x="1335" y="2769"/>
                      </a:cubicBezTo>
                      <a:lnTo>
                        <a:pt x="10908" y="2769"/>
                      </a:lnTo>
                      <a:cubicBezTo>
                        <a:pt x="11642" y="2769"/>
                        <a:pt x="12243" y="2169"/>
                        <a:pt x="12243" y="1435"/>
                      </a:cubicBezTo>
                      <a:lnTo>
                        <a:pt x="12243" y="0"/>
                      </a:ln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7"/>
                <p:cNvSpPr/>
                <p:nvPr/>
              </p:nvSpPr>
              <p:spPr>
                <a:xfrm>
                  <a:off x="3883775" y="3291975"/>
                  <a:ext cx="94250" cy="186075"/>
                </a:xfrm>
                <a:custGeom>
                  <a:rect b="b" l="l" r="r" t="t"/>
                  <a:pathLst>
                    <a:path extrusionOk="0" h="7443" w="3770">
                      <a:moveTo>
                        <a:pt x="2102" y="0"/>
                      </a:moveTo>
                      <a:cubicBezTo>
                        <a:pt x="1435" y="1668"/>
                        <a:pt x="901" y="3403"/>
                        <a:pt x="501" y="5137"/>
                      </a:cubicBezTo>
                      <a:cubicBezTo>
                        <a:pt x="334" y="5938"/>
                        <a:pt x="167" y="6738"/>
                        <a:pt x="1" y="7439"/>
                      </a:cubicBezTo>
                      <a:cubicBezTo>
                        <a:pt x="52" y="7441"/>
                        <a:pt x="103" y="7443"/>
                        <a:pt x="153" y="7443"/>
                      </a:cubicBezTo>
                      <a:cubicBezTo>
                        <a:pt x="1462" y="7443"/>
                        <a:pt x="2655" y="6623"/>
                        <a:pt x="3136" y="5371"/>
                      </a:cubicBezTo>
                      <a:cubicBezTo>
                        <a:pt x="3770" y="3636"/>
                        <a:pt x="3436" y="1001"/>
                        <a:pt x="2102" y="0"/>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7"/>
                <p:cNvSpPr/>
                <p:nvPr/>
              </p:nvSpPr>
              <p:spPr>
                <a:xfrm>
                  <a:off x="4350775" y="3642025"/>
                  <a:ext cx="733050" cy="552275"/>
                </a:xfrm>
                <a:custGeom>
                  <a:rect b="b" l="l" r="r" t="t"/>
                  <a:pathLst>
                    <a:path extrusionOk="0" h="22091" w="29322">
                      <a:moveTo>
                        <a:pt x="23267" y="1"/>
                      </a:moveTo>
                      <a:cubicBezTo>
                        <a:pt x="22399" y="1"/>
                        <a:pt x="21539" y="245"/>
                        <a:pt x="20782" y="775"/>
                      </a:cubicBezTo>
                      <a:lnTo>
                        <a:pt x="2436" y="14052"/>
                      </a:lnTo>
                      <a:cubicBezTo>
                        <a:pt x="468" y="15453"/>
                        <a:pt x="1" y="18154"/>
                        <a:pt x="1368" y="20156"/>
                      </a:cubicBezTo>
                      <a:cubicBezTo>
                        <a:pt x="2227" y="21413"/>
                        <a:pt x="3612" y="22091"/>
                        <a:pt x="5020" y="22091"/>
                      </a:cubicBezTo>
                      <a:cubicBezTo>
                        <a:pt x="5853" y="22091"/>
                        <a:pt x="6695" y="21853"/>
                        <a:pt x="7439" y="21357"/>
                      </a:cubicBezTo>
                      <a:lnTo>
                        <a:pt x="26486" y="9515"/>
                      </a:lnTo>
                      <a:cubicBezTo>
                        <a:pt x="28788" y="7880"/>
                        <a:pt x="29321" y="4745"/>
                        <a:pt x="27754" y="2477"/>
                      </a:cubicBezTo>
                      <a:cubicBezTo>
                        <a:pt x="26695" y="932"/>
                        <a:pt x="24964" y="1"/>
                        <a:pt x="23267"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7"/>
                <p:cNvSpPr/>
                <p:nvPr/>
              </p:nvSpPr>
              <p:spPr>
                <a:xfrm>
                  <a:off x="4364950" y="3931700"/>
                  <a:ext cx="701350" cy="531050"/>
                </a:xfrm>
                <a:custGeom>
                  <a:rect b="b" l="l" r="r" t="t"/>
                  <a:pathLst>
                    <a:path extrusionOk="0" h="21242" w="28054">
                      <a:moveTo>
                        <a:pt x="21890" y="1"/>
                      </a:moveTo>
                      <a:cubicBezTo>
                        <a:pt x="21195" y="1"/>
                        <a:pt x="20518" y="174"/>
                        <a:pt x="19915" y="563"/>
                      </a:cubicBezTo>
                      <a:lnTo>
                        <a:pt x="2436" y="13673"/>
                      </a:lnTo>
                      <a:cubicBezTo>
                        <a:pt x="534" y="14940"/>
                        <a:pt x="1" y="17475"/>
                        <a:pt x="1268" y="19377"/>
                      </a:cubicBezTo>
                      <a:cubicBezTo>
                        <a:pt x="2053" y="20586"/>
                        <a:pt x="3378" y="21242"/>
                        <a:pt x="4727" y="21242"/>
                      </a:cubicBezTo>
                      <a:cubicBezTo>
                        <a:pt x="5499" y="21242"/>
                        <a:pt x="6280" y="21027"/>
                        <a:pt x="6972" y="20577"/>
                      </a:cubicBezTo>
                      <a:lnTo>
                        <a:pt x="25252" y="9303"/>
                      </a:lnTo>
                      <a:cubicBezTo>
                        <a:pt x="27454" y="7868"/>
                        <a:pt x="28054" y="4933"/>
                        <a:pt x="26620" y="2731"/>
                      </a:cubicBezTo>
                      <a:cubicBezTo>
                        <a:pt x="25608" y="1166"/>
                        <a:pt x="23693" y="1"/>
                        <a:pt x="21890"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7"/>
                <p:cNvSpPr/>
                <p:nvPr/>
              </p:nvSpPr>
              <p:spPr>
                <a:xfrm>
                  <a:off x="4475875" y="4222150"/>
                  <a:ext cx="596275" cy="411450"/>
                </a:xfrm>
                <a:custGeom>
                  <a:rect b="b" l="l" r="r" t="t"/>
                  <a:pathLst>
                    <a:path extrusionOk="0" h="16458" w="23851">
                      <a:moveTo>
                        <a:pt x="18429" y="0"/>
                      </a:moveTo>
                      <a:cubicBezTo>
                        <a:pt x="17682" y="0"/>
                        <a:pt x="16922" y="178"/>
                        <a:pt x="16212" y="553"/>
                      </a:cubicBezTo>
                      <a:lnTo>
                        <a:pt x="2802" y="8693"/>
                      </a:lnTo>
                      <a:cubicBezTo>
                        <a:pt x="801" y="9760"/>
                        <a:pt x="0" y="12262"/>
                        <a:pt x="1068" y="14263"/>
                      </a:cubicBezTo>
                      <a:cubicBezTo>
                        <a:pt x="1813" y="15662"/>
                        <a:pt x="3243" y="16458"/>
                        <a:pt x="4719" y="16458"/>
                      </a:cubicBezTo>
                      <a:cubicBezTo>
                        <a:pt x="5356" y="16458"/>
                        <a:pt x="6002" y="16309"/>
                        <a:pt x="6605" y="15998"/>
                      </a:cubicBezTo>
                      <a:lnTo>
                        <a:pt x="20648" y="8959"/>
                      </a:lnTo>
                      <a:cubicBezTo>
                        <a:pt x="22950" y="7725"/>
                        <a:pt x="23850" y="4857"/>
                        <a:pt x="22616" y="2555"/>
                      </a:cubicBezTo>
                      <a:cubicBezTo>
                        <a:pt x="21781" y="930"/>
                        <a:pt x="20138" y="0"/>
                        <a:pt x="18429"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7"/>
                <p:cNvSpPr/>
                <p:nvPr/>
              </p:nvSpPr>
              <p:spPr>
                <a:xfrm>
                  <a:off x="3294200" y="4417775"/>
                  <a:ext cx="863975" cy="870650"/>
                </a:xfrm>
                <a:custGeom>
                  <a:rect b="b" l="l" r="r" t="t"/>
                  <a:pathLst>
                    <a:path extrusionOk="0" h="34826" w="34559">
                      <a:moveTo>
                        <a:pt x="10741" y="0"/>
                      </a:moveTo>
                      <a:lnTo>
                        <a:pt x="0" y="10541"/>
                      </a:lnTo>
                      <a:lnTo>
                        <a:pt x="23817" y="34825"/>
                      </a:lnTo>
                      <a:lnTo>
                        <a:pt x="34558" y="24284"/>
                      </a:lnTo>
                      <a:lnTo>
                        <a:pt x="1074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7"/>
                <p:cNvSpPr/>
                <p:nvPr/>
              </p:nvSpPr>
              <p:spPr>
                <a:xfrm>
                  <a:off x="2352700" y="4537850"/>
                  <a:ext cx="1791300" cy="912350"/>
                </a:xfrm>
                <a:custGeom>
                  <a:rect b="b" l="l" r="r" t="t"/>
                  <a:pathLst>
                    <a:path extrusionOk="0" h="36494" w="71652">
                      <a:moveTo>
                        <a:pt x="40229" y="1"/>
                      </a:moveTo>
                      <a:lnTo>
                        <a:pt x="0" y="36494"/>
                      </a:lnTo>
                      <a:lnTo>
                        <a:pt x="59542" y="36494"/>
                      </a:lnTo>
                      <a:lnTo>
                        <a:pt x="71651" y="22717"/>
                      </a:lnTo>
                      <a:lnTo>
                        <a:pt x="40229" y="1"/>
                      </a:ln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7"/>
                <p:cNvSpPr/>
                <p:nvPr/>
              </p:nvSpPr>
              <p:spPr>
                <a:xfrm>
                  <a:off x="4514225" y="4465675"/>
                  <a:ext cx="145125" cy="136050"/>
                </a:xfrm>
                <a:custGeom>
                  <a:rect b="b" l="l" r="r" t="t"/>
                  <a:pathLst>
                    <a:path extrusionOk="0" h="5442" w="5805">
                      <a:moveTo>
                        <a:pt x="2655" y="0"/>
                      </a:moveTo>
                      <a:cubicBezTo>
                        <a:pt x="2227" y="0"/>
                        <a:pt x="1793" y="115"/>
                        <a:pt x="1402" y="353"/>
                      </a:cubicBezTo>
                      <a:cubicBezTo>
                        <a:pt x="334" y="1053"/>
                        <a:pt x="1" y="2488"/>
                        <a:pt x="668" y="3588"/>
                      </a:cubicBezTo>
                      <a:lnTo>
                        <a:pt x="1168" y="4356"/>
                      </a:lnTo>
                      <a:cubicBezTo>
                        <a:pt x="1619" y="5065"/>
                        <a:pt x="2375" y="5442"/>
                        <a:pt x="3150" y="5442"/>
                      </a:cubicBezTo>
                      <a:cubicBezTo>
                        <a:pt x="3578" y="5442"/>
                        <a:pt x="4012" y="5327"/>
                        <a:pt x="4404" y="5089"/>
                      </a:cubicBezTo>
                      <a:cubicBezTo>
                        <a:pt x="5471" y="4389"/>
                        <a:pt x="5805" y="2955"/>
                        <a:pt x="5138" y="1887"/>
                      </a:cubicBezTo>
                      <a:lnTo>
                        <a:pt x="4637" y="1086"/>
                      </a:lnTo>
                      <a:cubicBezTo>
                        <a:pt x="4186" y="377"/>
                        <a:pt x="3430" y="0"/>
                        <a:pt x="2655" y="0"/>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7"/>
                <p:cNvSpPr/>
                <p:nvPr/>
              </p:nvSpPr>
              <p:spPr>
                <a:xfrm>
                  <a:off x="4407475" y="4295950"/>
                  <a:ext cx="145125" cy="135725"/>
                </a:xfrm>
                <a:custGeom>
                  <a:rect b="b" l="l" r="r" t="t"/>
                  <a:pathLst>
                    <a:path extrusionOk="0" h="5429" w="5805">
                      <a:moveTo>
                        <a:pt x="2627" y="0"/>
                      </a:moveTo>
                      <a:cubicBezTo>
                        <a:pt x="2182" y="0"/>
                        <a:pt x="1733" y="130"/>
                        <a:pt x="1335" y="403"/>
                      </a:cubicBezTo>
                      <a:cubicBezTo>
                        <a:pt x="268" y="1137"/>
                        <a:pt x="1" y="2572"/>
                        <a:pt x="701" y="3639"/>
                      </a:cubicBezTo>
                      <a:lnTo>
                        <a:pt x="1235" y="4406"/>
                      </a:lnTo>
                      <a:cubicBezTo>
                        <a:pt x="1694" y="5074"/>
                        <a:pt x="2428" y="5429"/>
                        <a:pt x="3174" y="5429"/>
                      </a:cubicBezTo>
                      <a:cubicBezTo>
                        <a:pt x="3621" y="5429"/>
                        <a:pt x="4071" y="5302"/>
                        <a:pt x="4471" y="5040"/>
                      </a:cubicBezTo>
                      <a:cubicBezTo>
                        <a:pt x="5538" y="4306"/>
                        <a:pt x="5805" y="2839"/>
                        <a:pt x="5104" y="1804"/>
                      </a:cubicBezTo>
                      <a:lnTo>
                        <a:pt x="4571" y="1037"/>
                      </a:lnTo>
                      <a:cubicBezTo>
                        <a:pt x="4110" y="368"/>
                        <a:pt x="3375" y="0"/>
                        <a:pt x="2627" y="0"/>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7"/>
                <p:cNvSpPr/>
                <p:nvPr/>
              </p:nvSpPr>
              <p:spPr>
                <a:xfrm>
                  <a:off x="4390800" y="4003175"/>
                  <a:ext cx="165150" cy="153725"/>
                </a:xfrm>
                <a:custGeom>
                  <a:rect b="b" l="l" r="r" t="t"/>
                  <a:pathLst>
                    <a:path extrusionOk="0" h="6149" w="6606">
                      <a:moveTo>
                        <a:pt x="3002" y="1"/>
                      </a:moveTo>
                      <a:cubicBezTo>
                        <a:pt x="2484" y="1"/>
                        <a:pt x="1961" y="154"/>
                        <a:pt x="1502" y="473"/>
                      </a:cubicBezTo>
                      <a:cubicBezTo>
                        <a:pt x="301" y="1307"/>
                        <a:pt x="1" y="2941"/>
                        <a:pt x="835" y="4142"/>
                      </a:cubicBezTo>
                      <a:lnTo>
                        <a:pt x="1435" y="5009"/>
                      </a:lnTo>
                      <a:cubicBezTo>
                        <a:pt x="1950" y="5751"/>
                        <a:pt x="2770" y="6149"/>
                        <a:pt x="3604" y="6149"/>
                      </a:cubicBezTo>
                      <a:cubicBezTo>
                        <a:pt x="4122" y="6149"/>
                        <a:pt x="4645" y="5996"/>
                        <a:pt x="5104" y="5677"/>
                      </a:cubicBezTo>
                      <a:cubicBezTo>
                        <a:pt x="6305" y="4843"/>
                        <a:pt x="6605" y="3208"/>
                        <a:pt x="5771" y="2007"/>
                      </a:cubicBezTo>
                      <a:lnTo>
                        <a:pt x="5171" y="1140"/>
                      </a:lnTo>
                      <a:cubicBezTo>
                        <a:pt x="4656" y="399"/>
                        <a:pt x="3837" y="1"/>
                        <a:pt x="3002" y="1"/>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7"/>
                <p:cNvSpPr/>
                <p:nvPr/>
              </p:nvSpPr>
              <p:spPr>
                <a:xfrm>
                  <a:off x="4344100" y="3043450"/>
                  <a:ext cx="259375" cy="212675"/>
                </a:xfrm>
                <a:custGeom>
                  <a:rect b="b" l="l" r="r" t="t"/>
                  <a:pathLst>
                    <a:path extrusionOk="0" h="8507" w="10375">
                      <a:moveTo>
                        <a:pt x="1602" y="1"/>
                      </a:moveTo>
                      <a:lnTo>
                        <a:pt x="1" y="2302"/>
                      </a:lnTo>
                      <a:lnTo>
                        <a:pt x="1" y="8507"/>
                      </a:lnTo>
                      <a:lnTo>
                        <a:pt x="10375" y="8507"/>
                      </a:lnTo>
                      <a:lnTo>
                        <a:pt x="10375" y="2302"/>
                      </a:lnTo>
                      <a:lnTo>
                        <a:pt x="8774" y="1"/>
                      </a:ln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7"/>
                <p:cNvSpPr/>
                <p:nvPr/>
              </p:nvSpPr>
              <p:spPr>
                <a:xfrm>
                  <a:off x="4435825" y="3043450"/>
                  <a:ext cx="75925" cy="94275"/>
                </a:xfrm>
                <a:custGeom>
                  <a:rect b="b" l="l" r="r" t="t"/>
                  <a:pathLst>
                    <a:path extrusionOk="0" h="3771" w="3037">
                      <a:moveTo>
                        <a:pt x="1" y="1"/>
                      </a:moveTo>
                      <a:lnTo>
                        <a:pt x="1" y="3770"/>
                      </a:lnTo>
                      <a:lnTo>
                        <a:pt x="3036" y="3770"/>
                      </a:lnTo>
                      <a:lnTo>
                        <a:pt x="303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7"/>
                <p:cNvSpPr/>
                <p:nvPr/>
              </p:nvSpPr>
              <p:spPr>
                <a:xfrm>
                  <a:off x="4179825" y="3366175"/>
                  <a:ext cx="570425" cy="330275"/>
                </a:xfrm>
                <a:custGeom>
                  <a:rect b="b" l="l" r="r" t="t"/>
                  <a:pathLst>
                    <a:path extrusionOk="0" h="13211" w="22817">
                      <a:moveTo>
                        <a:pt x="1201" y="1"/>
                      </a:moveTo>
                      <a:cubicBezTo>
                        <a:pt x="534" y="1"/>
                        <a:pt x="0" y="501"/>
                        <a:pt x="0" y="1168"/>
                      </a:cubicBezTo>
                      <a:lnTo>
                        <a:pt x="0" y="12043"/>
                      </a:lnTo>
                      <a:cubicBezTo>
                        <a:pt x="0" y="12710"/>
                        <a:pt x="534" y="13210"/>
                        <a:pt x="1201" y="13210"/>
                      </a:cubicBezTo>
                      <a:lnTo>
                        <a:pt x="21649" y="13210"/>
                      </a:lnTo>
                      <a:cubicBezTo>
                        <a:pt x="22316" y="13210"/>
                        <a:pt x="22817" y="12710"/>
                        <a:pt x="22817" y="12043"/>
                      </a:cubicBezTo>
                      <a:lnTo>
                        <a:pt x="22817" y="1168"/>
                      </a:lnTo>
                      <a:cubicBezTo>
                        <a:pt x="22817" y="501"/>
                        <a:pt x="22316" y="1"/>
                        <a:pt x="21649"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7"/>
                <p:cNvSpPr/>
                <p:nvPr/>
              </p:nvSpPr>
              <p:spPr>
                <a:xfrm>
                  <a:off x="4199000" y="3385375"/>
                  <a:ext cx="532900" cy="292725"/>
                </a:xfrm>
                <a:custGeom>
                  <a:rect b="b" l="l" r="r" t="t"/>
                  <a:pathLst>
                    <a:path extrusionOk="0" h="11709" w="21316">
                      <a:moveTo>
                        <a:pt x="1068" y="0"/>
                      </a:moveTo>
                      <a:cubicBezTo>
                        <a:pt x="468" y="0"/>
                        <a:pt x="1" y="467"/>
                        <a:pt x="1" y="1068"/>
                      </a:cubicBezTo>
                      <a:lnTo>
                        <a:pt x="1" y="10608"/>
                      </a:lnTo>
                      <a:cubicBezTo>
                        <a:pt x="1" y="11208"/>
                        <a:pt x="468" y="11709"/>
                        <a:pt x="1068" y="11709"/>
                      </a:cubicBezTo>
                      <a:lnTo>
                        <a:pt x="20248" y="11709"/>
                      </a:lnTo>
                      <a:cubicBezTo>
                        <a:pt x="20849" y="11709"/>
                        <a:pt x="21316" y="11208"/>
                        <a:pt x="21316" y="10608"/>
                      </a:cubicBezTo>
                      <a:lnTo>
                        <a:pt x="21316" y="1068"/>
                      </a:lnTo>
                      <a:cubicBezTo>
                        <a:pt x="21316" y="467"/>
                        <a:pt x="20849" y="0"/>
                        <a:pt x="20248"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7"/>
                <p:cNvSpPr/>
                <p:nvPr/>
              </p:nvSpPr>
              <p:spPr>
                <a:xfrm>
                  <a:off x="4277400" y="3428725"/>
                  <a:ext cx="27525" cy="99275"/>
                </a:xfrm>
                <a:custGeom>
                  <a:rect b="b" l="l" r="r" t="t"/>
                  <a:pathLst>
                    <a:path extrusionOk="0" h="3971" w="1101">
                      <a:moveTo>
                        <a:pt x="534" y="1"/>
                      </a:moveTo>
                      <a:cubicBezTo>
                        <a:pt x="234" y="1"/>
                        <a:pt x="0" y="234"/>
                        <a:pt x="0" y="534"/>
                      </a:cubicBezTo>
                      <a:lnTo>
                        <a:pt x="0" y="3403"/>
                      </a:lnTo>
                      <a:cubicBezTo>
                        <a:pt x="0" y="3703"/>
                        <a:pt x="234" y="3970"/>
                        <a:pt x="534" y="3970"/>
                      </a:cubicBezTo>
                      <a:cubicBezTo>
                        <a:pt x="867" y="3970"/>
                        <a:pt x="1101" y="3703"/>
                        <a:pt x="1101" y="3403"/>
                      </a:cubicBezTo>
                      <a:lnTo>
                        <a:pt x="1101" y="534"/>
                      </a:lnTo>
                      <a:cubicBezTo>
                        <a:pt x="1101" y="234"/>
                        <a:pt x="867" y="1"/>
                        <a:pt x="534" y="1"/>
                      </a:cubicBezTo>
                      <a:close/>
                    </a:path>
                  </a:pathLst>
                </a:custGeom>
                <a:solidFill>
                  <a:srgbClr val="103C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7"/>
                <p:cNvSpPr/>
                <p:nvPr/>
              </p:nvSpPr>
              <p:spPr>
                <a:xfrm>
                  <a:off x="4277400" y="3539650"/>
                  <a:ext cx="27525" cy="99250"/>
                </a:xfrm>
                <a:custGeom>
                  <a:rect b="b" l="l" r="r" t="t"/>
                  <a:pathLst>
                    <a:path extrusionOk="0" h="3970" w="1101">
                      <a:moveTo>
                        <a:pt x="534" y="0"/>
                      </a:moveTo>
                      <a:cubicBezTo>
                        <a:pt x="234" y="0"/>
                        <a:pt x="0" y="234"/>
                        <a:pt x="0" y="567"/>
                      </a:cubicBezTo>
                      <a:lnTo>
                        <a:pt x="0" y="3403"/>
                      </a:lnTo>
                      <a:cubicBezTo>
                        <a:pt x="0" y="3703"/>
                        <a:pt x="234" y="3970"/>
                        <a:pt x="534" y="3970"/>
                      </a:cubicBezTo>
                      <a:cubicBezTo>
                        <a:pt x="867" y="3970"/>
                        <a:pt x="1101" y="3703"/>
                        <a:pt x="1101" y="3403"/>
                      </a:cubicBezTo>
                      <a:lnTo>
                        <a:pt x="1101" y="567"/>
                      </a:lnTo>
                      <a:cubicBezTo>
                        <a:pt x="1101" y="234"/>
                        <a:pt x="867" y="0"/>
                        <a:pt x="534" y="0"/>
                      </a:cubicBezTo>
                      <a:close/>
                    </a:path>
                  </a:pathLst>
                </a:custGeom>
                <a:solidFill>
                  <a:srgbClr val="103C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7"/>
                <p:cNvSpPr/>
                <p:nvPr/>
              </p:nvSpPr>
              <p:spPr>
                <a:xfrm>
                  <a:off x="4485875" y="3428725"/>
                  <a:ext cx="27550" cy="99275"/>
                </a:xfrm>
                <a:custGeom>
                  <a:rect b="b" l="l" r="r" t="t"/>
                  <a:pathLst>
                    <a:path extrusionOk="0" h="3971" w="1102">
                      <a:moveTo>
                        <a:pt x="534" y="1"/>
                      </a:moveTo>
                      <a:cubicBezTo>
                        <a:pt x="234" y="1"/>
                        <a:pt x="0" y="234"/>
                        <a:pt x="0" y="534"/>
                      </a:cubicBezTo>
                      <a:lnTo>
                        <a:pt x="0" y="3403"/>
                      </a:lnTo>
                      <a:cubicBezTo>
                        <a:pt x="0" y="3703"/>
                        <a:pt x="234" y="3970"/>
                        <a:pt x="534" y="3970"/>
                      </a:cubicBezTo>
                      <a:cubicBezTo>
                        <a:pt x="834" y="3970"/>
                        <a:pt x="1101" y="3703"/>
                        <a:pt x="1101" y="3403"/>
                      </a:cubicBezTo>
                      <a:lnTo>
                        <a:pt x="1101" y="534"/>
                      </a:lnTo>
                      <a:cubicBezTo>
                        <a:pt x="1101" y="234"/>
                        <a:pt x="834" y="1"/>
                        <a:pt x="534" y="1"/>
                      </a:cubicBezTo>
                      <a:close/>
                    </a:path>
                  </a:pathLst>
                </a:custGeom>
                <a:solidFill>
                  <a:srgbClr val="103C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7"/>
                <p:cNvSpPr/>
                <p:nvPr/>
              </p:nvSpPr>
              <p:spPr>
                <a:xfrm>
                  <a:off x="4485875" y="3539650"/>
                  <a:ext cx="27550" cy="99250"/>
                </a:xfrm>
                <a:custGeom>
                  <a:rect b="b" l="l" r="r" t="t"/>
                  <a:pathLst>
                    <a:path extrusionOk="0" h="3970" w="1102">
                      <a:moveTo>
                        <a:pt x="534" y="0"/>
                      </a:moveTo>
                      <a:cubicBezTo>
                        <a:pt x="234" y="0"/>
                        <a:pt x="0" y="234"/>
                        <a:pt x="0" y="567"/>
                      </a:cubicBezTo>
                      <a:lnTo>
                        <a:pt x="0" y="3403"/>
                      </a:lnTo>
                      <a:cubicBezTo>
                        <a:pt x="0" y="3703"/>
                        <a:pt x="234" y="3970"/>
                        <a:pt x="534" y="3970"/>
                      </a:cubicBezTo>
                      <a:cubicBezTo>
                        <a:pt x="834" y="3970"/>
                        <a:pt x="1101" y="3703"/>
                        <a:pt x="1101" y="3403"/>
                      </a:cubicBezTo>
                      <a:lnTo>
                        <a:pt x="1101" y="567"/>
                      </a:lnTo>
                      <a:cubicBezTo>
                        <a:pt x="1101" y="234"/>
                        <a:pt x="834" y="0"/>
                        <a:pt x="534" y="0"/>
                      </a:cubicBezTo>
                      <a:close/>
                    </a:path>
                  </a:pathLst>
                </a:custGeom>
                <a:solidFill>
                  <a:srgbClr val="103C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7"/>
                <p:cNvSpPr/>
                <p:nvPr/>
              </p:nvSpPr>
              <p:spPr>
                <a:xfrm>
                  <a:off x="4358275" y="3539650"/>
                  <a:ext cx="27550" cy="99250"/>
                </a:xfrm>
                <a:custGeom>
                  <a:rect b="b" l="l" r="r" t="t"/>
                  <a:pathLst>
                    <a:path extrusionOk="0" h="3970" w="1102">
                      <a:moveTo>
                        <a:pt x="568" y="0"/>
                      </a:moveTo>
                      <a:cubicBezTo>
                        <a:pt x="234" y="0"/>
                        <a:pt x="1" y="234"/>
                        <a:pt x="1" y="567"/>
                      </a:cubicBezTo>
                      <a:lnTo>
                        <a:pt x="1" y="3403"/>
                      </a:lnTo>
                      <a:cubicBezTo>
                        <a:pt x="1" y="3703"/>
                        <a:pt x="234" y="3970"/>
                        <a:pt x="568" y="3970"/>
                      </a:cubicBezTo>
                      <a:cubicBezTo>
                        <a:pt x="868" y="3970"/>
                        <a:pt x="1102" y="3703"/>
                        <a:pt x="1102" y="3403"/>
                      </a:cubicBezTo>
                      <a:lnTo>
                        <a:pt x="1102" y="567"/>
                      </a:lnTo>
                      <a:cubicBezTo>
                        <a:pt x="1102" y="234"/>
                        <a:pt x="868" y="0"/>
                        <a:pt x="568" y="0"/>
                      </a:cubicBezTo>
                      <a:close/>
                    </a:path>
                  </a:pathLst>
                </a:custGeom>
                <a:solidFill>
                  <a:srgbClr val="103C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7"/>
                <p:cNvSpPr/>
                <p:nvPr/>
              </p:nvSpPr>
              <p:spPr>
                <a:xfrm>
                  <a:off x="4358275" y="3428725"/>
                  <a:ext cx="27550" cy="99275"/>
                </a:xfrm>
                <a:custGeom>
                  <a:rect b="b" l="l" r="r" t="t"/>
                  <a:pathLst>
                    <a:path extrusionOk="0" h="3971" w="1102">
                      <a:moveTo>
                        <a:pt x="568" y="1"/>
                      </a:moveTo>
                      <a:cubicBezTo>
                        <a:pt x="234" y="1"/>
                        <a:pt x="1" y="234"/>
                        <a:pt x="1" y="534"/>
                      </a:cubicBezTo>
                      <a:lnTo>
                        <a:pt x="1" y="3403"/>
                      </a:lnTo>
                      <a:cubicBezTo>
                        <a:pt x="1" y="3703"/>
                        <a:pt x="234" y="3970"/>
                        <a:pt x="568" y="3970"/>
                      </a:cubicBezTo>
                      <a:cubicBezTo>
                        <a:pt x="868" y="3970"/>
                        <a:pt x="1102" y="3703"/>
                        <a:pt x="1102" y="3403"/>
                      </a:cubicBezTo>
                      <a:lnTo>
                        <a:pt x="1102" y="534"/>
                      </a:lnTo>
                      <a:cubicBezTo>
                        <a:pt x="1102" y="234"/>
                        <a:pt x="868" y="1"/>
                        <a:pt x="568" y="1"/>
                      </a:cubicBezTo>
                      <a:close/>
                    </a:path>
                  </a:pathLst>
                </a:custGeom>
                <a:solidFill>
                  <a:srgbClr val="103C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7"/>
                <p:cNvSpPr/>
                <p:nvPr/>
              </p:nvSpPr>
              <p:spPr>
                <a:xfrm>
                  <a:off x="4385800" y="3624700"/>
                  <a:ext cx="99275" cy="28375"/>
                </a:xfrm>
                <a:custGeom>
                  <a:rect b="b" l="l" r="r" t="t"/>
                  <a:pathLst>
                    <a:path extrusionOk="0" h="1135" w="3971">
                      <a:moveTo>
                        <a:pt x="568" y="1"/>
                      </a:moveTo>
                      <a:cubicBezTo>
                        <a:pt x="267" y="1"/>
                        <a:pt x="1" y="267"/>
                        <a:pt x="1" y="568"/>
                      </a:cubicBezTo>
                      <a:cubicBezTo>
                        <a:pt x="1" y="868"/>
                        <a:pt x="267" y="1135"/>
                        <a:pt x="568" y="1135"/>
                      </a:cubicBezTo>
                      <a:lnTo>
                        <a:pt x="3436" y="1135"/>
                      </a:lnTo>
                      <a:cubicBezTo>
                        <a:pt x="3737" y="1135"/>
                        <a:pt x="3970" y="868"/>
                        <a:pt x="3970" y="568"/>
                      </a:cubicBezTo>
                      <a:cubicBezTo>
                        <a:pt x="3970" y="267"/>
                        <a:pt x="3737" y="1"/>
                        <a:pt x="3436" y="1"/>
                      </a:cubicBezTo>
                      <a:close/>
                    </a:path>
                  </a:pathLst>
                </a:custGeom>
                <a:solidFill>
                  <a:srgbClr val="103C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7"/>
                <p:cNvSpPr/>
                <p:nvPr/>
              </p:nvSpPr>
              <p:spPr>
                <a:xfrm>
                  <a:off x="4385800" y="3409550"/>
                  <a:ext cx="99275" cy="28375"/>
                </a:xfrm>
                <a:custGeom>
                  <a:rect b="b" l="l" r="r" t="t"/>
                  <a:pathLst>
                    <a:path extrusionOk="0" h="1135" w="3971">
                      <a:moveTo>
                        <a:pt x="568" y="0"/>
                      </a:moveTo>
                      <a:cubicBezTo>
                        <a:pt x="267" y="0"/>
                        <a:pt x="1" y="267"/>
                        <a:pt x="1" y="568"/>
                      </a:cubicBezTo>
                      <a:cubicBezTo>
                        <a:pt x="1" y="868"/>
                        <a:pt x="267" y="1135"/>
                        <a:pt x="568" y="1135"/>
                      </a:cubicBezTo>
                      <a:lnTo>
                        <a:pt x="3436" y="1135"/>
                      </a:lnTo>
                      <a:cubicBezTo>
                        <a:pt x="3737" y="1135"/>
                        <a:pt x="3970" y="868"/>
                        <a:pt x="3970" y="568"/>
                      </a:cubicBezTo>
                      <a:cubicBezTo>
                        <a:pt x="3970" y="267"/>
                        <a:pt x="3737" y="0"/>
                        <a:pt x="3436" y="0"/>
                      </a:cubicBezTo>
                      <a:close/>
                    </a:path>
                  </a:pathLst>
                </a:custGeom>
                <a:solidFill>
                  <a:srgbClr val="103C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7"/>
                <p:cNvSpPr/>
                <p:nvPr/>
              </p:nvSpPr>
              <p:spPr>
                <a:xfrm>
                  <a:off x="4384125" y="2676525"/>
                  <a:ext cx="179325" cy="313575"/>
                </a:xfrm>
                <a:custGeom>
                  <a:rect b="b" l="l" r="r" t="t"/>
                  <a:pathLst>
                    <a:path extrusionOk="0" h="12543" w="7173">
                      <a:moveTo>
                        <a:pt x="3603" y="0"/>
                      </a:moveTo>
                      <a:cubicBezTo>
                        <a:pt x="3603" y="0"/>
                        <a:pt x="1" y="6939"/>
                        <a:pt x="1" y="8940"/>
                      </a:cubicBezTo>
                      <a:cubicBezTo>
                        <a:pt x="1" y="10942"/>
                        <a:pt x="1602" y="12543"/>
                        <a:pt x="3603" y="12543"/>
                      </a:cubicBezTo>
                      <a:cubicBezTo>
                        <a:pt x="5571" y="12543"/>
                        <a:pt x="7173" y="10942"/>
                        <a:pt x="7173" y="8940"/>
                      </a:cubicBezTo>
                      <a:cubicBezTo>
                        <a:pt x="7173" y="6939"/>
                        <a:pt x="3603" y="0"/>
                        <a:pt x="3603"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7"/>
                <p:cNvSpPr/>
                <p:nvPr/>
              </p:nvSpPr>
              <p:spPr>
                <a:xfrm>
                  <a:off x="4455025" y="2747400"/>
                  <a:ext cx="12525" cy="26725"/>
                </a:xfrm>
                <a:custGeom>
                  <a:rect b="b" l="l" r="r" t="t"/>
                  <a:pathLst>
                    <a:path extrusionOk="0" fill="none" h="1069" w="501">
                      <a:moveTo>
                        <a:pt x="0" y="1068"/>
                      </a:moveTo>
                      <a:cubicBezTo>
                        <a:pt x="300" y="434"/>
                        <a:pt x="501" y="1"/>
                        <a:pt x="501" y="1"/>
                      </a:cubicBezTo>
                    </a:path>
                  </a:pathLst>
                </a:custGeom>
                <a:solidFill>
                  <a:srgbClr val="F6EFE4"/>
                </a:solidFill>
                <a:ln cap="rnd" cmpd="sng" w="208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7"/>
                <p:cNvSpPr/>
                <p:nvPr/>
              </p:nvSpPr>
              <p:spPr>
                <a:xfrm>
                  <a:off x="4412475" y="2829975"/>
                  <a:ext cx="19225" cy="102600"/>
                </a:xfrm>
                <a:custGeom>
                  <a:rect b="b" l="l" r="r" t="t"/>
                  <a:pathLst>
                    <a:path extrusionOk="0" fill="none" h="4104" w="769">
                      <a:moveTo>
                        <a:pt x="501" y="4103"/>
                      </a:moveTo>
                      <a:cubicBezTo>
                        <a:pt x="168" y="3703"/>
                        <a:pt x="1" y="3169"/>
                        <a:pt x="1" y="2635"/>
                      </a:cubicBezTo>
                      <a:cubicBezTo>
                        <a:pt x="134" y="1735"/>
                        <a:pt x="368" y="834"/>
                        <a:pt x="768" y="0"/>
                      </a:cubicBezTo>
                    </a:path>
                  </a:pathLst>
                </a:custGeom>
                <a:solidFill>
                  <a:srgbClr val="F6EFE4"/>
                </a:solidFill>
                <a:ln cap="rnd" cmpd="sng" w="208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 name="Google Shape;165;p17"/>
              <p:cNvSpPr/>
              <p:nvPr/>
            </p:nvSpPr>
            <p:spPr>
              <a:xfrm>
                <a:off x="1902918" y="3402800"/>
                <a:ext cx="511675" cy="976825"/>
              </a:xfrm>
              <a:custGeom>
                <a:rect b="b" l="l" r="r" t="t"/>
                <a:pathLst>
                  <a:path extrusionOk="0" h="39073" w="20467">
                    <a:moveTo>
                      <a:pt x="20467" y="0"/>
                    </a:moveTo>
                    <a:cubicBezTo>
                      <a:pt x="18038" y="1762"/>
                      <a:pt x="9116" y="8255"/>
                      <a:pt x="5893" y="10573"/>
                    </a:cubicBezTo>
                    <a:cubicBezTo>
                      <a:pt x="2670" y="12891"/>
                      <a:pt x="2099" y="12970"/>
                      <a:pt x="1131" y="13907"/>
                    </a:cubicBezTo>
                    <a:cubicBezTo>
                      <a:pt x="163" y="14844"/>
                      <a:pt x="210" y="15352"/>
                      <a:pt x="83" y="16193"/>
                    </a:cubicBezTo>
                    <a:cubicBezTo>
                      <a:pt x="-44" y="17034"/>
                      <a:pt x="4" y="18161"/>
                      <a:pt x="369" y="18955"/>
                    </a:cubicBezTo>
                    <a:cubicBezTo>
                      <a:pt x="734" y="19749"/>
                      <a:pt x="1496" y="20574"/>
                      <a:pt x="2274" y="20955"/>
                    </a:cubicBezTo>
                    <a:cubicBezTo>
                      <a:pt x="3052" y="21336"/>
                      <a:pt x="3560" y="21733"/>
                      <a:pt x="5036" y="21241"/>
                    </a:cubicBezTo>
                    <a:cubicBezTo>
                      <a:pt x="6512" y="20749"/>
                      <a:pt x="10624" y="18162"/>
                      <a:pt x="11132" y="18003"/>
                    </a:cubicBezTo>
                    <a:cubicBezTo>
                      <a:pt x="11640" y="17844"/>
                      <a:pt x="9513" y="19226"/>
                      <a:pt x="8084" y="20289"/>
                    </a:cubicBezTo>
                    <a:cubicBezTo>
                      <a:pt x="6655" y="21353"/>
                      <a:pt x="3782" y="23289"/>
                      <a:pt x="2560" y="24384"/>
                    </a:cubicBezTo>
                    <a:cubicBezTo>
                      <a:pt x="1338" y="25479"/>
                      <a:pt x="1052" y="25956"/>
                      <a:pt x="750" y="26861"/>
                    </a:cubicBezTo>
                    <a:cubicBezTo>
                      <a:pt x="448" y="27766"/>
                      <a:pt x="448" y="28957"/>
                      <a:pt x="750" y="29814"/>
                    </a:cubicBezTo>
                    <a:cubicBezTo>
                      <a:pt x="1052" y="30671"/>
                      <a:pt x="1703" y="31687"/>
                      <a:pt x="2560" y="32004"/>
                    </a:cubicBezTo>
                    <a:cubicBezTo>
                      <a:pt x="3417" y="32322"/>
                      <a:pt x="4068" y="32529"/>
                      <a:pt x="5893" y="31719"/>
                    </a:cubicBezTo>
                    <a:cubicBezTo>
                      <a:pt x="7719" y="30910"/>
                      <a:pt x="11465" y="28370"/>
                      <a:pt x="13513" y="27147"/>
                    </a:cubicBezTo>
                    <a:cubicBezTo>
                      <a:pt x="15561" y="25925"/>
                      <a:pt x="19499" y="23527"/>
                      <a:pt x="18181" y="24384"/>
                    </a:cubicBezTo>
                    <a:cubicBezTo>
                      <a:pt x="16864" y="25241"/>
                      <a:pt x="7783" y="30115"/>
                      <a:pt x="5608" y="32290"/>
                    </a:cubicBezTo>
                    <a:cubicBezTo>
                      <a:pt x="3433" y="34465"/>
                      <a:pt x="4782" y="36307"/>
                      <a:pt x="5131" y="37434"/>
                    </a:cubicBezTo>
                    <a:cubicBezTo>
                      <a:pt x="5480" y="38561"/>
                      <a:pt x="6528" y="38974"/>
                      <a:pt x="7703" y="39053"/>
                    </a:cubicBezTo>
                    <a:cubicBezTo>
                      <a:pt x="8878" y="39132"/>
                      <a:pt x="10339" y="38640"/>
                      <a:pt x="12180" y="37910"/>
                    </a:cubicBezTo>
                    <a:cubicBezTo>
                      <a:pt x="14022" y="37180"/>
                      <a:pt x="17657" y="35211"/>
                      <a:pt x="18752" y="34671"/>
                    </a:cubicBezTo>
                  </a:path>
                </a:pathLst>
              </a:custGeom>
              <a:noFill/>
              <a:ln cap="flat" cmpd="sng" w="19050">
                <a:solidFill>
                  <a:srgbClr val="F08F58"/>
                </a:solidFill>
                <a:prstDash val="solid"/>
                <a:round/>
                <a:headEnd len="med" w="med" type="none"/>
                <a:tailEnd len="med" w="med" type="none"/>
              </a:ln>
            </p:spPr>
          </p:sp>
          <p:sp>
            <p:nvSpPr>
              <p:cNvPr id="166" name="Google Shape;166;p17"/>
              <p:cNvSpPr/>
              <p:nvPr/>
            </p:nvSpPr>
            <p:spPr>
              <a:xfrm>
                <a:off x="1402550" y="3481400"/>
                <a:ext cx="202000" cy="595300"/>
              </a:xfrm>
              <a:custGeom>
                <a:rect b="b" l="l" r="r" t="t"/>
                <a:pathLst>
                  <a:path extrusionOk="0" h="23812" w="8080">
                    <a:moveTo>
                      <a:pt x="8001" y="0"/>
                    </a:moveTo>
                    <a:cubicBezTo>
                      <a:pt x="8001" y="635"/>
                      <a:pt x="8160" y="1207"/>
                      <a:pt x="8001" y="3810"/>
                    </a:cubicBezTo>
                    <a:cubicBezTo>
                      <a:pt x="7842" y="6414"/>
                      <a:pt x="7827" y="12621"/>
                      <a:pt x="7049" y="15621"/>
                    </a:cubicBezTo>
                    <a:cubicBezTo>
                      <a:pt x="6271" y="18621"/>
                      <a:pt x="4509" y="20447"/>
                      <a:pt x="3334" y="21812"/>
                    </a:cubicBezTo>
                    <a:cubicBezTo>
                      <a:pt x="2159" y="23177"/>
                      <a:pt x="556" y="23479"/>
                      <a:pt x="0" y="23812"/>
                    </a:cubicBezTo>
                  </a:path>
                </a:pathLst>
              </a:custGeom>
              <a:noFill/>
              <a:ln cap="flat" cmpd="sng" w="19050">
                <a:solidFill>
                  <a:srgbClr val="F08F58"/>
                </a:solidFill>
                <a:prstDash val="solid"/>
                <a:round/>
                <a:headEnd len="med" w="med" type="none"/>
                <a:tailEnd len="med" w="med" type="none"/>
              </a:ln>
            </p:spPr>
          </p:sp>
        </p:grpSp>
        <p:sp>
          <p:nvSpPr>
            <p:cNvPr id="167" name="Google Shape;167;p17"/>
            <p:cNvSpPr/>
            <p:nvPr/>
          </p:nvSpPr>
          <p:spPr>
            <a:xfrm>
              <a:off x="2093127" y="704844"/>
              <a:ext cx="195250" cy="452450"/>
            </a:xfrm>
            <a:custGeom>
              <a:rect b="b" l="l" r="r" t="t"/>
              <a:pathLst>
                <a:path extrusionOk="0" h="18098" w="7810">
                  <a:moveTo>
                    <a:pt x="7810" y="18098"/>
                  </a:moveTo>
                  <a:cubicBezTo>
                    <a:pt x="7540" y="17844"/>
                    <a:pt x="6810" y="17241"/>
                    <a:pt x="6191" y="16574"/>
                  </a:cubicBezTo>
                  <a:cubicBezTo>
                    <a:pt x="5572" y="15907"/>
                    <a:pt x="4841" y="15208"/>
                    <a:pt x="4095" y="14097"/>
                  </a:cubicBezTo>
                  <a:cubicBezTo>
                    <a:pt x="3349" y="12986"/>
                    <a:pt x="2286" y="11081"/>
                    <a:pt x="1714" y="9906"/>
                  </a:cubicBezTo>
                  <a:cubicBezTo>
                    <a:pt x="1143" y="8731"/>
                    <a:pt x="936" y="8240"/>
                    <a:pt x="666" y="7049"/>
                  </a:cubicBezTo>
                  <a:cubicBezTo>
                    <a:pt x="396" y="5859"/>
                    <a:pt x="190" y="3938"/>
                    <a:pt x="95" y="2763"/>
                  </a:cubicBezTo>
                  <a:cubicBezTo>
                    <a:pt x="0" y="1588"/>
                    <a:pt x="95" y="461"/>
                    <a:pt x="95" y="0"/>
                  </a:cubicBezTo>
                </a:path>
              </a:pathLst>
            </a:custGeom>
            <a:noFill/>
            <a:ln cap="flat" cmpd="sng" w="19050">
              <a:solidFill>
                <a:srgbClr val="F08F58"/>
              </a:solidFill>
              <a:prstDash val="solid"/>
              <a:round/>
              <a:headEnd len="med" w="med" type="none"/>
              <a:tailEnd len="med" w="med" type="none"/>
            </a:ln>
          </p:spPr>
        </p:sp>
        <p:sp>
          <p:nvSpPr>
            <p:cNvPr id="168" name="Google Shape;168;p17"/>
            <p:cNvSpPr/>
            <p:nvPr/>
          </p:nvSpPr>
          <p:spPr>
            <a:xfrm>
              <a:off x="1224994" y="1121575"/>
              <a:ext cx="718100" cy="655325"/>
            </a:xfrm>
            <a:custGeom>
              <a:rect b="b" l="l" r="r" t="t"/>
              <a:pathLst>
                <a:path extrusionOk="0" h="26213" w="28724">
                  <a:moveTo>
                    <a:pt x="3483" y="0"/>
                  </a:moveTo>
                  <a:cubicBezTo>
                    <a:pt x="2991" y="1381"/>
                    <a:pt x="1102" y="6287"/>
                    <a:pt x="530" y="8287"/>
                  </a:cubicBezTo>
                  <a:cubicBezTo>
                    <a:pt x="-41" y="10287"/>
                    <a:pt x="-57" y="10953"/>
                    <a:pt x="54" y="12001"/>
                  </a:cubicBezTo>
                  <a:cubicBezTo>
                    <a:pt x="165" y="13049"/>
                    <a:pt x="594" y="13938"/>
                    <a:pt x="1197" y="14573"/>
                  </a:cubicBezTo>
                  <a:cubicBezTo>
                    <a:pt x="1800" y="15208"/>
                    <a:pt x="2816" y="15621"/>
                    <a:pt x="3673" y="15811"/>
                  </a:cubicBezTo>
                  <a:cubicBezTo>
                    <a:pt x="4530" y="16002"/>
                    <a:pt x="5467" y="16161"/>
                    <a:pt x="6340" y="15716"/>
                  </a:cubicBezTo>
                  <a:cubicBezTo>
                    <a:pt x="7213" y="15272"/>
                    <a:pt x="8579" y="12985"/>
                    <a:pt x="8912" y="13144"/>
                  </a:cubicBezTo>
                  <a:cubicBezTo>
                    <a:pt x="9246" y="13303"/>
                    <a:pt x="8246" y="15590"/>
                    <a:pt x="8341" y="16669"/>
                  </a:cubicBezTo>
                  <a:cubicBezTo>
                    <a:pt x="8436" y="17749"/>
                    <a:pt x="8738" y="18859"/>
                    <a:pt x="9484" y="19621"/>
                  </a:cubicBezTo>
                  <a:cubicBezTo>
                    <a:pt x="10230" y="20383"/>
                    <a:pt x="11738" y="21130"/>
                    <a:pt x="12817" y="21241"/>
                  </a:cubicBezTo>
                  <a:cubicBezTo>
                    <a:pt x="13897" y="21352"/>
                    <a:pt x="15151" y="20876"/>
                    <a:pt x="15961" y="20288"/>
                  </a:cubicBezTo>
                  <a:cubicBezTo>
                    <a:pt x="16771" y="19701"/>
                    <a:pt x="17485" y="17446"/>
                    <a:pt x="17675" y="17716"/>
                  </a:cubicBezTo>
                  <a:cubicBezTo>
                    <a:pt x="17866" y="17986"/>
                    <a:pt x="16898" y="20701"/>
                    <a:pt x="17104" y="21907"/>
                  </a:cubicBezTo>
                  <a:cubicBezTo>
                    <a:pt x="17310" y="23114"/>
                    <a:pt x="18008" y="24241"/>
                    <a:pt x="18913" y="24955"/>
                  </a:cubicBezTo>
                  <a:cubicBezTo>
                    <a:pt x="19818" y="25670"/>
                    <a:pt x="21295" y="26337"/>
                    <a:pt x="22533" y="26194"/>
                  </a:cubicBezTo>
                  <a:cubicBezTo>
                    <a:pt x="23771" y="26051"/>
                    <a:pt x="25565" y="25130"/>
                    <a:pt x="26343" y="24098"/>
                  </a:cubicBezTo>
                  <a:cubicBezTo>
                    <a:pt x="27121" y="23066"/>
                    <a:pt x="26803" y="23177"/>
                    <a:pt x="27200" y="20002"/>
                  </a:cubicBezTo>
                  <a:cubicBezTo>
                    <a:pt x="27597" y="16827"/>
                    <a:pt x="28470" y="7540"/>
                    <a:pt x="28724" y="5048"/>
                  </a:cubicBezTo>
                </a:path>
              </a:pathLst>
            </a:custGeom>
            <a:noFill/>
            <a:ln cap="flat" cmpd="sng" w="19050">
              <a:solidFill>
                <a:srgbClr val="F08F58"/>
              </a:solidFill>
              <a:prstDash val="solid"/>
              <a:round/>
              <a:headEnd len="med" w="med" type="none"/>
              <a:tailEnd len="med" w="med" type="none"/>
            </a:ln>
          </p:spPr>
        </p:sp>
      </p:grpSp>
      <p:grpSp>
        <p:nvGrpSpPr>
          <p:cNvPr id="169" name="Google Shape;169;p17"/>
          <p:cNvGrpSpPr/>
          <p:nvPr/>
        </p:nvGrpSpPr>
        <p:grpSpPr>
          <a:xfrm>
            <a:off x="2122263" y="3137138"/>
            <a:ext cx="155150" cy="243525"/>
            <a:chOff x="4358275" y="3409550"/>
            <a:chExt cx="155150" cy="243525"/>
          </a:xfrm>
        </p:grpSpPr>
        <p:sp>
          <p:nvSpPr>
            <p:cNvPr id="170" name="Google Shape;170;p17"/>
            <p:cNvSpPr/>
            <p:nvPr/>
          </p:nvSpPr>
          <p:spPr>
            <a:xfrm>
              <a:off x="4485875" y="3428725"/>
              <a:ext cx="27550" cy="99275"/>
            </a:xfrm>
            <a:custGeom>
              <a:rect b="b" l="l" r="r" t="t"/>
              <a:pathLst>
                <a:path extrusionOk="0" h="3971" w="1102">
                  <a:moveTo>
                    <a:pt x="534" y="1"/>
                  </a:moveTo>
                  <a:cubicBezTo>
                    <a:pt x="234" y="1"/>
                    <a:pt x="0" y="234"/>
                    <a:pt x="0" y="534"/>
                  </a:cubicBezTo>
                  <a:lnTo>
                    <a:pt x="0" y="3403"/>
                  </a:lnTo>
                  <a:cubicBezTo>
                    <a:pt x="0" y="3703"/>
                    <a:pt x="234" y="3970"/>
                    <a:pt x="534" y="3970"/>
                  </a:cubicBezTo>
                  <a:cubicBezTo>
                    <a:pt x="834" y="3970"/>
                    <a:pt x="1101" y="3703"/>
                    <a:pt x="1101" y="3403"/>
                  </a:cubicBezTo>
                  <a:lnTo>
                    <a:pt x="1101" y="534"/>
                  </a:lnTo>
                  <a:cubicBezTo>
                    <a:pt x="1101" y="234"/>
                    <a:pt x="834" y="1"/>
                    <a:pt x="534" y="1"/>
                  </a:cubicBezTo>
                  <a:close/>
                </a:path>
              </a:pathLst>
            </a:custGeom>
            <a:solidFill>
              <a:srgbClr val="103C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7"/>
            <p:cNvSpPr/>
            <p:nvPr/>
          </p:nvSpPr>
          <p:spPr>
            <a:xfrm>
              <a:off x="4485875" y="3539650"/>
              <a:ext cx="27550" cy="99250"/>
            </a:xfrm>
            <a:custGeom>
              <a:rect b="b" l="l" r="r" t="t"/>
              <a:pathLst>
                <a:path extrusionOk="0" h="3970" w="1102">
                  <a:moveTo>
                    <a:pt x="534" y="0"/>
                  </a:moveTo>
                  <a:cubicBezTo>
                    <a:pt x="234" y="0"/>
                    <a:pt x="0" y="234"/>
                    <a:pt x="0" y="567"/>
                  </a:cubicBezTo>
                  <a:lnTo>
                    <a:pt x="0" y="3403"/>
                  </a:lnTo>
                  <a:cubicBezTo>
                    <a:pt x="0" y="3703"/>
                    <a:pt x="234" y="3970"/>
                    <a:pt x="534" y="3970"/>
                  </a:cubicBezTo>
                  <a:cubicBezTo>
                    <a:pt x="834" y="3970"/>
                    <a:pt x="1101" y="3703"/>
                    <a:pt x="1101" y="3403"/>
                  </a:cubicBezTo>
                  <a:lnTo>
                    <a:pt x="1101" y="567"/>
                  </a:lnTo>
                  <a:cubicBezTo>
                    <a:pt x="1101" y="234"/>
                    <a:pt x="834" y="0"/>
                    <a:pt x="534" y="0"/>
                  </a:cubicBezTo>
                  <a:close/>
                </a:path>
              </a:pathLst>
            </a:custGeom>
            <a:solidFill>
              <a:srgbClr val="103C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7"/>
            <p:cNvSpPr/>
            <p:nvPr/>
          </p:nvSpPr>
          <p:spPr>
            <a:xfrm>
              <a:off x="4358275" y="3539650"/>
              <a:ext cx="27550" cy="99250"/>
            </a:xfrm>
            <a:custGeom>
              <a:rect b="b" l="l" r="r" t="t"/>
              <a:pathLst>
                <a:path extrusionOk="0" h="3970" w="1102">
                  <a:moveTo>
                    <a:pt x="568" y="0"/>
                  </a:moveTo>
                  <a:cubicBezTo>
                    <a:pt x="234" y="0"/>
                    <a:pt x="1" y="234"/>
                    <a:pt x="1" y="567"/>
                  </a:cubicBezTo>
                  <a:lnTo>
                    <a:pt x="1" y="3403"/>
                  </a:lnTo>
                  <a:cubicBezTo>
                    <a:pt x="1" y="3703"/>
                    <a:pt x="234" y="3970"/>
                    <a:pt x="568" y="3970"/>
                  </a:cubicBezTo>
                  <a:cubicBezTo>
                    <a:pt x="868" y="3970"/>
                    <a:pt x="1102" y="3703"/>
                    <a:pt x="1102" y="3403"/>
                  </a:cubicBezTo>
                  <a:lnTo>
                    <a:pt x="1102" y="567"/>
                  </a:lnTo>
                  <a:cubicBezTo>
                    <a:pt x="1102" y="234"/>
                    <a:pt x="868" y="0"/>
                    <a:pt x="568" y="0"/>
                  </a:cubicBezTo>
                  <a:close/>
                </a:path>
              </a:pathLst>
            </a:custGeom>
            <a:solidFill>
              <a:srgbClr val="103C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7"/>
            <p:cNvSpPr/>
            <p:nvPr/>
          </p:nvSpPr>
          <p:spPr>
            <a:xfrm>
              <a:off x="4358275" y="3428725"/>
              <a:ext cx="27550" cy="99275"/>
            </a:xfrm>
            <a:custGeom>
              <a:rect b="b" l="l" r="r" t="t"/>
              <a:pathLst>
                <a:path extrusionOk="0" h="3971" w="1102">
                  <a:moveTo>
                    <a:pt x="568" y="1"/>
                  </a:moveTo>
                  <a:cubicBezTo>
                    <a:pt x="234" y="1"/>
                    <a:pt x="1" y="234"/>
                    <a:pt x="1" y="534"/>
                  </a:cubicBezTo>
                  <a:lnTo>
                    <a:pt x="1" y="3403"/>
                  </a:lnTo>
                  <a:cubicBezTo>
                    <a:pt x="1" y="3703"/>
                    <a:pt x="234" y="3970"/>
                    <a:pt x="568" y="3970"/>
                  </a:cubicBezTo>
                  <a:cubicBezTo>
                    <a:pt x="868" y="3970"/>
                    <a:pt x="1102" y="3703"/>
                    <a:pt x="1102" y="3403"/>
                  </a:cubicBezTo>
                  <a:lnTo>
                    <a:pt x="1102" y="534"/>
                  </a:lnTo>
                  <a:cubicBezTo>
                    <a:pt x="1102" y="234"/>
                    <a:pt x="868" y="1"/>
                    <a:pt x="568" y="1"/>
                  </a:cubicBezTo>
                  <a:close/>
                </a:path>
              </a:pathLst>
            </a:custGeom>
            <a:solidFill>
              <a:srgbClr val="103C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7"/>
            <p:cNvSpPr/>
            <p:nvPr/>
          </p:nvSpPr>
          <p:spPr>
            <a:xfrm>
              <a:off x="4385800" y="3624700"/>
              <a:ext cx="99275" cy="28375"/>
            </a:xfrm>
            <a:custGeom>
              <a:rect b="b" l="l" r="r" t="t"/>
              <a:pathLst>
                <a:path extrusionOk="0" h="1135" w="3971">
                  <a:moveTo>
                    <a:pt x="568" y="1"/>
                  </a:moveTo>
                  <a:cubicBezTo>
                    <a:pt x="267" y="1"/>
                    <a:pt x="1" y="267"/>
                    <a:pt x="1" y="568"/>
                  </a:cubicBezTo>
                  <a:cubicBezTo>
                    <a:pt x="1" y="868"/>
                    <a:pt x="267" y="1135"/>
                    <a:pt x="568" y="1135"/>
                  </a:cubicBezTo>
                  <a:lnTo>
                    <a:pt x="3436" y="1135"/>
                  </a:lnTo>
                  <a:cubicBezTo>
                    <a:pt x="3737" y="1135"/>
                    <a:pt x="3970" y="868"/>
                    <a:pt x="3970" y="568"/>
                  </a:cubicBezTo>
                  <a:cubicBezTo>
                    <a:pt x="3970" y="267"/>
                    <a:pt x="3737" y="1"/>
                    <a:pt x="3436" y="1"/>
                  </a:cubicBezTo>
                  <a:close/>
                </a:path>
              </a:pathLst>
            </a:custGeom>
            <a:solidFill>
              <a:srgbClr val="103C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7"/>
            <p:cNvSpPr/>
            <p:nvPr/>
          </p:nvSpPr>
          <p:spPr>
            <a:xfrm>
              <a:off x="4385800" y="3409550"/>
              <a:ext cx="99275" cy="28375"/>
            </a:xfrm>
            <a:custGeom>
              <a:rect b="b" l="l" r="r" t="t"/>
              <a:pathLst>
                <a:path extrusionOk="0" h="1135" w="3971">
                  <a:moveTo>
                    <a:pt x="568" y="0"/>
                  </a:moveTo>
                  <a:cubicBezTo>
                    <a:pt x="267" y="0"/>
                    <a:pt x="1" y="267"/>
                    <a:pt x="1" y="568"/>
                  </a:cubicBezTo>
                  <a:cubicBezTo>
                    <a:pt x="1" y="868"/>
                    <a:pt x="267" y="1135"/>
                    <a:pt x="568" y="1135"/>
                  </a:cubicBezTo>
                  <a:lnTo>
                    <a:pt x="3436" y="1135"/>
                  </a:lnTo>
                  <a:cubicBezTo>
                    <a:pt x="3737" y="1135"/>
                    <a:pt x="3970" y="868"/>
                    <a:pt x="3970" y="568"/>
                  </a:cubicBezTo>
                  <a:cubicBezTo>
                    <a:pt x="3970" y="267"/>
                    <a:pt x="3737" y="0"/>
                    <a:pt x="3436" y="0"/>
                  </a:cubicBezTo>
                  <a:close/>
                </a:path>
              </a:pathLst>
            </a:custGeom>
            <a:solidFill>
              <a:srgbClr val="103C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 name="Google Shape;176;p17"/>
          <p:cNvGrpSpPr/>
          <p:nvPr/>
        </p:nvGrpSpPr>
        <p:grpSpPr>
          <a:xfrm>
            <a:off x="7315010" y="4146200"/>
            <a:ext cx="357775" cy="295791"/>
            <a:chOff x="-783927" y="2108838"/>
            <a:chExt cx="357775" cy="295791"/>
          </a:xfrm>
        </p:grpSpPr>
        <p:sp>
          <p:nvSpPr>
            <p:cNvPr id="177" name="Google Shape;177;p17"/>
            <p:cNvSpPr/>
            <p:nvPr/>
          </p:nvSpPr>
          <p:spPr>
            <a:xfrm>
              <a:off x="-783927" y="2108838"/>
              <a:ext cx="357775" cy="295791"/>
            </a:xfrm>
            <a:custGeom>
              <a:rect b="b" l="l" r="r" t="t"/>
              <a:pathLst>
                <a:path extrusionOk="0" h="8456" w="10228">
                  <a:moveTo>
                    <a:pt x="4674" y="1"/>
                  </a:moveTo>
                  <a:cubicBezTo>
                    <a:pt x="3660" y="1"/>
                    <a:pt x="2642" y="369"/>
                    <a:pt x="1835" y="1113"/>
                  </a:cubicBezTo>
                  <a:cubicBezTo>
                    <a:pt x="134" y="2681"/>
                    <a:pt x="1" y="5316"/>
                    <a:pt x="1568" y="7017"/>
                  </a:cubicBezTo>
                  <a:cubicBezTo>
                    <a:pt x="1735" y="7217"/>
                    <a:pt x="1935" y="7384"/>
                    <a:pt x="2135" y="7518"/>
                  </a:cubicBezTo>
                  <a:cubicBezTo>
                    <a:pt x="2962" y="8173"/>
                    <a:pt x="3852" y="8456"/>
                    <a:pt x="4706" y="8456"/>
                  </a:cubicBezTo>
                  <a:cubicBezTo>
                    <a:pt x="7680" y="8456"/>
                    <a:pt x="10227" y="5030"/>
                    <a:pt x="8206" y="1947"/>
                  </a:cubicBezTo>
                  <a:cubicBezTo>
                    <a:pt x="8073" y="1747"/>
                    <a:pt x="7906" y="1547"/>
                    <a:pt x="7739" y="1346"/>
                  </a:cubicBezTo>
                  <a:cubicBezTo>
                    <a:pt x="6916" y="452"/>
                    <a:pt x="5797" y="1"/>
                    <a:pt x="4674"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7"/>
            <p:cNvSpPr/>
            <p:nvPr/>
          </p:nvSpPr>
          <p:spPr>
            <a:xfrm>
              <a:off x="-745414" y="2137242"/>
              <a:ext cx="248568" cy="234576"/>
            </a:xfrm>
            <a:custGeom>
              <a:rect b="b" l="l" r="r" t="t"/>
              <a:pathLst>
                <a:path extrusionOk="0" h="6706" w="7106">
                  <a:moveTo>
                    <a:pt x="6038" y="1"/>
                  </a:moveTo>
                  <a:lnTo>
                    <a:pt x="0" y="5571"/>
                  </a:lnTo>
                  <a:cubicBezTo>
                    <a:pt x="134" y="5805"/>
                    <a:pt x="301" y="6005"/>
                    <a:pt x="467" y="6205"/>
                  </a:cubicBezTo>
                  <a:cubicBezTo>
                    <a:pt x="634" y="6405"/>
                    <a:pt x="834" y="6572"/>
                    <a:pt x="1034" y="6706"/>
                  </a:cubicBezTo>
                  <a:lnTo>
                    <a:pt x="7105" y="1135"/>
                  </a:lnTo>
                  <a:cubicBezTo>
                    <a:pt x="6972" y="935"/>
                    <a:pt x="6805" y="735"/>
                    <a:pt x="6638" y="534"/>
                  </a:cubicBezTo>
                  <a:cubicBezTo>
                    <a:pt x="6472" y="334"/>
                    <a:pt x="6271" y="167"/>
                    <a:pt x="6038"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 name="Google Shape;179;p17"/>
          <p:cNvGrpSpPr/>
          <p:nvPr/>
        </p:nvGrpSpPr>
        <p:grpSpPr>
          <a:xfrm rot="9651258">
            <a:off x="3177102" y="4414969"/>
            <a:ext cx="643548" cy="377045"/>
            <a:chOff x="-1131628" y="1250953"/>
            <a:chExt cx="695437" cy="407447"/>
          </a:xfrm>
        </p:grpSpPr>
        <p:sp>
          <p:nvSpPr>
            <p:cNvPr id="180" name="Google Shape;180;p17"/>
            <p:cNvSpPr/>
            <p:nvPr/>
          </p:nvSpPr>
          <p:spPr>
            <a:xfrm>
              <a:off x="-1131628" y="1250953"/>
              <a:ext cx="695437" cy="407447"/>
            </a:xfrm>
            <a:custGeom>
              <a:rect b="b" l="l" r="r" t="t"/>
              <a:pathLst>
                <a:path extrusionOk="0" h="11648" w="19881">
                  <a:moveTo>
                    <a:pt x="15592" y="0"/>
                  </a:moveTo>
                  <a:cubicBezTo>
                    <a:pt x="15168" y="0"/>
                    <a:pt x="14735" y="71"/>
                    <a:pt x="14310" y="220"/>
                  </a:cubicBezTo>
                  <a:lnTo>
                    <a:pt x="3036" y="4256"/>
                  </a:lnTo>
                  <a:cubicBezTo>
                    <a:pt x="1034" y="4956"/>
                    <a:pt x="0" y="7125"/>
                    <a:pt x="701" y="9126"/>
                  </a:cubicBezTo>
                  <a:cubicBezTo>
                    <a:pt x="1252" y="10676"/>
                    <a:pt x="2735" y="11647"/>
                    <a:pt x="4318" y="11647"/>
                  </a:cubicBezTo>
                  <a:cubicBezTo>
                    <a:pt x="4745" y="11647"/>
                    <a:pt x="5179" y="11576"/>
                    <a:pt x="5604" y="11428"/>
                  </a:cubicBezTo>
                  <a:lnTo>
                    <a:pt x="16879" y="7425"/>
                  </a:lnTo>
                  <a:cubicBezTo>
                    <a:pt x="18847" y="6691"/>
                    <a:pt x="19881" y="4523"/>
                    <a:pt x="19180" y="2521"/>
                  </a:cubicBezTo>
                  <a:cubicBezTo>
                    <a:pt x="18629" y="971"/>
                    <a:pt x="17166" y="0"/>
                    <a:pt x="15592"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7"/>
            <p:cNvSpPr/>
            <p:nvPr/>
          </p:nvSpPr>
          <p:spPr>
            <a:xfrm>
              <a:off x="-1131628" y="1328644"/>
              <a:ext cx="393245" cy="329756"/>
            </a:xfrm>
            <a:custGeom>
              <a:rect b="b" l="l" r="r" t="t"/>
              <a:pathLst>
                <a:path extrusionOk="0" h="9427" w="11242">
                  <a:moveTo>
                    <a:pt x="8673" y="0"/>
                  </a:moveTo>
                  <a:lnTo>
                    <a:pt x="3036" y="2035"/>
                  </a:lnTo>
                  <a:cubicBezTo>
                    <a:pt x="1034" y="2735"/>
                    <a:pt x="0" y="4904"/>
                    <a:pt x="701" y="6905"/>
                  </a:cubicBezTo>
                  <a:cubicBezTo>
                    <a:pt x="1252" y="8455"/>
                    <a:pt x="2735" y="9426"/>
                    <a:pt x="4318" y="9426"/>
                  </a:cubicBezTo>
                  <a:cubicBezTo>
                    <a:pt x="4745" y="9426"/>
                    <a:pt x="5179" y="9355"/>
                    <a:pt x="5604" y="9207"/>
                  </a:cubicBezTo>
                  <a:lnTo>
                    <a:pt x="11241" y="7205"/>
                  </a:lnTo>
                  <a:lnTo>
                    <a:pt x="8673" y="0"/>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7"/>
            <p:cNvSpPr/>
            <p:nvPr/>
          </p:nvSpPr>
          <p:spPr>
            <a:xfrm>
              <a:off x="-1033614" y="1304858"/>
              <a:ext cx="460931" cy="190956"/>
            </a:xfrm>
            <a:custGeom>
              <a:rect b="b" l="l" r="r" t="t"/>
              <a:pathLst>
                <a:path extrusionOk="0" h="5459" w="13177">
                  <a:moveTo>
                    <a:pt x="12479" y="0"/>
                  </a:moveTo>
                  <a:cubicBezTo>
                    <a:pt x="12400" y="0"/>
                    <a:pt x="12320" y="15"/>
                    <a:pt x="12242" y="46"/>
                  </a:cubicBezTo>
                  <a:lnTo>
                    <a:pt x="500" y="4216"/>
                  </a:lnTo>
                  <a:cubicBezTo>
                    <a:pt x="167" y="4349"/>
                    <a:pt x="0" y="4716"/>
                    <a:pt x="100" y="5050"/>
                  </a:cubicBezTo>
                  <a:cubicBezTo>
                    <a:pt x="205" y="5285"/>
                    <a:pt x="453" y="5459"/>
                    <a:pt x="716" y="5459"/>
                  </a:cubicBezTo>
                  <a:cubicBezTo>
                    <a:pt x="788" y="5459"/>
                    <a:pt x="862" y="5446"/>
                    <a:pt x="934" y="5417"/>
                  </a:cubicBezTo>
                  <a:lnTo>
                    <a:pt x="12676" y="1214"/>
                  </a:lnTo>
                  <a:cubicBezTo>
                    <a:pt x="13009" y="1114"/>
                    <a:pt x="13176" y="747"/>
                    <a:pt x="13076" y="413"/>
                  </a:cubicBezTo>
                  <a:cubicBezTo>
                    <a:pt x="12974" y="158"/>
                    <a:pt x="12735" y="0"/>
                    <a:pt x="12479" y="0"/>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 name="Google Shape;183;p17"/>
          <p:cNvGrpSpPr/>
          <p:nvPr/>
        </p:nvGrpSpPr>
        <p:grpSpPr>
          <a:xfrm rot="-7140317">
            <a:off x="6190124" y="1015618"/>
            <a:ext cx="643533" cy="377037"/>
            <a:chOff x="-1131628" y="1250953"/>
            <a:chExt cx="695437" cy="407447"/>
          </a:xfrm>
        </p:grpSpPr>
        <p:sp>
          <p:nvSpPr>
            <p:cNvPr id="184" name="Google Shape;184;p17"/>
            <p:cNvSpPr/>
            <p:nvPr/>
          </p:nvSpPr>
          <p:spPr>
            <a:xfrm>
              <a:off x="-1131628" y="1250953"/>
              <a:ext cx="695437" cy="407447"/>
            </a:xfrm>
            <a:custGeom>
              <a:rect b="b" l="l" r="r" t="t"/>
              <a:pathLst>
                <a:path extrusionOk="0" h="11648" w="19881">
                  <a:moveTo>
                    <a:pt x="15592" y="0"/>
                  </a:moveTo>
                  <a:cubicBezTo>
                    <a:pt x="15168" y="0"/>
                    <a:pt x="14735" y="71"/>
                    <a:pt x="14310" y="220"/>
                  </a:cubicBezTo>
                  <a:lnTo>
                    <a:pt x="3036" y="4256"/>
                  </a:lnTo>
                  <a:cubicBezTo>
                    <a:pt x="1034" y="4956"/>
                    <a:pt x="0" y="7125"/>
                    <a:pt x="701" y="9126"/>
                  </a:cubicBezTo>
                  <a:cubicBezTo>
                    <a:pt x="1252" y="10676"/>
                    <a:pt x="2735" y="11647"/>
                    <a:pt x="4318" y="11647"/>
                  </a:cubicBezTo>
                  <a:cubicBezTo>
                    <a:pt x="4745" y="11647"/>
                    <a:pt x="5179" y="11576"/>
                    <a:pt x="5604" y="11428"/>
                  </a:cubicBezTo>
                  <a:lnTo>
                    <a:pt x="16879" y="7425"/>
                  </a:lnTo>
                  <a:cubicBezTo>
                    <a:pt x="18847" y="6691"/>
                    <a:pt x="19881" y="4523"/>
                    <a:pt x="19180" y="2521"/>
                  </a:cubicBezTo>
                  <a:cubicBezTo>
                    <a:pt x="18629" y="971"/>
                    <a:pt x="17166" y="0"/>
                    <a:pt x="15592"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7"/>
            <p:cNvSpPr/>
            <p:nvPr/>
          </p:nvSpPr>
          <p:spPr>
            <a:xfrm>
              <a:off x="-1131628" y="1328644"/>
              <a:ext cx="393245" cy="329756"/>
            </a:xfrm>
            <a:custGeom>
              <a:rect b="b" l="l" r="r" t="t"/>
              <a:pathLst>
                <a:path extrusionOk="0" h="9427" w="11242">
                  <a:moveTo>
                    <a:pt x="8673" y="0"/>
                  </a:moveTo>
                  <a:lnTo>
                    <a:pt x="3036" y="2035"/>
                  </a:lnTo>
                  <a:cubicBezTo>
                    <a:pt x="1034" y="2735"/>
                    <a:pt x="0" y="4904"/>
                    <a:pt x="701" y="6905"/>
                  </a:cubicBezTo>
                  <a:cubicBezTo>
                    <a:pt x="1252" y="8455"/>
                    <a:pt x="2735" y="9426"/>
                    <a:pt x="4318" y="9426"/>
                  </a:cubicBezTo>
                  <a:cubicBezTo>
                    <a:pt x="4745" y="9426"/>
                    <a:pt x="5179" y="9355"/>
                    <a:pt x="5604" y="9207"/>
                  </a:cubicBezTo>
                  <a:lnTo>
                    <a:pt x="11241" y="7205"/>
                  </a:lnTo>
                  <a:lnTo>
                    <a:pt x="8673" y="0"/>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7"/>
            <p:cNvSpPr/>
            <p:nvPr/>
          </p:nvSpPr>
          <p:spPr>
            <a:xfrm>
              <a:off x="-1033614" y="1304858"/>
              <a:ext cx="460931" cy="190956"/>
            </a:xfrm>
            <a:custGeom>
              <a:rect b="b" l="l" r="r" t="t"/>
              <a:pathLst>
                <a:path extrusionOk="0" h="5459" w="13177">
                  <a:moveTo>
                    <a:pt x="12479" y="0"/>
                  </a:moveTo>
                  <a:cubicBezTo>
                    <a:pt x="12400" y="0"/>
                    <a:pt x="12320" y="15"/>
                    <a:pt x="12242" y="46"/>
                  </a:cubicBezTo>
                  <a:lnTo>
                    <a:pt x="500" y="4216"/>
                  </a:lnTo>
                  <a:cubicBezTo>
                    <a:pt x="167" y="4349"/>
                    <a:pt x="0" y="4716"/>
                    <a:pt x="100" y="5050"/>
                  </a:cubicBezTo>
                  <a:cubicBezTo>
                    <a:pt x="205" y="5285"/>
                    <a:pt x="453" y="5459"/>
                    <a:pt x="716" y="5459"/>
                  </a:cubicBezTo>
                  <a:cubicBezTo>
                    <a:pt x="788" y="5459"/>
                    <a:pt x="862" y="5446"/>
                    <a:pt x="934" y="5417"/>
                  </a:cubicBezTo>
                  <a:lnTo>
                    <a:pt x="12676" y="1214"/>
                  </a:lnTo>
                  <a:cubicBezTo>
                    <a:pt x="13009" y="1114"/>
                    <a:pt x="13176" y="747"/>
                    <a:pt x="13076" y="413"/>
                  </a:cubicBezTo>
                  <a:cubicBezTo>
                    <a:pt x="12974" y="158"/>
                    <a:pt x="12735" y="0"/>
                    <a:pt x="12479" y="0"/>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3" name="Shape 1133"/>
        <p:cNvGrpSpPr/>
        <p:nvPr/>
      </p:nvGrpSpPr>
      <p:grpSpPr>
        <a:xfrm>
          <a:off x="0" y="0"/>
          <a:ext cx="0" cy="0"/>
          <a:chOff x="0" y="0"/>
          <a:chExt cx="0" cy="0"/>
        </a:xfrm>
      </p:grpSpPr>
      <p:sp>
        <p:nvSpPr>
          <p:cNvPr id="1134" name="Google Shape;1134;p26"/>
          <p:cNvSpPr/>
          <p:nvPr/>
        </p:nvSpPr>
        <p:spPr>
          <a:xfrm>
            <a:off x="6418900" y="2095050"/>
            <a:ext cx="953400" cy="9534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26"/>
          <p:cNvSpPr/>
          <p:nvPr/>
        </p:nvSpPr>
        <p:spPr>
          <a:xfrm>
            <a:off x="6418900" y="2095079"/>
            <a:ext cx="953400" cy="953400"/>
          </a:xfrm>
          <a:prstGeom prst="arc">
            <a:avLst>
              <a:gd fmla="val 16200000" name="adj1"/>
              <a:gd fmla="val 124028" name="adj2"/>
            </a:avLst>
          </a:prstGeom>
          <a:noFill/>
          <a:ln cap="rnd"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26"/>
          <p:cNvSpPr/>
          <p:nvPr/>
        </p:nvSpPr>
        <p:spPr>
          <a:xfrm>
            <a:off x="4095300" y="2095050"/>
            <a:ext cx="953400" cy="9534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26"/>
          <p:cNvSpPr/>
          <p:nvPr/>
        </p:nvSpPr>
        <p:spPr>
          <a:xfrm>
            <a:off x="4095300" y="2095079"/>
            <a:ext cx="953400" cy="953400"/>
          </a:xfrm>
          <a:prstGeom prst="arc">
            <a:avLst>
              <a:gd fmla="val 16200000" name="adj1"/>
              <a:gd fmla="val 5366285" name="adj2"/>
            </a:avLst>
          </a:prstGeom>
          <a:noFill/>
          <a:ln cap="rnd"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26"/>
          <p:cNvSpPr/>
          <p:nvPr/>
        </p:nvSpPr>
        <p:spPr>
          <a:xfrm>
            <a:off x="1804875" y="2095050"/>
            <a:ext cx="953400" cy="9534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26"/>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World Diabetes Day </a:t>
            </a:r>
            <a:r>
              <a:rPr lang="en">
                <a:solidFill>
                  <a:schemeClr val="dk2"/>
                </a:solidFill>
              </a:rPr>
              <a:t>Infographics</a:t>
            </a:r>
            <a:endParaRPr/>
          </a:p>
        </p:txBody>
      </p:sp>
      <p:sp>
        <p:nvSpPr>
          <p:cNvPr id="1140" name="Google Shape;1140;p26"/>
          <p:cNvSpPr txBox="1"/>
          <p:nvPr/>
        </p:nvSpPr>
        <p:spPr>
          <a:xfrm>
            <a:off x="720000" y="1247775"/>
            <a:ext cx="7704000" cy="486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chemeClr val="dk2"/>
                </a:solidFill>
                <a:latin typeface="Bungee"/>
                <a:ea typeface="Bungee"/>
                <a:cs typeface="Bungee"/>
                <a:sym typeface="Bungee"/>
              </a:rPr>
              <a:t>HOW TO PREVENT DIABETES </a:t>
            </a:r>
            <a:endParaRPr sz="2500">
              <a:solidFill>
                <a:schemeClr val="dk2"/>
              </a:solidFill>
              <a:latin typeface="Bungee"/>
              <a:ea typeface="Bungee"/>
              <a:cs typeface="Bungee"/>
              <a:sym typeface="Bungee"/>
            </a:endParaRPr>
          </a:p>
        </p:txBody>
      </p:sp>
      <p:grpSp>
        <p:nvGrpSpPr>
          <p:cNvPr id="1141" name="Google Shape;1141;p26"/>
          <p:cNvGrpSpPr/>
          <p:nvPr/>
        </p:nvGrpSpPr>
        <p:grpSpPr>
          <a:xfrm>
            <a:off x="2059567" y="2340669"/>
            <a:ext cx="444061" cy="462179"/>
            <a:chOff x="6342517" y="1608482"/>
            <a:chExt cx="444061" cy="462179"/>
          </a:xfrm>
        </p:grpSpPr>
        <p:sp>
          <p:nvSpPr>
            <p:cNvPr id="1142" name="Google Shape;1142;p26"/>
            <p:cNvSpPr/>
            <p:nvPr/>
          </p:nvSpPr>
          <p:spPr>
            <a:xfrm>
              <a:off x="6467852" y="1827045"/>
              <a:ext cx="34312" cy="62542"/>
            </a:xfrm>
            <a:custGeom>
              <a:rect b="b" l="l" r="r" t="t"/>
              <a:pathLst>
                <a:path extrusionOk="0" h="1985" w="1089">
                  <a:moveTo>
                    <a:pt x="256" y="1"/>
                  </a:moveTo>
                  <a:cubicBezTo>
                    <a:pt x="208" y="1"/>
                    <a:pt x="160" y="16"/>
                    <a:pt x="121" y="49"/>
                  </a:cubicBezTo>
                  <a:cubicBezTo>
                    <a:pt x="15" y="125"/>
                    <a:pt x="0" y="260"/>
                    <a:pt x="75" y="351"/>
                  </a:cubicBezTo>
                  <a:cubicBezTo>
                    <a:pt x="484" y="865"/>
                    <a:pt x="635" y="1772"/>
                    <a:pt x="635" y="1788"/>
                  </a:cubicBezTo>
                  <a:cubicBezTo>
                    <a:pt x="650" y="1893"/>
                    <a:pt x="756" y="1984"/>
                    <a:pt x="861" y="1984"/>
                  </a:cubicBezTo>
                  <a:cubicBezTo>
                    <a:pt x="861" y="1984"/>
                    <a:pt x="877" y="1970"/>
                    <a:pt x="892" y="1970"/>
                  </a:cubicBezTo>
                  <a:cubicBezTo>
                    <a:pt x="1013" y="1954"/>
                    <a:pt x="1089" y="1833"/>
                    <a:pt x="1073" y="1712"/>
                  </a:cubicBezTo>
                  <a:cubicBezTo>
                    <a:pt x="1073" y="1682"/>
                    <a:pt x="892" y="684"/>
                    <a:pt x="424" y="79"/>
                  </a:cubicBezTo>
                  <a:cubicBezTo>
                    <a:pt x="380" y="27"/>
                    <a:pt x="318" y="1"/>
                    <a:pt x="256"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26"/>
            <p:cNvSpPr/>
            <p:nvPr/>
          </p:nvSpPr>
          <p:spPr>
            <a:xfrm>
              <a:off x="6618834" y="1630505"/>
              <a:ext cx="83873" cy="80439"/>
            </a:xfrm>
            <a:custGeom>
              <a:rect b="b" l="l" r="r" t="t"/>
              <a:pathLst>
                <a:path extrusionOk="0" h="2553" w="2662">
                  <a:moveTo>
                    <a:pt x="563" y="0"/>
                  </a:moveTo>
                  <a:cubicBezTo>
                    <a:pt x="473" y="0"/>
                    <a:pt x="382" y="24"/>
                    <a:pt x="303" y="73"/>
                  </a:cubicBezTo>
                  <a:cubicBezTo>
                    <a:pt x="77" y="224"/>
                    <a:pt x="1" y="511"/>
                    <a:pt x="122" y="738"/>
                  </a:cubicBezTo>
                  <a:lnTo>
                    <a:pt x="379" y="1176"/>
                  </a:lnTo>
                  <a:cubicBezTo>
                    <a:pt x="531" y="1478"/>
                    <a:pt x="787" y="1720"/>
                    <a:pt x="1105" y="1857"/>
                  </a:cubicBezTo>
                  <a:lnTo>
                    <a:pt x="2662" y="2553"/>
                  </a:lnTo>
                  <a:lnTo>
                    <a:pt x="2662" y="2053"/>
                  </a:lnTo>
                  <a:lnTo>
                    <a:pt x="924" y="163"/>
                  </a:lnTo>
                  <a:cubicBezTo>
                    <a:pt x="833" y="55"/>
                    <a:pt x="699" y="0"/>
                    <a:pt x="563" y="0"/>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26"/>
            <p:cNvSpPr/>
            <p:nvPr/>
          </p:nvSpPr>
          <p:spPr>
            <a:xfrm>
              <a:off x="6702674" y="1630505"/>
              <a:ext cx="83904" cy="80439"/>
            </a:xfrm>
            <a:custGeom>
              <a:rect b="b" l="l" r="r" t="t"/>
              <a:pathLst>
                <a:path extrusionOk="0" h="2553" w="2663">
                  <a:moveTo>
                    <a:pt x="2093" y="0"/>
                  </a:moveTo>
                  <a:cubicBezTo>
                    <a:pt x="1957" y="0"/>
                    <a:pt x="1825" y="55"/>
                    <a:pt x="1725" y="163"/>
                  </a:cubicBezTo>
                  <a:lnTo>
                    <a:pt x="1" y="2053"/>
                  </a:lnTo>
                  <a:lnTo>
                    <a:pt x="1" y="2553"/>
                  </a:lnTo>
                  <a:lnTo>
                    <a:pt x="1543" y="1857"/>
                  </a:lnTo>
                  <a:cubicBezTo>
                    <a:pt x="1861" y="1720"/>
                    <a:pt x="2118" y="1478"/>
                    <a:pt x="2285" y="1176"/>
                  </a:cubicBezTo>
                  <a:lnTo>
                    <a:pt x="2527" y="738"/>
                  </a:lnTo>
                  <a:cubicBezTo>
                    <a:pt x="2662" y="511"/>
                    <a:pt x="2587" y="224"/>
                    <a:pt x="2360" y="73"/>
                  </a:cubicBezTo>
                  <a:cubicBezTo>
                    <a:pt x="2275" y="24"/>
                    <a:pt x="2183" y="0"/>
                    <a:pt x="2093" y="0"/>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26"/>
            <p:cNvSpPr/>
            <p:nvPr/>
          </p:nvSpPr>
          <p:spPr>
            <a:xfrm>
              <a:off x="6342517" y="1866838"/>
              <a:ext cx="304488" cy="203696"/>
            </a:xfrm>
            <a:custGeom>
              <a:rect b="b" l="l" r="r" t="t"/>
              <a:pathLst>
                <a:path extrusionOk="0" h="6465" w="9664">
                  <a:moveTo>
                    <a:pt x="3436" y="0"/>
                  </a:moveTo>
                  <a:cubicBezTo>
                    <a:pt x="2960" y="0"/>
                    <a:pt x="2400" y="163"/>
                    <a:pt x="1815" y="676"/>
                  </a:cubicBezTo>
                  <a:cubicBezTo>
                    <a:pt x="1" y="2249"/>
                    <a:pt x="1861" y="5741"/>
                    <a:pt x="3176" y="6392"/>
                  </a:cubicBezTo>
                  <a:cubicBezTo>
                    <a:pt x="3298" y="6446"/>
                    <a:pt x="3514" y="6464"/>
                    <a:pt x="3752" y="6464"/>
                  </a:cubicBezTo>
                  <a:cubicBezTo>
                    <a:pt x="4105" y="6464"/>
                    <a:pt x="4505" y="6425"/>
                    <a:pt x="4704" y="6406"/>
                  </a:cubicBezTo>
                  <a:cubicBezTo>
                    <a:pt x="4749" y="6399"/>
                    <a:pt x="4791" y="6396"/>
                    <a:pt x="4832" y="6396"/>
                  </a:cubicBezTo>
                  <a:cubicBezTo>
                    <a:pt x="4874" y="6396"/>
                    <a:pt x="4915" y="6399"/>
                    <a:pt x="4960" y="6406"/>
                  </a:cubicBezTo>
                  <a:cubicBezTo>
                    <a:pt x="5159" y="6425"/>
                    <a:pt x="5559" y="6464"/>
                    <a:pt x="5912" y="6464"/>
                  </a:cubicBezTo>
                  <a:cubicBezTo>
                    <a:pt x="6150" y="6464"/>
                    <a:pt x="6367" y="6446"/>
                    <a:pt x="6488" y="6392"/>
                  </a:cubicBezTo>
                  <a:cubicBezTo>
                    <a:pt x="7803" y="5741"/>
                    <a:pt x="9663" y="2249"/>
                    <a:pt x="7864" y="676"/>
                  </a:cubicBezTo>
                  <a:cubicBezTo>
                    <a:pt x="7274" y="163"/>
                    <a:pt x="6712" y="0"/>
                    <a:pt x="6236" y="0"/>
                  </a:cubicBezTo>
                  <a:cubicBezTo>
                    <a:pt x="5407" y="0"/>
                    <a:pt x="4839" y="495"/>
                    <a:pt x="4839" y="495"/>
                  </a:cubicBezTo>
                  <a:cubicBezTo>
                    <a:pt x="4839" y="495"/>
                    <a:pt x="4266" y="0"/>
                    <a:pt x="3436"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26"/>
            <p:cNvSpPr/>
            <p:nvPr/>
          </p:nvSpPr>
          <p:spPr>
            <a:xfrm>
              <a:off x="6499296" y="1866681"/>
              <a:ext cx="147707" cy="203980"/>
            </a:xfrm>
            <a:custGeom>
              <a:rect b="b" l="l" r="r" t="t"/>
              <a:pathLst>
                <a:path extrusionOk="0" h="6474" w="4688">
                  <a:moveTo>
                    <a:pt x="1253" y="1"/>
                  </a:moveTo>
                  <a:cubicBezTo>
                    <a:pt x="972" y="1"/>
                    <a:pt x="721" y="59"/>
                    <a:pt x="514" y="137"/>
                  </a:cubicBezTo>
                  <a:cubicBezTo>
                    <a:pt x="801" y="242"/>
                    <a:pt x="1103" y="409"/>
                    <a:pt x="1406" y="681"/>
                  </a:cubicBezTo>
                  <a:cubicBezTo>
                    <a:pt x="3206" y="2254"/>
                    <a:pt x="1361" y="5746"/>
                    <a:pt x="45" y="6397"/>
                  </a:cubicBezTo>
                  <a:cubicBezTo>
                    <a:pt x="30" y="6397"/>
                    <a:pt x="15" y="6397"/>
                    <a:pt x="0" y="6411"/>
                  </a:cubicBezTo>
                  <a:cubicBezTo>
                    <a:pt x="192" y="6438"/>
                    <a:pt x="564" y="6474"/>
                    <a:pt x="902" y="6474"/>
                  </a:cubicBezTo>
                  <a:cubicBezTo>
                    <a:pt x="1152" y="6474"/>
                    <a:pt x="1384" y="6454"/>
                    <a:pt x="1512" y="6397"/>
                  </a:cubicBezTo>
                  <a:cubicBezTo>
                    <a:pt x="2827" y="5746"/>
                    <a:pt x="4687" y="2254"/>
                    <a:pt x="2888" y="681"/>
                  </a:cubicBezTo>
                  <a:cubicBezTo>
                    <a:pt x="2297" y="167"/>
                    <a:pt x="1731" y="1"/>
                    <a:pt x="1253" y="1"/>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26"/>
            <p:cNvSpPr/>
            <p:nvPr/>
          </p:nvSpPr>
          <p:spPr>
            <a:xfrm>
              <a:off x="6494980" y="1826667"/>
              <a:ext cx="73381" cy="58856"/>
            </a:xfrm>
            <a:custGeom>
              <a:rect b="b" l="l" r="r" t="t"/>
              <a:pathLst>
                <a:path extrusionOk="0" h="1868" w="2329">
                  <a:moveTo>
                    <a:pt x="1996" y="0"/>
                  </a:moveTo>
                  <a:cubicBezTo>
                    <a:pt x="1347" y="0"/>
                    <a:pt x="31" y="182"/>
                    <a:pt x="0" y="1770"/>
                  </a:cubicBezTo>
                  <a:cubicBezTo>
                    <a:pt x="0" y="1770"/>
                    <a:pt x="275" y="1867"/>
                    <a:pt x="637" y="1867"/>
                  </a:cubicBezTo>
                  <a:cubicBezTo>
                    <a:pt x="1211" y="1867"/>
                    <a:pt x="2006" y="1623"/>
                    <a:pt x="2284" y="363"/>
                  </a:cubicBezTo>
                  <a:cubicBezTo>
                    <a:pt x="2329" y="182"/>
                    <a:pt x="2178" y="0"/>
                    <a:pt x="1996" y="0"/>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26"/>
            <p:cNvSpPr/>
            <p:nvPr/>
          </p:nvSpPr>
          <p:spPr>
            <a:xfrm>
              <a:off x="6501659" y="1826667"/>
              <a:ext cx="66701" cy="58635"/>
            </a:xfrm>
            <a:custGeom>
              <a:rect b="b" l="l" r="r" t="t"/>
              <a:pathLst>
                <a:path extrusionOk="0" h="1861" w="2117">
                  <a:moveTo>
                    <a:pt x="1784" y="0"/>
                  </a:moveTo>
                  <a:cubicBezTo>
                    <a:pt x="1603" y="0"/>
                    <a:pt x="1377" y="16"/>
                    <a:pt x="1135" y="76"/>
                  </a:cubicBezTo>
                  <a:cubicBezTo>
                    <a:pt x="1225" y="137"/>
                    <a:pt x="1270" y="258"/>
                    <a:pt x="1240" y="363"/>
                  </a:cubicBezTo>
                  <a:cubicBezTo>
                    <a:pt x="1028" y="1347"/>
                    <a:pt x="500" y="1709"/>
                    <a:pt x="0" y="1815"/>
                  </a:cubicBezTo>
                  <a:cubicBezTo>
                    <a:pt x="118" y="1839"/>
                    <a:pt x="272" y="1861"/>
                    <a:pt x="443" y="1861"/>
                  </a:cubicBezTo>
                  <a:cubicBezTo>
                    <a:pt x="1022" y="1861"/>
                    <a:pt x="1804" y="1611"/>
                    <a:pt x="2072" y="363"/>
                  </a:cubicBezTo>
                  <a:cubicBezTo>
                    <a:pt x="2117" y="182"/>
                    <a:pt x="1966" y="0"/>
                    <a:pt x="1784" y="0"/>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26"/>
            <p:cNvSpPr/>
            <p:nvPr/>
          </p:nvSpPr>
          <p:spPr>
            <a:xfrm>
              <a:off x="6644102" y="1710911"/>
              <a:ext cx="116735" cy="359690"/>
            </a:xfrm>
            <a:custGeom>
              <a:rect b="b" l="l" r="r" t="t"/>
              <a:pathLst>
                <a:path extrusionOk="0" h="11416" w="3705">
                  <a:moveTo>
                    <a:pt x="1860" y="1"/>
                  </a:moveTo>
                  <a:cubicBezTo>
                    <a:pt x="832" y="1"/>
                    <a:pt x="1" y="832"/>
                    <a:pt x="1" y="1845"/>
                  </a:cubicBezTo>
                  <a:lnTo>
                    <a:pt x="1" y="4793"/>
                  </a:lnTo>
                  <a:cubicBezTo>
                    <a:pt x="1" y="6124"/>
                    <a:pt x="197" y="7440"/>
                    <a:pt x="560" y="8710"/>
                  </a:cubicBezTo>
                  <a:cubicBezTo>
                    <a:pt x="590" y="8861"/>
                    <a:pt x="636" y="9012"/>
                    <a:pt x="696" y="9148"/>
                  </a:cubicBezTo>
                  <a:cubicBezTo>
                    <a:pt x="727" y="9269"/>
                    <a:pt x="757" y="9375"/>
                    <a:pt x="802" y="9480"/>
                  </a:cubicBezTo>
                  <a:lnTo>
                    <a:pt x="1346" y="11053"/>
                  </a:lnTo>
                  <a:cubicBezTo>
                    <a:pt x="1429" y="11295"/>
                    <a:pt x="1641" y="11416"/>
                    <a:pt x="1853" y="11416"/>
                  </a:cubicBezTo>
                  <a:cubicBezTo>
                    <a:pt x="2064" y="11416"/>
                    <a:pt x="2276" y="11295"/>
                    <a:pt x="2360" y="11053"/>
                  </a:cubicBezTo>
                  <a:lnTo>
                    <a:pt x="2918" y="9480"/>
                  </a:lnTo>
                  <a:cubicBezTo>
                    <a:pt x="3267" y="8483"/>
                    <a:pt x="3509" y="7440"/>
                    <a:pt x="3614" y="6381"/>
                  </a:cubicBezTo>
                  <a:cubicBezTo>
                    <a:pt x="3644" y="6230"/>
                    <a:pt x="3644" y="6079"/>
                    <a:pt x="3660" y="5928"/>
                  </a:cubicBezTo>
                  <a:cubicBezTo>
                    <a:pt x="3690" y="5549"/>
                    <a:pt x="3705" y="5172"/>
                    <a:pt x="3705" y="4793"/>
                  </a:cubicBezTo>
                  <a:lnTo>
                    <a:pt x="3705" y="1845"/>
                  </a:lnTo>
                  <a:cubicBezTo>
                    <a:pt x="3705" y="1331"/>
                    <a:pt x="3509" y="878"/>
                    <a:pt x="3160" y="545"/>
                  </a:cubicBezTo>
                  <a:cubicBezTo>
                    <a:pt x="2828" y="212"/>
                    <a:pt x="2374" y="1"/>
                    <a:pt x="1860" y="1"/>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26"/>
            <p:cNvSpPr/>
            <p:nvPr/>
          </p:nvSpPr>
          <p:spPr>
            <a:xfrm>
              <a:off x="6670789" y="1608482"/>
              <a:ext cx="36706" cy="102462"/>
            </a:xfrm>
            <a:custGeom>
              <a:rect b="b" l="l" r="r" t="t"/>
              <a:pathLst>
                <a:path extrusionOk="0" h="3252" w="1165">
                  <a:moveTo>
                    <a:pt x="499" y="0"/>
                  </a:moveTo>
                  <a:cubicBezTo>
                    <a:pt x="227" y="0"/>
                    <a:pt x="0" y="227"/>
                    <a:pt x="0" y="514"/>
                  </a:cubicBezTo>
                  <a:lnTo>
                    <a:pt x="0" y="1028"/>
                  </a:lnTo>
                  <a:cubicBezTo>
                    <a:pt x="0" y="1421"/>
                    <a:pt x="106" y="1800"/>
                    <a:pt x="317" y="2133"/>
                  </a:cubicBezTo>
                  <a:lnTo>
                    <a:pt x="1013" y="3252"/>
                  </a:lnTo>
                  <a:lnTo>
                    <a:pt x="1164" y="1633"/>
                  </a:lnTo>
                  <a:lnTo>
                    <a:pt x="1013" y="514"/>
                  </a:lnTo>
                  <a:cubicBezTo>
                    <a:pt x="1013" y="227"/>
                    <a:pt x="787" y="0"/>
                    <a:pt x="499" y="0"/>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26"/>
            <p:cNvSpPr/>
            <p:nvPr/>
          </p:nvSpPr>
          <p:spPr>
            <a:xfrm>
              <a:off x="6702674" y="1608482"/>
              <a:ext cx="31980" cy="102462"/>
            </a:xfrm>
            <a:custGeom>
              <a:rect b="b" l="l" r="r" t="t"/>
              <a:pathLst>
                <a:path extrusionOk="0" h="3252" w="1015">
                  <a:moveTo>
                    <a:pt x="501" y="0"/>
                  </a:moveTo>
                  <a:cubicBezTo>
                    <a:pt x="228" y="0"/>
                    <a:pt x="1" y="227"/>
                    <a:pt x="1" y="514"/>
                  </a:cubicBezTo>
                  <a:lnTo>
                    <a:pt x="1" y="3252"/>
                  </a:lnTo>
                  <a:lnTo>
                    <a:pt x="697" y="2133"/>
                  </a:lnTo>
                  <a:cubicBezTo>
                    <a:pt x="894" y="1800"/>
                    <a:pt x="1015" y="1421"/>
                    <a:pt x="1015" y="1028"/>
                  </a:cubicBezTo>
                  <a:lnTo>
                    <a:pt x="1015" y="514"/>
                  </a:lnTo>
                  <a:cubicBezTo>
                    <a:pt x="1015" y="227"/>
                    <a:pt x="787" y="0"/>
                    <a:pt x="501" y="0"/>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26"/>
            <p:cNvSpPr/>
            <p:nvPr/>
          </p:nvSpPr>
          <p:spPr>
            <a:xfrm>
              <a:off x="6392582" y="1608482"/>
              <a:ext cx="193456" cy="193425"/>
            </a:xfrm>
            <a:custGeom>
              <a:rect b="b" l="l" r="r" t="t"/>
              <a:pathLst>
                <a:path extrusionOk="0" h="6139" w="6140">
                  <a:moveTo>
                    <a:pt x="3069" y="0"/>
                  </a:moveTo>
                  <a:cubicBezTo>
                    <a:pt x="1375" y="0"/>
                    <a:pt x="0" y="1377"/>
                    <a:pt x="0" y="3070"/>
                  </a:cubicBezTo>
                  <a:cubicBezTo>
                    <a:pt x="0" y="4764"/>
                    <a:pt x="1375" y="6139"/>
                    <a:pt x="3069" y="6139"/>
                  </a:cubicBezTo>
                  <a:cubicBezTo>
                    <a:pt x="4762" y="6139"/>
                    <a:pt x="6139" y="4764"/>
                    <a:pt x="6139" y="3070"/>
                  </a:cubicBezTo>
                  <a:cubicBezTo>
                    <a:pt x="6139" y="1377"/>
                    <a:pt x="4762" y="0"/>
                    <a:pt x="3069" y="0"/>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26"/>
            <p:cNvSpPr/>
            <p:nvPr/>
          </p:nvSpPr>
          <p:spPr>
            <a:xfrm>
              <a:off x="6463536" y="1608482"/>
              <a:ext cx="122501" cy="193425"/>
            </a:xfrm>
            <a:custGeom>
              <a:rect b="b" l="l" r="r" t="t"/>
              <a:pathLst>
                <a:path extrusionOk="0" h="6139" w="3888">
                  <a:moveTo>
                    <a:pt x="817" y="0"/>
                  </a:moveTo>
                  <a:cubicBezTo>
                    <a:pt x="530" y="0"/>
                    <a:pt x="258" y="30"/>
                    <a:pt x="0" y="106"/>
                  </a:cubicBezTo>
                  <a:cubicBezTo>
                    <a:pt x="1301" y="469"/>
                    <a:pt x="2254" y="1649"/>
                    <a:pt x="2254" y="3070"/>
                  </a:cubicBezTo>
                  <a:cubicBezTo>
                    <a:pt x="2254" y="4476"/>
                    <a:pt x="1301" y="5671"/>
                    <a:pt x="0" y="6018"/>
                  </a:cubicBezTo>
                  <a:cubicBezTo>
                    <a:pt x="258" y="6094"/>
                    <a:pt x="530" y="6139"/>
                    <a:pt x="817" y="6139"/>
                  </a:cubicBezTo>
                  <a:cubicBezTo>
                    <a:pt x="2510" y="6139"/>
                    <a:pt x="3887" y="4764"/>
                    <a:pt x="3887" y="3070"/>
                  </a:cubicBezTo>
                  <a:cubicBezTo>
                    <a:pt x="3887" y="1377"/>
                    <a:pt x="2510" y="0"/>
                    <a:pt x="817" y="0"/>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26"/>
            <p:cNvSpPr/>
            <p:nvPr/>
          </p:nvSpPr>
          <p:spPr>
            <a:xfrm>
              <a:off x="6443056" y="1669132"/>
              <a:ext cx="97232" cy="66103"/>
            </a:xfrm>
            <a:custGeom>
              <a:rect b="b" l="l" r="r" t="t"/>
              <a:pathLst>
                <a:path extrusionOk="0" h="2098" w="3086">
                  <a:moveTo>
                    <a:pt x="2850" y="1"/>
                  </a:moveTo>
                  <a:cubicBezTo>
                    <a:pt x="2801" y="1"/>
                    <a:pt x="2750" y="20"/>
                    <a:pt x="2707" y="56"/>
                  </a:cubicBezTo>
                  <a:cubicBezTo>
                    <a:pt x="2692" y="56"/>
                    <a:pt x="2692" y="56"/>
                    <a:pt x="2692" y="71"/>
                  </a:cubicBezTo>
                  <a:lnTo>
                    <a:pt x="1165" y="1599"/>
                  </a:lnTo>
                  <a:cubicBezTo>
                    <a:pt x="1119" y="1636"/>
                    <a:pt x="1063" y="1655"/>
                    <a:pt x="1006" y="1655"/>
                  </a:cubicBezTo>
                  <a:cubicBezTo>
                    <a:pt x="950" y="1655"/>
                    <a:pt x="893" y="1636"/>
                    <a:pt x="848" y="1599"/>
                  </a:cubicBezTo>
                  <a:lnTo>
                    <a:pt x="409" y="1145"/>
                  </a:lnTo>
                  <a:cubicBezTo>
                    <a:pt x="363" y="1100"/>
                    <a:pt x="307" y="1077"/>
                    <a:pt x="250" y="1077"/>
                  </a:cubicBezTo>
                  <a:cubicBezTo>
                    <a:pt x="193" y="1077"/>
                    <a:pt x="137" y="1100"/>
                    <a:pt x="92" y="1145"/>
                  </a:cubicBezTo>
                  <a:cubicBezTo>
                    <a:pt x="1" y="1236"/>
                    <a:pt x="1" y="1371"/>
                    <a:pt x="92" y="1462"/>
                  </a:cubicBezTo>
                  <a:lnTo>
                    <a:pt x="545" y="1901"/>
                  </a:lnTo>
                  <a:cubicBezTo>
                    <a:pt x="666" y="2037"/>
                    <a:pt x="832" y="2097"/>
                    <a:pt x="999" y="2097"/>
                  </a:cubicBezTo>
                  <a:cubicBezTo>
                    <a:pt x="1180" y="2097"/>
                    <a:pt x="1346" y="2037"/>
                    <a:pt x="1467" y="1901"/>
                  </a:cubicBezTo>
                  <a:lnTo>
                    <a:pt x="2844" y="540"/>
                  </a:lnTo>
                  <a:lnTo>
                    <a:pt x="2995" y="373"/>
                  </a:lnTo>
                  <a:cubicBezTo>
                    <a:pt x="3085" y="298"/>
                    <a:pt x="3085" y="147"/>
                    <a:pt x="2995" y="71"/>
                  </a:cubicBezTo>
                  <a:cubicBezTo>
                    <a:pt x="2955" y="24"/>
                    <a:pt x="2903" y="1"/>
                    <a:pt x="2850"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26"/>
            <p:cNvSpPr/>
            <p:nvPr/>
          </p:nvSpPr>
          <p:spPr>
            <a:xfrm>
              <a:off x="6644102" y="1773294"/>
              <a:ext cx="30531" cy="13863"/>
            </a:xfrm>
            <a:custGeom>
              <a:rect b="b" l="l" r="r" t="t"/>
              <a:pathLst>
                <a:path extrusionOk="0" h="440" w="969">
                  <a:moveTo>
                    <a:pt x="1" y="1"/>
                  </a:moveTo>
                  <a:lnTo>
                    <a:pt x="1" y="440"/>
                  </a:lnTo>
                  <a:lnTo>
                    <a:pt x="741" y="440"/>
                  </a:lnTo>
                  <a:cubicBezTo>
                    <a:pt x="878" y="440"/>
                    <a:pt x="968" y="349"/>
                    <a:pt x="968" y="228"/>
                  </a:cubicBezTo>
                  <a:cubicBezTo>
                    <a:pt x="968" y="91"/>
                    <a:pt x="878" y="1"/>
                    <a:pt x="741"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26"/>
            <p:cNvSpPr/>
            <p:nvPr/>
          </p:nvSpPr>
          <p:spPr>
            <a:xfrm>
              <a:off x="6644102" y="1809055"/>
              <a:ext cx="53846" cy="13832"/>
            </a:xfrm>
            <a:custGeom>
              <a:rect b="b" l="l" r="r" t="t"/>
              <a:pathLst>
                <a:path extrusionOk="0" h="439" w="1709">
                  <a:moveTo>
                    <a:pt x="1" y="0"/>
                  </a:moveTo>
                  <a:lnTo>
                    <a:pt x="1" y="438"/>
                  </a:lnTo>
                  <a:lnTo>
                    <a:pt x="1497" y="438"/>
                  </a:lnTo>
                  <a:cubicBezTo>
                    <a:pt x="1618" y="438"/>
                    <a:pt x="1709" y="348"/>
                    <a:pt x="1709" y="227"/>
                  </a:cubicBezTo>
                  <a:cubicBezTo>
                    <a:pt x="1709" y="91"/>
                    <a:pt x="1618" y="0"/>
                    <a:pt x="1497"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26"/>
            <p:cNvSpPr/>
            <p:nvPr/>
          </p:nvSpPr>
          <p:spPr>
            <a:xfrm>
              <a:off x="6718427" y="1897652"/>
              <a:ext cx="12887" cy="14336"/>
            </a:xfrm>
            <a:custGeom>
              <a:rect b="b" l="l" r="r" t="t"/>
              <a:pathLst>
                <a:path extrusionOk="0" h="455" w="409">
                  <a:moveTo>
                    <a:pt x="227" y="1"/>
                  </a:moveTo>
                  <a:cubicBezTo>
                    <a:pt x="106" y="1"/>
                    <a:pt x="1" y="106"/>
                    <a:pt x="1" y="227"/>
                  </a:cubicBezTo>
                  <a:cubicBezTo>
                    <a:pt x="1" y="348"/>
                    <a:pt x="106" y="454"/>
                    <a:pt x="227" y="454"/>
                  </a:cubicBezTo>
                  <a:lnTo>
                    <a:pt x="242" y="454"/>
                  </a:lnTo>
                  <a:lnTo>
                    <a:pt x="408" y="227"/>
                  </a:lnTo>
                  <a:lnTo>
                    <a:pt x="287" y="1"/>
                  </a:ln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26"/>
            <p:cNvSpPr/>
            <p:nvPr/>
          </p:nvSpPr>
          <p:spPr>
            <a:xfrm>
              <a:off x="6661715" y="1985304"/>
              <a:ext cx="31980" cy="13832"/>
            </a:xfrm>
            <a:custGeom>
              <a:rect b="b" l="l" r="r" t="t"/>
              <a:pathLst>
                <a:path extrusionOk="0" h="439" w="1015">
                  <a:moveTo>
                    <a:pt x="1" y="1"/>
                  </a:moveTo>
                  <a:cubicBezTo>
                    <a:pt x="31" y="152"/>
                    <a:pt x="77" y="303"/>
                    <a:pt x="137" y="439"/>
                  </a:cubicBezTo>
                  <a:lnTo>
                    <a:pt x="787" y="439"/>
                  </a:lnTo>
                  <a:cubicBezTo>
                    <a:pt x="908" y="439"/>
                    <a:pt x="1014" y="348"/>
                    <a:pt x="1014" y="227"/>
                  </a:cubicBezTo>
                  <a:cubicBezTo>
                    <a:pt x="1014" y="106"/>
                    <a:pt x="908" y="1"/>
                    <a:pt x="787"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26"/>
            <p:cNvSpPr/>
            <p:nvPr/>
          </p:nvSpPr>
          <p:spPr>
            <a:xfrm>
              <a:off x="6726052" y="1897652"/>
              <a:ext cx="33366" cy="14336"/>
            </a:xfrm>
            <a:custGeom>
              <a:rect b="b" l="l" r="r" t="t"/>
              <a:pathLst>
                <a:path extrusionOk="0" h="455" w="1059">
                  <a:moveTo>
                    <a:pt x="45" y="1"/>
                  </a:moveTo>
                  <a:lnTo>
                    <a:pt x="0" y="454"/>
                  </a:lnTo>
                  <a:lnTo>
                    <a:pt x="1013" y="454"/>
                  </a:lnTo>
                  <a:cubicBezTo>
                    <a:pt x="1043" y="303"/>
                    <a:pt x="1043" y="152"/>
                    <a:pt x="1059"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0" name="Google Shape;1160;p26"/>
          <p:cNvGrpSpPr/>
          <p:nvPr/>
        </p:nvGrpSpPr>
        <p:grpSpPr>
          <a:xfrm>
            <a:off x="4341645" y="2325019"/>
            <a:ext cx="460703" cy="429723"/>
            <a:chOff x="1598920" y="3667607"/>
            <a:chExt cx="460703" cy="429723"/>
          </a:xfrm>
        </p:grpSpPr>
        <p:sp>
          <p:nvSpPr>
            <p:cNvPr id="1161" name="Google Shape;1161;p26"/>
            <p:cNvSpPr/>
            <p:nvPr/>
          </p:nvSpPr>
          <p:spPr>
            <a:xfrm>
              <a:off x="1598920" y="4061569"/>
              <a:ext cx="460703" cy="35761"/>
            </a:xfrm>
            <a:custGeom>
              <a:rect b="b" l="l" r="r" t="t"/>
              <a:pathLst>
                <a:path extrusionOk="0" h="1135" w="14622">
                  <a:moveTo>
                    <a:pt x="303" y="0"/>
                  </a:moveTo>
                  <a:cubicBezTo>
                    <a:pt x="136" y="0"/>
                    <a:pt x="1" y="137"/>
                    <a:pt x="1" y="318"/>
                  </a:cubicBezTo>
                  <a:lnTo>
                    <a:pt x="1" y="832"/>
                  </a:lnTo>
                  <a:cubicBezTo>
                    <a:pt x="1" y="998"/>
                    <a:pt x="136" y="1135"/>
                    <a:pt x="303" y="1135"/>
                  </a:cubicBezTo>
                  <a:lnTo>
                    <a:pt x="14319" y="1135"/>
                  </a:lnTo>
                  <a:cubicBezTo>
                    <a:pt x="14486" y="1135"/>
                    <a:pt x="14622" y="998"/>
                    <a:pt x="14622" y="832"/>
                  </a:cubicBezTo>
                  <a:lnTo>
                    <a:pt x="14622" y="318"/>
                  </a:lnTo>
                  <a:cubicBezTo>
                    <a:pt x="14622" y="137"/>
                    <a:pt x="14486" y="0"/>
                    <a:pt x="14319"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26"/>
            <p:cNvSpPr/>
            <p:nvPr/>
          </p:nvSpPr>
          <p:spPr>
            <a:xfrm>
              <a:off x="1845714" y="4061569"/>
              <a:ext cx="143422" cy="35761"/>
            </a:xfrm>
            <a:custGeom>
              <a:rect b="b" l="l" r="r" t="t"/>
              <a:pathLst>
                <a:path extrusionOk="0" h="1135" w="4552">
                  <a:moveTo>
                    <a:pt x="0" y="0"/>
                  </a:moveTo>
                  <a:cubicBezTo>
                    <a:pt x="31" y="424"/>
                    <a:pt x="166" y="802"/>
                    <a:pt x="378" y="1135"/>
                  </a:cubicBezTo>
                  <a:lnTo>
                    <a:pt x="4174" y="1135"/>
                  </a:lnTo>
                  <a:cubicBezTo>
                    <a:pt x="4385" y="802"/>
                    <a:pt x="4521" y="424"/>
                    <a:pt x="4551"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26"/>
            <p:cNvSpPr/>
            <p:nvPr/>
          </p:nvSpPr>
          <p:spPr>
            <a:xfrm rot="10800000">
              <a:off x="1924261" y="3948723"/>
              <a:ext cx="72467" cy="138665"/>
            </a:xfrm>
            <a:custGeom>
              <a:rect b="b" l="l" r="r" t="t"/>
              <a:pathLst>
                <a:path extrusionOk="0" h="4401" w="2300">
                  <a:moveTo>
                    <a:pt x="1149" y="0"/>
                  </a:moveTo>
                  <a:cubicBezTo>
                    <a:pt x="1037" y="0"/>
                    <a:pt x="924" y="46"/>
                    <a:pt x="833" y="136"/>
                  </a:cubicBezTo>
                  <a:lnTo>
                    <a:pt x="182" y="787"/>
                  </a:lnTo>
                  <a:cubicBezTo>
                    <a:pt x="17" y="953"/>
                    <a:pt x="1" y="1225"/>
                    <a:pt x="152" y="1406"/>
                  </a:cubicBezTo>
                  <a:cubicBezTo>
                    <a:pt x="243" y="1497"/>
                    <a:pt x="364" y="1543"/>
                    <a:pt x="485" y="1543"/>
                  </a:cubicBezTo>
                  <a:cubicBezTo>
                    <a:pt x="606" y="1543"/>
                    <a:pt x="712" y="1648"/>
                    <a:pt x="712" y="1755"/>
                  </a:cubicBezTo>
                  <a:lnTo>
                    <a:pt x="712" y="3947"/>
                  </a:lnTo>
                  <a:cubicBezTo>
                    <a:pt x="712" y="4174"/>
                    <a:pt x="894" y="4386"/>
                    <a:pt x="1120" y="4400"/>
                  </a:cubicBezTo>
                  <a:cubicBezTo>
                    <a:pt x="1378" y="4400"/>
                    <a:pt x="1589" y="4204"/>
                    <a:pt x="1589" y="3947"/>
                  </a:cubicBezTo>
                  <a:lnTo>
                    <a:pt x="1589" y="1755"/>
                  </a:lnTo>
                  <a:cubicBezTo>
                    <a:pt x="1589" y="1634"/>
                    <a:pt x="1694" y="1543"/>
                    <a:pt x="1815" y="1543"/>
                  </a:cubicBezTo>
                  <a:cubicBezTo>
                    <a:pt x="1922" y="1543"/>
                    <a:pt x="2043" y="1513"/>
                    <a:pt x="2118" y="1422"/>
                  </a:cubicBezTo>
                  <a:cubicBezTo>
                    <a:pt x="2299" y="1241"/>
                    <a:pt x="2285" y="953"/>
                    <a:pt x="2118" y="787"/>
                  </a:cubicBezTo>
                  <a:lnTo>
                    <a:pt x="1453" y="136"/>
                  </a:lnTo>
                  <a:cubicBezTo>
                    <a:pt x="1370" y="46"/>
                    <a:pt x="1260" y="0"/>
                    <a:pt x="11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26"/>
            <p:cNvSpPr/>
            <p:nvPr/>
          </p:nvSpPr>
          <p:spPr>
            <a:xfrm rot="10800000">
              <a:off x="1924261" y="3948723"/>
              <a:ext cx="49089" cy="138665"/>
            </a:xfrm>
            <a:custGeom>
              <a:rect b="b" l="l" r="r" t="t"/>
              <a:pathLst>
                <a:path extrusionOk="0" h="4401" w="1558">
                  <a:moveTo>
                    <a:pt x="407" y="0"/>
                  </a:moveTo>
                  <a:cubicBezTo>
                    <a:pt x="295" y="0"/>
                    <a:pt x="182" y="46"/>
                    <a:pt x="91" y="136"/>
                  </a:cubicBezTo>
                  <a:lnTo>
                    <a:pt x="0" y="227"/>
                  </a:lnTo>
                  <a:cubicBezTo>
                    <a:pt x="28" y="221"/>
                    <a:pt x="56" y="218"/>
                    <a:pt x="84" y="218"/>
                  </a:cubicBezTo>
                  <a:cubicBezTo>
                    <a:pt x="196" y="218"/>
                    <a:pt x="309" y="264"/>
                    <a:pt x="394" y="348"/>
                  </a:cubicBezTo>
                  <a:lnTo>
                    <a:pt x="847" y="802"/>
                  </a:lnTo>
                  <a:cubicBezTo>
                    <a:pt x="1013" y="968"/>
                    <a:pt x="1013" y="1241"/>
                    <a:pt x="847" y="1422"/>
                  </a:cubicBezTo>
                  <a:cubicBezTo>
                    <a:pt x="801" y="1467"/>
                    <a:pt x="680" y="1483"/>
                    <a:pt x="575" y="1497"/>
                  </a:cubicBezTo>
                  <a:cubicBezTo>
                    <a:pt x="424" y="1513"/>
                    <a:pt x="303" y="1648"/>
                    <a:pt x="303" y="1800"/>
                  </a:cubicBezTo>
                  <a:lnTo>
                    <a:pt x="303" y="3947"/>
                  </a:lnTo>
                  <a:cubicBezTo>
                    <a:pt x="303" y="4098"/>
                    <a:pt x="242" y="4219"/>
                    <a:pt x="136" y="4310"/>
                  </a:cubicBezTo>
                  <a:cubicBezTo>
                    <a:pt x="212" y="4370"/>
                    <a:pt x="317" y="4400"/>
                    <a:pt x="438" y="4400"/>
                  </a:cubicBezTo>
                  <a:cubicBezTo>
                    <a:pt x="666" y="4370"/>
                    <a:pt x="847" y="4174"/>
                    <a:pt x="847" y="3947"/>
                  </a:cubicBezTo>
                  <a:lnTo>
                    <a:pt x="847" y="1755"/>
                  </a:lnTo>
                  <a:cubicBezTo>
                    <a:pt x="847" y="1634"/>
                    <a:pt x="952" y="1543"/>
                    <a:pt x="1073" y="1543"/>
                  </a:cubicBezTo>
                  <a:cubicBezTo>
                    <a:pt x="1180" y="1543"/>
                    <a:pt x="1301" y="1513"/>
                    <a:pt x="1376" y="1422"/>
                  </a:cubicBezTo>
                  <a:cubicBezTo>
                    <a:pt x="1557" y="1241"/>
                    <a:pt x="1543" y="953"/>
                    <a:pt x="1376" y="787"/>
                  </a:cubicBezTo>
                  <a:lnTo>
                    <a:pt x="711" y="136"/>
                  </a:lnTo>
                  <a:cubicBezTo>
                    <a:pt x="628" y="46"/>
                    <a:pt x="518" y="0"/>
                    <a:pt x="4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26"/>
            <p:cNvSpPr/>
            <p:nvPr/>
          </p:nvSpPr>
          <p:spPr>
            <a:xfrm rot="10800000">
              <a:off x="1784653" y="3882847"/>
              <a:ext cx="72467" cy="204547"/>
            </a:xfrm>
            <a:custGeom>
              <a:rect b="b" l="l" r="r" t="t"/>
              <a:pathLst>
                <a:path extrusionOk="0" h="6492" w="2300">
                  <a:moveTo>
                    <a:pt x="1149" y="1"/>
                  </a:moveTo>
                  <a:cubicBezTo>
                    <a:pt x="1036" y="1"/>
                    <a:pt x="923" y="43"/>
                    <a:pt x="832" y="126"/>
                  </a:cubicBezTo>
                  <a:lnTo>
                    <a:pt x="182" y="791"/>
                  </a:lnTo>
                  <a:cubicBezTo>
                    <a:pt x="15" y="957"/>
                    <a:pt x="1" y="1229"/>
                    <a:pt x="152" y="1396"/>
                  </a:cubicBezTo>
                  <a:cubicBezTo>
                    <a:pt x="243" y="1501"/>
                    <a:pt x="364" y="1547"/>
                    <a:pt x="499" y="1547"/>
                  </a:cubicBezTo>
                  <a:cubicBezTo>
                    <a:pt x="606" y="1547"/>
                    <a:pt x="711" y="1638"/>
                    <a:pt x="711" y="1759"/>
                  </a:cubicBezTo>
                  <a:lnTo>
                    <a:pt x="711" y="6038"/>
                  </a:lnTo>
                  <a:cubicBezTo>
                    <a:pt x="711" y="6265"/>
                    <a:pt x="892" y="6477"/>
                    <a:pt x="1134" y="6491"/>
                  </a:cubicBezTo>
                  <a:cubicBezTo>
                    <a:pt x="1376" y="6491"/>
                    <a:pt x="1588" y="6295"/>
                    <a:pt x="1588" y="6038"/>
                  </a:cubicBezTo>
                  <a:lnTo>
                    <a:pt x="1588" y="1759"/>
                  </a:lnTo>
                  <a:cubicBezTo>
                    <a:pt x="1588" y="1638"/>
                    <a:pt x="1694" y="1547"/>
                    <a:pt x="1815" y="1547"/>
                  </a:cubicBezTo>
                  <a:cubicBezTo>
                    <a:pt x="1921" y="1547"/>
                    <a:pt x="2042" y="1501"/>
                    <a:pt x="2132" y="1411"/>
                  </a:cubicBezTo>
                  <a:cubicBezTo>
                    <a:pt x="2299" y="1245"/>
                    <a:pt x="2284" y="957"/>
                    <a:pt x="2118" y="791"/>
                  </a:cubicBezTo>
                  <a:lnTo>
                    <a:pt x="1467" y="126"/>
                  </a:lnTo>
                  <a:cubicBezTo>
                    <a:pt x="1376" y="43"/>
                    <a:pt x="1263" y="1"/>
                    <a:pt x="11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26"/>
            <p:cNvSpPr/>
            <p:nvPr/>
          </p:nvSpPr>
          <p:spPr>
            <a:xfrm rot="10800000">
              <a:off x="1784654" y="3882847"/>
              <a:ext cx="49120" cy="204547"/>
            </a:xfrm>
            <a:custGeom>
              <a:rect b="b" l="l" r="r" t="t"/>
              <a:pathLst>
                <a:path extrusionOk="0" h="6492" w="1559">
                  <a:moveTo>
                    <a:pt x="408" y="1"/>
                  </a:moveTo>
                  <a:cubicBezTo>
                    <a:pt x="295" y="1"/>
                    <a:pt x="182" y="43"/>
                    <a:pt x="91" y="126"/>
                  </a:cubicBezTo>
                  <a:lnTo>
                    <a:pt x="0" y="217"/>
                  </a:lnTo>
                  <a:cubicBezTo>
                    <a:pt x="22" y="214"/>
                    <a:pt x="45" y="213"/>
                    <a:pt x="68" y="213"/>
                  </a:cubicBezTo>
                  <a:cubicBezTo>
                    <a:pt x="185" y="213"/>
                    <a:pt x="305" y="249"/>
                    <a:pt x="393" y="338"/>
                  </a:cubicBezTo>
                  <a:lnTo>
                    <a:pt x="847" y="791"/>
                  </a:lnTo>
                  <a:cubicBezTo>
                    <a:pt x="1014" y="973"/>
                    <a:pt x="1014" y="1245"/>
                    <a:pt x="847" y="1426"/>
                  </a:cubicBezTo>
                  <a:cubicBezTo>
                    <a:pt x="802" y="1457"/>
                    <a:pt x="696" y="1487"/>
                    <a:pt x="591" y="1501"/>
                  </a:cubicBezTo>
                  <a:cubicBezTo>
                    <a:pt x="439" y="1517"/>
                    <a:pt x="303" y="1653"/>
                    <a:pt x="303" y="1820"/>
                  </a:cubicBezTo>
                  <a:lnTo>
                    <a:pt x="303" y="6038"/>
                  </a:lnTo>
                  <a:cubicBezTo>
                    <a:pt x="303" y="6189"/>
                    <a:pt x="242" y="6310"/>
                    <a:pt x="137" y="6401"/>
                  </a:cubicBezTo>
                  <a:cubicBezTo>
                    <a:pt x="228" y="6461"/>
                    <a:pt x="318" y="6491"/>
                    <a:pt x="439" y="6491"/>
                  </a:cubicBezTo>
                  <a:cubicBezTo>
                    <a:pt x="666" y="6461"/>
                    <a:pt x="847" y="6265"/>
                    <a:pt x="847" y="6038"/>
                  </a:cubicBezTo>
                  <a:lnTo>
                    <a:pt x="847" y="1759"/>
                  </a:lnTo>
                  <a:cubicBezTo>
                    <a:pt x="847" y="1638"/>
                    <a:pt x="953" y="1547"/>
                    <a:pt x="1074" y="1547"/>
                  </a:cubicBezTo>
                  <a:cubicBezTo>
                    <a:pt x="1180" y="1547"/>
                    <a:pt x="1301" y="1501"/>
                    <a:pt x="1391" y="1411"/>
                  </a:cubicBezTo>
                  <a:cubicBezTo>
                    <a:pt x="1558" y="1245"/>
                    <a:pt x="1543" y="957"/>
                    <a:pt x="1377" y="791"/>
                  </a:cubicBezTo>
                  <a:lnTo>
                    <a:pt x="726" y="126"/>
                  </a:lnTo>
                  <a:cubicBezTo>
                    <a:pt x="635" y="43"/>
                    <a:pt x="522" y="1"/>
                    <a:pt x="40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26"/>
            <p:cNvSpPr/>
            <p:nvPr/>
          </p:nvSpPr>
          <p:spPr>
            <a:xfrm rot="10800000">
              <a:off x="1645109" y="3713859"/>
              <a:ext cx="72436" cy="373553"/>
            </a:xfrm>
            <a:custGeom>
              <a:rect b="b" l="l" r="r" t="t"/>
              <a:pathLst>
                <a:path extrusionOk="0" h="11856" w="2299">
                  <a:moveTo>
                    <a:pt x="1150" y="1"/>
                  </a:moveTo>
                  <a:cubicBezTo>
                    <a:pt x="1037" y="1"/>
                    <a:pt x="924" y="46"/>
                    <a:pt x="833" y="137"/>
                  </a:cubicBezTo>
                  <a:lnTo>
                    <a:pt x="182" y="786"/>
                  </a:lnTo>
                  <a:cubicBezTo>
                    <a:pt x="16" y="953"/>
                    <a:pt x="1" y="1226"/>
                    <a:pt x="168" y="1407"/>
                  </a:cubicBezTo>
                  <a:cubicBezTo>
                    <a:pt x="243" y="1498"/>
                    <a:pt x="379" y="1558"/>
                    <a:pt x="500" y="1558"/>
                  </a:cubicBezTo>
                  <a:cubicBezTo>
                    <a:pt x="507" y="1557"/>
                    <a:pt x="514" y="1557"/>
                    <a:pt x="521" y="1557"/>
                  </a:cubicBezTo>
                  <a:cubicBezTo>
                    <a:pt x="619" y="1557"/>
                    <a:pt x="712" y="1657"/>
                    <a:pt x="712" y="1770"/>
                  </a:cubicBezTo>
                  <a:lnTo>
                    <a:pt x="712" y="11401"/>
                  </a:lnTo>
                  <a:cubicBezTo>
                    <a:pt x="712" y="11643"/>
                    <a:pt x="893" y="11840"/>
                    <a:pt x="1135" y="11855"/>
                  </a:cubicBezTo>
                  <a:cubicBezTo>
                    <a:pt x="1144" y="11855"/>
                    <a:pt x="1152" y="11856"/>
                    <a:pt x="1161" y="11856"/>
                  </a:cubicBezTo>
                  <a:cubicBezTo>
                    <a:pt x="1392" y="11856"/>
                    <a:pt x="1589" y="11650"/>
                    <a:pt x="1589" y="11417"/>
                  </a:cubicBezTo>
                  <a:lnTo>
                    <a:pt x="1589" y="1770"/>
                  </a:lnTo>
                  <a:cubicBezTo>
                    <a:pt x="1589" y="1657"/>
                    <a:pt x="1681" y="1557"/>
                    <a:pt x="1791" y="1557"/>
                  </a:cubicBezTo>
                  <a:cubicBezTo>
                    <a:pt x="1799" y="1557"/>
                    <a:pt x="1807" y="1557"/>
                    <a:pt x="1815" y="1558"/>
                  </a:cubicBezTo>
                  <a:cubicBezTo>
                    <a:pt x="1922" y="1558"/>
                    <a:pt x="2043" y="1512"/>
                    <a:pt x="2133" y="1422"/>
                  </a:cubicBezTo>
                  <a:cubicBezTo>
                    <a:pt x="2299" y="1240"/>
                    <a:pt x="2284" y="968"/>
                    <a:pt x="2118" y="786"/>
                  </a:cubicBezTo>
                  <a:lnTo>
                    <a:pt x="1468" y="137"/>
                  </a:lnTo>
                  <a:cubicBezTo>
                    <a:pt x="1377" y="46"/>
                    <a:pt x="1264" y="1"/>
                    <a:pt x="11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6"/>
            <p:cNvSpPr/>
            <p:nvPr/>
          </p:nvSpPr>
          <p:spPr>
            <a:xfrm rot="10800000">
              <a:off x="1645109" y="3713796"/>
              <a:ext cx="49057" cy="373616"/>
            </a:xfrm>
            <a:custGeom>
              <a:rect b="b" l="l" r="r" t="t"/>
              <a:pathLst>
                <a:path extrusionOk="0" h="11858" w="1557">
                  <a:moveTo>
                    <a:pt x="408" y="1"/>
                  </a:moveTo>
                  <a:cubicBezTo>
                    <a:pt x="295" y="1"/>
                    <a:pt x="182" y="46"/>
                    <a:pt x="91" y="137"/>
                  </a:cubicBezTo>
                  <a:lnTo>
                    <a:pt x="0" y="228"/>
                  </a:lnTo>
                  <a:cubicBezTo>
                    <a:pt x="28" y="221"/>
                    <a:pt x="56" y="218"/>
                    <a:pt x="85" y="218"/>
                  </a:cubicBezTo>
                  <a:cubicBezTo>
                    <a:pt x="196" y="218"/>
                    <a:pt x="309" y="264"/>
                    <a:pt x="393" y="349"/>
                  </a:cubicBezTo>
                  <a:lnTo>
                    <a:pt x="847" y="802"/>
                  </a:lnTo>
                  <a:cubicBezTo>
                    <a:pt x="1013" y="968"/>
                    <a:pt x="1013" y="1256"/>
                    <a:pt x="847" y="1422"/>
                  </a:cubicBezTo>
                  <a:cubicBezTo>
                    <a:pt x="801" y="1468"/>
                    <a:pt x="665" y="1498"/>
                    <a:pt x="544" y="1512"/>
                  </a:cubicBezTo>
                  <a:cubicBezTo>
                    <a:pt x="408" y="1512"/>
                    <a:pt x="317" y="1619"/>
                    <a:pt x="317" y="1754"/>
                  </a:cubicBezTo>
                  <a:lnTo>
                    <a:pt x="317" y="11417"/>
                  </a:lnTo>
                  <a:cubicBezTo>
                    <a:pt x="317" y="11552"/>
                    <a:pt x="242" y="11689"/>
                    <a:pt x="136" y="11764"/>
                  </a:cubicBezTo>
                  <a:cubicBezTo>
                    <a:pt x="214" y="11816"/>
                    <a:pt x="304" y="11858"/>
                    <a:pt x="396" y="11858"/>
                  </a:cubicBezTo>
                  <a:cubicBezTo>
                    <a:pt x="410" y="11858"/>
                    <a:pt x="424" y="11857"/>
                    <a:pt x="438" y="11855"/>
                  </a:cubicBezTo>
                  <a:cubicBezTo>
                    <a:pt x="680" y="11840"/>
                    <a:pt x="847" y="11643"/>
                    <a:pt x="847" y="11401"/>
                  </a:cubicBezTo>
                  <a:lnTo>
                    <a:pt x="847" y="1770"/>
                  </a:lnTo>
                  <a:cubicBezTo>
                    <a:pt x="847" y="1657"/>
                    <a:pt x="939" y="1557"/>
                    <a:pt x="1049" y="1557"/>
                  </a:cubicBezTo>
                  <a:cubicBezTo>
                    <a:pt x="1057" y="1557"/>
                    <a:pt x="1065" y="1557"/>
                    <a:pt x="1073" y="1558"/>
                  </a:cubicBezTo>
                  <a:cubicBezTo>
                    <a:pt x="1180" y="1558"/>
                    <a:pt x="1301" y="1512"/>
                    <a:pt x="1391" y="1422"/>
                  </a:cubicBezTo>
                  <a:cubicBezTo>
                    <a:pt x="1557" y="1240"/>
                    <a:pt x="1542" y="968"/>
                    <a:pt x="1376" y="786"/>
                  </a:cubicBezTo>
                  <a:lnTo>
                    <a:pt x="726" y="137"/>
                  </a:lnTo>
                  <a:cubicBezTo>
                    <a:pt x="635" y="46"/>
                    <a:pt x="522" y="1"/>
                    <a:pt x="40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26"/>
            <p:cNvSpPr/>
            <p:nvPr/>
          </p:nvSpPr>
          <p:spPr>
            <a:xfrm>
              <a:off x="1598920" y="3667607"/>
              <a:ext cx="192007" cy="192007"/>
            </a:xfrm>
            <a:custGeom>
              <a:rect b="b" l="l" r="r" t="t"/>
              <a:pathLst>
                <a:path extrusionOk="0" h="6094" w="6094">
                  <a:moveTo>
                    <a:pt x="3040" y="0"/>
                  </a:moveTo>
                  <a:cubicBezTo>
                    <a:pt x="1362" y="0"/>
                    <a:pt x="1" y="1361"/>
                    <a:pt x="1" y="3054"/>
                  </a:cubicBezTo>
                  <a:cubicBezTo>
                    <a:pt x="1" y="4732"/>
                    <a:pt x="1362" y="6093"/>
                    <a:pt x="3040" y="6093"/>
                  </a:cubicBezTo>
                  <a:cubicBezTo>
                    <a:pt x="4733" y="6093"/>
                    <a:pt x="6094" y="4732"/>
                    <a:pt x="6094" y="3054"/>
                  </a:cubicBezTo>
                  <a:cubicBezTo>
                    <a:pt x="6094" y="1361"/>
                    <a:pt x="4733" y="0"/>
                    <a:pt x="3040" y="0"/>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26"/>
            <p:cNvSpPr/>
            <p:nvPr/>
          </p:nvSpPr>
          <p:spPr>
            <a:xfrm>
              <a:off x="1670850" y="3667607"/>
              <a:ext cx="120075" cy="192007"/>
            </a:xfrm>
            <a:custGeom>
              <a:rect b="b" l="l" r="r" t="t"/>
              <a:pathLst>
                <a:path extrusionOk="0" h="6094" w="3811">
                  <a:moveTo>
                    <a:pt x="757" y="0"/>
                  </a:moveTo>
                  <a:cubicBezTo>
                    <a:pt x="500" y="0"/>
                    <a:pt x="242" y="30"/>
                    <a:pt x="0" y="105"/>
                  </a:cubicBezTo>
                  <a:cubicBezTo>
                    <a:pt x="1301" y="438"/>
                    <a:pt x="2269" y="1633"/>
                    <a:pt x="2269" y="3054"/>
                  </a:cubicBezTo>
                  <a:cubicBezTo>
                    <a:pt x="2269" y="4476"/>
                    <a:pt x="1301" y="5670"/>
                    <a:pt x="0" y="6002"/>
                  </a:cubicBezTo>
                  <a:cubicBezTo>
                    <a:pt x="242" y="6063"/>
                    <a:pt x="500" y="6093"/>
                    <a:pt x="757" y="6093"/>
                  </a:cubicBezTo>
                  <a:cubicBezTo>
                    <a:pt x="2450" y="6093"/>
                    <a:pt x="3811" y="4732"/>
                    <a:pt x="3811" y="3054"/>
                  </a:cubicBezTo>
                  <a:cubicBezTo>
                    <a:pt x="3811" y="1361"/>
                    <a:pt x="2450" y="0"/>
                    <a:pt x="757" y="0"/>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26"/>
            <p:cNvSpPr/>
            <p:nvPr/>
          </p:nvSpPr>
          <p:spPr>
            <a:xfrm>
              <a:off x="1648921" y="3727911"/>
              <a:ext cx="96791" cy="65945"/>
            </a:xfrm>
            <a:custGeom>
              <a:rect b="b" l="l" r="r" t="t"/>
              <a:pathLst>
                <a:path extrusionOk="0" h="2093" w="3072">
                  <a:moveTo>
                    <a:pt x="2808" y="1"/>
                  </a:moveTo>
                  <a:cubicBezTo>
                    <a:pt x="2789" y="1"/>
                    <a:pt x="2771" y="2"/>
                    <a:pt x="2753" y="6"/>
                  </a:cubicBezTo>
                  <a:cubicBezTo>
                    <a:pt x="2723" y="22"/>
                    <a:pt x="2692" y="36"/>
                    <a:pt x="2662" y="66"/>
                  </a:cubicBezTo>
                  <a:lnTo>
                    <a:pt x="1150" y="1578"/>
                  </a:lnTo>
                  <a:cubicBezTo>
                    <a:pt x="1105" y="1624"/>
                    <a:pt x="1059" y="1655"/>
                    <a:pt x="999" y="1655"/>
                  </a:cubicBezTo>
                  <a:cubicBezTo>
                    <a:pt x="938" y="1655"/>
                    <a:pt x="894" y="1624"/>
                    <a:pt x="848" y="1578"/>
                  </a:cubicBezTo>
                  <a:lnTo>
                    <a:pt x="394" y="1140"/>
                  </a:lnTo>
                  <a:cubicBezTo>
                    <a:pt x="357" y="1095"/>
                    <a:pt x="300" y="1072"/>
                    <a:pt x="243" y="1072"/>
                  </a:cubicBezTo>
                  <a:cubicBezTo>
                    <a:pt x="187" y="1072"/>
                    <a:pt x="130" y="1095"/>
                    <a:pt x="92" y="1140"/>
                  </a:cubicBezTo>
                  <a:cubicBezTo>
                    <a:pt x="1" y="1231"/>
                    <a:pt x="1" y="1367"/>
                    <a:pt x="92" y="1457"/>
                  </a:cubicBezTo>
                  <a:lnTo>
                    <a:pt x="531" y="1897"/>
                  </a:lnTo>
                  <a:cubicBezTo>
                    <a:pt x="652" y="2017"/>
                    <a:pt x="817" y="2092"/>
                    <a:pt x="999" y="2092"/>
                  </a:cubicBezTo>
                  <a:cubicBezTo>
                    <a:pt x="1180" y="2092"/>
                    <a:pt x="1347" y="2017"/>
                    <a:pt x="1468" y="1897"/>
                  </a:cubicBezTo>
                  <a:lnTo>
                    <a:pt x="2904" y="459"/>
                  </a:lnTo>
                  <a:lnTo>
                    <a:pt x="2980" y="384"/>
                  </a:lnTo>
                  <a:cubicBezTo>
                    <a:pt x="3071" y="294"/>
                    <a:pt x="3071" y="157"/>
                    <a:pt x="2980" y="66"/>
                  </a:cubicBezTo>
                  <a:cubicBezTo>
                    <a:pt x="2934" y="20"/>
                    <a:pt x="2870" y="1"/>
                    <a:pt x="2808"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2" name="Google Shape;1172;p26"/>
          <p:cNvGrpSpPr/>
          <p:nvPr/>
        </p:nvGrpSpPr>
        <p:grpSpPr>
          <a:xfrm>
            <a:off x="6676676" y="2308819"/>
            <a:ext cx="437856" cy="462115"/>
            <a:chOff x="5557426" y="1608482"/>
            <a:chExt cx="437856" cy="462115"/>
          </a:xfrm>
        </p:grpSpPr>
        <p:sp>
          <p:nvSpPr>
            <p:cNvPr id="1173" name="Google Shape;1173;p26"/>
            <p:cNvSpPr/>
            <p:nvPr/>
          </p:nvSpPr>
          <p:spPr>
            <a:xfrm>
              <a:off x="5877096" y="1899070"/>
              <a:ext cx="81037" cy="171527"/>
            </a:xfrm>
            <a:custGeom>
              <a:rect b="b" l="l" r="r" t="t"/>
              <a:pathLst>
                <a:path extrusionOk="0" h="5444" w="2572">
                  <a:moveTo>
                    <a:pt x="2223" y="1"/>
                  </a:moveTo>
                  <a:lnTo>
                    <a:pt x="76" y="1679"/>
                  </a:lnTo>
                  <a:cubicBezTo>
                    <a:pt x="31" y="1710"/>
                    <a:pt x="1" y="1785"/>
                    <a:pt x="1" y="1845"/>
                  </a:cubicBezTo>
                  <a:lnTo>
                    <a:pt x="1" y="2299"/>
                  </a:lnTo>
                  <a:lnTo>
                    <a:pt x="2571" y="288"/>
                  </a:lnTo>
                  <a:lnTo>
                    <a:pt x="2223" y="1"/>
                  </a:lnTo>
                  <a:close/>
                  <a:moveTo>
                    <a:pt x="1" y="3040"/>
                  </a:moveTo>
                  <a:lnTo>
                    <a:pt x="1" y="3599"/>
                  </a:lnTo>
                  <a:cubicBezTo>
                    <a:pt x="1" y="3675"/>
                    <a:pt x="31" y="3736"/>
                    <a:pt x="76" y="3781"/>
                  </a:cubicBezTo>
                  <a:lnTo>
                    <a:pt x="2223" y="5444"/>
                  </a:lnTo>
                  <a:lnTo>
                    <a:pt x="2571" y="5187"/>
                  </a:lnTo>
                  <a:lnTo>
                    <a:pt x="1" y="304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26"/>
            <p:cNvSpPr/>
            <p:nvPr/>
          </p:nvSpPr>
          <p:spPr>
            <a:xfrm>
              <a:off x="5594100" y="1899070"/>
              <a:ext cx="81478" cy="171527"/>
            </a:xfrm>
            <a:custGeom>
              <a:rect b="b" l="l" r="r" t="t"/>
              <a:pathLst>
                <a:path extrusionOk="0" h="5444" w="2586">
                  <a:moveTo>
                    <a:pt x="364" y="1"/>
                  </a:moveTo>
                  <a:lnTo>
                    <a:pt x="1" y="288"/>
                  </a:lnTo>
                  <a:lnTo>
                    <a:pt x="2586" y="2299"/>
                  </a:lnTo>
                  <a:lnTo>
                    <a:pt x="2586" y="1845"/>
                  </a:lnTo>
                  <a:cubicBezTo>
                    <a:pt x="2586" y="1785"/>
                    <a:pt x="2556" y="1710"/>
                    <a:pt x="2495" y="1679"/>
                  </a:cubicBezTo>
                  <a:lnTo>
                    <a:pt x="364" y="1"/>
                  </a:lnTo>
                  <a:close/>
                  <a:moveTo>
                    <a:pt x="2586" y="3040"/>
                  </a:moveTo>
                  <a:lnTo>
                    <a:pt x="1" y="5187"/>
                  </a:lnTo>
                  <a:lnTo>
                    <a:pt x="364" y="5444"/>
                  </a:lnTo>
                  <a:lnTo>
                    <a:pt x="2495" y="3781"/>
                  </a:lnTo>
                  <a:cubicBezTo>
                    <a:pt x="2556" y="3736"/>
                    <a:pt x="2586" y="3675"/>
                    <a:pt x="2586" y="3599"/>
                  </a:cubicBezTo>
                  <a:lnTo>
                    <a:pt x="2586" y="304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26"/>
            <p:cNvSpPr/>
            <p:nvPr/>
          </p:nvSpPr>
          <p:spPr>
            <a:xfrm>
              <a:off x="5869471" y="1682334"/>
              <a:ext cx="68151" cy="114372"/>
            </a:xfrm>
            <a:custGeom>
              <a:rect b="b" l="l" r="r" t="t"/>
              <a:pathLst>
                <a:path extrusionOk="0" h="3630" w="2163">
                  <a:moveTo>
                    <a:pt x="1089" y="0"/>
                  </a:moveTo>
                  <a:lnTo>
                    <a:pt x="212" y="166"/>
                  </a:lnTo>
                  <a:cubicBezTo>
                    <a:pt x="166" y="317"/>
                    <a:pt x="136" y="468"/>
                    <a:pt x="106" y="620"/>
                  </a:cubicBezTo>
                  <a:cubicBezTo>
                    <a:pt x="31" y="998"/>
                    <a:pt x="1" y="1376"/>
                    <a:pt x="1" y="1769"/>
                  </a:cubicBezTo>
                  <a:cubicBezTo>
                    <a:pt x="1" y="2299"/>
                    <a:pt x="76" y="2843"/>
                    <a:pt x="212" y="3357"/>
                  </a:cubicBezTo>
                  <a:lnTo>
                    <a:pt x="1089" y="3629"/>
                  </a:lnTo>
                  <a:lnTo>
                    <a:pt x="1392" y="3538"/>
                  </a:lnTo>
                  <a:lnTo>
                    <a:pt x="1951" y="3357"/>
                  </a:lnTo>
                  <a:cubicBezTo>
                    <a:pt x="2102" y="2843"/>
                    <a:pt x="2162" y="2299"/>
                    <a:pt x="2162" y="1769"/>
                  </a:cubicBezTo>
                  <a:cubicBezTo>
                    <a:pt x="2162" y="1224"/>
                    <a:pt x="2102" y="696"/>
                    <a:pt x="1951" y="166"/>
                  </a:cubicBezTo>
                  <a:lnTo>
                    <a:pt x="108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26"/>
            <p:cNvSpPr/>
            <p:nvPr/>
          </p:nvSpPr>
          <p:spPr>
            <a:xfrm>
              <a:off x="5872779" y="1682334"/>
              <a:ext cx="64842" cy="111505"/>
            </a:xfrm>
            <a:custGeom>
              <a:rect b="b" l="l" r="r" t="t"/>
              <a:pathLst>
                <a:path extrusionOk="0" h="3539" w="2058">
                  <a:moveTo>
                    <a:pt x="984" y="0"/>
                  </a:moveTo>
                  <a:lnTo>
                    <a:pt x="107" y="166"/>
                  </a:lnTo>
                  <a:cubicBezTo>
                    <a:pt x="61" y="317"/>
                    <a:pt x="31" y="468"/>
                    <a:pt x="1" y="620"/>
                  </a:cubicBezTo>
                  <a:lnTo>
                    <a:pt x="606" y="620"/>
                  </a:lnTo>
                  <a:cubicBezTo>
                    <a:pt x="757" y="620"/>
                    <a:pt x="894" y="726"/>
                    <a:pt x="908" y="877"/>
                  </a:cubicBezTo>
                  <a:cubicBezTo>
                    <a:pt x="1029" y="1708"/>
                    <a:pt x="984" y="2555"/>
                    <a:pt x="757" y="3357"/>
                  </a:cubicBezTo>
                  <a:lnTo>
                    <a:pt x="1287" y="3538"/>
                  </a:lnTo>
                  <a:lnTo>
                    <a:pt x="1846" y="3357"/>
                  </a:lnTo>
                  <a:cubicBezTo>
                    <a:pt x="1997" y="2843"/>
                    <a:pt x="2057" y="2299"/>
                    <a:pt x="2057" y="1769"/>
                  </a:cubicBezTo>
                  <a:cubicBezTo>
                    <a:pt x="2057" y="1224"/>
                    <a:pt x="1997" y="696"/>
                    <a:pt x="1846" y="166"/>
                  </a:cubicBezTo>
                  <a:lnTo>
                    <a:pt x="98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26"/>
            <p:cNvSpPr/>
            <p:nvPr/>
          </p:nvSpPr>
          <p:spPr>
            <a:xfrm>
              <a:off x="5557426" y="1899070"/>
              <a:ext cx="48143" cy="171527"/>
            </a:xfrm>
            <a:custGeom>
              <a:rect b="b" l="l" r="r" t="t"/>
              <a:pathLst>
                <a:path extrusionOk="0" h="5444" w="1528">
                  <a:moveTo>
                    <a:pt x="514" y="1"/>
                  </a:moveTo>
                  <a:cubicBezTo>
                    <a:pt x="228" y="1"/>
                    <a:pt x="0" y="228"/>
                    <a:pt x="0" y="515"/>
                  </a:cubicBezTo>
                  <a:lnTo>
                    <a:pt x="0" y="4930"/>
                  </a:lnTo>
                  <a:cubicBezTo>
                    <a:pt x="0" y="5218"/>
                    <a:pt x="228" y="5444"/>
                    <a:pt x="514" y="5444"/>
                  </a:cubicBezTo>
                  <a:lnTo>
                    <a:pt x="1528" y="5444"/>
                  </a:lnTo>
                  <a:lnTo>
                    <a:pt x="1528" y="1"/>
                  </a:ln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26"/>
            <p:cNvSpPr/>
            <p:nvPr/>
          </p:nvSpPr>
          <p:spPr>
            <a:xfrm>
              <a:off x="5575511" y="1899070"/>
              <a:ext cx="30058" cy="171527"/>
            </a:xfrm>
            <a:custGeom>
              <a:rect b="b" l="l" r="r" t="t"/>
              <a:pathLst>
                <a:path extrusionOk="0" h="5444" w="954">
                  <a:moveTo>
                    <a:pt x="1" y="1"/>
                  </a:moveTo>
                  <a:lnTo>
                    <a:pt x="1" y="5444"/>
                  </a:lnTo>
                  <a:lnTo>
                    <a:pt x="954" y="5444"/>
                  </a:lnTo>
                  <a:lnTo>
                    <a:pt x="954" y="1"/>
                  </a:ln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26"/>
            <p:cNvSpPr/>
            <p:nvPr/>
          </p:nvSpPr>
          <p:spPr>
            <a:xfrm>
              <a:off x="5947104" y="1899070"/>
              <a:ext cx="48175" cy="171527"/>
            </a:xfrm>
            <a:custGeom>
              <a:rect b="b" l="l" r="r" t="t"/>
              <a:pathLst>
                <a:path extrusionOk="0" h="5444" w="1529">
                  <a:moveTo>
                    <a:pt x="1" y="1"/>
                  </a:moveTo>
                  <a:lnTo>
                    <a:pt x="1" y="5444"/>
                  </a:lnTo>
                  <a:lnTo>
                    <a:pt x="999" y="5444"/>
                  </a:lnTo>
                  <a:cubicBezTo>
                    <a:pt x="1287" y="5444"/>
                    <a:pt x="1529" y="5218"/>
                    <a:pt x="1529" y="4930"/>
                  </a:cubicBezTo>
                  <a:lnTo>
                    <a:pt x="1529" y="515"/>
                  </a:lnTo>
                  <a:cubicBezTo>
                    <a:pt x="1529" y="228"/>
                    <a:pt x="1287" y="1"/>
                    <a:pt x="999"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26"/>
            <p:cNvSpPr/>
            <p:nvPr/>
          </p:nvSpPr>
          <p:spPr>
            <a:xfrm>
              <a:off x="5949026" y="1899070"/>
              <a:ext cx="46253" cy="171527"/>
            </a:xfrm>
            <a:custGeom>
              <a:rect b="b" l="l" r="r" t="t"/>
              <a:pathLst>
                <a:path extrusionOk="0" h="5444" w="1468">
                  <a:moveTo>
                    <a:pt x="0" y="1"/>
                  </a:moveTo>
                  <a:cubicBezTo>
                    <a:pt x="288" y="1"/>
                    <a:pt x="514" y="228"/>
                    <a:pt x="514" y="515"/>
                  </a:cubicBezTo>
                  <a:lnTo>
                    <a:pt x="514" y="4930"/>
                  </a:lnTo>
                  <a:cubicBezTo>
                    <a:pt x="514" y="5218"/>
                    <a:pt x="288" y="5444"/>
                    <a:pt x="0" y="5444"/>
                  </a:cubicBezTo>
                  <a:lnTo>
                    <a:pt x="938" y="5444"/>
                  </a:lnTo>
                  <a:cubicBezTo>
                    <a:pt x="1226" y="5444"/>
                    <a:pt x="1468" y="5218"/>
                    <a:pt x="1468" y="4930"/>
                  </a:cubicBezTo>
                  <a:lnTo>
                    <a:pt x="1468" y="515"/>
                  </a:lnTo>
                  <a:cubicBezTo>
                    <a:pt x="1468" y="228"/>
                    <a:pt x="1226" y="1"/>
                    <a:pt x="938"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26"/>
            <p:cNvSpPr/>
            <p:nvPr/>
          </p:nvSpPr>
          <p:spPr>
            <a:xfrm>
              <a:off x="5672710" y="1951970"/>
              <a:ext cx="206784" cy="66229"/>
            </a:xfrm>
            <a:custGeom>
              <a:rect b="b" l="l" r="r" t="t"/>
              <a:pathLst>
                <a:path extrusionOk="0" h="2102" w="6563">
                  <a:moveTo>
                    <a:pt x="0" y="0"/>
                  </a:moveTo>
                  <a:lnTo>
                    <a:pt x="0" y="2102"/>
                  </a:lnTo>
                  <a:lnTo>
                    <a:pt x="6563" y="2102"/>
                  </a:lnTo>
                  <a:lnTo>
                    <a:pt x="6563" y="0"/>
                  </a:ln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26"/>
            <p:cNvSpPr/>
            <p:nvPr/>
          </p:nvSpPr>
          <p:spPr>
            <a:xfrm>
              <a:off x="5822778" y="1951970"/>
              <a:ext cx="56714" cy="66229"/>
            </a:xfrm>
            <a:custGeom>
              <a:rect b="b" l="l" r="r" t="t"/>
              <a:pathLst>
                <a:path extrusionOk="0" h="2102" w="1800">
                  <a:moveTo>
                    <a:pt x="1" y="0"/>
                  </a:moveTo>
                  <a:lnTo>
                    <a:pt x="1" y="2102"/>
                  </a:lnTo>
                  <a:lnTo>
                    <a:pt x="1800" y="2102"/>
                  </a:lnTo>
                  <a:lnTo>
                    <a:pt x="1800" y="0"/>
                  </a:ln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26"/>
            <p:cNvSpPr/>
            <p:nvPr/>
          </p:nvSpPr>
          <p:spPr>
            <a:xfrm>
              <a:off x="5811813" y="1608482"/>
              <a:ext cx="183468" cy="79115"/>
            </a:xfrm>
            <a:custGeom>
              <a:rect b="b" l="l" r="r" t="t"/>
              <a:pathLst>
                <a:path extrusionOk="0" h="2511" w="5823">
                  <a:moveTo>
                    <a:pt x="636" y="0"/>
                  </a:moveTo>
                  <a:cubicBezTo>
                    <a:pt x="288" y="0"/>
                    <a:pt x="0" y="288"/>
                    <a:pt x="0" y="635"/>
                  </a:cubicBezTo>
                  <a:lnTo>
                    <a:pt x="0" y="1875"/>
                  </a:lnTo>
                  <a:cubicBezTo>
                    <a:pt x="0" y="2238"/>
                    <a:pt x="288" y="2510"/>
                    <a:pt x="636" y="2510"/>
                  </a:cubicBezTo>
                  <a:lnTo>
                    <a:pt x="5187" y="2510"/>
                  </a:lnTo>
                  <a:cubicBezTo>
                    <a:pt x="5535" y="2510"/>
                    <a:pt x="5823" y="2238"/>
                    <a:pt x="5823" y="1875"/>
                  </a:cubicBezTo>
                  <a:lnTo>
                    <a:pt x="5823" y="635"/>
                  </a:lnTo>
                  <a:cubicBezTo>
                    <a:pt x="5823" y="288"/>
                    <a:pt x="5535" y="0"/>
                    <a:pt x="5187"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26"/>
            <p:cNvSpPr/>
            <p:nvPr/>
          </p:nvSpPr>
          <p:spPr>
            <a:xfrm>
              <a:off x="5940929" y="1608482"/>
              <a:ext cx="54350" cy="79115"/>
            </a:xfrm>
            <a:custGeom>
              <a:rect b="b" l="l" r="r" t="t"/>
              <a:pathLst>
                <a:path extrusionOk="0" h="2511" w="1725">
                  <a:moveTo>
                    <a:pt x="1" y="0"/>
                  </a:moveTo>
                  <a:cubicBezTo>
                    <a:pt x="348" y="0"/>
                    <a:pt x="636" y="288"/>
                    <a:pt x="636" y="635"/>
                  </a:cubicBezTo>
                  <a:lnTo>
                    <a:pt x="636" y="1875"/>
                  </a:lnTo>
                  <a:cubicBezTo>
                    <a:pt x="636" y="2238"/>
                    <a:pt x="348" y="2510"/>
                    <a:pt x="1" y="2510"/>
                  </a:cubicBezTo>
                  <a:lnTo>
                    <a:pt x="1089" y="2510"/>
                  </a:lnTo>
                  <a:cubicBezTo>
                    <a:pt x="1437" y="2510"/>
                    <a:pt x="1725" y="2238"/>
                    <a:pt x="1725" y="1875"/>
                  </a:cubicBezTo>
                  <a:lnTo>
                    <a:pt x="1725" y="635"/>
                  </a:lnTo>
                  <a:cubicBezTo>
                    <a:pt x="1725" y="288"/>
                    <a:pt x="1437" y="0"/>
                    <a:pt x="1089"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26"/>
            <p:cNvSpPr/>
            <p:nvPr/>
          </p:nvSpPr>
          <p:spPr>
            <a:xfrm>
              <a:off x="5811813" y="1788103"/>
              <a:ext cx="183468" cy="79556"/>
            </a:xfrm>
            <a:custGeom>
              <a:rect b="b" l="l" r="r" t="t"/>
              <a:pathLst>
                <a:path extrusionOk="0" h="2525" w="5823">
                  <a:moveTo>
                    <a:pt x="636" y="0"/>
                  </a:moveTo>
                  <a:cubicBezTo>
                    <a:pt x="288" y="0"/>
                    <a:pt x="0" y="287"/>
                    <a:pt x="0" y="635"/>
                  </a:cubicBezTo>
                  <a:lnTo>
                    <a:pt x="0" y="1890"/>
                  </a:lnTo>
                  <a:cubicBezTo>
                    <a:pt x="0" y="2238"/>
                    <a:pt x="288" y="2525"/>
                    <a:pt x="636" y="2525"/>
                  </a:cubicBezTo>
                  <a:lnTo>
                    <a:pt x="5187" y="2525"/>
                  </a:lnTo>
                  <a:cubicBezTo>
                    <a:pt x="5535" y="2525"/>
                    <a:pt x="5823" y="2238"/>
                    <a:pt x="5823" y="1890"/>
                  </a:cubicBezTo>
                  <a:lnTo>
                    <a:pt x="5823" y="635"/>
                  </a:lnTo>
                  <a:cubicBezTo>
                    <a:pt x="5823" y="287"/>
                    <a:pt x="5535" y="0"/>
                    <a:pt x="5187"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26"/>
            <p:cNvSpPr/>
            <p:nvPr/>
          </p:nvSpPr>
          <p:spPr>
            <a:xfrm>
              <a:off x="5940929" y="1788103"/>
              <a:ext cx="54350" cy="79556"/>
            </a:xfrm>
            <a:custGeom>
              <a:rect b="b" l="l" r="r" t="t"/>
              <a:pathLst>
                <a:path extrusionOk="0" h="2525" w="1725">
                  <a:moveTo>
                    <a:pt x="1" y="0"/>
                  </a:moveTo>
                  <a:cubicBezTo>
                    <a:pt x="348" y="0"/>
                    <a:pt x="636" y="287"/>
                    <a:pt x="636" y="635"/>
                  </a:cubicBezTo>
                  <a:lnTo>
                    <a:pt x="636" y="1890"/>
                  </a:lnTo>
                  <a:cubicBezTo>
                    <a:pt x="636" y="2238"/>
                    <a:pt x="348" y="2525"/>
                    <a:pt x="1" y="2525"/>
                  </a:cubicBezTo>
                  <a:lnTo>
                    <a:pt x="1089" y="2525"/>
                  </a:lnTo>
                  <a:cubicBezTo>
                    <a:pt x="1437" y="2525"/>
                    <a:pt x="1725" y="2238"/>
                    <a:pt x="1725" y="1890"/>
                  </a:cubicBezTo>
                  <a:lnTo>
                    <a:pt x="1725" y="635"/>
                  </a:lnTo>
                  <a:cubicBezTo>
                    <a:pt x="1725" y="287"/>
                    <a:pt x="1437" y="0"/>
                    <a:pt x="1089"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26"/>
            <p:cNvSpPr/>
            <p:nvPr/>
          </p:nvSpPr>
          <p:spPr>
            <a:xfrm>
              <a:off x="5701791" y="1951970"/>
              <a:ext cx="13832" cy="66229"/>
            </a:xfrm>
            <a:custGeom>
              <a:rect b="b" l="l" r="r" t="t"/>
              <a:pathLst>
                <a:path extrusionOk="0" h="2102" w="439">
                  <a:moveTo>
                    <a:pt x="0" y="0"/>
                  </a:moveTo>
                  <a:lnTo>
                    <a:pt x="0" y="2102"/>
                  </a:lnTo>
                  <a:lnTo>
                    <a:pt x="438" y="2102"/>
                  </a:lnTo>
                  <a:lnTo>
                    <a:pt x="43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26"/>
            <p:cNvSpPr/>
            <p:nvPr/>
          </p:nvSpPr>
          <p:spPr>
            <a:xfrm>
              <a:off x="5735598" y="1951970"/>
              <a:ext cx="13863" cy="66229"/>
            </a:xfrm>
            <a:custGeom>
              <a:rect b="b" l="l" r="r" t="t"/>
              <a:pathLst>
                <a:path extrusionOk="0" h="2102" w="440">
                  <a:moveTo>
                    <a:pt x="0" y="0"/>
                  </a:moveTo>
                  <a:lnTo>
                    <a:pt x="0" y="2102"/>
                  </a:lnTo>
                  <a:lnTo>
                    <a:pt x="439" y="2102"/>
                  </a:lnTo>
                  <a:lnTo>
                    <a:pt x="43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26"/>
            <p:cNvSpPr/>
            <p:nvPr/>
          </p:nvSpPr>
          <p:spPr>
            <a:xfrm>
              <a:off x="5769437" y="1951970"/>
              <a:ext cx="13832" cy="66229"/>
            </a:xfrm>
            <a:custGeom>
              <a:rect b="b" l="l" r="r" t="t"/>
              <a:pathLst>
                <a:path extrusionOk="0" h="2102" w="439">
                  <a:moveTo>
                    <a:pt x="0" y="0"/>
                  </a:moveTo>
                  <a:lnTo>
                    <a:pt x="0" y="2102"/>
                  </a:lnTo>
                  <a:lnTo>
                    <a:pt x="438" y="2102"/>
                  </a:lnTo>
                  <a:lnTo>
                    <a:pt x="43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26"/>
            <p:cNvSpPr/>
            <p:nvPr/>
          </p:nvSpPr>
          <p:spPr>
            <a:xfrm>
              <a:off x="5802771" y="1951970"/>
              <a:ext cx="14336" cy="66229"/>
            </a:xfrm>
            <a:custGeom>
              <a:rect b="b" l="l" r="r" t="t"/>
              <a:pathLst>
                <a:path extrusionOk="0" h="2102" w="455">
                  <a:moveTo>
                    <a:pt x="1" y="0"/>
                  </a:moveTo>
                  <a:lnTo>
                    <a:pt x="1" y="2102"/>
                  </a:lnTo>
                  <a:lnTo>
                    <a:pt x="454" y="2102"/>
                  </a:lnTo>
                  <a:lnTo>
                    <a:pt x="45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26"/>
            <p:cNvSpPr/>
            <p:nvPr/>
          </p:nvSpPr>
          <p:spPr>
            <a:xfrm>
              <a:off x="5836578" y="1951970"/>
              <a:ext cx="13863" cy="66229"/>
            </a:xfrm>
            <a:custGeom>
              <a:rect b="b" l="l" r="r" t="t"/>
              <a:pathLst>
                <a:path extrusionOk="0" h="2102" w="440">
                  <a:moveTo>
                    <a:pt x="1" y="0"/>
                  </a:moveTo>
                  <a:lnTo>
                    <a:pt x="1" y="2102"/>
                  </a:lnTo>
                  <a:lnTo>
                    <a:pt x="440" y="2102"/>
                  </a:lnTo>
                  <a:lnTo>
                    <a:pt x="44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26"/>
            <p:cNvSpPr/>
            <p:nvPr/>
          </p:nvSpPr>
          <p:spPr>
            <a:xfrm>
              <a:off x="5557899" y="1608482"/>
              <a:ext cx="193456" cy="193425"/>
            </a:xfrm>
            <a:custGeom>
              <a:rect b="b" l="l" r="r" t="t"/>
              <a:pathLst>
                <a:path extrusionOk="0" h="6139" w="6140">
                  <a:moveTo>
                    <a:pt x="3070" y="0"/>
                  </a:moveTo>
                  <a:cubicBezTo>
                    <a:pt x="1376" y="0"/>
                    <a:pt x="1" y="1377"/>
                    <a:pt x="1" y="3070"/>
                  </a:cubicBezTo>
                  <a:cubicBezTo>
                    <a:pt x="1" y="4764"/>
                    <a:pt x="1376" y="6139"/>
                    <a:pt x="3070" y="6139"/>
                  </a:cubicBezTo>
                  <a:cubicBezTo>
                    <a:pt x="4763" y="6139"/>
                    <a:pt x="6140" y="4764"/>
                    <a:pt x="6140" y="3070"/>
                  </a:cubicBezTo>
                  <a:cubicBezTo>
                    <a:pt x="6140" y="1377"/>
                    <a:pt x="4763" y="0"/>
                    <a:pt x="3070" y="0"/>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26"/>
            <p:cNvSpPr/>
            <p:nvPr/>
          </p:nvSpPr>
          <p:spPr>
            <a:xfrm>
              <a:off x="5608404" y="1669321"/>
              <a:ext cx="97232" cy="65914"/>
            </a:xfrm>
            <a:custGeom>
              <a:rect b="b" l="l" r="r" t="t"/>
              <a:pathLst>
                <a:path extrusionOk="0" h="2092" w="3086">
                  <a:moveTo>
                    <a:pt x="2835" y="0"/>
                  </a:moveTo>
                  <a:cubicBezTo>
                    <a:pt x="2787" y="0"/>
                    <a:pt x="2741" y="16"/>
                    <a:pt x="2707" y="50"/>
                  </a:cubicBezTo>
                  <a:cubicBezTo>
                    <a:pt x="2692" y="50"/>
                    <a:pt x="2692" y="65"/>
                    <a:pt x="2676" y="65"/>
                  </a:cubicBezTo>
                  <a:lnTo>
                    <a:pt x="1150" y="1593"/>
                  </a:lnTo>
                  <a:cubicBezTo>
                    <a:pt x="1112" y="1638"/>
                    <a:pt x="1059" y="1661"/>
                    <a:pt x="1004" y="1661"/>
                  </a:cubicBezTo>
                  <a:cubicBezTo>
                    <a:pt x="949" y="1661"/>
                    <a:pt x="893" y="1638"/>
                    <a:pt x="847" y="1593"/>
                  </a:cubicBezTo>
                  <a:lnTo>
                    <a:pt x="394" y="1139"/>
                  </a:lnTo>
                  <a:cubicBezTo>
                    <a:pt x="356" y="1101"/>
                    <a:pt x="299" y="1082"/>
                    <a:pt x="242" y="1082"/>
                  </a:cubicBezTo>
                  <a:cubicBezTo>
                    <a:pt x="185" y="1082"/>
                    <a:pt x="129" y="1101"/>
                    <a:pt x="91" y="1139"/>
                  </a:cubicBezTo>
                  <a:cubicBezTo>
                    <a:pt x="1" y="1230"/>
                    <a:pt x="1" y="1365"/>
                    <a:pt x="91" y="1456"/>
                  </a:cubicBezTo>
                  <a:lnTo>
                    <a:pt x="529" y="1910"/>
                  </a:lnTo>
                  <a:cubicBezTo>
                    <a:pt x="666" y="2031"/>
                    <a:pt x="832" y="2091"/>
                    <a:pt x="999" y="2091"/>
                  </a:cubicBezTo>
                  <a:cubicBezTo>
                    <a:pt x="1164" y="2091"/>
                    <a:pt x="1346" y="2031"/>
                    <a:pt x="1467" y="1910"/>
                  </a:cubicBezTo>
                  <a:lnTo>
                    <a:pt x="2843" y="534"/>
                  </a:lnTo>
                  <a:lnTo>
                    <a:pt x="2994" y="383"/>
                  </a:lnTo>
                  <a:cubicBezTo>
                    <a:pt x="3085" y="292"/>
                    <a:pt x="3085" y="156"/>
                    <a:pt x="2994" y="65"/>
                  </a:cubicBezTo>
                  <a:cubicBezTo>
                    <a:pt x="2953" y="24"/>
                    <a:pt x="2893" y="0"/>
                    <a:pt x="2835"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4" name="Google Shape;1194;p26"/>
          <p:cNvSpPr txBox="1"/>
          <p:nvPr/>
        </p:nvSpPr>
        <p:spPr>
          <a:xfrm>
            <a:off x="5828200" y="3577625"/>
            <a:ext cx="2134800" cy="46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rPr lang="en" sz="2500">
                <a:solidFill>
                  <a:schemeClr val="dk2"/>
                </a:solidFill>
                <a:latin typeface="Bungee"/>
                <a:ea typeface="Bungee"/>
                <a:cs typeface="Bungee"/>
                <a:sym typeface="Bungee"/>
              </a:rPr>
              <a:t>EXERCISE</a:t>
            </a:r>
            <a:endParaRPr sz="2500">
              <a:solidFill>
                <a:schemeClr val="dk2"/>
              </a:solidFill>
              <a:latin typeface="Bungee"/>
              <a:ea typeface="Bungee"/>
              <a:cs typeface="Bungee"/>
              <a:sym typeface="Bungee"/>
            </a:endParaRPr>
          </a:p>
        </p:txBody>
      </p:sp>
      <p:sp>
        <p:nvSpPr>
          <p:cNvPr id="1195" name="Google Shape;1195;p26"/>
          <p:cNvSpPr txBox="1"/>
          <p:nvPr/>
        </p:nvSpPr>
        <p:spPr>
          <a:xfrm>
            <a:off x="3504600" y="3967503"/>
            <a:ext cx="2134800" cy="636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600">
                <a:solidFill>
                  <a:srgbClr val="F6EFE4"/>
                </a:solidFill>
                <a:latin typeface="Cairo"/>
                <a:ea typeface="Cairo"/>
                <a:cs typeface="Cairo"/>
                <a:sym typeface="Cairo"/>
              </a:rPr>
              <a:t>Mercury is quite a small planet</a:t>
            </a:r>
            <a:endParaRPr sz="1600">
              <a:solidFill>
                <a:srgbClr val="F6EFE4"/>
              </a:solidFill>
              <a:latin typeface="Cairo"/>
              <a:ea typeface="Cairo"/>
              <a:cs typeface="Cairo"/>
              <a:sym typeface="Cairo"/>
            </a:endParaRPr>
          </a:p>
        </p:txBody>
      </p:sp>
      <p:sp>
        <p:nvSpPr>
          <p:cNvPr id="1196" name="Google Shape;1196;p26"/>
          <p:cNvSpPr txBox="1"/>
          <p:nvPr/>
        </p:nvSpPr>
        <p:spPr>
          <a:xfrm>
            <a:off x="5828200" y="3967491"/>
            <a:ext cx="2134800" cy="636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600">
                <a:solidFill>
                  <a:srgbClr val="F6EFE4"/>
                </a:solidFill>
                <a:latin typeface="Cairo"/>
                <a:ea typeface="Cairo"/>
                <a:cs typeface="Cairo"/>
                <a:sym typeface="Cairo"/>
              </a:rPr>
              <a:t>Jupiter is the biggest planet of </a:t>
            </a:r>
            <a:r>
              <a:rPr lang="en" sz="1600">
                <a:solidFill>
                  <a:srgbClr val="F6EFE4"/>
                </a:solidFill>
                <a:latin typeface="Cairo"/>
                <a:ea typeface="Cairo"/>
                <a:cs typeface="Cairo"/>
                <a:sym typeface="Cairo"/>
              </a:rPr>
              <a:t>them all</a:t>
            </a:r>
            <a:endParaRPr sz="1600">
              <a:solidFill>
                <a:srgbClr val="F6EFE4"/>
              </a:solidFill>
              <a:latin typeface="Cairo"/>
              <a:ea typeface="Cairo"/>
              <a:cs typeface="Cairo"/>
              <a:sym typeface="Cairo"/>
            </a:endParaRPr>
          </a:p>
        </p:txBody>
      </p:sp>
      <p:sp>
        <p:nvSpPr>
          <p:cNvPr id="1197" name="Google Shape;1197;p26"/>
          <p:cNvSpPr txBox="1"/>
          <p:nvPr/>
        </p:nvSpPr>
        <p:spPr>
          <a:xfrm>
            <a:off x="1214200" y="3577625"/>
            <a:ext cx="2134800" cy="460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rPr lang="en" sz="2500">
                <a:solidFill>
                  <a:schemeClr val="dk2"/>
                </a:solidFill>
                <a:latin typeface="Bungee"/>
                <a:ea typeface="Bungee"/>
                <a:cs typeface="Bungee"/>
                <a:sym typeface="Bungee"/>
              </a:rPr>
              <a:t>DIET</a:t>
            </a:r>
            <a:endParaRPr sz="2500">
              <a:solidFill>
                <a:schemeClr val="dk2"/>
              </a:solidFill>
              <a:latin typeface="Bungee"/>
              <a:ea typeface="Bungee"/>
              <a:cs typeface="Bungee"/>
              <a:sym typeface="Bungee"/>
            </a:endParaRPr>
          </a:p>
        </p:txBody>
      </p:sp>
      <p:sp>
        <p:nvSpPr>
          <p:cNvPr id="1198" name="Google Shape;1198;p26"/>
          <p:cNvSpPr txBox="1"/>
          <p:nvPr/>
        </p:nvSpPr>
        <p:spPr>
          <a:xfrm>
            <a:off x="1214200" y="3965749"/>
            <a:ext cx="2134800" cy="636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600">
                <a:solidFill>
                  <a:srgbClr val="F6EFE4"/>
                </a:solidFill>
                <a:latin typeface="Cairo"/>
                <a:ea typeface="Cairo"/>
                <a:cs typeface="Cairo"/>
                <a:sym typeface="Cairo"/>
              </a:rPr>
              <a:t>Saturn is a gas giant and has rings</a:t>
            </a:r>
            <a:endParaRPr sz="1600">
              <a:solidFill>
                <a:srgbClr val="F6EFE4"/>
              </a:solidFill>
              <a:latin typeface="Cairo"/>
              <a:ea typeface="Cairo"/>
              <a:cs typeface="Cairo"/>
              <a:sym typeface="Cairo"/>
            </a:endParaRPr>
          </a:p>
        </p:txBody>
      </p:sp>
      <p:sp>
        <p:nvSpPr>
          <p:cNvPr id="1199" name="Google Shape;1199;p26"/>
          <p:cNvSpPr txBox="1"/>
          <p:nvPr/>
        </p:nvSpPr>
        <p:spPr>
          <a:xfrm>
            <a:off x="3504600" y="3577625"/>
            <a:ext cx="2134800" cy="46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rPr lang="en" sz="2500">
                <a:solidFill>
                  <a:schemeClr val="dk2"/>
                </a:solidFill>
                <a:latin typeface="Bungee"/>
                <a:ea typeface="Bungee"/>
                <a:cs typeface="Bungee"/>
                <a:sym typeface="Bungee"/>
              </a:rPr>
              <a:t>WEIGHT</a:t>
            </a:r>
            <a:endParaRPr sz="2500">
              <a:solidFill>
                <a:schemeClr val="dk2"/>
              </a:solidFill>
              <a:latin typeface="Bungee"/>
              <a:ea typeface="Bungee"/>
              <a:cs typeface="Bungee"/>
              <a:sym typeface="Bungee"/>
            </a:endParaRPr>
          </a:p>
        </p:txBody>
      </p:sp>
      <p:sp>
        <p:nvSpPr>
          <p:cNvPr id="1200" name="Google Shape;1200;p26"/>
          <p:cNvSpPr txBox="1"/>
          <p:nvPr/>
        </p:nvSpPr>
        <p:spPr>
          <a:xfrm>
            <a:off x="5828200" y="3202750"/>
            <a:ext cx="2134800" cy="315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000">
                <a:solidFill>
                  <a:schemeClr val="dk1"/>
                </a:solidFill>
                <a:latin typeface="Bungee"/>
                <a:ea typeface="Bungee"/>
                <a:cs typeface="Bungee"/>
                <a:sym typeface="Bungee"/>
              </a:rPr>
              <a:t>25%</a:t>
            </a:r>
            <a:endParaRPr sz="2000">
              <a:solidFill>
                <a:schemeClr val="dk1"/>
              </a:solidFill>
              <a:latin typeface="Bungee"/>
              <a:ea typeface="Bungee"/>
              <a:cs typeface="Bungee"/>
              <a:sym typeface="Bungee"/>
            </a:endParaRPr>
          </a:p>
        </p:txBody>
      </p:sp>
      <p:sp>
        <p:nvSpPr>
          <p:cNvPr id="1201" name="Google Shape;1201;p26"/>
          <p:cNvSpPr txBox="1"/>
          <p:nvPr/>
        </p:nvSpPr>
        <p:spPr>
          <a:xfrm>
            <a:off x="1214200" y="3202750"/>
            <a:ext cx="2134800" cy="314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000">
                <a:solidFill>
                  <a:schemeClr val="dk1"/>
                </a:solidFill>
                <a:latin typeface="Bungee"/>
                <a:ea typeface="Bungee"/>
                <a:cs typeface="Bungee"/>
                <a:sym typeface="Bungee"/>
              </a:rPr>
              <a:t>50%</a:t>
            </a:r>
            <a:endParaRPr sz="2000">
              <a:solidFill>
                <a:schemeClr val="dk1"/>
              </a:solidFill>
              <a:latin typeface="Bungee"/>
              <a:ea typeface="Bungee"/>
              <a:cs typeface="Bungee"/>
              <a:sym typeface="Bungee"/>
            </a:endParaRPr>
          </a:p>
        </p:txBody>
      </p:sp>
      <p:sp>
        <p:nvSpPr>
          <p:cNvPr id="1202" name="Google Shape;1202;p26"/>
          <p:cNvSpPr txBox="1"/>
          <p:nvPr/>
        </p:nvSpPr>
        <p:spPr>
          <a:xfrm>
            <a:off x="3504600" y="3202750"/>
            <a:ext cx="2134800" cy="315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000">
                <a:solidFill>
                  <a:schemeClr val="dk1"/>
                </a:solidFill>
                <a:latin typeface="Bungee"/>
                <a:ea typeface="Bungee"/>
                <a:cs typeface="Bungee"/>
                <a:sym typeface="Bungee"/>
              </a:rPr>
              <a:t>25%</a:t>
            </a:r>
            <a:endParaRPr sz="2000">
              <a:solidFill>
                <a:schemeClr val="dk1"/>
              </a:solidFill>
              <a:latin typeface="Bungee"/>
              <a:ea typeface="Bungee"/>
              <a:cs typeface="Bungee"/>
              <a:sym typeface="Bungee"/>
            </a:endParaRPr>
          </a:p>
        </p:txBody>
      </p:sp>
      <p:sp>
        <p:nvSpPr>
          <p:cNvPr id="1203" name="Google Shape;1203;p26"/>
          <p:cNvSpPr/>
          <p:nvPr/>
        </p:nvSpPr>
        <p:spPr>
          <a:xfrm>
            <a:off x="1804875" y="2095079"/>
            <a:ext cx="953400" cy="953400"/>
          </a:xfrm>
          <a:prstGeom prst="arc">
            <a:avLst>
              <a:gd fmla="val 16200000" name="adj1"/>
              <a:gd fmla="val 5341432" name="adj2"/>
            </a:avLst>
          </a:prstGeom>
          <a:noFill/>
          <a:ln cap="rnd"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7" name="Shape 1207"/>
        <p:cNvGrpSpPr/>
        <p:nvPr/>
      </p:nvGrpSpPr>
      <p:grpSpPr>
        <a:xfrm>
          <a:off x="0" y="0"/>
          <a:ext cx="0" cy="0"/>
          <a:chOff x="0" y="0"/>
          <a:chExt cx="0" cy="0"/>
        </a:xfrm>
      </p:grpSpPr>
      <p:sp>
        <p:nvSpPr>
          <p:cNvPr id="1208" name="Google Shape;1208;p27"/>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World Diabetes Day </a:t>
            </a:r>
            <a:r>
              <a:rPr lang="en">
                <a:solidFill>
                  <a:schemeClr val="dk2"/>
                </a:solidFill>
              </a:rPr>
              <a:t>Infographics</a:t>
            </a:r>
            <a:endParaRPr/>
          </a:p>
        </p:txBody>
      </p:sp>
      <p:grpSp>
        <p:nvGrpSpPr>
          <p:cNvPr id="1209" name="Google Shape;1209;p27"/>
          <p:cNvGrpSpPr/>
          <p:nvPr/>
        </p:nvGrpSpPr>
        <p:grpSpPr>
          <a:xfrm>
            <a:off x="1042888" y="2265998"/>
            <a:ext cx="685780" cy="1610735"/>
            <a:chOff x="3903196" y="1379924"/>
            <a:chExt cx="1357711" cy="3188943"/>
          </a:xfrm>
        </p:grpSpPr>
        <p:sp>
          <p:nvSpPr>
            <p:cNvPr id="1210" name="Google Shape;1210;p27"/>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27"/>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27"/>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27"/>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27"/>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7"/>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7"/>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27"/>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27"/>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27"/>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7"/>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27"/>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27"/>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27"/>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27"/>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27"/>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27"/>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27"/>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27"/>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27"/>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27"/>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27"/>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27"/>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27"/>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27"/>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27"/>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27"/>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27"/>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27"/>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27"/>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27"/>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27"/>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2" name="Google Shape;1242;p27"/>
          <p:cNvGrpSpPr/>
          <p:nvPr/>
        </p:nvGrpSpPr>
        <p:grpSpPr>
          <a:xfrm>
            <a:off x="2028639" y="2265998"/>
            <a:ext cx="685780" cy="1610735"/>
            <a:chOff x="3903196" y="1379924"/>
            <a:chExt cx="1357711" cy="3188943"/>
          </a:xfrm>
        </p:grpSpPr>
        <p:sp>
          <p:nvSpPr>
            <p:cNvPr id="1243" name="Google Shape;1243;p27"/>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27"/>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27"/>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27"/>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27"/>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27"/>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27"/>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27"/>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27"/>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27"/>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27"/>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27"/>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27"/>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27"/>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27"/>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27"/>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27"/>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27"/>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27"/>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27"/>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27"/>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27"/>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27"/>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27"/>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27"/>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27"/>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27"/>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27"/>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27"/>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27"/>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27"/>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27"/>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5" name="Google Shape;1275;p27"/>
          <p:cNvGrpSpPr/>
          <p:nvPr/>
        </p:nvGrpSpPr>
        <p:grpSpPr>
          <a:xfrm>
            <a:off x="3014390" y="2265998"/>
            <a:ext cx="685780" cy="1610735"/>
            <a:chOff x="3903196" y="1379924"/>
            <a:chExt cx="1357711" cy="3188943"/>
          </a:xfrm>
        </p:grpSpPr>
        <p:sp>
          <p:nvSpPr>
            <p:cNvPr id="1276" name="Google Shape;1276;p27"/>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27"/>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27"/>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27"/>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27"/>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27"/>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27"/>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27"/>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27"/>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27"/>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27"/>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27"/>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27"/>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27"/>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27"/>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27"/>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27"/>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27"/>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27"/>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27"/>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27"/>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27"/>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27"/>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27"/>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27"/>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27"/>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27"/>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27"/>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27"/>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27"/>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27"/>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27"/>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8" name="Google Shape;1308;p27"/>
          <p:cNvSpPr txBox="1"/>
          <p:nvPr/>
        </p:nvSpPr>
        <p:spPr>
          <a:xfrm>
            <a:off x="720000" y="1247775"/>
            <a:ext cx="7704000" cy="486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chemeClr val="dk2"/>
                </a:solidFill>
                <a:latin typeface="Bungee"/>
                <a:ea typeface="Bungee"/>
                <a:cs typeface="Bungee"/>
                <a:sym typeface="Bungee"/>
              </a:rPr>
              <a:t>WHO IS AT RISK?</a:t>
            </a:r>
            <a:endParaRPr sz="2500">
              <a:solidFill>
                <a:schemeClr val="dk2"/>
              </a:solidFill>
              <a:latin typeface="Bungee"/>
              <a:ea typeface="Bungee"/>
              <a:cs typeface="Bungee"/>
              <a:sym typeface="Bungee"/>
            </a:endParaRPr>
          </a:p>
        </p:txBody>
      </p:sp>
      <p:sp>
        <p:nvSpPr>
          <p:cNvPr id="1309" name="Google Shape;1309;p27"/>
          <p:cNvSpPr txBox="1"/>
          <p:nvPr/>
        </p:nvSpPr>
        <p:spPr>
          <a:xfrm>
            <a:off x="4325000" y="2048863"/>
            <a:ext cx="3776100" cy="858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5000">
                <a:solidFill>
                  <a:schemeClr val="accent1"/>
                </a:solidFill>
                <a:latin typeface="Bungee"/>
                <a:ea typeface="Bungee"/>
                <a:cs typeface="Bungee"/>
                <a:sym typeface="Bungee"/>
              </a:rPr>
              <a:t>1</a:t>
            </a:r>
            <a:r>
              <a:rPr lang="en" sz="5000">
                <a:solidFill>
                  <a:schemeClr val="dk1"/>
                </a:solidFill>
                <a:latin typeface="Bungee"/>
                <a:ea typeface="Bungee"/>
                <a:cs typeface="Bungee"/>
                <a:sym typeface="Bungee"/>
              </a:rPr>
              <a:t> </a:t>
            </a:r>
            <a:r>
              <a:rPr lang="en" sz="5000">
                <a:solidFill>
                  <a:schemeClr val="dk2"/>
                </a:solidFill>
                <a:latin typeface="Bungee"/>
                <a:ea typeface="Bungee"/>
                <a:cs typeface="Bungee"/>
                <a:sym typeface="Bungee"/>
              </a:rPr>
              <a:t>OUT OF 3</a:t>
            </a:r>
            <a:endParaRPr>
              <a:solidFill>
                <a:schemeClr val="dk2"/>
              </a:solidFill>
              <a:latin typeface="Bungee"/>
              <a:ea typeface="Bungee"/>
              <a:cs typeface="Bungee"/>
              <a:sym typeface="Bungee"/>
            </a:endParaRPr>
          </a:p>
        </p:txBody>
      </p:sp>
      <p:sp>
        <p:nvSpPr>
          <p:cNvPr id="1310" name="Google Shape;1310;p27"/>
          <p:cNvSpPr txBox="1"/>
          <p:nvPr/>
        </p:nvSpPr>
        <p:spPr>
          <a:xfrm>
            <a:off x="4325000" y="3418563"/>
            <a:ext cx="3776100" cy="67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F6EFE4"/>
                </a:solidFill>
                <a:latin typeface="Cairo"/>
                <a:ea typeface="Cairo"/>
                <a:cs typeface="Cairo"/>
                <a:sym typeface="Cairo"/>
              </a:rPr>
              <a:t>Mercury is the closest planet to the Sun and the smallest of them all</a:t>
            </a:r>
            <a:endParaRPr sz="1600">
              <a:solidFill>
                <a:srgbClr val="F6EFE4"/>
              </a:solidFill>
              <a:latin typeface="Cairo"/>
              <a:ea typeface="Cairo"/>
              <a:cs typeface="Cairo"/>
              <a:sym typeface="Cairo"/>
            </a:endParaRPr>
          </a:p>
        </p:txBody>
      </p:sp>
      <p:sp>
        <p:nvSpPr>
          <p:cNvPr id="1311" name="Google Shape;1311;p27"/>
          <p:cNvSpPr txBox="1"/>
          <p:nvPr/>
        </p:nvSpPr>
        <p:spPr>
          <a:xfrm>
            <a:off x="4325012" y="2930538"/>
            <a:ext cx="3776100" cy="67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3300">
                <a:solidFill>
                  <a:schemeClr val="dk1"/>
                </a:solidFill>
                <a:latin typeface="Bungee"/>
                <a:ea typeface="Bungee"/>
                <a:cs typeface="Bungee"/>
                <a:sym typeface="Bungee"/>
              </a:rPr>
              <a:t>AT HIGH RISK</a:t>
            </a:r>
            <a:endParaRPr sz="100">
              <a:solidFill>
                <a:schemeClr val="dk1"/>
              </a:solidFill>
              <a:latin typeface="Bungee"/>
              <a:ea typeface="Bungee"/>
              <a:cs typeface="Bungee"/>
              <a:sym typeface="Bunge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5" name="Shape 1315"/>
        <p:cNvGrpSpPr/>
        <p:nvPr/>
      </p:nvGrpSpPr>
      <p:grpSpPr>
        <a:xfrm>
          <a:off x="0" y="0"/>
          <a:ext cx="0" cy="0"/>
          <a:chOff x="0" y="0"/>
          <a:chExt cx="0" cy="0"/>
        </a:xfrm>
      </p:grpSpPr>
      <p:sp>
        <p:nvSpPr>
          <p:cNvPr id="1316" name="Google Shape;1316;p28"/>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World Diabetes Day </a:t>
            </a:r>
            <a:r>
              <a:rPr lang="en">
                <a:solidFill>
                  <a:schemeClr val="dk2"/>
                </a:solidFill>
              </a:rPr>
              <a:t>Infographics</a:t>
            </a:r>
            <a:endParaRPr/>
          </a:p>
        </p:txBody>
      </p:sp>
      <p:sp>
        <p:nvSpPr>
          <p:cNvPr id="1317" name="Google Shape;1317;p28"/>
          <p:cNvSpPr txBox="1"/>
          <p:nvPr/>
        </p:nvSpPr>
        <p:spPr>
          <a:xfrm>
            <a:off x="720000" y="1247775"/>
            <a:ext cx="7704000" cy="486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chemeClr val="dk2"/>
                </a:solidFill>
                <a:latin typeface="Bungee"/>
                <a:ea typeface="Bungee"/>
                <a:cs typeface="Bungee"/>
                <a:sym typeface="Bungee"/>
              </a:rPr>
              <a:t>DIABETIcS CAN ALSO DEVELOP:</a:t>
            </a:r>
            <a:endParaRPr sz="2500">
              <a:solidFill>
                <a:schemeClr val="dk2"/>
              </a:solidFill>
              <a:latin typeface="Bungee"/>
              <a:ea typeface="Bungee"/>
              <a:cs typeface="Bungee"/>
              <a:sym typeface="Bungee"/>
            </a:endParaRPr>
          </a:p>
        </p:txBody>
      </p:sp>
      <p:sp>
        <p:nvSpPr>
          <p:cNvPr id="1318" name="Google Shape;1318;p28"/>
          <p:cNvSpPr/>
          <p:nvPr/>
        </p:nvSpPr>
        <p:spPr>
          <a:xfrm>
            <a:off x="1397250" y="1971738"/>
            <a:ext cx="547800" cy="547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19" name="Google Shape;1319;p28"/>
          <p:cNvGrpSpPr/>
          <p:nvPr/>
        </p:nvGrpSpPr>
        <p:grpSpPr>
          <a:xfrm>
            <a:off x="1460328" y="2014465"/>
            <a:ext cx="421631" cy="462367"/>
            <a:chOff x="739566" y="2874869"/>
            <a:chExt cx="421631" cy="462367"/>
          </a:xfrm>
        </p:grpSpPr>
        <p:sp>
          <p:nvSpPr>
            <p:cNvPr id="1320" name="Google Shape;1320;p28"/>
            <p:cNvSpPr/>
            <p:nvPr/>
          </p:nvSpPr>
          <p:spPr>
            <a:xfrm>
              <a:off x="921046" y="3198099"/>
              <a:ext cx="28609" cy="139137"/>
            </a:xfrm>
            <a:custGeom>
              <a:rect b="b" l="l" r="r" t="t"/>
              <a:pathLst>
                <a:path extrusionOk="0" h="4416" w="908">
                  <a:moveTo>
                    <a:pt x="1" y="1"/>
                  </a:moveTo>
                  <a:lnTo>
                    <a:pt x="1" y="4098"/>
                  </a:lnTo>
                  <a:cubicBezTo>
                    <a:pt x="1" y="4279"/>
                    <a:pt x="137" y="4416"/>
                    <a:pt x="303" y="4416"/>
                  </a:cubicBezTo>
                  <a:lnTo>
                    <a:pt x="605" y="4416"/>
                  </a:lnTo>
                  <a:cubicBezTo>
                    <a:pt x="772" y="4416"/>
                    <a:pt x="908" y="4279"/>
                    <a:pt x="908" y="4098"/>
                  </a:cubicBezTo>
                  <a:lnTo>
                    <a:pt x="908" y="1"/>
                  </a:ln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28"/>
            <p:cNvSpPr/>
            <p:nvPr/>
          </p:nvSpPr>
          <p:spPr>
            <a:xfrm>
              <a:off x="875298" y="2881738"/>
              <a:ext cx="285899" cy="232053"/>
            </a:xfrm>
            <a:custGeom>
              <a:rect b="b" l="l" r="r" t="t"/>
              <a:pathLst>
                <a:path extrusionOk="0" h="7365" w="9074">
                  <a:moveTo>
                    <a:pt x="232" y="0"/>
                  </a:moveTo>
                  <a:cubicBezTo>
                    <a:pt x="107" y="0"/>
                    <a:pt x="1" y="102"/>
                    <a:pt x="1" y="244"/>
                  </a:cubicBezTo>
                  <a:lnTo>
                    <a:pt x="1" y="772"/>
                  </a:lnTo>
                  <a:cubicBezTo>
                    <a:pt x="1" y="893"/>
                    <a:pt x="92" y="1000"/>
                    <a:pt x="228" y="1014"/>
                  </a:cubicBezTo>
                  <a:cubicBezTo>
                    <a:pt x="622" y="1030"/>
                    <a:pt x="1543" y="1135"/>
                    <a:pt x="2874" y="1604"/>
                  </a:cubicBezTo>
                  <a:lnTo>
                    <a:pt x="8650" y="7365"/>
                  </a:lnTo>
                  <a:lnTo>
                    <a:pt x="9013" y="4931"/>
                  </a:lnTo>
                  <a:cubicBezTo>
                    <a:pt x="9073" y="4492"/>
                    <a:pt x="8938" y="4038"/>
                    <a:pt x="8635" y="3706"/>
                  </a:cubicBezTo>
                  <a:cubicBezTo>
                    <a:pt x="7668" y="2677"/>
                    <a:pt x="6004" y="954"/>
                    <a:pt x="1755" y="167"/>
                  </a:cubicBezTo>
                  <a:cubicBezTo>
                    <a:pt x="1438" y="107"/>
                    <a:pt x="666" y="32"/>
                    <a:pt x="259" y="2"/>
                  </a:cubicBezTo>
                  <a:cubicBezTo>
                    <a:pt x="250" y="1"/>
                    <a:pt x="241" y="0"/>
                    <a:pt x="232"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28"/>
            <p:cNvSpPr/>
            <p:nvPr/>
          </p:nvSpPr>
          <p:spPr>
            <a:xfrm>
              <a:off x="925804" y="2886054"/>
              <a:ext cx="235393" cy="227736"/>
            </a:xfrm>
            <a:custGeom>
              <a:rect b="b" l="l" r="r" t="t"/>
              <a:pathLst>
                <a:path extrusionOk="0" h="7228" w="7471">
                  <a:moveTo>
                    <a:pt x="1" y="0"/>
                  </a:moveTo>
                  <a:cubicBezTo>
                    <a:pt x="6" y="2"/>
                    <a:pt x="12" y="3"/>
                    <a:pt x="18" y="4"/>
                  </a:cubicBezTo>
                  <a:lnTo>
                    <a:pt x="18" y="4"/>
                  </a:lnTo>
                  <a:cubicBezTo>
                    <a:pt x="12" y="3"/>
                    <a:pt x="6" y="1"/>
                    <a:pt x="1" y="0"/>
                  </a:cubicBezTo>
                  <a:close/>
                  <a:moveTo>
                    <a:pt x="18" y="4"/>
                  </a:moveTo>
                  <a:cubicBezTo>
                    <a:pt x="3634" y="882"/>
                    <a:pt x="5129" y="2618"/>
                    <a:pt x="6034" y="3569"/>
                  </a:cubicBezTo>
                  <a:cubicBezTo>
                    <a:pt x="6337" y="3901"/>
                    <a:pt x="6472" y="4355"/>
                    <a:pt x="6412" y="4794"/>
                  </a:cubicBezTo>
                  <a:lnTo>
                    <a:pt x="6200" y="6185"/>
                  </a:lnTo>
                  <a:lnTo>
                    <a:pt x="7047" y="7228"/>
                  </a:lnTo>
                  <a:lnTo>
                    <a:pt x="7410" y="4794"/>
                  </a:lnTo>
                  <a:cubicBezTo>
                    <a:pt x="7470" y="4355"/>
                    <a:pt x="7335" y="3901"/>
                    <a:pt x="7032" y="3569"/>
                  </a:cubicBezTo>
                  <a:cubicBezTo>
                    <a:pt x="6065" y="2540"/>
                    <a:pt x="4401" y="817"/>
                    <a:pt x="152" y="30"/>
                  </a:cubicBezTo>
                  <a:cubicBezTo>
                    <a:pt x="111" y="17"/>
                    <a:pt x="70" y="16"/>
                    <a:pt x="18" y="4"/>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28"/>
            <p:cNvSpPr/>
            <p:nvPr/>
          </p:nvSpPr>
          <p:spPr>
            <a:xfrm>
              <a:off x="867232" y="2874869"/>
              <a:ext cx="218694" cy="329001"/>
            </a:xfrm>
            <a:custGeom>
              <a:rect b="b" l="l" r="r" t="t"/>
              <a:pathLst>
                <a:path extrusionOk="0" h="10442" w="6941">
                  <a:moveTo>
                    <a:pt x="6578" y="0"/>
                  </a:moveTo>
                  <a:cubicBezTo>
                    <a:pt x="6553" y="0"/>
                    <a:pt x="6528" y="3"/>
                    <a:pt x="6502" y="8"/>
                  </a:cubicBezTo>
                  <a:lnTo>
                    <a:pt x="4416" y="476"/>
                  </a:lnTo>
                  <a:cubicBezTo>
                    <a:pt x="3902" y="597"/>
                    <a:pt x="3463" y="960"/>
                    <a:pt x="3267" y="1460"/>
                  </a:cubicBezTo>
                  <a:lnTo>
                    <a:pt x="2571" y="3198"/>
                  </a:lnTo>
                  <a:cubicBezTo>
                    <a:pt x="2507" y="3377"/>
                    <a:pt x="2335" y="3480"/>
                    <a:pt x="2155" y="3480"/>
                  </a:cubicBezTo>
                  <a:cubicBezTo>
                    <a:pt x="2123" y="3480"/>
                    <a:pt x="2090" y="3477"/>
                    <a:pt x="2057" y="3470"/>
                  </a:cubicBezTo>
                  <a:cubicBezTo>
                    <a:pt x="1919" y="3429"/>
                    <a:pt x="1776" y="3409"/>
                    <a:pt x="1632" y="3409"/>
                  </a:cubicBezTo>
                  <a:cubicBezTo>
                    <a:pt x="1350" y="3409"/>
                    <a:pt x="1067" y="3486"/>
                    <a:pt x="817" y="3637"/>
                  </a:cubicBezTo>
                  <a:cubicBezTo>
                    <a:pt x="317" y="3924"/>
                    <a:pt x="1" y="4453"/>
                    <a:pt x="1" y="5042"/>
                  </a:cubicBezTo>
                  <a:lnTo>
                    <a:pt x="1" y="7794"/>
                  </a:lnTo>
                  <a:cubicBezTo>
                    <a:pt x="1" y="8536"/>
                    <a:pt x="348" y="9246"/>
                    <a:pt x="938" y="9685"/>
                  </a:cubicBezTo>
                  <a:lnTo>
                    <a:pt x="1709" y="10260"/>
                  </a:lnTo>
                  <a:lnTo>
                    <a:pt x="4007" y="10441"/>
                  </a:lnTo>
                  <a:lnTo>
                    <a:pt x="4007" y="4484"/>
                  </a:lnTo>
                  <a:lnTo>
                    <a:pt x="6940" y="1218"/>
                  </a:lnTo>
                  <a:lnTo>
                    <a:pt x="6940" y="355"/>
                  </a:lnTo>
                  <a:cubicBezTo>
                    <a:pt x="6940" y="154"/>
                    <a:pt x="6774" y="0"/>
                    <a:pt x="65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28"/>
            <p:cNvSpPr/>
            <p:nvPr/>
          </p:nvSpPr>
          <p:spPr>
            <a:xfrm>
              <a:off x="1045877" y="2874869"/>
              <a:ext cx="40046" cy="68875"/>
            </a:xfrm>
            <a:custGeom>
              <a:rect b="b" l="l" r="r" t="t"/>
              <a:pathLst>
                <a:path extrusionOk="0" h="2186" w="1271">
                  <a:moveTo>
                    <a:pt x="908" y="0"/>
                  </a:moveTo>
                  <a:cubicBezTo>
                    <a:pt x="883" y="0"/>
                    <a:pt x="858" y="3"/>
                    <a:pt x="832" y="8"/>
                  </a:cubicBezTo>
                  <a:lnTo>
                    <a:pt x="0" y="189"/>
                  </a:lnTo>
                  <a:cubicBezTo>
                    <a:pt x="151" y="234"/>
                    <a:pt x="272" y="371"/>
                    <a:pt x="272" y="537"/>
                  </a:cubicBezTo>
                  <a:lnTo>
                    <a:pt x="272" y="1218"/>
                  </a:lnTo>
                  <a:lnTo>
                    <a:pt x="409" y="2185"/>
                  </a:lnTo>
                  <a:lnTo>
                    <a:pt x="1270" y="1218"/>
                  </a:lnTo>
                  <a:lnTo>
                    <a:pt x="1270" y="355"/>
                  </a:lnTo>
                  <a:cubicBezTo>
                    <a:pt x="1270" y="154"/>
                    <a:pt x="1104" y="0"/>
                    <a:pt x="9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28"/>
            <p:cNvSpPr/>
            <p:nvPr/>
          </p:nvSpPr>
          <p:spPr>
            <a:xfrm>
              <a:off x="993449" y="2905809"/>
              <a:ext cx="154387" cy="207981"/>
            </a:xfrm>
            <a:custGeom>
              <a:rect b="b" l="l" r="r" t="t"/>
              <a:pathLst>
                <a:path extrusionOk="0" h="6601" w="4900">
                  <a:moveTo>
                    <a:pt x="4102" y="0"/>
                  </a:moveTo>
                  <a:cubicBezTo>
                    <a:pt x="4076" y="0"/>
                    <a:pt x="4050" y="3"/>
                    <a:pt x="4023" y="8"/>
                  </a:cubicBezTo>
                  <a:lnTo>
                    <a:pt x="3388" y="145"/>
                  </a:lnTo>
                  <a:lnTo>
                    <a:pt x="1422" y="553"/>
                  </a:lnTo>
                  <a:cubicBezTo>
                    <a:pt x="1059" y="629"/>
                    <a:pt x="757" y="901"/>
                    <a:pt x="652" y="1264"/>
                  </a:cubicBezTo>
                  <a:lnTo>
                    <a:pt x="1" y="3502"/>
                  </a:lnTo>
                  <a:lnTo>
                    <a:pt x="2420" y="6510"/>
                  </a:lnTo>
                  <a:lnTo>
                    <a:pt x="4900" y="6601"/>
                  </a:lnTo>
                  <a:cubicBezTo>
                    <a:pt x="4900" y="5618"/>
                    <a:pt x="4386" y="4711"/>
                    <a:pt x="3555" y="4197"/>
                  </a:cubicBezTo>
                  <a:lnTo>
                    <a:pt x="2557" y="3592"/>
                  </a:lnTo>
                  <a:cubicBezTo>
                    <a:pt x="2466" y="3532"/>
                    <a:pt x="2406" y="3425"/>
                    <a:pt x="2406" y="3320"/>
                  </a:cubicBezTo>
                  <a:lnTo>
                    <a:pt x="2481" y="1990"/>
                  </a:lnTo>
                  <a:cubicBezTo>
                    <a:pt x="2481" y="1899"/>
                    <a:pt x="2527" y="1823"/>
                    <a:pt x="2617" y="1792"/>
                  </a:cubicBezTo>
                  <a:lnTo>
                    <a:pt x="4235" y="1143"/>
                  </a:lnTo>
                  <a:cubicBezTo>
                    <a:pt x="4356" y="1082"/>
                    <a:pt x="4446" y="961"/>
                    <a:pt x="4446" y="825"/>
                  </a:cubicBezTo>
                  <a:lnTo>
                    <a:pt x="4446" y="341"/>
                  </a:lnTo>
                  <a:cubicBezTo>
                    <a:pt x="4446" y="141"/>
                    <a:pt x="4294" y="0"/>
                    <a:pt x="4102"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28"/>
            <p:cNvSpPr/>
            <p:nvPr/>
          </p:nvSpPr>
          <p:spPr>
            <a:xfrm>
              <a:off x="1037780" y="2905809"/>
              <a:ext cx="110056" cy="207981"/>
            </a:xfrm>
            <a:custGeom>
              <a:rect b="b" l="l" r="r" t="t"/>
              <a:pathLst>
                <a:path extrusionOk="0" h="6601" w="3493">
                  <a:moveTo>
                    <a:pt x="2695" y="0"/>
                  </a:moveTo>
                  <a:cubicBezTo>
                    <a:pt x="2669" y="0"/>
                    <a:pt x="2643" y="3"/>
                    <a:pt x="2616" y="8"/>
                  </a:cubicBezTo>
                  <a:lnTo>
                    <a:pt x="1981" y="145"/>
                  </a:lnTo>
                  <a:cubicBezTo>
                    <a:pt x="2011" y="190"/>
                    <a:pt x="2041" y="266"/>
                    <a:pt x="2041" y="341"/>
                  </a:cubicBezTo>
                  <a:lnTo>
                    <a:pt x="2041" y="825"/>
                  </a:lnTo>
                  <a:cubicBezTo>
                    <a:pt x="2041" y="961"/>
                    <a:pt x="1951" y="1082"/>
                    <a:pt x="1815" y="1143"/>
                  </a:cubicBezTo>
                  <a:lnTo>
                    <a:pt x="378" y="1717"/>
                  </a:lnTo>
                  <a:cubicBezTo>
                    <a:pt x="197" y="1792"/>
                    <a:pt x="61" y="1974"/>
                    <a:pt x="61" y="2171"/>
                  </a:cubicBezTo>
                  <a:lnTo>
                    <a:pt x="1" y="3304"/>
                  </a:lnTo>
                  <a:cubicBezTo>
                    <a:pt x="1" y="3425"/>
                    <a:pt x="61" y="3532"/>
                    <a:pt x="152" y="3592"/>
                  </a:cubicBezTo>
                  <a:lnTo>
                    <a:pt x="1150" y="4197"/>
                  </a:lnTo>
                  <a:cubicBezTo>
                    <a:pt x="1845" y="4621"/>
                    <a:pt x="2314" y="5331"/>
                    <a:pt x="2450" y="6133"/>
                  </a:cubicBezTo>
                  <a:lnTo>
                    <a:pt x="3493" y="6601"/>
                  </a:lnTo>
                  <a:cubicBezTo>
                    <a:pt x="3493" y="5618"/>
                    <a:pt x="2979" y="4711"/>
                    <a:pt x="2148" y="4197"/>
                  </a:cubicBezTo>
                  <a:lnTo>
                    <a:pt x="1150" y="3592"/>
                  </a:lnTo>
                  <a:cubicBezTo>
                    <a:pt x="1059" y="3532"/>
                    <a:pt x="999" y="3425"/>
                    <a:pt x="999" y="3320"/>
                  </a:cubicBezTo>
                  <a:lnTo>
                    <a:pt x="1074" y="1990"/>
                  </a:lnTo>
                  <a:cubicBezTo>
                    <a:pt x="1074" y="1899"/>
                    <a:pt x="1120" y="1823"/>
                    <a:pt x="1210" y="1792"/>
                  </a:cubicBezTo>
                  <a:lnTo>
                    <a:pt x="2828" y="1143"/>
                  </a:lnTo>
                  <a:cubicBezTo>
                    <a:pt x="2949" y="1082"/>
                    <a:pt x="3039" y="961"/>
                    <a:pt x="3039" y="825"/>
                  </a:cubicBezTo>
                  <a:lnTo>
                    <a:pt x="3039" y="341"/>
                  </a:lnTo>
                  <a:cubicBezTo>
                    <a:pt x="3039" y="141"/>
                    <a:pt x="2887" y="0"/>
                    <a:pt x="2695"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28"/>
            <p:cNvSpPr/>
            <p:nvPr/>
          </p:nvSpPr>
          <p:spPr>
            <a:xfrm>
              <a:off x="917738" y="3016115"/>
              <a:ext cx="230099" cy="320872"/>
            </a:xfrm>
            <a:custGeom>
              <a:rect b="b" l="l" r="r" t="t"/>
              <a:pathLst>
                <a:path extrusionOk="0" h="10184" w="7303">
                  <a:moveTo>
                    <a:pt x="2404" y="1"/>
                  </a:moveTo>
                  <a:lnTo>
                    <a:pt x="2041" y="227"/>
                  </a:lnTo>
                  <a:lnTo>
                    <a:pt x="1315" y="696"/>
                  </a:lnTo>
                  <a:cubicBezTo>
                    <a:pt x="499" y="1210"/>
                    <a:pt x="0" y="2102"/>
                    <a:pt x="0" y="3069"/>
                  </a:cubicBezTo>
                  <a:lnTo>
                    <a:pt x="0" y="4779"/>
                  </a:lnTo>
                  <a:cubicBezTo>
                    <a:pt x="0" y="5988"/>
                    <a:pt x="468" y="7152"/>
                    <a:pt x="1285" y="8029"/>
                  </a:cubicBezTo>
                  <a:lnTo>
                    <a:pt x="3085" y="9934"/>
                  </a:lnTo>
                  <a:cubicBezTo>
                    <a:pt x="3236" y="10101"/>
                    <a:pt x="3444" y="10184"/>
                    <a:pt x="3654" y="10184"/>
                  </a:cubicBezTo>
                  <a:cubicBezTo>
                    <a:pt x="3863" y="10184"/>
                    <a:pt x="4075" y="10101"/>
                    <a:pt x="4234" y="9934"/>
                  </a:cubicBezTo>
                  <a:lnTo>
                    <a:pt x="6018" y="8029"/>
                  </a:lnTo>
                  <a:cubicBezTo>
                    <a:pt x="6849" y="7152"/>
                    <a:pt x="7303" y="5988"/>
                    <a:pt x="7303" y="4779"/>
                  </a:cubicBezTo>
                  <a:lnTo>
                    <a:pt x="7303" y="3100"/>
                  </a:lnTo>
                  <a:cubicBezTo>
                    <a:pt x="6740" y="2711"/>
                    <a:pt x="6264" y="2585"/>
                    <a:pt x="5883" y="2585"/>
                  </a:cubicBezTo>
                  <a:cubicBezTo>
                    <a:pt x="5568" y="2585"/>
                    <a:pt x="5319" y="2671"/>
                    <a:pt x="5141" y="2767"/>
                  </a:cubicBezTo>
                  <a:cubicBezTo>
                    <a:pt x="5126" y="2767"/>
                    <a:pt x="5126" y="2783"/>
                    <a:pt x="5111" y="2783"/>
                  </a:cubicBezTo>
                  <a:cubicBezTo>
                    <a:pt x="5065" y="2813"/>
                    <a:pt x="5020" y="2828"/>
                    <a:pt x="4974" y="2828"/>
                  </a:cubicBezTo>
                  <a:lnTo>
                    <a:pt x="4974" y="2813"/>
                  </a:lnTo>
                  <a:cubicBezTo>
                    <a:pt x="4869" y="2813"/>
                    <a:pt x="4778" y="2737"/>
                    <a:pt x="4763" y="2632"/>
                  </a:cubicBezTo>
                  <a:cubicBezTo>
                    <a:pt x="4763" y="2601"/>
                    <a:pt x="4748" y="2571"/>
                    <a:pt x="4732" y="2525"/>
                  </a:cubicBezTo>
                  <a:cubicBezTo>
                    <a:pt x="4234" y="303"/>
                    <a:pt x="2404" y="1"/>
                    <a:pt x="24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28"/>
            <p:cNvSpPr/>
            <p:nvPr/>
          </p:nvSpPr>
          <p:spPr>
            <a:xfrm>
              <a:off x="982012" y="3016115"/>
              <a:ext cx="92475" cy="88662"/>
            </a:xfrm>
            <a:custGeom>
              <a:rect b="b" l="l" r="r" t="t"/>
              <a:pathLst>
                <a:path extrusionOk="0" h="2814" w="2935">
                  <a:moveTo>
                    <a:pt x="364" y="1"/>
                  </a:moveTo>
                  <a:lnTo>
                    <a:pt x="1" y="227"/>
                  </a:lnTo>
                  <a:cubicBezTo>
                    <a:pt x="561" y="515"/>
                    <a:pt x="1317" y="922"/>
                    <a:pt x="1650" y="2223"/>
                  </a:cubicBezTo>
                  <a:cubicBezTo>
                    <a:pt x="1725" y="2571"/>
                    <a:pt x="2057" y="2813"/>
                    <a:pt x="2420" y="2813"/>
                  </a:cubicBezTo>
                  <a:lnTo>
                    <a:pt x="2934" y="2813"/>
                  </a:lnTo>
                  <a:cubicBezTo>
                    <a:pt x="2829" y="2813"/>
                    <a:pt x="2738" y="2737"/>
                    <a:pt x="2723" y="2632"/>
                  </a:cubicBezTo>
                  <a:cubicBezTo>
                    <a:pt x="2255" y="318"/>
                    <a:pt x="364" y="1"/>
                    <a:pt x="36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28"/>
            <p:cNvSpPr/>
            <p:nvPr/>
          </p:nvSpPr>
          <p:spPr>
            <a:xfrm>
              <a:off x="1017268" y="3099009"/>
              <a:ext cx="130567" cy="237976"/>
            </a:xfrm>
            <a:custGeom>
              <a:rect b="b" l="l" r="r" t="t"/>
              <a:pathLst>
                <a:path extrusionOk="0" h="7553" w="4144">
                  <a:moveTo>
                    <a:pt x="3101" y="1"/>
                  </a:moveTo>
                  <a:lnTo>
                    <a:pt x="3146" y="2148"/>
                  </a:lnTo>
                  <a:cubicBezTo>
                    <a:pt x="3146" y="3357"/>
                    <a:pt x="2692" y="4521"/>
                    <a:pt x="1861" y="5398"/>
                  </a:cubicBezTo>
                  <a:lnTo>
                    <a:pt x="77" y="7303"/>
                  </a:lnTo>
                  <a:cubicBezTo>
                    <a:pt x="47" y="7333"/>
                    <a:pt x="17" y="7349"/>
                    <a:pt x="1" y="7379"/>
                  </a:cubicBezTo>
                  <a:cubicBezTo>
                    <a:pt x="145" y="7495"/>
                    <a:pt x="320" y="7553"/>
                    <a:pt x="494" y="7553"/>
                  </a:cubicBezTo>
                  <a:cubicBezTo>
                    <a:pt x="706" y="7553"/>
                    <a:pt x="917" y="7469"/>
                    <a:pt x="1075" y="7303"/>
                  </a:cubicBezTo>
                  <a:lnTo>
                    <a:pt x="2859" y="5398"/>
                  </a:lnTo>
                  <a:cubicBezTo>
                    <a:pt x="3690" y="4521"/>
                    <a:pt x="4144" y="3357"/>
                    <a:pt x="4144" y="2148"/>
                  </a:cubicBezTo>
                  <a:lnTo>
                    <a:pt x="4144" y="469"/>
                  </a:lnTo>
                  <a:cubicBezTo>
                    <a:pt x="3751" y="197"/>
                    <a:pt x="3404" y="61"/>
                    <a:pt x="31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28"/>
            <p:cNvSpPr/>
            <p:nvPr/>
          </p:nvSpPr>
          <p:spPr>
            <a:xfrm>
              <a:off x="739566" y="2941065"/>
              <a:ext cx="227736" cy="178931"/>
            </a:xfrm>
            <a:custGeom>
              <a:rect b="b" l="l" r="r" t="t"/>
              <a:pathLst>
                <a:path extrusionOk="0" h="5679" w="7228">
                  <a:moveTo>
                    <a:pt x="3614" y="1"/>
                  </a:moveTo>
                  <a:cubicBezTo>
                    <a:pt x="3383" y="1"/>
                    <a:pt x="3153" y="114"/>
                    <a:pt x="3009" y="341"/>
                  </a:cubicBezTo>
                  <a:lnTo>
                    <a:pt x="303" y="4574"/>
                  </a:lnTo>
                  <a:cubicBezTo>
                    <a:pt x="0" y="5058"/>
                    <a:pt x="347" y="5679"/>
                    <a:pt x="907" y="5679"/>
                  </a:cubicBezTo>
                  <a:lnTo>
                    <a:pt x="6321" y="5679"/>
                  </a:lnTo>
                  <a:cubicBezTo>
                    <a:pt x="6879" y="5679"/>
                    <a:pt x="7228" y="5058"/>
                    <a:pt x="6925" y="4574"/>
                  </a:cubicBezTo>
                  <a:lnTo>
                    <a:pt x="4218" y="341"/>
                  </a:lnTo>
                  <a:cubicBezTo>
                    <a:pt x="4075" y="114"/>
                    <a:pt x="3844" y="1"/>
                    <a:pt x="3614"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28"/>
            <p:cNvSpPr/>
            <p:nvPr/>
          </p:nvSpPr>
          <p:spPr>
            <a:xfrm>
              <a:off x="830085" y="2941065"/>
              <a:ext cx="137215" cy="178931"/>
            </a:xfrm>
            <a:custGeom>
              <a:rect b="b" l="l" r="r" t="t"/>
              <a:pathLst>
                <a:path extrusionOk="0" h="5679" w="4355">
                  <a:moveTo>
                    <a:pt x="741" y="1"/>
                  </a:moveTo>
                  <a:cubicBezTo>
                    <a:pt x="510" y="1"/>
                    <a:pt x="280" y="114"/>
                    <a:pt x="136" y="341"/>
                  </a:cubicBezTo>
                  <a:lnTo>
                    <a:pt x="0" y="568"/>
                  </a:lnTo>
                  <a:cubicBezTo>
                    <a:pt x="196" y="583"/>
                    <a:pt x="393" y="689"/>
                    <a:pt x="514" y="885"/>
                  </a:cubicBezTo>
                  <a:lnTo>
                    <a:pt x="2827" y="4574"/>
                  </a:lnTo>
                  <a:cubicBezTo>
                    <a:pt x="3129" y="5058"/>
                    <a:pt x="2782" y="5679"/>
                    <a:pt x="2222" y="5679"/>
                  </a:cubicBezTo>
                  <a:lnTo>
                    <a:pt x="3448" y="5679"/>
                  </a:lnTo>
                  <a:cubicBezTo>
                    <a:pt x="4006" y="5679"/>
                    <a:pt x="4355" y="5058"/>
                    <a:pt x="4052" y="4574"/>
                  </a:cubicBezTo>
                  <a:lnTo>
                    <a:pt x="1345" y="341"/>
                  </a:lnTo>
                  <a:cubicBezTo>
                    <a:pt x="1202" y="114"/>
                    <a:pt x="971" y="1"/>
                    <a:pt x="741"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28"/>
            <p:cNvSpPr/>
            <p:nvPr/>
          </p:nvSpPr>
          <p:spPr>
            <a:xfrm>
              <a:off x="1024893" y="3095670"/>
              <a:ext cx="54855" cy="142950"/>
            </a:xfrm>
            <a:custGeom>
              <a:rect b="b" l="l" r="r" t="t"/>
              <a:pathLst>
                <a:path extrusionOk="0" h="4537" w="1741">
                  <a:moveTo>
                    <a:pt x="1331" y="0"/>
                  </a:moveTo>
                  <a:lnTo>
                    <a:pt x="848" y="2738"/>
                  </a:lnTo>
                  <a:lnTo>
                    <a:pt x="61" y="4204"/>
                  </a:lnTo>
                  <a:cubicBezTo>
                    <a:pt x="1" y="4310"/>
                    <a:pt x="47" y="4446"/>
                    <a:pt x="152" y="4506"/>
                  </a:cubicBezTo>
                  <a:cubicBezTo>
                    <a:pt x="182" y="4522"/>
                    <a:pt x="213" y="4536"/>
                    <a:pt x="259" y="4536"/>
                  </a:cubicBezTo>
                  <a:cubicBezTo>
                    <a:pt x="334" y="4536"/>
                    <a:pt x="410" y="4492"/>
                    <a:pt x="454" y="4415"/>
                  </a:cubicBezTo>
                  <a:lnTo>
                    <a:pt x="1075" y="3252"/>
                  </a:lnTo>
                  <a:lnTo>
                    <a:pt x="1271" y="3554"/>
                  </a:lnTo>
                  <a:cubicBezTo>
                    <a:pt x="1317" y="3629"/>
                    <a:pt x="1377" y="3659"/>
                    <a:pt x="1452" y="3659"/>
                  </a:cubicBezTo>
                  <a:cubicBezTo>
                    <a:pt x="1498" y="3659"/>
                    <a:pt x="1543" y="3645"/>
                    <a:pt x="1573" y="3629"/>
                  </a:cubicBezTo>
                  <a:cubicBezTo>
                    <a:pt x="1680" y="3554"/>
                    <a:pt x="1710" y="3417"/>
                    <a:pt x="1650" y="3327"/>
                  </a:cubicBezTo>
                  <a:lnTo>
                    <a:pt x="1287" y="2768"/>
                  </a:lnTo>
                  <a:lnTo>
                    <a:pt x="1740" y="242"/>
                  </a:lnTo>
                  <a:cubicBezTo>
                    <a:pt x="1725" y="242"/>
                    <a:pt x="1725" y="258"/>
                    <a:pt x="1710" y="258"/>
                  </a:cubicBezTo>
                  <a:cubicBezTo>
                    <a:pt x="1664" y="288"/>
                    <a:pt x="1619" y="303"/>
                    <a:pt x="1573" y="303"/>
                  </a:cubicBezTo>
                  <a:lnTo>
                    <a:pt x="1573" y="288"/>
                  </a:lnTo>
                  <a:cubicBezTo>
                    <a:pt x="1468" y="288"/>
                    <a:pt x="1377" y="212"/>
                    <a:pt x="1362" y="107"/>
                  </a:cubicBezTo>
                  <a:cubicBezTo>
                    <a:pt x="1362" y="76"/>
                    <a:pt x="1347" y="46"/>
                    <a:pt x="1331"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28"/>
            <p:cNvSpPr/>
            <p:nvPr/>
          </p:nvSpPr>
          <p:spPr>
            <a:xfrm>
              <a:off x="846280" y="3073300"/>
              <a:ext cx="14304" cy="13800"/>
            </a:xfrm>
            <a:custGeom>
              <a:rect b="b" l="l" r="r" t="t"/>
              <a:pathLst>
                <a:path extrusionOk="0" h="438" w="454">
                  <a:moveTo>
                    <a:pt x="226" y="0"/>
                  </a:moveTo>
                  <a:cubicBezTo>
                    <a:pt x="105" y="0"/>
                    <a:pt x="0" y="105"/>
                    <a:pt x="0" y="226"/>
                  </a:cubicBezTo>
                  <a:cubicBezTo>
                    <a:pt x="0" y="347"/>
                    <a:pt x="105" y="438"/>
                    <a:pt x="226" y="438"/>
                  </a:cubicBezTo>
                  <a:cubicBezTo>
                    <a:pt x="347" y="438"/>
                    <a:pt x="454" y="347"/>
                    <a:pt x="454" y="226"/>
                  </a:cubicBezTo>
                  <a:cubicBezTo>
                    <a:pt x="454" y="105"/>
                    <a:pt x="347" y="0"/>
                    <a:pt x="226"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28"/>
            <p:cNvSpPr/>
            <p:nvPr/>
          </p:nvSpPr>
          <p:spPr>
            <a:xfrm>
              <a:off x="846280" y="2988483"/>
              <a:ext cx="14304" cy="65284"/>
            </a:xfrm>
            <a:custGeom>
              <a:rect b="b" l="l" r="r" t="t"/>
              <a:pathLst>
                <a:path extrusionOk="0" h="2072" w="454">
                  <a:moveTo>
                    <a:pt x="226" y="1"/>
                  </a:moveTo>
                  <a:cubicBezTo>
                    <a:pt x="105" y="1"/>
                    <a:pt x="0" y="91"/>
                    <a:pt x="0" y="212"/>
                  </a:cubicBezTo>
                  <a:lnTo>
                    <a:pt x="0" y="1845"/>
                  </a:lnTo>
                  <a:cubicBezTo>
                    <a:pt x="0" y="1966"/>
                    <a:pt x="105" y="2072"/>
                    <a:pt x="226" y="2072"/>
                  </a:cubicBezTo>
                  <a:cubicBezTo>
                    <a:pt x="347" y="2072"/>
                    <a:pt x="454" y="1966"/>
                    <a:pt x="454" y="1845"/>
                  </a:cubicBezTo>
                  <a:lnTo>
                    <a:pt x="454" y="212"/>
                  </a:lnTo>
                  <a:cubicBezTo>
                    <a:pt x="454" y="91"/>
                    <a:pt x="347" y="1"/>
                    <a:pt x="226" y="1"/>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5" name="Google Shape;1335;p28"/>
          <p:cNvSpPr/>
          <p:nvPr/>
        </p:nvSpPr>
        <p:spPr>
          <a:xfrm>
            <a:off x="7198950" y="2014463"/>
            <a:ext cx="547800" cy="547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36" name="Google Shape;1336;p28"/>
          <p:cNvGrpSpPr/>
          <p:nvPr/>
        </p:nvGrpSpPr>
        <p:grpSpPr>
          <a:xfrm>
            <a:off x="7236756" y="2066169"/>
            <a:ext cx="472167" cy="444409"/>
            <a:chOff x="7951831" y="2250718"/>
            <a:chExt cx="472167" cy="444409"/>
          </a:xfrm>
        </p:grpSpPr>
        <p:sp>
          <p:nvSpPr>
            <p:cNvPr id="1337" name="Google Shape;1337;p28"/>
            <p:cNvSpPr/>
            <p:nvPr/>
          </p:nvSpPr>
          <p:spPr>
            <a:xfrm>
              <a:off x="8091880" y="2456143"/>
              <a:ext cx="72436" cy="43669"/>
            </a:xfrm>
            <a:custGeom>
              <a:rect b="b" l="l" r="r" t="t"/>
              <a:pathLst>
                <a:path extrusionOk="0" h="1386" w="2299">
                  <a:moveTo>
                    <a:pt x="2070" y="1"/>
                  </a:moveTo>
                  <a:cubicBezTo>
                    <a:pt x="1972" y="1"/>
                    <a:pt x="1883" y="57"/>
                    <a:pt x="1845" y="145"/>
                  </a:cubicBezTo>
                  <a:cubicBezTo>
                    <a:pt x="1572" y="895"/>
                    <a:pt x="499" y="932"/>
                    <a:pt x="281" y="932"/>
                  </a:cubicBezTo>
                  <a:cubicBezTo>
                    <a:pt x="258" y="932"/>
                    <a:pt x="244" y="931"/>
                    <a:pt x="243" y="931"/>
                  </a:cubicBezTo>
                  <a:cubicBezTo>
                    <a:pt x="122" y="931"/>
                    <a:pt x="16" y="1022"/>
                    <a:pt x="16" y="1143"/>
                  </a:cubicBezTo>
                  <a:cubicBezTo>
                    <a:pt x="1" y="1264"/>
                    <a:pt x="91" y="1369"/>
                    <a:pt x="228" y="1385"/>
                  </a:cubicBezTo>
                  <a:lnTo>
                    <a:pt x="288" y="1385"/>
                  </a:lnTo>
                  <a:cubicBezTo>
                    <a:pt x="605" y="1385"/>
                    <a:pt x="1891" y="1325"/>
                    <a:pt x="2254" y="296"/>
                  </a:cubicBezTo>
                  <a:cubicBezTo>
                    <a:pt x="2299" y="175"/>
                    <a:pt x="2238" y="54"/>
                    <a:pt x="2133" y="8"/>
                  </a:cubicBezTo>
                  <a:cubicBezTo>
                    <a:pt x="2112" y="3"/>
                    <a:pt x="2091" y="1"/>
                    <a:pt x="2070"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28"/>
            <p:cNvSpPr/>
            <p:nvPr/>
          </p:nvSpPr>
          <p:spPr>
            <a:xfrm>
              <a:off x="8056624" y="2482073"/>
              <a:ext cx="112954" cy="213054"/>
            </a:xfrm>
            <a:custGeom>
              <a:rect b="b" l="l" r="r" t="t"/>
              <a:pathLst>
                <a:path extrusionOk="0" h="6762" w="3585">
                  <a:moveTo>
                    <a:pt x="388" y="0"/>
                  </a:moveTo>
                  <a:cubicBezTo>
                    <a:pt x="164" y="0"/>
                    <a:pt x="19" y="18"/>
                    <a:pt x="1" y="18"/>
                  </a:cubicBezTo>
                  <a:lnTo>
                    <a:pt x="107" y="834"/>
                  </a:lnTo>
                  <a:cubicBezTo>
                    <a:pt x="111" y="834"/>
                    <a:pt x="210" y="823"/>
                    <a:pt x="366" y="823"/>
                  </a:cubicBezTo>
                  <a:cubicBezTo>
                    <a:pt x="757" y="823"/>
                    <a:pt x="1507" y="893"/>
                    <a:pt x="2057" y="1379"/>
                  </a:cubicBezTo>
                  <a:cubicBezTo>
                    <a:pt x="2526" y="1786"/>
                    <a:pt x="2768" y="2421"/>
                    <a:pt x="2768" y="3284"/>
                  </a:cubicBezTo>
                  <a:lnTo>
                    <a:pt x="2768" y="6443"/>
                  </a:lnTo>
                  <a:cubicBezTo>
                    <a:pt x="2768" y="6610"/>
                    <a:pt x="2904" y="6761"/>
                    <a:pt x="3071" y="6761"/>
                  </a:cubicBezTo>
                  <a:lnTo>
                    <a:pt x="3282" y="6761"/>
                  </a:lnTo>
                  <a:cubicBezTo>
                    <a:pt x="3448" y="6761"/>
                    <a:pt x="3585" y="6610"/>
                    <a:pt x="3585" y="6443"/>
                  </a:cubicBezTo>
                  <a:lnTo>
                    <a:pt x="3585" y="3284"/>
                  </a:lnTo>
                  <a:cubicBezTo>
                    <a:pt x="3585" y="2179"/>
                    <a:pt x="3252" y="1318"/>
                    <a:pt x="2601" y="743"/>
                  </a:cubicBezTo>
                  <a:cubicBezTo>
                    <a:pt x="1860" y="97"/>
                    <a:pt x="910" y="0"/>
                    <a:pt x="388"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28"/>
            <p:cNvSpPr/>
            <p:nvPr/>
          </p:nvSpPr>
          <p:spPr>
            <a:xfrm>
              <a:off x="7952777" y="2349240"/>
              <a:ext cx="173921" cy="238543"/>
            </a:xfrm>
            <a:custGeom>
              <a:rect b="b" l="l" r="r" t="t"/>
              <a:pathLst>
                <a:path extrusionOk="0" h="7571" w="5520">
                  <a:moveTo>
                    <a:pt x="2982" y="1"/>
                  </a:moveTo>
                  <a:cubicBezTo>
                    <a:pt x="2812" y="1"/>
                    <a:pt x="2639" y="14"/>
                    <a:pt x="2466" y="45"/>
                  </a:cubicBezTo>
                  <a:cubicBezTo>
                    <a:pt x="1361" y="226"/>
                    <a:pt x="258" y="1119"/>
                    <a:pt x="137" y="3492"/>
                  </a:cubicBezTo>
                  <a:cubicBezTo>
                    <a:pt x="0" y="6305"/>
                    <a:pt x="1377" y="7288"/>
                    <a:pt x="2496" y="7514"/>
                  </a:cubicBezTo>
                  <a:cubicBezTo>
                    <a:pt x="2680" y="7554"/>
                    <a:pt x="2858" y="7570"/>
                    <a:pt x="3021" y="7570"/>
                  </a:cubicBezTo>
                  <a:cubicBezTo>
                    <a:pt x="3232" y="7570"/>
                    <a:pt x="3418" y="7542"/>
                    <a:pt x="3554" y="7500"/>
                  </a:cubicBezTo>
                  <a:cubicBezTo>
                    <a:pt x="4446" y="7258"/>
                    <a:pt x="4476" y="6472"/>
                    <a:pt x="4462" y="5972"/>
                  </a:cubicBezTo>
                  <a:cubicBezTo>
                    <a:pt x="4431" y="5443"/>
                    <a:pt x="4462" y="5065"/>
                    <a:pt x="4537" y="4732"/>
                  </a:cubicBezTo>
                  <a:lnTo>
                    <a:pt x="4522" y="4248"/>
                  </a:lnTo>
                  <a:lnTo>
                    <a:pt x="4748" y="4082"/>
                  </a:lnTo>
                  <a:cubicBezTo>
                    <a:pt x="4869" y="3780"/>
                    <a:pt x="5020" y="3492"/>
                    <a:pt x="5157" y="3129"/>
                  </a:cubicBezTo>
                  <a:cubicBezTo>
                    <a:pt x="5520" y="2162"/>
                    <a:pt x="5323" y="891"/>
                    <a:pt x="4446" y="363"/>
                  </a:cubicBezTo>
                  <a:cubicBezTo>
                    <a:pt x="4106" y="163"/>
                    <a:pt x="3567" y="1"/>
                    <a:pt x="298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28"/>
            <p:cNvSpPr/>
            <p:nvPr/>
          </p:nvSpPr>
          <p:spPr>
            <a:xfrm>
              <a:off x="8030441" y="2349240"/>
              <a:ext cx="96255" cy="238543"/>
            </a:xfrm>
            <a:custGeom>
              <a:rect b="b" l="l" r="r" t="t"/>
              <a:pathLst>
                <a:path extrusionOk="0" h="7571" w="3055">
                  <a:moveTo>
                    <a:pt x="517" y="1"/>
                  </a:moveTo>
                  <a:cubicBezTo>
                    <a:pt x="347" y="1"/>
                    <a:pt x="174" y="14"/>
                    <a:pt x="1" y="45"/>
                  </a:cubicBezTo>
                  <a:cubicBezTo>
                    <a:pt x="378" y="105"/>
                    <a:pt x="711" y="226"/>
                    <a:pt x="938" y="363"/>
                  </a:cubicBezTo>
                  <a:cubicBezTo>
                    <a:pt x="1815" y="891"/>
                    <a:pt x="2011" y="2162"/>
                    <a:pt x="1648" y="3129"/>
                  </a:cubicBezTo>
                  <a:cubicBezTo>
                    <a:pt x="1285" y="4097"/>
                    <a:pt x="878" y="4520"/>
                    <a:pt x="953" y="5972"/>
                  </a:cubicBezTo>
                  <a:cubicBezTo>
                    <a:pt x="968" y="6472"/>
                    <a:pt x="938" y="7258"/>
                    <a:pt x="45" y="7500"/>
                  </a:cubicBezTo>
                  <a:cubicBezTo>
                    <a:pt x="45" y="7514"/>
                    <a:pt x="45" y="7514"/>
                    <a:pt x="31" y="7514"/>
                  </a:cubicBezTo>
                  <a:cubicBezTo>
                    <a:pt x="215" y="7554"/>
                    <a:pt x="393" y="7570"/>
                    <a:pt x="556" y="7570"/>
                  </a:cubicBezTo>
                  <a:cubicBezTo>
                    <a:pt x="767" y="7570"/>
                    <a:pt x="953" y="7542"/>
                    <a:pt x="1089" y="7500"/>
                  </a:cubicBezTo>
                  <a:cubicBezTo>
                    <a:pt x="1981" y="7258"/>
                    <a:pt x="2011" y="6472"/>
                    <a:pt x="1997" y="5972"/>
                  </a:cubicBezTo>
                  <a:cubicBezTo>
                    <a:pt x="1966" y="5443"/>
                    <a:pt x="1997" y="5065"/>
                    <a:pt x="2072" y="4732"/>
                  </a:cubicBezTo>
                  <a:lnTo>
                    <a:pt x="2057" y="4248"/>
                  </a:lnTo>
                  <a:lnTo>
                    <a:pt x="2283" y="4082"/>
                  </a:lnTo>
                  <a:cubicBezTo>
                    <a:pt x="2404" y="3780"/>
                    <a:pt x="2555" y="3492"/>
                    <a:pt x="2692" y="3129"/>
                  </a:cubicBezTo>
                  <a:cubicBezTo>
                    <a:pt x="3055" y="2162"/>
                    <a:pt x="2858" y="891"/>
                    <a:pt x="1981" y="363"/>
                  </a:cubicBezTo>
                  <a:cubicBezTo>
                    <a:pt x="1641" y="163"/>
                    <a:pt x="1102" y="1"/>
                    <a:pt x="5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28"/>
            <p:cNvSpPr/>
            <p:nvPr/>
          </p:nvSpPr>
          <p:spPr>
            <a:xfrm>
              <a:off x="8206219" y="2482010"/>
              <a:ext cx="113427" cy="213117"/>
            </a:xfrm>
            <a:custGeom>
              <a:rect b="b" l="l" r="r" t="t"/>
              <a:pathLst>
                <a:path extrusionOk="0" h="6764" w="3600">
                  <a:moveTo>
                    <a:pt x="3220" y="0"/>
                  </a:moveTo>
                  <a:cubicBezTo>
                    <a:pt x="3169" y="0"/>
                    <a:pt x="3113" y="1"/>
                    <a:pt x="3055" y="4"/>
                  </a:cubicBezTo>
                  <a:cubicBezTo>
                    <a:pt x="2601" y="20"/>
                    <a:pt x="1906" y="125"/>
                    <a:pt x="1301" y="504"/>
                  </a:cubicBezTo>
                  <a:cubicBezTo>
                    <a:pt x="1196" y="579"/>
                    <a:pt x="1089" y="655"/>
                    <a:pt x="984" y="745"/>
                  </a:cubicBezTo>
                  <a:cubicBezTo>
                    <a:pt x="333" y="1320"/>
                    <a:pt x="1" y="2181"/>
                    <a:pt x="1" y="3286"/>
                  </a:cubicBezTo>
                  <a:lnTo>
                    <a:pt x="1" y="6445"/>
                  </a:lnTo>
                  <a:cubicBezTo>
                    <a:pt x="1" y="6612"/>
                    <a:pt x="137" y="6763"/>
                    <a:pt x="303" y="6763"/>
                  </a:cubicBezTo>
                  <a:lnTo>
                    <a:pt x="515" y="6763"/>
                  </a:lnTo>
                  <a:cubicBezTo>
                    <a:pt x="696" y="6763"/>
                    <a:pt x="833" y="6612"/>
                    <a:pt x="833" y="6445"/>
                  </a:cubicBezTo>
                  <a:lnTo>
                    <a:pt x="833" y="3286"/>
                  </a:lnTo>
                  <a:cubicBezTo>
                    <a:pt x="833" y="2514"/>
                    <a:pt x="1014" y="1909"/>
                    <a:pt x="1392" y="1502"/>
                  </a:cubicBezTo>
                  <a:cubicBezTo>
                    <a:pt x="1438" y="1456"/>
                    <a:pt x="1482" y="1411"/>
                    <a:pt x="1528" y="1381"/>
                  </a:cubicBezTo>
                  <a:cubicBezTo>
                    <a:pt x="2078" y="895"/>
                    <a:pt x="2836" y="825"/>
                    <a:pt x="3225" y="825"/>
                  </a:cubicBezTo>
                  <a:cubicBezTo>
                    <a:pt x="3382" y="825"/>
                    <a:pt x="3478" y="836"/>
                    <a:pt x="3478" y="836"/>
                  </a:cubicBezTo>
                  <a:lnTo>
                    <a:pt x="3599" y="20"/>
                  </a:lnTo>
                  <a:cubicBezTo>
                    <a:pt x="3575" y="20"/>
                    <a:pt x="3432" y="0"/>
                    <a:pt x="3220"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28"/>
            <p:cNvSpPr/>
            <p:nvPr/>
          </p:nvSpPr>
          <p:spPr>
            <a:xfrm>
              <a:off x="8199539" y="2289188"/>
              <a:ext cx="117744" cy="192952"/>
            </a:xfrm>
            <a:custGeom>
              <a:rect b="b" l="l" r="r" t="t"/>
              <a:pathLst>
                <a:path extrusionOk="0" h="6124" w="3737">
                  <a:moveTo>
                    <a:pt x="349" y="1"/>
                  </a:moveTo>
                  <a:cubicBezTo>
                    <a:pt x="168" y="1"/>
                    <a:pt x="31" y="136"/>
                    <a:pt x="31" y="318"/>
                  </a:cubicBezTo>
                  <a:lnTo>
                    <a:pt x="31" y="3070"/>
                  </a:lnTo>
                  <a:cubicBezTo>
                    <a:pt x="31" y="3130"/>
                    <a:pt x="1" y="4476"/>
                    <a:pt x="969" y="5384"/>
                  </a:cubicBezTo>
                  <a:cubicBezTo>
                    <a:pt x="999" y="5414"/>
                    <a:pt x="1045" y="5444"/>
                    <a:pt x="1075" y="5474"/>
                  </a:cubicBezTo>
                  <a:cubicBezTo>
                    <a:pt x="1604" y="5912"/>
                    <a:pt x="2285" y="6124"/>
                    <a:pt x="3116" y="6124"/>
                  </a:cubicBezTo>
                  <a:lnTo>
                    <a:pt x="3267" y="6124"/>
                  </a:lnTo>
                  <a:cubicBezTo>
                    <a:pt x="3418" y="6124"/>
                    <a:pt x="3585" y="6109"/>
                    <a:pt x="3736" y="6094"/>
                  </a:cubicBezTo>
                  <a:lnTo>
                    <a:pt x="3646" y="5263"/>
                  </a:lnTo>
                  <a:cubicBezTo>
                    <a:pt x="3465" y="5283"/>
                    <a:pt x="3293" y="5293"/>
                    <a:pt x="3130" y="5293"/>
                  </a:cubicBezTo>
                  <a:cubicBezTo>
                    <a:pt x="2455" y="5293"/>
                    <a:pt x="1921" y="5120"/>
                    <a:pt x="1543" y="4779"/>
                  </a:cubicBezTo>
                  <a:cubicBezTo>
                    <a:pt x="984" y="4265"/>
                    <a:pt x="878" y="3493"/>
                    <a:pt x="863" y="3206"/>
                  </a:cubicBezTo>
                  <a:lnTo>
                    <a:pt x="863" y="3100"/>
                  </a:lnTo>
                  <a:lnTo>
                    <a:pt x="863" y="318"/>
                  </a:lnTo>
                  <a:cubicBezTo>
                    <a:pt x="863" y="136"/>
                    <a:pt x="727" y="1"/>
                    <a:pt x="56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28"/>
            <p:cNvSpPr/>
            <p:nvPr/>
          </p:nvSpPr>
          <p:spPr>
            <a:xfrm>
              <a:off x="8220523" y="2390199"/>
              <a:ext cx="96760" cy="91939"/>
            </a:xfrm>
            <a:custGeom>
              <a:rect b="b" l="l" r="r" t="t"/>
              <a:pathLst>
                <a:path extrusionOk="0" h="2918" w="3071">
                  <a:moveTo>
                    <a:pt x="197" y="0"/>
                  </a:moveTo>
                  <a:lnTo>
                    <a:pt x="197" y="0"/>
                  </a:lnTo>
                  <a:cubicBezTo>
                    <a:pt x="0" y="575"/>
                    <a:pt x="16" y="1255"/>
                    <a:pt x="228" y="1829"/>
                  </a:cubicBezTo>
                  <a:cubicBezTo>
                    <a:pt x="288" y="1980"/>
                    <a:pt x="349" y="2132"/>
                    <a:pt x="409" y="2268"/>
                  </a:cubicBezTo>
                  <a:cubicBezTo>
                    <a:pt x="938" y="2706"/>
                    <a:pt x="1619" y="2918"/>
                    <a:pt x="2450" y="2918"/>
                  </a:cubicBezTo>
                  <a:lnTo>
                    <a:pt x="2601" y="2918"/>
                  </a:lnTo>
                  <a:cubicBezTo>
                    <a:pt x="2752" y="2918"/>
                    <a:pt x="2919" y="2903"/>
                    <a:pt x="3070" y="2888"/>
                  </a:cubicBezTo>
                  <a:lnTo>
                    <a:pt x="2980" y="2057"/>
                  </a:lnTo>
                  <a:cubicBezTo>
                    <a:pt x="2799" y="2077"/>
                    <a:pt x="2627" y="2087"/>
                    <a:pt x="2464" y="2087"/>
                  </a:cubicBezTo>
                  <a:cubicBezTo>
                    <a:pt x="1789" y="2087"/>
                    <a:pt x="1255" y="1914"/>
                    <a:pt x="877" y="1573"/>
                  </a:cubicBezTo>
                  <a:cubicBezTo>
                    <a:pt x="318" y="1059"/>
                    <a:pt x="212" y="287"/>
                    <a:pt x="1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28"/>
            <p:cNvSpPr/>
            <p:nvPr/>
          </p:nvSpPr>
          <p:spPr>
            <a:xfrm>
              <a:off x="8247178" y="2482010"/>
              <a:ext cx="72467" cy="47324"/>
            </a:xfrm>
            <a:custGeom>
              <a:rect b="b" l="l" r="r" t="t"/>
              <a:pathLst>
                <a:path extrusionOk="0" h="1502" w="2300">
                  <a:moveTo>
                    <a:pt x="1920" y="0"/>
                  </a:moveTo>
                  <a:cubicBezTo>
                    <a:pt x="1869" y="0"/>
                    <a:pt x="1813" y="1"/>
                    <a:pt x="1755" y="4"/>
                  </a:cubicBezTo>
                  <a:cubicBezTo>
                    <a:pt x="1301" y="20"/>
                    <a:pt x="606" y="125"/>
                    <a:pt x="1" y="504"/>
                  </a:cubicBezTo>
                  <a:cubicBezTo>
                    <a:pt x="61" y="790"/>
                    <a:pt x="107" y="1108"/>
                    <a:pt x="92" y="1502"/>
                  </a:cubicBezTo>
                  <a:cubicBezTo>
                    <a:pt x="138" y="1456"/>
                    <a:pt x="182" y="1411"/>
                    <a:pt x="228" y="1381"/>
                  </a:cubicBezTo>
                  <a:cubicBezTo>
                    <a:pt x="778" y="895"/>
                    <a:pt x="1536" y="825"/>
                    <a:pt x="1925" y="825"/>
                  </a:cubicBezTo>
                  <a:cubicBezTo>
                    <a:pt x="2082" y="825"/>
                    <a:pt x="2178" y="836"/>
                    <a:pt x="2178" y="836"/>
                  </a:cubicBezTo>
                  <a:lnTo>
                    <a:pt x="2299" y="20"/>
                  </a:lnTo>
                  <a:cubicBezTo>
                    <a:pt x="2275" y="20"/>
                    <a:pt x="2132" y="0"/>
                    <a:pt x="1920"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28"/>
            <p:cNvSpPr/>
            <p:nvPr/>
          </p:nvSpPr>
          <p:spPr>
            <a:xfrm>
              <a:off x="8249100" y="2349146"/>
              <a:ext cx="174898" cy="238386"/>
            </a:xfrm>
            <a:custGeom>
              <a:rect b="b" l="l" r="r" t="t"/>
              <a:pathLst>
                <a:path extrusionOk="0" h="7566" w="5551">
                  <a:moveTo>
                    <a:pt x="2544" y="0"/>
                  </a:moveTo>
                  <a:cubicBezTo>
                    <a:pt x="1953" y="0"/>
                    <a:pt x="1409" y="167"/>
                    <a:pt x="1075" y="366"/>
                  </a:cubicBezTo>
                  <a:cubicBezTo>
                    <a:pt x="198" y="894"/>
                    <a:pt x="0" y="2165"/>
                    <a:pt x="363" y="3132"/>
                  </a:cubicBezTo>
                  <a:cubicBezTo>
                    <a:pt x="500" y="3481"/>
                    <a:pt x="635" y="3767"/>
                    <a:pt x="756" y="4040"/>
                  </a:cubicBezTo>
                  <a:lnTo>
                    <a:pt x="984" y="4221"/>
                  </a:lnTo>
                  <a:lnTo>
                    <a:pt x="968" y="4660"/>
                  </a:lnTo>
                  <a:cubicBezTo>
                    <a:pt x="1059" y="5007"/>
                    <a:pt x="1105" y="5416"/>
                    <a:pt x="1075" y="5975"/>
                  </a:cubicBezTo>
                  <a:cubicBezTo>
                    <a:pt x="1044" y="6475"/>
                    <a:pt x="1089" y="7261"/>
                    <a:pt x="1966" y="7503"/>
                  </a:cubicBezTo>
                  <a:cubicBezTo>
                    <a:pt x="2103" y="7541"/>
                    <a:pt x="2281" y="7566"/>
                    <a:pt x="2483" y="7566"/>
                  </a:cubicBezTo>
                  <a:cubicBezTo>
                    <a:pt x="3624" y="7566"/>
                    <a:pt x="5551" y="6796"/>
                    <a:pt x="5383" y="3495"/>
                  </a:cubicBezTo>
                  <a:cubicBezTo>
                    <a:pt x="5250" y="744"/>
                    <a:pt x="3793" y="0"/>
                    <a:pt x="25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28"/>
            <p:cNvSpPr/>
            <p:nvPr/>
          </p:nvSpPr>
          <p:spPr>
            <a:xfrm>
              <a:off x="8311515" y="2349177"/>
              <a:ext cx="112104" cy="238575"/>
            </a:xfrm>
            <a:custGeom>
              <a:rect b="b" l="l" r="r" t="t"/>
              <a:pathLst>
                <a:path extrusionOk="0" h="7572" w="3558">
                  <a:moveTo>
                    <a:pt x="586" y="0"/>
                  </a:moveTo>
                  <a:cubicBezTo>
                    <a:pt x="400" y="0"/>
                    <a:pt x="218" y="17"/>
                    <a:pt x="46" y="47"/>
                  </a:cubicBezTo>
                  <a:cubicBezTo>
                    <a:pt x="1134" y="228"/>
                    <a:pt x="2239" y="1121"/>
                    <a:pt x="2360" y="3494"/>
                  </a:cubicBezTo>
                  <a:cubicBezTo>
                    <a:pt x="2495" y="6307"/>
                    <a:pt x="1120" y="7290"/>
                    <a:pt x="1" y="7516"/>
                  </a:cubicBezTo>
                  <a:cubicBezTo>
                    <a:pt x="132" y="7551"/>
                    <a:pt x="299" y="7572"/>
                    <a:pt x="487" y="7572"/>
                  </a:cubicBezTo>
                  <a:cubicBezTo>
                    <a:pt x="1623" y="7572"/>
                    <a:pt x="3558" y="6801"/>
                    <a:pt x="3402" y="3494"/>
                  </a:cubicBezTo>
                  <a:cubicBezTo>
                    <a:pt x="3271" y="748"/>
                    <a:pt x="1826" y="0"/>
                    <a:pt x="58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28"/>
            <p:cNvSpPr/>
            <p:nvPr/>
          </p:nvSpPr>
          <p:spPr>
            <a:xfrm>
              <a:off x="7951831" y="2250718"/>
              <a:ext cx="227736" cy="178585"/>
            </a:xfrm>
            <a:custGeom>
              <a:rect b="b" l="l" r="r" t="t"/>
              <a:pathLst>
                <a:path extrusionOk="0" h="5668" w="7228">
                  <a:moveTo>
                    <a:pt x="3607" y="1"/>
                  </a:moveTo>
                  <a:cubicBezTo>
                    <a:pt x="3372" y="1"/>
                    <a:pt x="3138" y="110"/>
                    <a:pt x="2994" y="329"/>
                  </a:cubicBezTo>
                  <a:lnTo>
                    <a:pt x="303" y="4563"/>
                  </a:lnTo>
                  <a:cubicBezTo>
                    <a:pt x="0" y="5047"/>
                    <a:pt x="333" y="5667"/>
                    <a:pt x="907" y="5667"/>
                  </a:cubicBezTo>
                  <a:lnTo>
                    <a:pt x="6306" y="5667"/>
                  </a:lnTo>
                  <a:cubicBezTo>
                    <a:pt x="6881" y="5667"/>
                    <a:pt x="7228" y="5047"/>
                    <a:pt x="6911" y="4563"/>
                  </a:cubicBezTo>
                  <a:lnTo>
                    <a:pt x="4219" y="329"/>
                  </a:lnTo>
                  <a:cubicBezTo>
                    <a:pt x="4075" y="110"/>
                    <a:pt x="3841" y="1"/>
                    <a:pt x="3607"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28"/>
            <p:cNvSpPr/>
            <p:nvPr/>
          </p:nvSpPr>
          <p:spPr>
            <a:xfrm>
              <a:off x="8043296" y="2449274"/>
              <a:ext cx="59108" cy="49089"/>
            </a:xfrm>
            <a:custGeom>
              <a:rect b="b" l="l" r="r" t="t"/>
              <a:pathLst>
                <a:path extrusionOk="0" h="1558" w="1876">
                  <a:moveTo>
                    <a:pt x="228" y="0"/>
                  </a:moveTo>
                  <a:cubicBezTo>
                    <a:pt x="107" y="0"/>
                    <a:pt x="0" y="91"/>
                    <a:pt x="0" y="212"/>
                  </a:cubicBezTo>
                  <a:cubicBezTo>
                    <a:pt x="0" y="347"/>
                    <a:pt x="107" y="438"/>
                    <a:pt x="228" y="438"/>
                  </a:cubicBezTo>
                  <a:cubicBezTo>
                    <a:pt x="530" y="438"/>
                    <a:pt x="772" y="499"/>
                    <a:pt x="968" y="605"/>
                  </a:cubicBezTo>
                  <a:cubicBezTo>
                    <a:pt x="1528" y="907"/>
                    <a:pt x="1649" y="1482"/>
                    <a:pt x="1649" y="1527"/>
                  </a:cubicBezTo>
                  <a:cubicBezTo>
                    <a:pt x="1649" y="1543"/>
                    <a:pt x="1664" y="1543"/>
                    <a:pt x="1664" y="1557"/>
                  </a:cubicBezTo>
                  <a:cubicBezTo>
                    <a:pt x="1724" y="1315"/>
                    <a:pt x="1800" y="1103"/>
                    <a:pt x="1875" y="907"/>
                  </a:cubicBezTo>
                  <a:cubicBezTo>
                    <a:pt x="1845" y="847"/>
                    <a:pt x="1800" y="787"/>
                    <a:pt x="1754" y="726"/>
                  </a:cubicBezTo>
                  <a:cubicBezTo>
                    <a:pt x="1619" y="545"/>
                    <a:pt x="1422" y="347"/>
                    <a:pt x="1135" y="196"/>
                  </a:cubicBezTo>
                  <a:cubicBezTo>
                    <a:pt x="908" y="75"/>
                    <a:pt x="605" y="0"/>
                    <a:pt x="228"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28"/>
            <p:cNvSpPr/>
            <p:nvPr/>
          </p:nvSpPr>
          <p:spPr>
            <a:xfrm>
              <a:off x="8073795" y="2455450"/>
              <a:ext cx="28609" cy="42913"/>
            </a:xfrm>
            <a:custGeom>
              <a:rect b="b" l="l" r="r" t="t"/>
              <a:pathLst>
                <a:path extrusionOk="0" h="1362" w="908">
                  <a:moveTo>
                    <a:pt x="167" y="0"/>
                  </a:moveTo>
                  <a:cubicBezTo>
                    <a:pt x="121" y="151"/>
                    <a:pt x="61" y="288"/>
                    <a:pt x="0" y="409"/>
                  </a:cubicBezTo>
                  <a:cubicBezTo>
                    <a:pt x="560" y="711"/>
                    <a:pt x="681" y="1286"/>
                    <a:pt x="681" y="1331"/>
                  </a:cubicBezTo>
                  <a:cubicBezTo>
                    <a:pt x="681" y="1347"/>
                    <a:pt x="696" y="1347"/>
                    <a:pt x="696" y="1361"/>
                  </a:cubicBezTo>
                  <a:cubicBezTo>
                    <a:pt x="756" y="1119"/>
                    <a:pt x="832" y="907"/>
                    <a:pt x="907" y="711"/>
                  </a:cubicBezTo>
                  <a:cubicBezTo>
                    <a:pt x="877" y="651"/>
                    <a:pt x="832" y="591"/>
                    <a:pt x="786" y="530"/>
                  </a:cubicBezTo>
                  <a:cubicBezTo>
                    <a:pt x="651" y="349"/>
                    <a:pt x="454" y="151"/>
                    <a:pt x="167"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28"/>
            <p:cNvSpPr/>
            <p:nvPr/>
          </p:nvSpPr>
          <p:spPr>
            <a:xfrm>
              <a:off x="8272919" y="2449274"/>
              <a:ext cx="58163" cy="46726"/>
            </a:xfrm>
            <a:custGeom>
              <a:rect b="b" l="l" r="r" t="t"/>
              <a:pathLst>
                <a:path extrusionOk="0" h="1483" w="1846">
                  <a:moveTo>
                    <a:pt x="1633" y="0"/>
                  </a:moveTo>
                  <a:cubicBezTo>
                    <a:pt x="802" y="0"/>
                    <a:pt x="349" y="393"/>
                    <a:pt x="107" y="726"/>
                  </a:cubicBezTo>
                  <a:cubicBezTo>
                    <a:pt x="61" y="771"/>
                    <a:pt x="31" y="817"/>
                    <a:pt x="0" y="862"/>
                  </a:cubicBezTo>
                  <a:cubicBezTo>
                    <a:pt x="91" y="1059"/>
                    <a:pt x="152" y="1255"/>
                    <a:pt x="212" y="1482"/>
                  </a:cubicBezTo>
                  <a:cubicBezTo>
                    <a:pt x="258" y="1301"/>
                    <a:pt x="530" y="438"/>
                    <a:pt x="1633" y="438"/>
                  </a:cubicBezTo>
                  <a:cubicBezTo>
                    <a:pt x="1754" y="438"/>
                    <a:pt x="1845" y="347"/>
                    <a:pt x="1845" y="212"/>
                  </a:cubicBezTo>
                  <a:cubicBezTo>
                    <a:pt x="1845" y="91"/>
                    <a:pt x="1754" y="0"/>
                    <a:pt x="1633"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28"/>
            <p:cNvSpPr/>
            <p:nvPr/>
          </p:nvSpPr>
          <p:spPr>
            <a:xfrm>
              <a:off x="8058546" y="2388750"/>
              <a:ext cx="13863" cy="14304"/>
            </a:xfrm>
            <a:custGeom>
              <a:rect b="b" l="l" r="r" t="t"/>
              <a:pathLst>
                <a:path extrusionOk="0" h="454" w="440">
                  <a:moveTo>
                    <a:pt x="228" y="0"/>
                  </a:moveTo>
                  <a:cubicBezTo>
                    <a:pt x="91" y="0"/>
                    <a:pt x="0" y="107"/>
                    <a:pt x="0" y="228"/>
                  </a:cubicBezTo>
                  <a:cubicBezTo>
                    <a:pt x="0" y="349"/>
                    <a:pt x="91" y="454"/>
                    <a:pt x="228" y="454"/>
                  </a:cubicBezTo>
                  <a:cubicBezTo>
                    <a:pt x="349" y="454"/>
                    <a:pt x="439" y="349"/>
                    <a:pt x="439" y="228"/>
                  </a:cubicBezTo>
                  <a:cubicBezTo>
                    <a:pt x="439" y="107"/>
                    <a:pt x="349" y="0"/>
                    <a:pt x="228"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28"/>
            <p:cNvSpPr/>
            <p:nvPr/>
          </p:nvSpPr>
          <p:spPr>
            <a:xfrm>
              <a:off x="8058546" y="2303933"/>
              <a:ext cx="13863" cy="65347"/>
            </a:xfrm>
            <a:custGeom>
              <a:rect b="b" l="l" r="r" t="t"/>
              <a:pathLst>
                <a:path extrusionOk="0" h="2074" w="440">
                  <a:moveTo>
                    <a:pt x="228" y="1"/>
                  </a:moveTo>
                  <a:cubicBezTo>
                    <a:pt x="91" y="1"/>
                    <a:pt x="0" y="107"/>
                    <a:pt x="0" y="228"/>
                  </a:cubicBezTo>
                  <a:lnTo>
                    <a:pt x="0" y="1861"/>
                  </a:lnTo>
                  <a:cubicBezTo>
                    <a:pt x="0" y="1982"/>
                    <a:pt x="91" y="2073"/>
                    <a:pt x="228" y="2073"/>
                  </a:cubicBezTo>
                  <a:cubicBezTo>
                    <a:pt x="349" y="2073"/>
                    <a:pt x="439" y="1982"/>
                    <a:pt x="439" y="1861"/>
                  </a:cubicBezTo>
                  <a:lnTo>
                    <a:pt x="439" y="228"/>
                  </a:lnTo>
                  <a:cubicBezTo>
                    <a:pt x="439" y="107"/>
                    <a:pt x="349" y="1"/>
                    <a:pt x="228" y="1"/>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53" name="Google Shape;1353;p28"/>
          <p:cNvSpPr/>
          <p:nvPr/>
        </p:nvSpPr>
        <p:spPr>
          <a:xfrm>
            <a:off x="3331150" y="1971738"/>
            <a:ext cx="547800" cy="547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54" name="Google Shape;1354;p28"/>
          <p:cNvGrpSpPr/>
          <p:nvPr/>
        </p:nvGrpSpPr>
        <p:grpSpPr>
          <a:xfrm>
            <a:off x="3406858" y="2014573"/>
            <a:ext cx="396392" cy="462152"/>
            <a:chOff x="7185770" y="2241549"/>
            <a:chExt cx="396392" cy="462152"/>
          </a:xfrm>
        </p:grpSpPr>
        <p:sp>
          <p:nvSpPr>
            <p:cNvPr id="1355" name="Google Shape;1355;p28"/>
            <p:cNvSpPr/>
            <p:nvPr/>
          </p:nvSpPr>
          <p:spPr>
            <a:xfrm>
              <a:off x="7212425" y="2630754"/>
              <a:ext cx="120611" cy="72940"/>
            </a:xfrm>
            <a:custGeom>
              <a:rect b="b" l="l" r="r" t="t"/>
              <a:pathLst>
                <a:path extrusionOk="0" h="2315" w="3828">
                  <a:moveTo>
                    <a:pt x="1257" y="1"/>
                  </a:moveTo>
                  <a:cubicBezTo>
                    <a:pt x="1136" y="1"/>
                    <a:pt x="1045" y="107"/>
                    <a:pt x="1045" y="228"/>
                  </a:cubicBezTo>
                  <a:lnTo>
                    <a:pt x="1045" y="1876"/>
                  </a:lnTo>
                  <a:lnTo>
                    <a:pt x="213" y="1876"/>
                  </a:lnTo>
                  <a:cubicBezTo>
                    <a:pt x="92" y="1876"/>
                    <a:pt x="1" y="1982"/>
                    <a:pt x="1" y="2103"/>
                  </a:cubicBezTo>
                  <a:cubicBezTo>
                    <a:pt x="1" y="2224"/>
                    <a:pt x="92" y="2315"/>
                    <a:pt x="213" y="2315"/>
                  </a:cubicBezTo>
                  <a:lnTo>
                    <a:pt x="3600" y="2315"/>
                  </a:lnTo>
                  <a:cubicBezTo>
                    <a:pt x="3721" y="2315"/>
                    <a:pt x="3827" y="2224"/>
                    <a:pt x="3827" y="2103"/>
                  </a:cubicBezTo>
                  <a:cubicBezTo>
                    <a:pt x="3827" y="1982"/>
                    <a:pt x="3721" y="1876"/>
                    <a:pt x="3600" y="1876"/>
                  </a:cubicBezTo>
                  <a:lnTo>
                    <a:pt x="1483" y="1876"/>
                  </a:lnTo>
                  <a:lnTo>
                    <a:pt x="1483" y="228"/>
                  </a:lnTo>
                  <a:cubicBezTo>
                    <a:pt x="1483" y="107"/>
                    <a:pt x="1378" y="1"/>
                    <a:pt x="1257"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28"/>
            <p:cNvSpPr/>
            <p:nvPr/>
          </p:nvSpPr>
          <p:spPr>
            <a:xfrm>
              <a:off x="7362020" y="2241549"/>
              <a:ext cx="219702" cy="462152"/>
            </a:xfrm>
            <a:custGeom>
              <a:rect b="b" l="l" r="r" t="t"/>
              <a:pathLst>
                <a:path extrusionOk="0" h="14668" w="6973">
                  <a:moveTo>
                    <a:pt x="334" y="1"/>
                  </a:moveTo>
                  <a:cubicBezTo>
                    <a:pt x="152" y="1"/>
                    <a:pt x="1" y="166"/>
                    <a:pt x="31" y="348"/>
                  </a:cubicBezTo>
                  <a:lnTo>
                    <a:pt x="621" y="3886"/>
                  </a:lnTo>
                  <a:cubicBezTo>
                    <a:pt x="636" y="4007"/>
                    <a:pt x="636" y="4113"/>
                    <a:pt x="621" y="4234"/>
                  </a:cubicBezTo>
                  <a:cubicBezTo>
                    <a:pt x="213" y="7682"/>
                    <a:pt x="894" y="11386"/>
                    <a:pt x="1075" y="12279"/>
                  </a:cubicBezTo>
                  <a:cubicBezTo>
                    <a:pt x="1105" y="12414"/>
                    <a:pt x="1105" y="12551"/>
                    <a:pt x="1059" y="12686"/>
                  </a:cubicBezTo>
                  <a:lnTo>
                    <a:pt x="803" y="13760"/>
                  </a:lnTo>
                  <a:cubicBezTo>
                    <a:pt x="684" y="14207"/>
                    <a:pt x="1034" y="14668"/>
                    <a:pt x="1492" y="14668"/>
                  </a:cubicBezTo>
                  <a:cubicBezTo>
                    <a:pt x="1499" y="14668"/>
                    <a:pt x="1506" y="14668"/>
                    <a:pt x="1513" y="14668"/>
                  </a:cubicBezTo>
                  <a:lnTo>
                    <a:pt x="6488" y="14668"/>
                  </a:lnTo>
                  <a:cubicBezTo>
                    <a:pt x="6624" y="14668"/>
                    <a:pt x="6745" y="14622"/>
                    <a:pt x="6835" y="14531"/>
                  </a:cubicBezTo>
                  <a:cubicBezTo>
                    <a:pt x="6926" y="14440"/>
                    <a:pt x="6972" y="14319"/>
                    <a:pt x="6972" y="14184"/>
                  </a:cubicBezTo>
                  <a:cubicBezTo>
                    <a:pt x="6972" y="13972"/>
                    <a:pt x="6835" y="13791"/>
                    <a:pt x="6639" y="13730"/>
                  </a:cubicBezTo>
                  <a:lnTo>
                    <a:pt x="5732" y="13428"/>
                  </a:lnTo>
                  <a:cubicBezTo>
                    <a:pt x="5581" y="13382"/>
                    <a:pt x="5444" y="13307"/>
                    <a:pt x="5323" y="13216"/>
                  </a:cubicBezTo>
                  <a:lnTo>
                    <a:pt x="4053" y="12172"/>
                  </a:lnTo>
                  <a:cubicBezTo>
                    <a:pt x="3872" y="12021"/>
                    <a:pt x="3781" y="11795"/>
                    <a:pt x="3797" y="11553"/>
                  </a:cubicBezTo>
                  <a:lnTo>
                    <a:pt x="4537" y="4295"/>
                  </a:lnTo>
                  <a:lnTo>
                    <a:pt x="4553" y="4037"/>
                  </a:lnTo>
                  <a:lnTo>
                    <a:pt x="4567" y="3826"/>
                  </a:lnTo>
                  <a:lnTo>
                    <a:pt x="4749" y="378"/>
                  </a:lnTo>
                  <a:cubicBezTo>
                    <a:pt x="4749" y="166"/>
                    <a:pt x="4598" y="1"/>
                    <a:pt x="4386"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28"/>
            <p:cNvSpPr/>
            <p:nvPr/>
          </p:nvSpPr>
          <p:spPr>
            <a:xfrm>
              <a:off x="7446837" y="2241549"/>
              <a:ext cx="135325" cy="462152"/>
            </a:xfrm>
            <a:custGeom>
              <a:rect b="b" l="l" r="r" t="t"/>
              <a:pathLst>
                <a:path extrusionOk="0" h="14668" w="4295">
                  <a:moveTo>
                    <a:pt x="756" y="1"/>
                  </a:moveTo>
                  <a:cubicBezTo>
                    <a:pt x="893" y="76"/>
                    <a:pt x="984" y="227"/>
                    <a:pt x="984" y="378"/>
                  </a:cubicBezTo>
                  <a:lnTo>
                    <a:pt x="787" y="4037"/>
                  </a:lnTo>
                  <a:lnTo>
                    <a:pt x="31" y="11553"/>
                  </a:lnTo>
                  <a:cubicBezTo>
                    <a:pt x="0" y="11795"/>
                    <a:pt x="107" y="12021"/>
                    <a:pt x="288" y="12172"/>
                  </a:cubicBezTo>
                  <a:lnTo>
                    <a:pt x="1558" y="13216"/>
                  </a:lnTo>
                  <a:cubicBezTo>
                    <a:pt x="1679" y="13307"/>
                    <a:pt x="1815" y="13382"/>
                    <a:pt x="1966" y="13428"/>
                  </a:cubicBezTo>
                  <a:lnTo>
                    <a:pt x="2859" y="13730"/>
                  </a:lnTo>
                  <a:cubicBezTo>
                    <a:pt x="3055" y="13791"/>
                    <a:pt x="3206" y="13972"/>
                    <a:pt x="3206" y="14184"/>
                  </a:cubicBezTo>
                  <a:cubicBezTo>
                    <a:pt x="3206" y="14456"/>
                    <a:pt x="2994" y="14668"/>
                    <a:pt x="2722" y="14668"/>
                  </a:cubicBezTo>
                  <a:lnTo>
                    <a:pt x="3796" y="14668"/>
                  </a:lnTo>
                  <a:cubicBezTo>
                    <a:pt x="4068" y="14668"/>
                    <a:pt x="4295" y="14456"/>
                    <a:pt x="4280" y="14184"/>
                  </a:cubicBezTo>
                  <a:cubicBezTo>
                    <a:pt x="4280" y="13972"/>
                    <a:pt x="4143" y="13791"/>
                    <a:pt x="3932" y="13730"/>
                  </a:cubicBezTo>
                  <a:lnTo>
                    <a:pt x="3040" y="13428"/>
                  </a:lnTo>
                  <a:cubicBezTo>
                    <a:pt x="2889" y="13382"/>
                    <a:pt x="2752" y="13307"/>
                    <a:pt x="2631" y="13216"/>
                  </a:cubicBezTo>
                  <a:lnTo>
                    <a:pt x="1361" y="12172"/>
                  </a:lnTo>
                  <a:cubicBezTo>
                    <a:pt x="1180" y="12021"/>
                    <a:pt x="1089" y="11795"/>
                    <a:pt x="1105" y="11553"/>
                  </a:cubicBezTo>
                  <a:lnTo>
                    <a:pt x="1861" y="4037"/>
                  </a:lnTo>
                  <a:lnTo>
                    <a:pt x="2057" y="378"/>
                  </a:lnTo>
                  <a:cubicBezTo>
                    <a:pt x="2057" y="166"/>
                    <a:pt x="1906" y="1"/>
                    <a:pt x="1694"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8"/>
            <p:cNvSpPr/>
            <p:nvPr/>
          </p:nvSpPr>
          <p:spPr>
            <a:xfrm>
              <a:off x="7185770" y="2241549"/>
              <a:ext cx="140082" cy="175371"/>
            </a:xfrm>
            <a:custGeom>
              <a:rect b="b" l="l" r="r" t="t"/>
              <a:pathLst>
                <a:path extrusionOk="0" h="5566" w="4446">
                  <a:moveTo>
                    <a:pt x="318" y="1"/>
                  </a:moveTo>
                  <a:cubicBezTo>
                    <a:pt x="137" y="1"/>
                    <a:pt x="0" y="152"/>
                    <a:pt x="16" y="318"/>
                  </a:cubicBezTo>
                  <a:lnTo>
                    <a:pt x="379" y="5307"/>
                  </a:lnTo>
                  <a:lnTo>
                    <a:pt x="2178" y="5565"/>
                  </a:lnTo>
                  <a:lnTo>
                    <a:pt x="2859" y="5474"/>
                  </a:lnTo>
                  <a:lnTo>
                    <a:pt x="3978" y="5307"/>
                  </a:lnTo>
                  <a:lnTo>
                    <a:pt x="4143" y="4537"/>
                  </a:lnTo>
                  <a:lnTo>
                    <a:pt x="4189" y="4309"/>
                  </a:lnTo>
                  <a:cubicBezTo>
                    <a:pt x="4204" y="4158"/>
                    <a:pt x="4234" y="4007"/>
                    <a:pt x="4250" y="3856"/>
                  </a:cubicBezTo>
                  <a:cubicBezTo>
                    <a:pt x="4264" y="3751"/>
                    <a:pt x="4264" y="3644"/>
                    <a:pt x="4280" y="3539"/>
                  </a:cubicBezTo>
                  <a:lnTo>
                    <a:pt x="4431" y="378"/>
                  </a:lnTo>
                  <a:cubicBezTo>
                    <a:pt x="4446" y="166"/>
                    <a:pt x="4280" y="1"/>
                    <a:pt x="4068"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28"/>
            <p:cNvSpPr/>
            <p:nvPr/>
          </p:nvSpPr>
          <p:spPr>
            <a:xfrm>
              <a:off x="7275817" y="2241549"/>
              <a:ext cx="50034" cy="172504"/>
            </a:xfrm>
            <a:custGeom>
              <a:rect b="b" l="l" r="r" t="t"/>
              <a:pathLst>
                <a:path extrusionOk="0" h="5475" w="1588">
                  <a:moveTo>
                    <a:pt x="287" y="1"/>
                  </a:moveTo>
                  <a:cubicBezTo>
                    <a:pt x="424" y="76"/>
                    <a:pt x="499" y="212"/>
                    <a:pt x="499" y="378"/>
                  </a:cubicBezTo>
                  <a:lnTo>
                    <a:pt x="333" y="3539"/>
                  </a:lnTo>
                  <a:cubicBezTo>
                    <a:pt x="318" y="3872"/>
                    <a:pt x="273" y="4204"/>
                    <a:pt x="197" y="4537"/>
                  </a:cubicBezTo>
                  <a:lnTo>
                    <a:pt x="45" y="5307"/>
                  </a:lnTo>
                  <a:lnTo>
                    <a:pt x="1" y="5474"/>
                  </a:lnTo>
                  <a:lnTo>
                    <a:pt x="1120" y="5307"/>
                  </a:lnTo>
                  <a:lnTo>
                    <a:pt x="1285" y="4537"/>
                  </a:lnTo>
                  <a:lnTo>
                    <a:pt x="1331" y="4309"/>
                  </a:lnTo>
                  <a:cubicBezTo>
                    <a:pt x="1346" y="4158"/>
                    <a:pt x="1376" y="4007"/>
                    <a:pt x="1392" y="3856"/>
                  </a:cubicBezTo>
                  <a:cubicBezTo>
                    <a:pt x="1406" y="3751"/>
                    <a:pt x="1406" y="3644"/>
                    <a:pt x="1422" y="3539"/>
                  </a:cubicBezTo>
                  <a:lnTo>
                    <a:pt x="1573" y="378"/>
                  </a:lnTo>
                  <a:cubicBezTo>
                    <a:pt x="1588" y="166"/>
                    <a:pt x="1422" y="1"/>
                    <a:pt x="1210"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28"/>
            <p:cNvSpPr/>
            <p:nvPr/>
          </p:nvSpPr>
          <p:spPr>
            <a:xfrm>
              <a:off x="7197680" y="2408757"/>
              <a:ext cx="113427" cy="79115"/>
            </a:xfrm>
            <a:custGeom>
              <a:rect b="b" l="l" r="r" t="t"/>
              <a:pathLst>
                <a:path extrusionOk="0" h="2511" w="3600">
                  <a:moveTo>
                    <a:pt x="1" y="0"/>
                  </a:moveTo>
                  <a:lnTo>
                    <a:pt x="61" y="1543"/>
                  </a:lnTo>
                  <a:cubicBezTo>
                    <a:pt x="76" y="2073"/>
                    <a:pt x="515" y="2510"/>
                    <a:pt x="1059" y="2510"/>
                  </a:cubicBezTo>
                  <a:lnTo>
                    <a:pt x="2253" y="2510"/>
                  </a:lnTo>
                  <a:cubicBezTo>
                    <a:pt x="2737" y="2510"/>
                    <a:pt x="3146" y="2178"/>
                    <a:pt x="3237" y="1710"/>
                  </a:cubicBezTo>
                  <a:lnTo>
                    <a:pt x="3600" y="0"/>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28"/>
            <p:cNvSpPr/>
            <p:nvPr/>
          </p:nvSpPr>
          <p:spPr>
            <a:xfrm>
              <a:off x="7199602" y="2549782"/>
              <a:ext cx="105298" cy="94838"/>
            </a:xfrm>
            <a:custGeom>
              <a:rect b="b" l="l" r="r" t="t"/>
              <a:pathLst>
                <a:path extrusionOk="0" h="3010" w="3342">
                  <a:moveTo>
                    <a:pt x="287" y="0"/>
                  </a:moveTo>
                  <a:cubicBezTo>
                    <a:pt x="136" y="0"/>
                    <a:pt x="0" y="137"/>
                    <a:pt x="0" y="302"/>
                  </a:cubicBezTo>
                  <a:lnTo>
                    <a:pt x="0" y="1346"/>
                  </a:lnTo>
                  <a:cubicBezTo>
                    <a:pt x="0" y="2268"/>
                    <a:pt x="741" y="3010"/>
                    <a:pt x="1664" y="3010"/>
                  </a:cubicBezTo>
                  <a:cubicBezTo>
                    <a:pt x="2585" y="3010"/>
                    <a:pt x="3341" y="2268"/>
                    <a:pt x="3341" y="1346"/>
                  </a:cubicBezTo>
                  <a:lnTo>
                    <a:pt x="3341" y="302"/>
                  </a:lnTo>
                  <a:cubicBezTo>
                    <a:pt x="3341" y="137"/>
                    <a:pt x="3206" y="0"/>
                    <a:pt x="3039"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28"/>
            <p:cNvSpPr/>
            <p:nvPr/>
          </p:nvSpPr>
          <p:spPr>
            <a:xfrm>
              <a:off x="7235299" y="2549782"/>
              <a:ext cx="69600" cy="94838"/>
            </a:xfrm>
            <a:custGeom>
              <a:rect b="b" l="l" r="r" t="t"/>
              <a:pathLst>
                <a:path extrusionOk="0" h="3010" w="2209">
                  <a:moveTo>
                    <a:pt x="833" y="0"/>
                  </a:moveTo>
                  <a:cubicBezTo>
                    <a:pt x="999" y="0"/>
                    <a:pt x="1135" y="137"/>
                    <a:pt x="1135" y="302"/>
                  </a:cubicBezTo>
                  <a:lnTo>
                    <a:pt x="1135" y="1346"/>
                  </a:lnTo>
                  <a:cubicBezTo>
                    <a:pt x="1135" y="2087"/>
                    <a:pt x="652" y="2707"/>
                    <a:pt x="1" y="2933"/>
                  </a:cubicBezTo>
                  <a:cubicBezTo>
                    <a:pt x="168" y="2979"/>
                    <a:pt x="349" y="3010"/>
                    <a:pt x="531" y="3010"/>
                  </a:cubicBezTo>
                  <a:cubicBezTo>
                    <a:pt x="1452" y="3010"/>
                    <a:pt x="2208" y="2268"/>
                    <a:pt x="2208" y="1346"/>
                  </a:cubicBezTo>
                  <a:lnTo>
                    <a:pt x="2208" y="302"/>
                  </a:lnTo>
                  <a:cubicBezTo>
                    <a:pt x="2208" y="137"/>
                    <a:pt x="2073" y="0"/>
                    <a:pt x="1906"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28"/>
            <p:cNvSpPr/>
            <p:nvPr/>
          </p:nvSpPr>
          <p:spPr>
            <a:xfrm>
              <a:off x="7473524" y="2361654"/>
              <a:ext cx="32421" cy="15691"/>
            </a:xfrm>
            <a:custGeom>
              <a:rect b="b" l="l" r="r" t="t"/>
              <a:pathLst>
                <a:path extrusionOk="0" h="498" w="1029">
                  <a:moveTo>
                    <a:pt x="246" y="0"/>
                  </a:moveTo>
                  <a:cubicBezTo>
                    <a:pt x="151" y="0"/>
                    <a:pt x="67" y="65"/>
                    <a:pt x="30" y="150"/>
                  </a:cubicBezTo>
                  <a:cubicBezTo>
                    <a:pt x="0" y="271"/>
                    <a:pt x="61" y="392"/>
                    <a:pt x="182" y="437"/>
                  </a:cubicBezTo>
                  <a:cubicBezTo>
                    <a:pt x="197" y="437"/>
                    <a:pt x="393" y="497"/>
                    <a:pt x="696" y="497"/>
                  </a:cubicBezTo>
                  <a:cubicBezTo>
                    <a:pt x="786" y="497"/>
                    <a:pt x="893" y="497"/>
                    <a:pt x="998" y="483"/>
                  </a:cubicBezTo>
                  <a:lnTo>
                    <a:pt x="1014" y="225"/>
                  </a:lnTo>
                  <a:lnTo>
                    <a:pt x="1028" y="14"/>
                  </a:lnTo>
                  <a:lnTo>
                    <a:pt x="1028" y="14"/>
                  </a:lnTo>
                  <a:cubicBezTo>
                    <a:pt x="897" y="44"/>
                    <a:pt x="775" y="54"/>
                    <a:pt x="669" y="54"/>
                  </a:cubicBezTo>
                  <a:cubicBezTo>
                    <a:pt x="459" y="54"/>
                    <a:pt x="318" y="14"/>
                    <a:pt x="318" y="14"/>
                  </a:cubicBezTo>
                  <a:cubicBezTo>
                    <a:pt x="294" y="5"/>
                    <a:pt x="269" y="0"/>
                    <a:pt x="246"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8"/>
            <p:cNvSpPr/>
            <p:nvPr/>
          </p:nvSpPr>
          <p:spPr>
            <a:xfrm>
              <a:off x="7285805" y="2362599"/>
              <a:ext cx="33871" cy="15691"/>
            </a:xfrm>
            <a:custGeom>
              <a:rect b="b" l="l" r="r" t="t"/>
              <a:pathLst>
                <a:path extrusionOk="0" h="498" w="1075">
                  <a:moveTo>
                    <a:pt x="246" y="1"/>
                  </a:moveTo>
                  <a:cubicBezTo>
                    <a:pt x="153" y="1"/>
                    <a:pt x="71" y="66"/>
                    <a:pt x="47" y="151"/>
                  </a:cubicBezTo>
                  <a:cubicBezTo>
                    <a:pt x="1" y="271"/>
                    <a:pt x="77" y="392"/>
                    <a:pt x="182" y="437"/>
                  </a:cubicBezTo>
                  <a:cubicBezTo>
                    <a:pt x="198" y="437"/>
                    <a:pt x="409" y="498"/>
                    <a:pt x="696" y="498"/>
                  </a:cubicBezTo>
                  <a:cubicBezTo>
                    <a:pt x="787" y="498"/>
                    <a:pt x="893" y="498"/>
                    <a:pt x="1014" y="467"/>
                  </a:cubicBezTo>
                  <a:cubicBezTo>
                    <a:pt x="1029" y="316"/>
                    <a:pt x="1059" y="165"/>
                    <a:pt x="1075" y="14"/>
                  </a:cubicBezTo>
                  <a:lnTo>
                    <a:pt x="1075" y="14"/>
                  </a:lnTo>
                  <a:cubicBezTo>
                    <a:pt x="938" y="44"/>
                    <a:pt x="811" y="54"/>
                    <a:pt x="700" y="54"/>
                  </a:cubicBezTo>
                  <a:cubicBezTo>
                    <a:pt x="479" y="54"/>
                    <a:pt x="328" y="14"/>
                    <a:pt x="319" y="14"/>
                  </a:cubicBezTo>
                  <a:cubicBezTo>
                    <a:pt x="294" y="5"/>
                    <a:pt x="270" y="1"/>
                    <a:pt x="246"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28"/>
            <p:cNvSpPr/>
            <p:nvPr/>
          </p:nvSpPr>
          <p:spPr>
            <a:xfrm>
              <a:off x="7199098" y="2431631"/>
              <a:ext cx="107252" cy="31003"/>
            </a:xfrm>
            <a:custGeom>
              <a:rect b="b" l="l" r="r" t="t"/>
              <a:pathLst>
                <a:path extrusionOk="0" h="984" w="3404">
                  <a:moveTo>
                    <a:pt x="3403" y="0"/>
                  </a:moveTo>
                  <a:lnTo>
                    <a:pt x="2284" y="182"/>
                  </a:lnTo>
                  <a:lnTo>
                    <a:pt x="1" y="545"/>
                  </a:lnTo>
                  <a:lnTo>
                    <a:pt x="16" y="817"/>
                  </a:lnTo>
                  <a:cubicBezTo>
                    <a:pt x="16" y="877"/>
                    <a:pt x="16" y="923"/>
                    <a:pt x="31" y="984"/>
                  </a:cubicBezTo>
                  <a:lnTo>
                    <a:pt x="2194" y="635"/>
                  </a:lnTo>
                  <a:lnTo>
                    <a:pt x="3313" y="470"/>
                  </a:lnTo>
                  <a:lnTo>
                    <a:pt x="3403" y="0"/>
                  </a:ln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28"/>
            <p:cNvSpPr/>
            <p:nvPr/>
          </p:nvSpPr>
          <p:spPr>
            <a:xfrm>
              <a:off x="7268193" y="2431631"/>
              <a:ext cx="38156" cy="20039"/>
            </a:xfrm>
            <a:custGeom>
              <a:rect b="b" l="l" r="r" t="t"/>
              <a:pathLst>
                <a:path extrusionOk="0" h="636" w="1211">
                  <a:moveTo>
                    <a:pt x="1210" y="0"/>
                  </a:moveTo>
                  <a:lnTo>
                    <a:pt x="91" y="182"/>
                  </a:lnTo>
                  <a:lnTo>
                    <a:pt x="1" y="635"/>
                  </a:lnTo>
                  <a:lnTo>
                    <a:pt x="1120" y="470"/>
                  </a:lnTo>
                  <a:lnTo>
                    <a:pt x="1210" y="0"/>
                  </a:ln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28"/>
            <p:cNvSpPr/>
            <p:nvPr/>
          </p:nvSpPr>
          <p:spPr>
            <a:xfrm>
              <a:off x="7418733" y="2645531"/>
              <a:ext cx="24324" cy="24324"/>
            </a:xfrm>
            <a:custGeom>
              <a:rect b="b" l="l" r="r" t="t"/>
              <a:pathLst>
                <a:path extrusionOk="0" h="772" w="772">
                  <a:moveTo>
                    <a:pt x="227" y="1"/>
                  </a:moveTo>
                  <a:cubicBezTo>
                    <a:pt x="92" y="1"/>
                    <a:pt x="1" y="106"/>
                    <a:pt x="1" y="227"/>
                  </a:cubicBezTo>
                  <a:cubicBezTo>
                    <a:pt x="1" y="530"/>
                    <a:pt x="243" y="771"/>
                    <a:pt x="545" y="771"/>
                  </a:cubicBezTo>
                  <a:cubicBezTo>
                    <a:pt x="666" y="771"/>
                    <a:pt x="771" y="681"/>
                    <a:pt x="771" y="560"/>
                  </a:cubicBezTo>
                  <a:cubicBezTo>
                    <a:pt x="771" y="439"/>
                    <a:pt x="666" y="334"/>
                    <a:pt x="545" y="334"/>
                  </a:cubicBezTo>
                  <a:cubicBezTo>
                    <a:pt x="485" y="334"/>
                    <a:pt x="439" y="288"/>
                    <a:pt x="439" y="227"/>
                  </a:cubicBezTo>
                  <a:cubicBezTo>
                    <a:pt x="439" y="106"/>
                    <a:pt x="348" y="1"/>
                    <a:pt x="227"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8" name="Google Shape;1368;p28"/>
          <p:cNvSpPr/>
          <p:nvPr/>
        </p:nvSpPr>
        <p:spPr>
          <a:xfrm>
            <a:off x="5265050" y="1971738"/>
            <a:ext cx="547800" cy="547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69" name="Google Shape;1369;p28"/>
          <p:cNvGrpSpPr/>
          <p:nvPr/>
        </p:nvGrpSpPr>
        <p:grpSpPr>
          <a:xfrm>
            <a:off x="5305026" y="2028688"/>
            <a:ext cx="467849" cy="433921"/>
            <a:chOff x="3931476" y="3522084"/>
            <a:chExt cx="467849" cy="433921"/>
          </a:xfrm>
        </p:grpSpPr>
        <p:sp>
          <p:nvSpPr>
            <p:cNvPr id="1370" name="Google Shape;1370;p28"/>
            <p:cNvSpPr/>
            <p:nvPr/>
          </p:nvSpPr>
          <p:spPr>
            <a:xfrm>
              <a:off x="4064845" y="3550786"/>
              <a:ext cx="273517" cy="405218"/>
            </a:xfrm>
            <a:custGeom>
              <a:rect b="b" l="l" r="r" t="t"/>
              <a:pathLst>
                <a:path extrusionOk="0" h="12861" w="8681">
                  <a:moveTo>
                    <a:pt x="4340" y="1"/>
                  </a:moveTo>
                  <a:cubicBezTo>
                    <a:pt x="4155" y="1"/>
                    <a:pt x="3970" y="84"/>
                    <a:pt x="3842" y="250"/>
                  </a:cubicBezTo>
                  <a:cubicBezTo>
                    <a:pt x="3690" y="447"/>
                    <a:pt x="3509" y="689"/>
                    <a:pt x="3312" y="961"/>
                  </a:cubicBezTo>
                  <a:cubicBezTo>
                    <a:pt x="2027" y="2746"/>
                    <a:pt x="1" y="5966"/>
                    <a:pt x="1" y="8401"/>
                  </a:cubicBezTo>
                  <a:cubicBezTo>
                    <a:pt x="1" y="10502"/>
                    <a:pt x="1407" y="12272"/>
                    <a:pt x="3312" y="12740"/>
                  </a:cubicBezTo>
                  <a:cubicBezTo>
                    <a:pt x="3644" y="12816"/>
                    <a:pt x="3993" y="12861"/>
                    <a:pt x="4340" y="12861"/>
                  </a:cubicBezTo>
                  <a:cubicBezTo>
                    <a:pt x="6457" y="12861"/>
                    <a:pt x="8211" y="11304"/>
                    <a:pt x="8604" y="9248"/>
                  </a:cubicBezTo>
                  <a:cubicBezTo>
                    <a:pt x="8650" y="8975"/>
                    <a:pt x="8680" y="8687"/>
                    <a:pt x="8680" y="8401"/>
                  </a:cubicBezTo>
                  <a:cubicBezTo>
                    <a:pt x="8680" y="7161"/>
                    <a:pt x="8166" y="5724"/>
                    <a:pt x="7470" y="4379"/>
                  </a:cubicBezTo>
                  <a:cubicBezTo>
                    <a:pt x="6608" y="2669"/>
                    <a:pt x="5475" y="1082"/>
                    <a:pt x="4839" y="250"/>
                  </a:cubicBezTo>
                  <a:cubicBezTo>
                    <a:pt x="4711" y="84"/>
                    <a:pt x="4525" y="1"/>
                    <a:pt x="43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28"/>
            <p:cNvSpPr/>
            <p:nvPr/>
          </p:nvSpPr>
          <p:spPr>
            <a:xfrm>
              <a:off x="4169165" y="3550786"/>
              <a:ext cx="169195" cy="405218"/>
            </a:xfrm>
            <a:custGeom>
              <a:rect b="b" l="l" r="r" t="t"/>
              <a:pathLst>
                <a:path extrusionOk="0" h="12861" w="5370">
                  <a:moveTo>
                    <a:pt x="1029" y="1"/>
                  </a:moveTo>
                  <a:cubicBezTo>
                    <a:pt x="844" y="1"/>
                    <a:pt x="659" y="84"/>
                    <a:pt x="531" y="250"/>
                  </a:cubicBezTo>
                  <a:cubicBezTo>
                    <a:pt x="379" y="447"/>
                    <a:pt x="198" y="689"/>
                    <a:pt x="1" y="961"/>
                  </a:cubicBezTo>
                  <a:cubicBezTo>
                    <a:pt x="924" y="2232"/>
                    <a:pt x="2208" y="4228"/>
                    <a:pt x="2889" y="6147"/>
                  </a:cubicBezTo>
                  <a:cubicBezTo>
                    <a:pt x="2934" y="6284"/>
                    <a:pt x="2920" y="6419"/>
                    <a:pt x="2874" y="6556"/>
                  </a:cubicBezTo>
                  <a:cubicBezTo>
                    <a:pt x="2708" y="6949"/>
                    <a:pt x="2601" y="7342"/>
                    <a:pt x="2601" y="7689"/>
                  </a:cubicBezTo>
                  <a:cubicBezTo>
                    <a:pt x="2601" y="8173"/>
                    <a:pt x="2783" y="8612"/>
                    <a:pt x="3085" y="8929"/>
                  </a:cubicBezTo>
                  <a:cubicBezTo>
                    <a:pt x="3206" y="9066"/>
                    <a:pt x="3252" y="9248"/>
                    <a:pt x="3206" y="9413"/>
                  </a:cubicBezTo>
                  <a:cubicBezTo>
                    <a:pt x="2843" y="11046"/>
                    <a:pt x="1589" y="12347"/>
                    <a:pt x="1" y="12740"/>
                  </a:cubicBezTo>
                  <a:cubicBezTo>
                    <a:pt x="333" y="12816"/>
                    <a:pt x="682" y="12861"/>
                    <a:pt x="1029" y="12861"/>
                  </a:cubicBezTo>
                  <a:cubicBezTo>
                    <a:pt x="3146" y="12861"/>
                    <a:pt x="4900" y="11304"/>
                    <a:pt x="5293" y="9248"/>
                  </a:cubicBezTo>
                  <a:cubicBezTo>
                    <a:pt x="5339" y="8975"/>
                    <a:pt x="5369" y="8687"/>
                    <a:pt x="5369" y="8401"/>
                  </a:cubicBezTo>
                  <a:cubicBezTo>
                    <a:pt x="5369" y="7161"/>
                    <a:pt x="4855" y="5724"/>
                    <a:pt x="4159" y="4379"/>
                  </a:cubicBezTo>
                  <a:cubicBezTo>
                    <a:pt x="3297" y="2669"/>
                    <a:pt x="2164" y="1082"/>
                    <a:pt x="1528" y="250"/>
                  </a:cubicBezTo>
                  <a:cubicBezTo>
                    <a:pt x="1400" y="84"/>
                    <a:pt x="1214" y="1"/>
                    <a:pt x="102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28"/>
            <p:cNvSpPr/>
            <p:nvPr/>
          </p:nvSpPr>
          <p:spPr>
            <a:xfrm>
              <a:off x="3931476" y="3522084"/>
              <a:ext cx="228713" cy="180034"/>
            </a:xfrm>
            <a:custGeom>
              <a:rect b="b" l="l" r="r" t="t"/>
              <a:pathLst>
                <a:path extrusionOk="0" h="5714" w="7259">
                  <a:moveTo>
                    <a:pt x="3621" y="1"/>
                  </a:moveTo>
                  <a:cubicBezTo>
                    <a:pt x="3387" y="1"/>
                    <a:pt x="3152" y="111"/>
                    <a:pt x="3009" y="330"/>
                  </a:cubicBezTo>
                  <a:lnTo>
                    <a:pt x="303" y="4594"/>
                  </a:lnTo>
                  <a:cubicBezTo>
                    <a:pt x="0" y="5078"/>
                    <a:pt x="333" y="5713"/>
                    <a:pt x="907" y="5713"/>
                  </a:cubicBezTo>
                  <a:lnTo>
                    <a:pt x="6335" y="5713"/>
                  </a:lnTo>
                  <a:cubicBezTo>
                    <a:pt x="6910" y="5713"/>
                    <a:pt x="7258" y="5078"/>
                    <a:pt x="6956" y="4594"/>
                  </a:cubicBezTo>
                  <a:lnTo>
                    <a:pt x="4234" y="330"/>
                  </a:lnTo>
                  <a:cubicBezTo>
                    <a:pt x="4090" y="111"/>
                    <a:pt x="3856" y="1"/>
                    <a:pt x="3621"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28"/>
            <p:cNvSpPr/>
            <p:nvPr/>
          </p:nvSpPr>
          <p:spPr>
            <a:xfrm>
              <a:off x="4019129" y="3522084"/>
              <a:ext cx="141059" cy="180034"/>
            </a:xfrm>
            <a:custGeom>
              <a:rect b="b" l="l" r="r" t="t"/>
              <a:pathLst>
                <a:path extrusionOk="0" h="5714" w="4477">
                  <a:moveTo>
                    <a:pt x="839" y="1"/>
                  </a:moveTo>
                  <a:cubicBezTo>
                    <a:pt x="605" y="1"/>
                    <a:pt x="370" y="111"/>
                    <a:pt x="227" y="330"/>
                  </a:cubicBezTo>
                  <a:lnTo>
                    <a:pt x="0" y="693"/>
                  </a:lnTo>
                  <a:cubicBezTo>
                    <a:pt x="30" y="690"/>
                    <a:pt x="61" y="688"/>
                    <a:pt x="91" y="688"/>
                  </a:cubicBezTo>
                  <a:cubicBezTo>
                    <a:pt x="335" y="688"/>
                    <a:pt x="578" y="797"/>
                    <a:pt x="726" y="1026"/>
                  </a:cubicBezTo>
                  <a:lnTo>
                    <a:pt x="2994" y="4594"/>
                  </a:lnTo>
                  <a:cubicBezTo>
                    <a:pt x="3311" y="5078"/>
                    <a:pt x="2964" y="5713"/>
                    <a:pt x="2389" y="5713"/>
                  </a:cubicBezTo>
                  <a:lnTo>
                    <a:pt x="3553" y="5713"/>
                  </a:lnTo>
                  <a:cubicBezTo>
                    <a:pt x="4128" y="5713"/>
                    <a:pt x="4476" y="5078"/>
                    <a:pt x="4174" y="4594"/>
                  </a:cubicBezTo>
                  <a:lnTo>
                    <a:pt x="1452" y="330"/>
                  </a:lnTo>
                  <a:cubicBezTo>
                    <a:pt x="1308" y="111"/>
                    <a:pt x="1074" y="1"/>
                    <a:pt x="839"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28"/>
            <p:cNvSpPr/>
            <p:nvPr/>
          </p:nvSpPr>
          <p:spPr>
            <a:xfrm>
              <a:off x="4288261" y="3685510"/>
              <a:ext cx="111064" cy="164721"/>
            </a:xfrm>
            <a:custGeom>
              <a:rect b="b" l="l" r="r" t="t"/>
              <a:pathLst>
                <a:path extrusionOk="0" h="5228" w="3525">
                  <a:moveTo>
                    <a:pt x="1763" y="0"/>
                  </a:moveTo>
                  <a:cubicBezTo>
                    <a:pt x="1687" y="0"/>
                    <a:pt x="1611" y="34"/>
                    <a:pt x="1559" y="103"/>
                  </a:cubicBezTo>
                  <a:cubicBezTo>
                    <a:pt x="1090" y="708"/>
                    <a:pt x="1" y="2280"/>
                    <a:pt x="1" y="3413"/>
                  </a:cubicBezTo>
                  <a:cubicBezTo>
                    <a:pt x="1" y="4427"/>
                    <a:pt x="787" y="5228"/>
                    <a:pt x="1755" y="5228"/>
                  </a:cubicBezTo>
                  <a:cubicBezTo>
                    <a:pt x="2738" y="5228"/>
                    <a:pt x="3525" y="4427"/>
                    <a:pt x="3525" y="3413"/>
                  </a:cubicBezTo>
                  <a:cubicBezTo>
                    <a:pt x="3525" y="2280"/>
                    <a:pt x="2436" y="708"/>
                    <a:pt x="1967" y="103"/>
                  </a:cubicBezTo>
                  <a:cubicBezTo>
                    <a:pt x="1914" y="34"/>
                    <a:pt x="1838" y="0"/>
                    <a:pt x="1763" y="0"/>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28"/>
            <p:cNvSpPr/>
            <p:nvPr/>
          </p:nvSpPr>
          <p:spPr>
            <a:xfrm>
              <a:off x="4325440" y="3685510"/>
              <a:ext cx="73885" cy="164721"/>
            </a:xfrm>
            <a:custGeom>
              <a:rect b="b" l="l" r="r" t="t"/>
              <a:pathLst>
                <a:path extrusionOk="0" h="5228" w="2345">
                  <a:moveTo>
                    <a:pt x="583" y="0"/>
                  </a:moveTo>
                  <a:cubicBezTo>
                    <a:pt x="507" y="0"/>
                    <a:pt x="431" y="34"/>
                    <a:pt x="379" y="103"/>
                  </a:cubicBezTo>
                  <a:cubicBezTo>
                    <a:pt x="272" y="224"/>
                    <a:pt x="137" y="405"/>
                    <a:pt x="0" y="617"/>
                  </a:cubicBezTo>
                  <a:cubicBezTo>
                    <a:pt x="514" y="1373"/>
                    <a:pt x="1180" y="2522"/>
                    <a:pt x="1180" y="3413"/>
                  </a:cubicBezTo>
                  <a:cubicBezTo>
                    <a:pt x="1180" y="4215"/>
                    <a:pt x="696" y="4881"/>
                    <a:pt x="0" y="5137"/>
                  </a:cubicBezTo>
                  <a:cubicBezTo>
                    <a:pt x="182" y="5198"/>
                    <a:pt x="379" y="5228"/>
                    <a:pt x="575" y="5228"/>
                  </a:cubicBezTo>
                  <a:cubicBezTo>
                    <a:pt x="1558" y="5228"/>
                    <a:pt x="2345" y="4427"/>
                    <a:pt x="2345" y="3413"/>
                  </a:cubicBezTo>
                  <a:cubicBezTo>
                    <a:pt x="2345" y="2280"/>
                    <a:pt x="1256" y="708"/>
                    <a:pt x="787" y="103"/>
                  </a:cubicBezTo>
                  <a:cubicBezTo>
                    <a:pt x="734" y="34"/>
                    <a:pt x="658" y="0"/>
                    <a:pt x="583" y="0"/>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28"/>
            <p:cNvSpPr/>
            <p:nvPr/>
          </p:nvSpPr>
          <p:spPr>
            <a:xfrm>
              <a:off x="4018624" y="3746854"/>
              <a:ext cx="166769" cy="82424"/>
            </a:xfrm>
            <a:custGeom>
              <a:rect b="b" l="l" r="r" t="t"/>
              <a:pathLst>
                <a:path extrusionOk="0" h="2616" w="5293">
                  <a:moveTo>
                    <a:pt x="228" y="0"/>
                  </a:moveTo>
                  <a:cubicBezTo>
                    <a:pt x="107" y="0"/>
                    <a:pt x="1" y="106"/>
                    <a:pt x="1" y="227"/>
                  </a:cubicBezTo>
                  <a:cubicBezTo>
                    <a:pt x="1" y="348"/>
                    <a:pt x="107" y="438"/>
                    <a:pt x="228" y="438"/>
                  </a:cubicBezTo>
                  <a:lnTo>
                    <a:pt x="3857" y="438"/>
                  </a:lnTo>
                  <a:cubicBezTo>
                    <a:pt x="3932" y="438"/>
                    <a:pt x="3992" y="484"/>
                    <a:pt x="4023" y="559"/>
                  </a:cubicBezTo>
                  <a:lnTo>
                    <a:pt x="4839" y="2495"/>
                  </a:lnTo>
                  <a:cubicBezTo>
                    <a:pt x="4885" y="2571"/>
                    <a:pt x="4960" y="2616"/>
                    <a:pt x="5051" y="2616"/>
                  </a:cubicBezTo>
                  <a:cubicBezTo>
                    <a:pt x="5081" y="2616"/>
                    <a:pt x="5111" y="2616"/>
                    <a:pt x="5142" y="2601"/>
                  </a:cubicBezTo>
                  <a:cubicBezTo>
                    <a:pt x="5248" y="2555"/>
                    <a:pt x="5293" y="2434"/>
                    <a:pt x="5248" y="2313"/>
                  </a:cubicBezTo>
                  <a:lnTo>
                    <a:pt x="4432" y="394"/>
                  </a:lnTo>
                  <a:cubicBezTo>
                    <a:pt x="4341" y="152"/>
                    <a:pt x="4099" y="0"/>
                    <a:pt x="3857"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28"/>
            <p:cNvSpPr/>
            <p:nvPr/>
          </p:nvSpPr>
          <p:spPr>
            <a:xfrm>
              <a:off x="4038631" y="3654885"/>
              <a:ext cx="13863" cy="13863"/>
            </a:xfrm>
            <a:custGeom>
              <a:rect b="b" l="l" r="r" t="t"/>
              <a:pathLst>
                <a:path extrusionOk="0" h="440" w="440">
                  <a:moveTo>
                    <a:pt x="228" y="1"/>
                  </a:moveTo>
                  <a:cubicBezTo>
                    <a:pt x="107" y="1"/>
                    <a:pt x="1" y="107"/>
                    <a:pt x="1" y="228"/>
                  </a:cubicBezTo>
                  <a:cubicBezTo>
                    <a:pt x="1" y="349"/>
                    <a:pt x="107" y="440"/>
                    <a:pt x="228" y="440"/>
                  </a:cubicBezTo>
                  <a:cubicBezTo>
                    <a:pt x="349" y="440"/>
                    <a:pt x="440" y="349"/>
                    <a:pt x="440" y="228"/>
                  </a:cubicBezTo>
                  <a:cubicBezTo>
                    <a:pt x="440" y="107"/>
                    <a:pt x="349" y="1"/>
                    <a:pt x="228" y="1"/>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28"/>
            <p:cNvSpPr/>
            <p:nvPr/>
          </p:nvSpPr>
          <p:spPr>
            <a:xfrm>
              <a:off x="4038631" y="3569628"/>
              <a:ext cx="13863" cy="65788"/>
            </a:xfrm>
            <a:custGeom>
              <a:rect b="b" l="l" r="r" t="t"/>
              <a:pathLst>
                <a:path extrusionOk="0" h="2088" w="440">
                  <a:moveTo>
                    <a:pt x="228" y="1"/>
                  </a:moveTo>
                  <a:cubicBezTo>
                    <a:pt x="107" y="1"/>
                    <a:pt x="1" y="91"/>
                    <a:pt x="1" y="227"/>
                  </a:cubicBezTo>
                  <a:lnTo>
                    <a:pt x="1" y="1860"/>
                  </a:lnTo>
                  <a:cubicBezTo>
                    <a:pt x="1" y="1981"/>
                    <a:pt x="107" y="2087"/>
                    <a:pt x="228" y="2087"/>
                  </a:cubicBezTo>
                  <a:cubicBezTo>
                    <a:pt x="349" y="2087"/>
                    <a:pt x="440" y="1981"/>
                    <a:pt x="440" y="1860"/>
                  </a:cubicBezTo>
                  <a:lnTo>
                    <a:pt x="440" y="227"/>
                  </a:lnTo>
                  <a:cubicBezTo>
                    <a:pt x="440" y="91"/>
                    <a:pt x="349" y="1"/>
                    <a:pt x="228" y="1"/>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28"/>
            <p:cNvSpPr/>
            <p:nvPr/>
          </p:nvSpPr>
          <p:spPr>
            <a:xfrm>
              <a:off x="3937179" y="3731605"/>
              <a:ext cx="88662" cy="44331"/>
            </a:xfrm>
            <a:custGeom>
              <a:rect b="b" l="l" r="r" t="t"/>
              <a:pathLst>
                <a:path extrusionOk="0" h="1407" w="2814">
                  <a:moveTo>
                    <a:pt x="273" y="1"/>
                  </a:moveTo>
                  <a:cubicBezTo>
                    <a:pt x="122" y="1"/>
                    <a:pt x="1" y="122"/>
                    <a:pt x="1" y="273"/>
                  </a:cubicBezTo>
                  <a:lnTo>
                    <a:pt x="1" y="1134"/>
                  </a:lnTo>
                  <a:cubicBezTo>
                    <a:pt x="1" y="1285"/>
                    <a:pt x="122" y="1406"/>
                    <a:pt x="273" y="1406"/>
                  </a:cubicBezTo>
                  <a:lnTo>
                    <a:pt x="2541" y="1406"/>
                  </a:lnTo>
                  <a:cubicBezTo>
                    <a:pt x="2692" y="1406"/>
                    <a:pt x="2813" y="1285"/>
                    <a:pt x="2813" y="1134"/>
                  </a:cubicBezTo>
                  <a:lnTo>
                    <a:pt x="2813" y="273"/>
                  </a:lnTo>
                  <a:cubicBezTo>
                    <a:pt x="2813" y="122"/>
                    <a:pt x="2692" y="1"/>
                    <a:pt x="2541"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28"/>
            <p:cNvSpPr/>
            <p:nvPr/>
          </p:nvSpPr>
          <p:spPr>
            <a:xfrm>
              <a:off x="3980501" y="3731605"/>
              <a:ext cx="45339" cy="44331"/>
            </a:xfrm>
            <a:custGeom>
              <a:rect b="b" l="l" r="r" t="t"/>
              <a:pathLst>
                <a:path extrusionOk="0" h="1407" w="1439">
                  <a:moveTo>
                    <a:pt x="1" y="1"/>
                  </a:moveTo>
                  <a:cubicBezTo>
                    <a:pt x="152" y="1"/>
                    <a:pt x="273" y="122"/>
                    <a:pt x="273" y="273"/>
                  </a:cubicBezTo>
                  <a:lnTo>
                    <a:pt x="273" y="1134"/>
                  </a:lnTo>
                  <a:cubicBezTo>
                    <a:pt x="273" y="1285"/>
                    <a:pt x="152" y="1406"/>
                    <a:pt x="1" y="1406"/>
                  </a:cubicBezTo>
                  <a:lnTo>
                    <a:pt x="1166" y="1406"/>
                  </a:lnTo>
                  <a:cubicBezTo>
                    <a:pt x="1317" y="1406"/>
                    <a:pt x="1438" y="1285"/>
                    <a:pt x="1438" y="1134"/>
                  </a:cubicBezTo>
                  <a:lnTo>
                    <a:pt x="1438" y="273"/>
                  </a:lnTo>
                  <a:cubicBezTo>
                    <a:pt x="1438" y="122"/>
                    <a:pt x="1317" y="1"/>
                    <a:pt x="1166"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81" name="Google Shape;1381;p28"/>
          <p:cNvSpPr txBox="1"/>
          <p:nvPr/>
        </p:nvSpPr>
        <p:spPr>
          <a:xfrm>
            <a:off x="6521700" y="2700925"/>
            <a:ext cx="1902300" cy="535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rPr lang="en" sz="2500">
                <a:solidFill>
                  <a:schemeClr val="dk2"/>
                </a:solidFill>
                <a:latin typeface="Bungee"/>
                <a:ea typeface="Bungee"/>
                <a:cs typeface="Bungee"/>
                <a:sym typeface="Bungee"/>
              </a:rPr>
              <a:t>jupiter</a:t>
            </a:r>
            <a:endParaRPr sz="2500">
              <a:solidFill>
                <a:schemeClr val="dk2"/>
              </a:solidFill>
              <a:latin typeface="Bungee"/>
              <a:ea typeface="Bungee"/>
              <a:cs typeface="Bungee"/>
              <a:sym typeface="Bungee"/>
            </a:endParaRPr>
          </a:p>
        </p:txBody>
      </p:sp>
      <p:sp>
        <p:nvSpPr>
          <p:cNvPr id="1382" name="Google Shape;1382;p28"/>
          <p:cNvSpPr txBox="1"/>
          <p:nvPr/>
        </p:nvSpPr>
        <p:spPr>
          <a:xfrm>
            <a:off x="4587800" y="3038792"/>
            <a:ext cx="1902300" cy="633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600">
                <a:solidFill>
                  <a:srgbClr val="F6EFE4"/>
                </a:solidFill>
                <a:latin typeface="Cairo"/>
                <a:ea typeface="Cairo"/>
                <a:cs typeface="Cairo"/>
                <a:sym typeface="Cairo"/>
              </a:rPr>
              <a:t>Mercury is quite a small planet</a:t>
            </a:r>
            <a:endParaRPr sz="1600">
              <a:solidFill>
                <a:srgbClr val="F6EFE4"/>
              </a:solidFill>
              <a:latin typeface="Cairo"/>
              <a:ea typeface="Cairo"/>
              <a:cs typeface="Cairo"/>
              <a:sym typeface="Cairo"/>
            </a:endParaRPr>
          </a:p>
        </p:txBody>
      </p:sp>
      <p:sp>
        <p:nvSpPr>
          <p:cNvPr id="1383" name="Google Shape;1383;p28"/>
          <p:cNvSpPr txBox="1"/>
          <p:nvPr/>
        </p:nvSpPr>
        <p:spPr>
          <a:xfrm>
            <a:off x="6521700" y="3038782"/>
            <a:ext cx="1902300" cy="633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600">
                <a:solidFill>
                  <a:srgbClr val="F6EFE4"/>
                </a:solidFill>
                <a:latin typeface="Cairo"/>
                <a:ea typeface="Cairo"/>
                <a:cs typeface="Cairo"/>
                <a:sym typeface="Cairo"/>
              </a:rPr>
              <a:t>It’s the biggest planet of them all</a:t>
            </a:r>
            <a:endParaRPr sz="1600">
              <a:solidFill>
                <a:srgbClr val="F6EFE4"/>
              </a:solidFill>
              <a:latin typeface="Cairo"/>
              <a:ea typeface="Cairo"/>
              <a:cs typeface="Cairo"/>
              <a:sym typeface="Cairo"/>
            </a:endParaRPr>
          </a:p>
        </p:txBody>
      </p:sp>
      <p:sp>
        <p:nvSpPr>
          <p:cNvPr id="1384" name="Google Shape;1384;p28"/>
          <p:cNvSpPr txBox="1"/>
          <p:nvPr/>
        </p:nvSpPr>
        <p:spPr>
          <a:xfrm>
            <a:off x="720000" y="2700925"/>
            <a:ext cx="1902300" cy="535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rPr lang="en" sz="2500">
                <a:solidFill>
                  <a:schemeClr val="dk2"/>
                </a:solidFill>
                <a:latin typeface="Bungee"/>
                <a:ea typeface="Bungee"/>
                <a:cs typeface="Bungee"/>
                <a:sym typeface="Bungee"/>
              </a:rPr>
              <a:t>saturn</a:t>
            </a:r>
            <a:endParaRPr sz="2500">
              <a:solidFill>
                <a:schemeClr val="dk2"/>
              </a:solidFill>
              <a:latin typeface="Bungee"/>
              <a:ea typeface="Bungee"/>
              <a:cs typeface="Bungee"/>
              <a:sym typeface="Bungee"/>
            </a:endParaRPr>
          </a:p>
        </p:txBody>
      </p:sp>
      <p:sp>
        <p:nvSpPr>
          <p:cNvPr id="1385" name="Google Shape;1385;p28"/>
          <p:cNvSpPr txBox="1"/>
          <p:nvPr/>
        </p:nvSpPr>
        <p:spPr>
          <a:xfrm>
            <a:off x="720000" y="3038297"/>
            <a:ext cx="1902300" cy="633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600">
                <a:solidFill>
                  <a:srgbClr val="F6EFE4"/>
                </a:solidFill>
                <a:latin typeface="Cairo"/>
                <a:ea typeface="Cairo"/>
                <a:cs typeface="Cairo"/>
                <a:sym typeface="Cairo"/>
              </a:rPr>
              <a:t>Saturn is a gas giant and has rings</a:t>
            </a:r>
            <a:endParaRPr sz="1600">
              <a:solidFill>
                <a:srgbClr val="F6EFE4"/>
              </a:solidFill>
              <a:latin typeface="Cairo"/>
              <a:ea typeface="Cairo"/>
              <a:cs typeface="Cairo"/>
              <a:sym typeface="Cairo"/>
            </a:endParaRPr>
          </a:p>
        </p:txBody>
      </p:sp>
      <p:sp>
        <p:nvSpPr>
          <p:cNvPr id="1386" name="Google Shape;1386;p28"/>
          <p:cNvSpPr txBox="1"/>
          <p:nvPr/>
        </p:nvSpPr>
        <p:spPr>
          <a:xfrm>
            <a:off x="2653900" y="3038291"/>
            <a:ext cx="1902300" cy="633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600">
                <a:solidFill>
                  <a:srgbClr val="F6EFE4"/>
                </a:solidFill>
                <a:latin typeface="Cairo"/>
                <a:ea typeface="Cairo"/>
                <a:cs typeface="Cairo"/>
                <a:sym typeface="Cairo"/>
              </a:rPr>
              <a:t>Mars is actually a very cold place</a:t>
            </a:r>
            <a:endParaRPr sz="1600">
              <a:solidFill>
                <a:srgbClr val="F6EFE4"/>
              </a:solidFill>
              <a:latin typeface="Cairo"/>
              <a:ea typeface="Cairo"/>
              <a:cs typeface="Cairo"/>
              <a:sym typeface="Cairo"/>
            </a:endParaRPr>
          </a:p>
        </p:txBody>
      </p:sp>
      <p:sp>
        <p:nvSpPr>
          <p:cNvPr id="1387" name="Google Shape;1387;p28"/>
          <p:cNvSpPr txBox="1"/>
          <p:nvPr/>
        </p:nvSpPr>
        <p:spPr>
          <a:xfrm>
            <a:off x="4587800" y="2700925"/>
            <a:ext cx="1902300" cy="535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rPr lang="en" sz="2500">
                <a:solidFill>
                  <a:schemeClr val="dk2"/>
                </a:solidFill>
                <a:latin typeface="Bungee"/>
                <a:ea typeface="Bungee"/>
                <a:cs typeface="Bungee"/>
                <a:sym typeface="Bungee"/>
              </a:rPr>
              <a:t>mercury</a:t>
            </a:r>
            <a:endParaRPr sz="2500">
              <a:solidFill>
                <a:schemeClr val="dk2"/>
              </a:solidFill>
              <a:latin typeface="Bungee"/>
              <a:ea typeface="Bungee"/>
              <a:cs typeface="Bungee"/>
              <a:sym typeface="Bungee"/>
            </a:endParaRPr>
          </a:p>
        </p:txBody>
      </p:sp>
      <p:sp>
        <p:nvSpPr>
          <p:cNvPr id="1388" name="Google Shape;1388;p28"/>
          <p:cNvSpPr txBox="1"/>
          <p:nvPr/>
        </p:nvSpPr>
        <p:spPr>
          <a:xfrm>
            <a:off x="2653900" y="2700925"/>
            <a:ext cx="1902300" cy="535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rPr lang="en" sz="2500">
                <a:solidFill>
                  <a:schemeClr val="dk2"/>
                </a:solidFill>
                <a:latin typeface="Bungee"/>
                <a:ea typeface="Bungee"/>
                <a:cs typeface="Bungee"/>
                <a:sym typeface="Bungee"/>
              </a:rPr>
              <a:t>mars</a:t>
            </a:r>
            <a:endParaRPr sz="2500">
              <a:solidFill>
                <a:schemeClr val="dk2"/>
              </a:solidFill>
              <a:latin typeface="Bungee"/>
              <a:ea typeface="Bungee"/>
              <a:cs typeface="Bungee"/>
              <a:sym typeface="Bungee"/>
            </a:endParaRPr>
          </a:p>
        </p:txBody>
      </p:sp>
      <p:sp>
        <p:nvSpPr>
          <p:cNvPr id="1389" name="Google Shape;1389;p28"/>
          <p:cNvSpPr/>
          <p:nvPr/>
        </p:nvSpPr>
        <p:spPr>
          <a:xfrm>
            <a:off x="1110250" y="3815950"/>
            <a:ext cx="1108500" cy="233400"/>
          </a:xfrm>
          <a:prstGeom prst="roundRect">
            <a:avLst>
              <a:gd fmla="val 19813"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28"/>
          <p:cNvSpPr/>
          <p:nvPr/>
        </p:nvSpPr>
        <p:spPr>
          <a:xfrm>
            <a:off x="4984663" y="3815950"/>
            <a:ext cx="1108500" cy="233400"/>
          </a:xfrm>
          <a:prstGeom prst="roundRect">
            <a:avLst>
              <a:gd fmla="val 19813"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28"/>
          <p:cNvSpPr/>
          <p:nvPr/>
        </p:nvSpPr>
        <p:spPr>
          <a:xfrm>
            <a:off x="3044088" y="3810900"/>
            <a:ext cx="1108500" cy="233400"/>
          </a:xfrm>
          <a:prstGeom prst="roundRect">
            <a:avLst>
              <a:gd fmla="val 19813"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28"/>
          <p:cNvSpPr/>
          <p:nvPr/>
        </p:nvSpPr>
        <p:spPr>
          <a:xfrm>
            <a:off x="6925250" y="3810900"/>
            <a:ext cx="1108500" cy="233400"/>
          </a:xfrm>
          <a:prstGeom prst="roundRect">
            <a:avLst>
              <a:gd fmla="val 19813"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28"/>
          <p:cNvSpPr txBox="1"/>
          <p:nvPr/>
        </p:nvSpPr>
        <p:spPr>
          <a:xfrm>
            <a:off x="1265963" y="4136075"/>
            <a:ext cx="810300" cy="315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900">
                <a:solidFill>
                  <a:schemeClr val="dk1"/>
                </a:solidFill>
                <a:latin typeface="Bungee"/>
                <a:ea typeface="Bungee"/>
                <a:cs typeface="Bungee"/>
                <a:sym typeface="Bungee"/>
              </a:rPr>
              <a:t>50%</a:t>
            </a:r>
            <a:endParaRPr sz="1900">
              <a:solidFill>
                <a:schemeClr val="dk1"/>
              </a:solidFill>
              <a:latin typeface="Bungee"/>
              <a:ea typeface="Bungee"/>
              <a:cs typeface="Bungee"/>
              <a:sym typeface="Bungee"/>
            </a:endParaRPr>
          </a:p>
        </p:txBody>
      </p:sp>
      <p:sp>
        <p:nvSpPr>
          <p:cNvPr id="1394" name="Google Shape;1394;p28"/>
          <p:cNvSpPr txBox="1"/>
          <p:nvPr/>
        </p:nvSpPr>
        <p:spPr>
          <a:xfrm>
            <a:off x="3199925" y="4136075"/>
            <a:ext cx="810300" cy="315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900">
                <a:solidFill>
                  <a:schemeClr val="dk1"/>
                </a:solidFill>
                <a:latin typeface="Bungee"/>
                <a:ea typeface="Bungee"/>
                <a:cs typeface="Bungee"/>
                <a:sym typeface="Bungee"/>
              </a:rPr>
              <a:t>30%</a:t>
            </a:r>
            <a:endParaRPr sz="1900">
              <a:solidFill>
                <a:schemeClr val="dk1"/>
              </a:solidFill>
              <a:latin typeface="Bungee"/>
              <a:ea typeface="Bungee"/>
              <a:cs typeface="Bungee"/>
              <a:sym typeface="Bungee"/>
            </a:endParaRPr>
          </a:p>
        </p:txBody>
      </p:sp>
      <p:sp>
        <p:nvSpPr>
          <p:cNvPr id="1395" name="Google Shape;1395;p28"/>
          <p:cNvSpPr txBox="1"/>
          <p:nvPr/>
        </p:nvSpPr>
        <p:spPr>
          <a:xfrm>
            <a:off x="5127150" y="4136075"/>
            <a:ext cx="810300" cy="315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900">
                <a:solidFill>
                  <a:schemeClr val="dk1"/>
                </a:solidFill>
                <a:latin typeface="Bungee"/>
                <a:ea typeface="Bungee"/>
                <a:cs typeface="Bungee"/>
                <a:sym typeface="Bungee"/>
              </a:rPr>
              <a:t>80%</a:t>
            </a:r>
            <a:endParaRPr sz="1900">
              <a:solidFill>
                <a:schemeClr val="dk1"/>
              </a:solidFill>
              <a:latin typeface="Bungee"/>
              <a:ea typeface="Bungee"/>
              <a:cs typeface="Bungee"/>
              <a:sym typeface="Bungee"/>
            </a:endParaRPr>
          </a:p>
        </p:txBody>
      </p:sp>
      <p:sp>
        <p:nvSpPr>
          <p:cNvPr id="1396" name="Google Shape;1396;p28"/>
          <p:cNvSpPr txBox="1"/>
          <p:nvPr/>
        </p:nvSpPr>
        <p:spPr>
          <a:xfrm>
            <a:off x="7067738" y="4136075"/>
            <a:ext cx="810300" cy="315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900">
                <a:solidFill>
                  <a:schemeClr val="dk1"/>
                </a:solidFill>
                <a:latin typeface="Bungee"/>
                <a:ea typeface="Bungee"/>
                <a:cs typeface="Bungee"/>
                <a:sym typeface="Bungee"/>
              </a:rPr>
              <a:t>10%</a:t>
            </a:r>
            <a:endParaRPr sz="1900">
              <a:solidFill>
                <a:schemeClr val="dk1"/>
              </a:solidFill>
              <a:latin typeface="Bungee"/>
              <a:ea typeface="Bungee"/>
              <a:cs typeface="Bungee"/>
              <a:sym typeface="Bungee"/>
            </a:endParaRPr>
          </a:p>
        </p:txBody>
      </p:sp>
      <p:sp>
        <p:nvSpPr>
          <p:cNvPr id="1397" name="Google Shape;1397;p28"/>
          <p:cNvSpPr/>
          <p:nvPr/>
        </p:nvSpPr>
        <p:spPr>
          <a:xfrm>
            <a:off x="1158544" y="3863650"/>
            <a:ext cx="499200" cy="138000"/>
          </a:xfrm>
          <a:prstGeom prst="roundRect">
            <a:avLst>
              <a:gd fmla="val 1981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28"/>
          <p:cNvSpPr/>
          <p:nvPr/>
        </p:nvSpPr>
        <p:spPr>
          <a:xfrm>
            <a:off x="3092387" y="3858600"/>
            <a:ext cx="324300" cy="138000"/>
          </a:xfrm>
          <a:prstGeom prst="roundRect">
            <a:avLst>
              <a:gd fmla="val 1981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28"/>
          <p:cNvSpPr/>
          <p:nvPr/>
        </p:nvSpPr>
        <p:spPr>
          <a:xfrm>
            <a:off x="6973549" y="3858600"/>
            <a:ext cx="103500" cy="138000"/>
          </a:xfrm>
          <a:prstGeom prst="roundRect">
            <a:avLst>
              <a:gd fmla="val 1981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28"/>
          <p:cNvSpPr/>
          <p:nvPr/>
        </p:nvSpPr>
        <p:spPr>
          <a:xfrm>
            <a:off x="5032962" y="3863650"/>
            <a:ext cx="807300" cy="138000"/>
          </a:xfrm>
          <a:prstGeom prst="roundRect">
            <a:avLst>
              <a:gd fmla="val 1981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4" name="Shape 1404"/>
        <p:cNvGrpSpPr/>
        <p:nvPr/>
      </p:nvGrpSpPr>
      <p:grpSpPr>
        <a:xfrm>
          <a:off x="0" y="0"/>
          <a:ext cx="0" cy="0"/>
          <a:chOff x="0" y="0"/>
          <a:chExt cx="0" cy="0"/>
        </a:xfrm>
      </p:grpSpPr>
      <p:sp>
        <p:nvSpPr>
          <p:cNvPr id="1405" name="Google Shape;1405;p29"/>
          <p:cNvSpPr/>
          <p:nvPr/>
        </p:nvSpPr>
        <p:spPr>
          <a:xfrm>
            <a:off x="2368375" y="1971738"/>
            <a:ext cx="547800" cy="547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29"/>
          <p:cNvSpPr/>
          <p:nvPr/>
        </p:nvSpPr>
        <p:spPr>
          <a:xfrm>
            <a:off x="6227825" y="1971738"/>
            <a:ext cx="547800" cy="547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29"/>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World Diabetes Day </a:t>
            </a:r>
            <a:r>
              <a:rPr lang="en">
                <a:solidFill>
                  <a:schemeClr val="dk2"/>
                </a:solidFill>
              </a:rPr>
              <a:t>Infographics</a:t>
            </a:r>
            <a:endParaRPr/>
          </a:p>
        </p:txBody>
      </p:sp>
      <p:sp>
        <p:nvSpPr>
          <p:cNvPr id="1408" name="Google Shape;1408;p29"/>
          <p:cNvSpPr txBox="1"/>
          <p:nvPr/>
        </p:nvSpPr>
        <p:spPr>
          <a:xfrm>
            <a:off x="720000" y="1247775"/>
            <a:ext cx="7704000" cy="486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chemeClr val="dk2"/>
                </a:solidFill>
                <a:latin typeface="Bungee"/>
                <a:ea typeface="Bungee"/>
                <a:cs typeface="Bungee"/>
                <a:sym typeface="Bungee"/>
              </a:rPr>
              <a:t>TYPE 2 DIABETES</a:t>
            </a:r>
            <a:endParaRPr sz="2500">
              <a:solidFill>
                <a:schemeClr val="dk2"/>
              </a:solidFill>
              <a:latin typeface="Bungee"/>
              <a:ea typeface="Bungee"/>
              <a:cs typeface="Bungee"/>
              <a:sym typeface="Bungee"/>
            </a:endParaRPr>
          </a:p>
        </p:txBody>
      </p:sp>
      <p:sp>
        <p:nvSpPr>
          <p:cNvPr id="1409" name="Google Shape;1409;p29"/>
          <p:cNvSpPr txBox="1"/>
          <p:nvPr/>
        </p:nvSpPr>
        <p:spPr>
          <a:xfrm>
            <a:off x="720013" y="2648100"/>
            <a:ext cx="3844500" cy="714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4000">
                <a:solidFill>
                  <a:schemeClr val="dk1"/>
                </a:solidFill>
                <a:latin typeface="Bungee"/>
                <a:ea typeface="Bungee"/>
                <a:cs typeface="Bungee"/>
                <a:sym typeface="Bungee"/>
              </a:rPr>
              <a:t>90% - 95%</a:t>
            </a:r>
            <a:endParaRPr sz="400">
              <a:solidFill>
                <a:schemeClr val="dk1"/>
              </a:solidFill>
              <a:latin typeface="Bungee"/>
              <a:ea typeface="Bungee"/>
              <a:cs typeface="Bungee"/>
              <a:sym typeface="Bungee"/>
            </a:endParaRPr>
          </a:p>
        </p:txBody>
      </p:sp>
      <p:sp>
        <p:nvSpPr>
          <p:cNvPr id="1410" name="Google Shape;1410;p29"/>
          <p:cNvSpPr txBox="1"/>
          <p:nvPr/>
        </p:nvSpPr>
        <p:spPr>
          <a:xfrm>
            <a:off x="720025" y="3855950"/>
            <a:ext cx="3844500" cy="665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600">
                <a:solidFill>
                  <a:srgbClr val="F6EFE4"/>
                </a:solidFill>
                <a:latin typeface="Cairo"/>
                <a:ea typeface="Cairo"/>
                <a:cs typeface="Cairo"/>
                <a:sym typeface="Cairo"/>
              </a:rPr>
              <a:t>Mercury is the closest planet to the Sun and the smallest of them all</a:t>
            </a:r>
            <a:endParaRPr sz="1600">
              <a:solidFill>
                <a:srgbClr val="F6EFE4"/>
              </a:solidFill>
              <a:latin typeface="Cairo"/>
              <a:ea typeface="Cairo"/>
              <a:cs typeface="Cairo"/>
              <a:sym typeface="Cairo"/>
            </a:endParaRPr>
          </a:p>
        </p:txBody>
      </p:sp>
      <p:sp>
        <p:nvSpPr>
          <p:cNvPr id="1411" name="Google Shape;1411;p29"/>
          <p:cNvSpPr txBox="1"/>
          <p:nvPr/>
        </p:nvSpPr>
        <p:spPr>
          <a:xfrm>
            <a:off x="720000" y="3429688"/>
            <a:ext cx="3844500" cy="401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rPr lang="en" sz="1900">
                <a:solidFill>
                  <a:schemeClr val="dk2"/>
                </a:solidFill>
                <a:latin typeface="Bungee"/>
                <a:ea typeface="Bungee"/>
                <a:cs typeface="Bungee"/>
                <a:sym typeface="Bungee"/>
              </a:rPr>
              <a:t>of all diagnosed cases</a:t>
            </a:r>
            <a:endParaRPr sz="100">
              <a:solidFill>
                <a:schemeClr val="dk2"/>
              </a:solidFill>
              <a:latin typeface="Bungee"/>
              <a:ea typeface="Bungee"/>
              <a:cs typeface="Bungee"/>
              <a:sym typeface="Bungee"/>
            </a:endParaRPr>
          </a:p>
        </p:txBody>
      </p:sp>
      <p:sp>
        <p:nvSpPr>
          <p:cNvPr id="1412" name="Google Shape;1412;p29"/>
          <p:cNvSpPr txBox="1"/>
          <p:nvPr/>
        </p:nvSpPr>
        <p:spPr>
          <a:xfrm>
            <a:off x="4579512" y="2648100"/>
            <a:ext cx="3844500" cy="714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4000">
                <a:solidFill>
                  <a:schemeClr val="dk1"/>
                </a:solidFill>
                <a:latin typeface="Bungee"/>
                <a:ea typeface="Bungee"/>
                <a:cs typeface="Bungee"/>
                <a:sym typeface="Bungee"/>
              </a:rPr>
              <a:t>$13,700</a:t>
            </a:r>
            <a:endParaRPr sz="400">
              <a:solidFill>
                <a:schemeClr val="dk1"/>
              </a:solidFill>
              <a:latin typeface="Bungee"/>
              <a:ea typeface="Bungee"/>
              <a:cs typeface="Bungee"/>
              <a:sym typeface="Bungee"/>
            </a:endParaRPr>
          </a:p>
        </p:txBody>
      </p:sp>
      <p:sp>
        <p:nvSpPr>
          <p:cNvPr id="1413" name="Google Shape;1413;p29"/>
          <p:cNvSpPr txBox="1"/>
          <p:nvPr/>
        </p:nvSpPr>
        <p:spPr>
          <a:xfrm>
            <a:off x="4579506" y="3855950"/>
            <a:ext cx="3844500" cy="665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600">
                <a:solidFill>
                  <a:srgbClr val="F6EFE4"/>
                </a:solidFill>
                <a:latin typeface="Cairo"/>
                <a:ea typeface="Cairo"/>
                <a:cs typeface="Cairo"/>
                <a:sym typeface="Cairo"/>
              </a:rPr>
              <a:t>Venus has a beautiful name and is the second planet from the Sun</a:t>
            </a:r>
            <a:endParaRPr sz="1600">
              <a:solidFill>
                <a:srgbClr val="F6EFE4"/>
              </a:solidFill>
              <a:latin typeface="Cairo"/>
              <a:ea typeface="Cairo"/>
              <a:cs typeface="Cairo"/>
              <a:sym typeface="Cairo"/>
            </a:endParaRPr>
          </a:p>
        </p:txBody>
      </p:sp>
      <p:sp>
        <p:nvSpPr>
          <p:cNvPr id="1414" name="Google Shape;1414;p29"/>
          <p:cNvSpPr txBox="1"/>
          <p:nvPr/>
        </p:nvSpPr>
        <p:spPr>
          <a:xfrm>
            <a:off x="4579500" y="3429688"/>
            <a:ext cx="3844500" cy="401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rPr lang="en" sz="1900">
                <a:solidFill>
                  <a:schemeClr val="dk2"/>
                </a:solidFill>
                <a:latin typeface="Bungee"/>
                <a:ea typeface="Bungee"/>
                <a:cs typeface="Bungee"/>
                <a:sym typeface="Bungee"/>
              </a:rPr>
              <a:t>AVERAGE SPENT BY PATIENT</a:t>
            </a:r>
            <a:endParaRPr sz="100">
              <a:solidFill>
                <a:schemeClr val="dk2"/>
              </a:solidFill>
              <a:latin typeface="Bungee"/>
              <a:ea typeface="Bungee"/>
              <a:cs typeface="Bungee"/>
              <a:sym typeface="Bungee"/>
            </a:endParaRPr>
          </a:p>
        </p:txBody>
      </p:sp>
      <p:cxnSp>
        <p:nvCxnSpPr>
          <p:cNvPr id="1415" name="Google Shape;1415;p29"/>
          <p:cNvCxnSpPr/>
          <p:nvPr/>
        </p:nvCxnSpPr>
        <p:spPr>
          <a:xfrm>
            <a:off x="4572000" y="1874900"/>
            <a:ext cx="0" cy="2728500"/>
          </a:xfrm>
          <a:prstGeom prst="straightConnector1">
            <a:avLst/>
          </a:prstGeom>
          <a:noFill/>
          <a:ln cap="flat" cmpd="sng" w="19050">
            <a:solidFill>
              <a:schemeClr val="dk2"/>
            </a:solidFill>
            <a:prstDash val="dot"/>
            <a:round/>
            <a:headEnd len="med" w="med" type="none"/>
            <a:tailEnd len="med" w="med" type="none"/>
          </a:ln>
        </p:spPr>
      </p:cxnSp>
      <p:grpSp>
        <p:nvGrpSpPr>
          <p:cNvPr id="1416" name="Google Shape;1416;p29"/>
          <p:cNvGrpSpPr/>
          <p:nvPr/>
        </p:nvGrpSpPr>
        <p:grpSpPr>
          <a:xfrm>
            <a:off x="2441443" y="2014591"/>
            <a:ext cx="401621" cy="462116"/>
            <a:chOff x="3163493" y="1608482"/>
            <a:chExt cx="401621" cy="462116"/>
          </a:xfrm>
        </p:grpSpPr>
        <p:sp>
          <p:nvSpPr>
            <p:cNvPr id="1417" name="Google Shape;1417;p29"/>
            <p:cNvSpPr/>
            <p:nvPr/>
          </p:nvSpPr>
          <p:spPr>
            <a:xfrm>
              <a:off x="3334513" y="1814285"/>
              <a:ext cx="55800" cy="49561"/>
            </a:xfrm>
            <a:custGeom>
              <a:rect b="b" l="l" r="r" t="t"/>
              <a:pathLst>
                <a:path extrusionOk="0" h="1573" w="1771">
                  <a:moveTo>
                    <a:pt x="0" y="0"/>
                  </a:moveTo>
                  <a:lnTo>
                    <a:pt x="0" y="1573"/>
                  </a:lnTo>
                  <a:lnTo>
                    <a:pt x="1770" y="1573"/>
                  </a:lnTo>
                  <a:lnTo>
                    <a:pt x="1770" y="0"/>
                  </a:ln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29"/>
            <p:cNvSpPr/>
            <p:nvPr/>
          </p:nvSpPr>
          <p:spPr>
            <a:xfrm>
              <a:off x="3369297" y="1814285"/>
              <a:ext cx="21016" cy="49561"/>
            </a:xfrm>
            <a:custGeom>
              <a:rect b="b" l="l" r="r" t="t"/>
              <a:pathLst>
                <a:path extrusionOk="0" h="1573" w="667">
                  <a:moveTo>
                    <a:pt x="1" y="0"/>
                  </a:moveTo>
                  <a:lnTo>
                    <a:pt x="1" y="1573"/>
                  </a:lnTo>
                  <a:lnTo>
                    <a:pt x="666" y="1573"/>
                  </a:lnTo>
                  <a:lnTo>
                    <a:pt x="666" y="0"/>
                  </a:ln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29"/>
            <p:cNvSpPr/>
            <p:nvPr/>
          </p:nvSpPr>
          <p:spPr>
            <a:xfrm>
              <a:off x="3276383" y="1608482"/>
              <a:ext cx="171558" cy="95783"/>
            </a:xfrm>
            <a:custGeom>
              <a:rect b="b" l="l" r="r" t="t"/>
              <a:pathLst>
                <a:path extrusionOk="0" h="3040" w="5445">
                  <a:moveTo>
                    <a:pt x="1075" y="0"/>
                  </a:moveTo>
                  <a:cubicBezTo>
                    <a:pt x="485" y="0"/>
                    <a:pt x="1" y="484"/>
                    <a:pt x="1" y="1074"/>
                  </a:cubicBezTo>
                  <a:lnTo>
                    <a:pt x="1" y="1860"/>
                  </a:lnTo>
                  <a:cubicBezTo>
                    <a:pt x="1" y="2163"/>
                    <a:pt x="77" y="2465"/>
                    <a:pt x="228" y="2737"/>
                  </a:cubicBezTo>
                  <a:lnTo>
                    <a:pt x="379" y="3040"/>
                  </a:lnTo>
                  <a:lnTo>
                    <a:pt x="5067" y="3040"/>
                  </a:lnTo>
                  <a:lnTo>
                    <a:pt x="5232" y="2737"/>
                  </a:lnTo>
                  <a:cubicBezTo>
                    <a:pt x="5369" y="2465"/>
                    <a:pt x="5444" y="2163"/>
                    <a:pt x="5444" y="1860"/>
                  </a:cubicBezTo>
                  <a:lnTo>
                    <a:pt x="5444" y="1074"/>
                  </a:lnTo>
                  <a:cubicBezTo>
                    <a:pt x="5444" y="484"/>
                    <a:pt x="4960" y="0"/>
                    <a:pt x="4371"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29"/>
            <p:cNvSpPr/>
            <p:nvPr/>
          </p:nvSpPr>
          <p:spPr>
            <a:xfrm>
              <a:off x="3393116" y="1608482"/>
              <a:ext cx="54823" cy="95783"/>
            </a:xfrm>
            <a:custGeom>
              <a:rect b="b" l="l" r="r" t="t"/>
              <a:pathLst>
                <a:path extrusionOk="0" h="3040" w="1740">
                  <a:moveTo>
                    <a:pt x="1" y="0"/>
                  </a:moveTo>
                  <a:cubicBezTo>
                    <a:pt x="606" y="0"/>
                    <a:pt x="1074" y="484"/>
                    <a:pt x="1074" y="1074"/>
                  </a:cubicBezTo>
                  <a:lnTo>
                    <a:pt x="1074" y="1860"/>
                  </a:lnTo>
                  <a:cubicBezTo>
                    <a:pt x="1074" y="2163"/>
                    <a:pt x="999" y="2465"/>
                    <a:pt x="862" y="2737"/>
                  </a:cubicBezTo>
                  <a:lnTo>
                    <a:pt x="711" y="3040"/>
                  </a:lnTo>
                  <a:lnTo>
                    <a:pt x="1362" y="3040"/>
                  </a:lnTo>
                  <a:lnTo>
                    <a:pt x="1527" y="2737"/>
                  </a:lnTo>
                  <a:cubicBezTo>
                    <a:pt x="1664" y="2465"/>
                    <a:pt x="1739" y="2163"/>
                    <a:pt x="1739" y="1860"/>
                  </a:cubicBezTo>
                  <a:lnTo>
                    <a:pt x="1739" y="1074"/>
                  </a:lnTo>
                  <a:cubicBezTo>
                    <a:pt x="1739" y="484"/>
                    <a:pt x="1255" y="0"/>
                    <a:pt x="666"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29"/>
            <p:cNvSpPr/>
            <p:nvPr/>
          </p:nvSpPr>
          <p:spPr>
            <a:xfrm>
              <a:off x="3254485" y="1704231"/>
              <a:ext cx="42441" cy="51956"/>
            </a:xfrm>
            <a:custGeom>
              <a:rect b="b" l="l" r="r" t="t"/>
              <a:pathLst>
                <a:path extrusionOk="0" h="1649" w="1347">
                  <a:moveTo>
                    <a:pt x="454" y="1"/>
                  </a:moveTo>
                  <a:cubicBezTo>
                    <a:pt x="197" y="1"/>
                    <a:pt x="0" y="197"/>
                    <a:pt x="0" y="454"/>
                  </a:cubicBezTo>
                  <a:lnTo>
                    <a:pt x="0" y="1195"/>
                  </a:lnTo>
                  <a:cubicBezTo>
                    <a:pt x="0" y="1452"/>
                    <a:pt x="197" y="1648"/>
                    <a:pt x="454" y="1648"/>
                  </a:cubicBezTo>
                  <a:lnTo>
                    <a:pt x="1074" y="1648"/>
                  </a:lnTo>
                  <a:lnTo>
                    <a:pt x="1347" y="817"/>
                  </a:lnTo>
                  <a:lnTo>
                    <a:pt x="1074" y="1"/>
                  </a:ln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29"/>
            <p:cNvSpPr/>
            <p:nvPr/>
          </p:nvSpPr>
          <p:spPr>
            <a:xfrm>
              <a:off x="3271184" y="1704231"/>
              <a:ext cx="25742" cy="51956"/>
            </a:xfrm>
            <a:custGeom>
              <a:rect b="b" l="l" r="r" t="t"/>
              <a:pathLst>
                <a:path extrusionOk="0" h="1649" w="817">
                  <a:moveTo>
                    <a:pt x="0" y="1"/>
                  </a:moveTo>
                  <a:lnTo>
                    <a:pt x="0" y="1648"/>
                  </a:lnTo>
                  <a:lnTo>
                    <a:pt x="544" y="1648"/>
                  </a:lnTo>
                  <a:lnTo>
                    <a:pt x="817" y="817"/>
                  </a:lnTo>
                  <a:lnTo>
                    <a:pt x="544" y="1"/>
                  </a:ln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29"/>
            <p:cNvSpPr/>
            <p:nvPr/>
          </p:nvSpPr>
          <p:spPr>
            <a:xfrm>
              <a:off x="3430294" y="1704231"/>
              <a:ext cx="40046" cy="51956"/>
            </a:xfrm>
            <a:custGeom>
              <a:rect b="b" l="l" r="r" t="t"/>
              <a:pathLst>
                <a:path extrusionOk="0" h="1649" w="1271">
                  <a:moveTo>
                    <a:pt x="182" y="1"/>
                  </a:moveTo>
                  <a:lnTo>
                    <a:pt x="0" y="817"/>
                  </a:lnTo>
                  <a:lnTo>
                    <a:pt x="182" y="1648"/>
                  </a:lnTo>
                  <a:lnTo>
                    <a:pt x="817" y="1648"/>
                  </a:lnTo>
                  <a:cubicBezTo>
                    <a:pt x="1059" y="1648"/>
                    <a:pt x="1270" y="1452"/>
                    <a:pt x="1270" y="1195"/>
                  </a:cubicBezTo>
                  <a:lnTo>
                    <a:pt x="1270" y="454"/>
                  </a:lnTo>
                  <a:cubicBezTo>
                    <a:pt x="1270" y="197"/>
                    <a:pt x="1059" y="1"/>
                    <a:pt x="817"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29"/>
            <p:cNvSpPr/>
            <p:nvPr/>
          </p:nvSpPr>
          <p:spPr>
            <a:xfrm>
              <a:off x="3438360" y="1704231"/>
              <a:ext cx="31980" cy="51956"/>
            </a:xfrm>
            <a:custGeom>
              <a:rect b="b" l="l" r="r" t="t"/>
              <a:pathLst>
                <a:path extrusionOk="0" h="1649" w="1015">
                  <a:moveTo>
                    <a:pt x="1" y="1"/>
                  </a:moveTo>
                  <a:cubicBezTo>
                    <a:pt x="258" y="1"/>
                    <a:pt x="470" y="197"/>
                    <a:pt x="470" y="454"/>
                  </a:cubicBezTo>
                  <a:lnTo>
                    <a:pt x="470" y="1195"/>
                  </a:lnTo>
                  <a:cubicBezTo>
                    <a:pt x="470" y="1452"/>
                    <a:pt x="258" y="1648"/>
                    <a:pt x="1" y="1648"/>
                  </a:cubicBezTo>
                  <a:lnTo>
                    <a:pt x="561" y="1648"/>
                  </a:lnTo>
                  <a:cubicBezTo>
                    <a:pt x="803" y="1648"/>
                    <a:pt x="1014" y="1452"/>
                    <a:pt x="1014" y="1195"/>
                  </a:cubicBezTo>
                  <a:lnTo>
                    <a:pt x="1014" y="454"/>
                  </a:lnTo>
                  <a:cubicBezTo>
                    <a:pt x="1014" y="197"/>
                    <a:pt x="803" y="1"/>
                    <a:pt x="561"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29"/>
            <p:cNvSpPr/>
            <p:nvPr/>
          </p:nvSpPr>
          <p:spPr>
            <a:xfrm>
              <a:off x="3288324" y="1673701"/>
              <a:ext cx="147707" cy="146825"/>
            </a:xfrm>
            <a:custGeom>
              <a:rect b="b" l="l" r="r" t="t"/>
              <a:pathLst>
                <a:path extrusionOk="0" h="4660" w="4688">
                  <a:moveTo>
                    <a:pt x="1217" y="1"/>
                  </a:moveTo>
                  <a:cubicBezTo>
                    <a:pt x="1038" y="1"/>
                    <a:pt x="858" y="72"/>
                    <a:pt x="726" y="214"/>
                  </a:cubicBezTo>
                  <a:lnTo>
                    <a:pt x="0" y="970"/>
                  </a:lnTo>
                  <a:lnTo>
                    <a:pt x="0" y="3208"/>
                  </a:lnTo>
                  <a:cubicBezTo>
                    <a:pt x="0" y="4008"/>
                    <a:pt x="650" y="4659"/>
                    <a:pt x="1436" y="4659"/>
                  </a:cubicBezTo>
                  <a:lnTo>
                    <a:pt x="3251" y="4659"/>
                  </a:lnTo>
                  <a:cubicBezTo>
                    <a:pt x="4053" y="4659"/>
                    <a:pt x="4688" y="4008"/>
                    <a:pt x="4688" y="3208"/>
                  </a:cubicBezTo>
                  <a:lnTo>
                    <a:pt x="4688" y="970"/>
                  </a:lnTo>
                  <a:lnTo>
                    <a:pt x="3962" y="214"/>
                  </a:lnTo>
                  <a:cubicBezTo>
                    <a:pt x="3830" y="72"/>
                    <a:pt x="3656" y="1"/>
                    <a:pt x="3477" y="1"/>
                  </a:cubicBezTo>
                  <a:cubicBezTo>
                    <a:pt x="3370" y="1"/>
                    <a:pt x="3262" y="26"/>
                    <a:pt x="3160" y="77"/>
                  </a:cubicBezTo>
                  <a:cubicBezTo>
                    <a:pt x="2903" y="206"/>
                    <a:pt x="2623" y="270"/>
                    <a:pt x="2343" y="270"/>
                  </a:cubicBezTo>
                  <a:cubicBezTo>
                    <a:pt x="2064" y="270"/>
                    <a:pt x="1784" y="206"/>
                    <a:pt x="1527" y="77"/>
                  </a:cubicBezTo>
                  <a:cubicBezTo>
                    <a:pt x="1431" y="26"/>
                    <a:pt x="1324" y="1"/>
                    <a:pt x="1217"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29"/>
            <p:cNvSpPr/>
            <p:nvPr/>
          </p:nvSpPr>
          <p:spPr>
            <a:xfrm>
              <a:off x="3369770" y="1673701"/>
              <a:ext cx="66260" cy="146825"/>
            </a:xfrm>
            <a:custGeom>
              <a:rect b="b" l="l" r="r" t="t"/>
              <a:pathLst>
                <a:path extrusionOk="0" h="4660" w="2103">
                  <a:moveTo>
                    <a:pt x="892" y="1"/>
                  </a:moveTo>
                  <a:cubicBezTo>
                    <a:pt x="785" y="1"/>
                    <a:pt x="677" y="26"/>
                    <a:pt x="575" y="77"/>
                  </a:cubicBezTo>
                  <a:cubicBezTo>
                    <a:pt x="575" y="77"/>
                    <a:pt x="560" y="77"/>
                    <a:pt x="560" y="93"/>
                  </a:cubicBezTo>
                  <a:cubicBezTo>
                    <a:pt x="605" y="123"/>
                    <a:pt x="666" y="153"/>
                    <a:pt x="712" y="214"/>
                  </a:cubicBezTo>
                  <a:lnTo>
                    <a:pt x="1286" y="788"/>
                  </a:lnTo>
                  <a:cubicBezTo>
                    <a:pt x="1391" y="909"/>
                    <a:pt x="1452" y="1045"/>
                    <a:pt x="1452" y="1196"/>
                  </a:cubicBezTo>
                  <a:lnTo>
                    <a:pt x="1452" y="3208"/>
                  </a:lnTo>
                  <a:cubicBezTo>
                    <a:pt x="1452" y="4008"/>
                    <a:pt x="802" y="4659"/>
                    <a:pt x="0" y="4659"/>
                  </a:cubicBezTo>
                  <a:lnTo>
                    <a:pt x="666" y="4659"/>
                  </a:lnTo>
                  <a:cubicBezTo>
                    <a:pt x="1468" y="4659"/>
                    <a:pt x="2103" y="4008"/>
                    <a:pt x="2103" y="3208"/>
                  </a:cubicBezTo>
                  <a:lnTo>
                    <a:pt x="2103" y="970"/>
                  </a:lnTo>
                  <a:lnTo>
                    <a:pt x="1377" y="214"/>
                  </a:lnTo>
                  <a:cubicBezTo>
                    <a:pt x="1245" y="72"/>
                    <a:pt x="1071" y="1"/>
                    <a:pt x="892"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29"/>
            <p:cNvSpPr/>
            <p:nvPr/>
          </p:nvSpPr>
          <p:spPr>
            <a:xfrm>
              <a:off x="3271184" y="1858111"/>
              <a:ext cx="182019" cy="212487"/>
            </a:xfrm>
            <a:custGeom>
              <a:rect b="b" l="l" r="r" t="t"/>
              <a:pathLst>
                <a:path extrusionOk="0" h="6744" w="5777">
                  <a:moveTo>
                    <a:pt x="0" y="0"/>
                  </a:moveTo>
                  <a:lnTo>
                    <a:pt x="0" y="6427"/>
                  </a:lnTo>
                  <a:cubicBezTo>
                    <a:pt x="0" y="6608"/>
                    <a:pt x="135" y="6744"/>
                    <a:pt x="317" y="6744"/>
                  </a:cubicBezTo>
                  <a:lnTo>
                    <a:pt x="5458" y="6744"/>
                  </a:lnTo>
                  <a:cubicBezTo>
                    <a:pt x="5639" y="6744"/>
                    <a:pt x="5776" y="6608"/>
                    <a:pt x="5776" y="6427"/>
                  </a:cubicBezTo>
                  <a:lnTo>
                    <a:pt x="5776" y="0"/>
                  </a:ln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29"/>
            <p:cNvSpPr/>
            <p:nvPr/>
          </p:nvSpPr>
          <p:spPr>
            <a:xfrm>
              <a:off x="3163493" y="1981019"/>
              <a:ext cx="89607" cy="89576"/>
            </a:xfrm>
            <a:custGeom>
              <a:rect b="b" l="l" r="r" t="t"/>
              <a:pathLst>
                <a:path extrusionOk="0" h="2843" w="2844">
                  <a:moveTo>
                    <a:pt x="862" y="0"/>
                  </a:moveTo>
                  <a:lnTo>
                    <a:pt x="46" y="2556"/>
                  </a:lnTo>
                  <a:cubicBezTo>
                    <a:pt x="1" y="2692"/>
                    <a:pt x="106" y="2843"/>
                    <a:pt x="257" y="2843"/>
                  </a:cubicBezTo>
                  <a:lnTo>
                    <a:pt x="1876" y="2843"/>
                  </a:lnTo>
                  <a:cubicBezTo>
                    <a:pt x="2041" y="2843"/>
                    <a:pt x="2193" y="2738"/>
                    <a:pt x="2253" y="2571"/>
                  </a:cubicBezTo>
                  <a:lnTo>
                    <a:pt x="2843" y="847"/>
                  </a:lnTo>
                  <a:lnTo>
                    <a:pt x="1966" y="151"/>
                  </a:lnTo>
                  <a:lnTo>
                    <a:pt x="862" y="0"/>
                  </a:ln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29"/>
            <p:cNvSpPr/>
            <p:nvPr/>
          </p:nvSpPr>
          <p:spPr>
            <a:xfrm>
              <a:off x="3201617" y="1995292"/>
              <a:ext cx="51483" cy="75303"/>
            </a:xfrm>
            <a:custGeom>
              <a:rect b="b" l="l" r="r" t="t"/>
              <a:pathLst>
                <a:path extrusionOk="0" h="2390" w="1634">
                  <a:moveTo>
                    <a:pt x="1119" y="1"/>
                  </a:moveTo>
                  <a:lnTo>
                    <a:pt x="801" y="31"/>
                  </a:lnTo>
                  <a:lnTo>
                    <a:pt x="0" y="2390"/>
                  </a:lnTo>
                  <a:lnTo>
                    <a:pt x="666" y="2390"/>
                  </a:lnTo>
                  <a:cubicBezTo>
                    <a:pt x="831" y="2390"/>
                    <a:pt x="983" y="2285"/>
                    <a:pt x="1043" y="2118"/>
                  </a:cubicBezTo>
                  <a:lnTo>
                    <a:pt x="1633" y="394"/>
                  </a:lnTo>
                  <a:lnTo>
                    <a:pt x="1119" y="1"/>
                  </a:ln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29"/>
            <p:cNvSpPr/>
            <p:nvPr/>
          </p:nvSpPr>
          <p:spPr>
            <a:xfrm>
              <a:off x="3190652" y="1858111"/>
              <a:ext cx="86268" cy="149598"/>
            </a:xfrm>
            <a:custGeom>
              <a:rect b="b" l="l" r="r" t="t"/>
              <a:pathLst>
                <a:path extrusionOk="0" h="4748" w="2738">
                  <a:moveTo>
                    <a:pt x="2556" y="0"/>
                  </a:moveTo>
                  <a:cubicBezTo>
                    <a:pt x="1784" y="0"/>
                    <a:pt x="1089" y="500"/>
                    <a:pt x="863" y="1240"/>
                  </a:cubicBezTo>
                  <a:lnTo>
                    <a:pt x="0" y="3901"/>
                  </a:lnTo>
                  <a:lnTo>
                    <a:pt x="1981" y="4748"/>
                  </a:lnTo>
                  <a:lnTo>
                    <a:pt x="2556" y="3054"/>
                  </a:lnTo>
                  <a:lnTo>
                    <a:pt x="2737" y="1603"/>
                  </a:lnTo>
                  <a:lnTo>
                    <a:pt x="2556" y="0"/>
                  </a:ln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29"/>
            <p:cNvSpPr/>
            <p:nvPr/>
          </p:nvSpPr>
          <p:spPr>
            <a:xfrm>
              <a:off x="3226854" y="1925756"/>
              <a:ext cx="44331" cy="81951"/>
            </a:xfrm>
            <a:custGeom>
              <a:rect b="b" l="l" r="r" t="t"/>
              <a:pathLst>
                <a:path extrusionOk="0" h="2601" w="1407">
                  <a:moveTo>
                    <a:pt x="1059" y="0"/>
                  </a:moveTo>
                  <a:lnTo>
                    <a:pt x="832" y="16"/>
                  </a:lnTo>
                  <a:cubicBezTo>
                    <a:pt x="621" y="16"/>
                    <a:pt x="454" y="197"/>
                    <a:pt x="454" y="409"/>
                  </a:cubicBezTo>
                  <a:lnTo>
                    <a:pt x="454" y="726"/>
                  </a:lnTo>
                  <a:cubicBezTo>
                    <a:pt x="454" y="847"/>
                    <a:pt x="439" y="953"/>
                    <a:pt x="393" y="1074"/>
                  </a:cubicBezTo>
                  <a:lnTo>
                    <a:pt x="0" y="2238"/>
                  </a:lnTo>
                  <a:lnTo>
                    <a:pt x="832" y="2601"/>
                  </a:lnTo>
                  <a:lnTo>
                    <a:pt x="1407" y="907"/>
                  </a:lnTo>
                  <a:lnTo>
                    <a:pt x="1407" y="349"/>
                  </a:lnTo>
                  <a:cubicBezTo>
                    <a:pt x="1407" y="151"/>
                    <a:pt x="1256" y="0"/>
                    <a:pt x="1059"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29"/>
            <p:cNvSpPr/>
            <p:nvPr/>
          </p:nvSpPr>
          <p:spPr>
            <a:xfrm>
              <a:off x="3473617" y="1980074"/>
              <a:ext cx="87244" cy="90521"/>
            </a:xfrm>
            <a:custGeom>
              <a:rect b="b" l="l" r="r" t="t"/>
              <a:pathLst>
                <a:path extrusionOk="0" h="2873" w="2769">
                  <a:moveTo>
                    <a:pt x="757" y="0"/>
                  </a:moveTo>
                  <a:lnTo>
                    <a:pt x="1" y="1089"/>
                  </a:lnTo>
                  <a:lnTo>
                    <a:pt x="515" y="2601"/>
                  </a:lnTo>
                  <a:cubicBezTo>
                    <a:pt x="575" y="2768"/>
                    <a:pt x="726" y="2873"/>
                    <a:pt x="893" y="2873"/>
                  </a:cubicBezTo>
                  <a:lnTo>
                    <a:pt x="2511" y="2873"/>
                  </a:lnTo>
                  <a:cubicBezTo>
                    <a:pt x="2662" y="2873"/>
                    <a:pt x="2768" y="2722"/>
                    <a:pt x="2722" y="2586"/>
                  </a:cubicBezTo>
                  <a:lnTo>
                    <a:pt x="1906" y="30"/>
                  </a:lnTo>
                  <a:lnTo>
                    <a:pt x="757" y="0"/>
                  </a:ln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29"/>
            <p:cNvSpPr/>
            <p:nvPr/>
          </p:nvSpPr>
          <p:spPr>
            <a:xfrm>
              <a:off x="3506982" y="1980074"/>
              <a:ext cx="53878" cy="90521"/>
            </a:xfrm>
            <a:custGeom>
              <a:rect b="b" l="l" r="r" t="t"/>
              <a:pathLst>
                <a:path extrusionOk="0" h="2873" w="1710">
                  <a:moveTo>
                    <a:pt x="91" y="0"/>
                  </a:moveTo>
                  <a:lnTo>
                    <a:pt x="0" y="393"/>
                  </a:lnTo>
                  <a:lnTo>
                    <a:pt x="726" y="2631"/>
                  </a:lnTo>
                  <a:cubicBezTo>
                    <a:pt x="756" y="2722"/>
                    <a:pt x="711" y="2828"/>
                    <a:pt x="621" y="2873"/>
                  </a:cubicBezTo>
                  <a:lnTo>
                    <a:pt x="1452" y="2873"/>
                  </a:lnTo>
                  <a:cubicBezTo>
                    <a:pt x="1603" y="2873"/>
                    <a:pt x="1709" y="2722"/>
                    <a:pt x="1663" y="2586"/>
                  </a:cubicBezTo>
                  <a:lnTo>
                    <a:pt x="847" y="30"/>
                  </a:lnTo>
                  <a:lnTo>
                    <a:pt x="91" y="0"/>
                  </a:ln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29"/>
            <p:cNvSpPr/>
            <p:nvPr/>
          </p:nvSpPr>
          <p:spPr>
            <a:xfrm>
              <a:off x="3447434" y="1858111"/>
              <a:ext cx="86236" cy="142950"/>
            </a:xfrm>
            <a:custGeom>
              <a:rect b="b" l="l" r="r" t="t"/>
              <a:pathLst>
                <a:path extrusionOk="0" h="4537" w="2737">
                  <a:moveTo>
                    <a:pt x="182" y="0"/>
                  </a:moveTo>
                  <a:lnTo>
                    <a:pt x="1" y="1391"/>
                  </a:lnTo>
                  <a:lnTo>
                    <a:pt x="182" y="3054"/>
                  </a:lnTo>
                  <a:lnTo>
                    <a:pt x="696" y="4536"/>
                  </a:lnTo>
                  <a:lnTo>
                    <a:pt x="1890" y="4264"/>
                  </a:lnTo>
                  <a:lnTo>
                    <a:pt x="2737" y="3901"/>
                  </a:lnTo>
                  <a:lnTo>
                    <a:pt x="1890" y="1240"/>
                  </a:lnTo>
                  <a:cubicBezTo>
                    <a:pt x="1648" y="500"/>
                    <a:pt x="968" y="0"/>
                    <a:pt x="182"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29"/>
            <p:cNvSpPr/>
            <p:nvPr/>
          </p:nvSpPr>
          <p:spPr>
            <a:xfrm>
              <a:off x="3456477" y="1858111"/>
              <a:ext cx="77193" cy="134379"/>
            </a:xfrm>
            <a:custGeom>
              <a:rect b="b" l="l" r="r" t="t"/>
              <a:pathLst>
                <a:path extrusionOk="0" h="4265" w="2450">
                  <a:moveTo>
                    <a:pt x="0" y="0"/>
                  </a:moveTo>
                  <a:lnTo>
                    <a:pt x="0" y="0"/>
                  </a:lnTo>
                  <a:cubicBezTo>
                    <a:pt x="228" y="272"/>
                    <a:pt x="409" y="621"/>
                    <a:pt x="530" y="968"/>
                  </a:cubicBezTo>
                  <a:lnTo>
                    <a:pt x="1603" y="4264"/>
                  </a:lnTo>
                  <a:lnTo>
                    <a:pt x="2450" y="3901"/>
                  </a:lnTo>
                  <a:lnTo>
                    <a:pt x="1603" y="1240"/>
                  </a:lnTo>
                  <a:cubicBezTo>
                    <a:pt x="1377" y="530"/>
                    <a:pt x="726" y="46"/>
                    <a:pt x="0"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29"/>
            <p:cNvSpPr/>
            <p:nvPr/>
          </p:nvSpPr>
          <p:spPr>
            <a:xfrm>
              <a:off x="3355465" y="1728050"/>
              <a:ext cx="13863" cy="30027"/>
            </a:xfrm>
            <a:custGeom>
              <a:rect b="b" l="l" r="r" t="t"/>
              <a:pathLst>
                <a:path extrusionOk="0" h="953" w="440">
                  <a:moveTo>
                    <a:pt x="212" y="1"/>
                  </a:moveTo>
                  <a:cubicBezTo>
                    <a:pt x="91" y="1"/>
                    <a:pt x="1" y="92"/>
                    <a:pt x="1" y="213"/>
                  </a:cubicBezTo>
                  <a:lnTo>
                    <a:pt x="1" y="727"/>
                  </a:lnTo>
                  <a:cubicBezTo>
                    <a:pt x="1" y="848"/>
                    <a:pt x="91" y="953"/>
                    <a:pt x="212" y="953"/>
                  </a:cubicBezTo>
                  <a:cubicBezTo>
                    <a:pt x="333" y="953"/>
                    <a:pt x="440" y="848"/>
                    <a:pt x="440" y="727"/>
                  </a:cubicBezTo>
                  <a:lnTo>
                    <a:pt x="440" y="213"/>
                  </a:lnTo>
                  <a:cubicBezTo>
                    <a:pt x="440" y="92"/>
                    <a:pt x="333" y="1"/>
                    <a:pt x="212" y="1"/>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29"/>
            <p:cNvSpPr/>
            <p:nvPr/>
          </p:nvSpPr>
          <p:spPr>
            <a:xfrm>
              <a:off x="3340720" y="1770553"/>
              <a:ext cx="42913" cy="17077"/>
            </a:xfrm>
            <a:custGeom>
              <a:rect b="b" l="l" r="r" t="t"/>
              <a:pathLst>
                <a:path extrusionOk="0" h="542" w="1362">
                  <a:moveTo>
                    <a:pt x="249" y="1"/>
                  </a:moveTo>
                  <a:cubicBezTo>
                    <a:pt x="169" y="1"/>
                    <a:pt x="93" y="49"/>
                    <a:pt x="61" y="134"/>
                  </a:cubicBezTo>
                  <a:cubicBezTo>
                    <a:pt x="1" y="239"/>
                    <a:pt x="45" y="376"/>
                    <a:pt x="166" y="420"/>
                  </a:cubicBezTo>
                  <a:cubicBezTo>
                    <a:pt x="318" y="497"/>
                    <a:pt x="499" y="541"/>
                    <a:pt x="680" y="541"/>
                  </a:cubicBezTo>
                  <a:cubicBezTo>
                    <a:pt x="862" y="541"/>
                    <a:pt x="1043" y="497"/>
                    <a:pt x="1210" y="420"/>
                  </a:cubicBezTo>
                  <a:cubicBezTo>
                    <a:pt x="1316" y="376"/>
                    <a:pt x="1361" y="239"/>
                    <a:pt x="1316" y="134"/>
                  </a:cubicBezTo>
                  <a:cubicBezTo>
                    <a:pt x="1273" y="49"/>
                    <a:pt x="1201" y="1"/>
                    <a:pt x="1119" y="1"/>
                  </a:cubicBezTo>
                  <a:cubicBezTo>
                    <a:pt x="1085" y="1"/>
                    <a:pt x="1049" y="9"/>
                    <a:pt x="1013" y="27"/>
                  </a:cubicBezTo>
                  <a:cubicBezTo>
                    <a:pt x="908" y="73"/>
                    <a:pt x="801" y="103"/>
                    <a:pt x="680" y="103"/>
                  </a:cubicBezTo>
                  <a:cubicBezTo>
                    <a:pt x="559" y="103"/>
                    <a:pt x="454" y="73"/>
                    <a:pt x="348" y="27"/>
                  </a:cubicBezTo>
                  <a:cubicBezTo>
                    <a:pt x="317" y="9"/>
                    <a:pt x="282" y="1"/>
                    <a:pt x="249" y="1"/>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29"/>
            <p:cNvSpPr/>
            <p:nvPr/>
          </p:nvSpPr>
          <p:spPr>
            <a:xfrm>
              <a:off x="3469363" y="1985777"/>
              <a:ext cx="46222" cy="28609"/>
            </a:xfrm>
            <a:custGeom>
              <a:rect b="b" l="l" r="r" t="t"/>
              <a:pathLst>
                <a:path extrusionOk="0" h="908" w="1467">
                  <a:moveTo>
                    <a:pt x="1134" y="0"/>
                  </a:moveTo>
                  <a:lnTo>
                    <a:pt x="0" y="484"/>
                  </a:lnTo>
                  <a:lnTo>
                    <a:pt x="136" y="908"/>
                  </a:lnTo>
                  <a:lnTo>
                    <a:pt x="1270" y="424"/>
                  </a:lnTo>
                  <a:lnTo>
                    <a:pt x="1466" y="91"/>
                  </a:lnTo>
                  <a:lnTo>
                    <a:pt x="113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29"/>
            <p:cNvSpPr/>
            <p:nvPr/>
          </p:nvSpPr>
          <p:spPr>
            <a:xfrm>
              <a:off x="3505061" y="1951434"/>
              <a:ext cx="60053" cy="47702"/>
            </a:xfrm>
            <a:custGeom>
              <a:rect b="b" l="l" r="r" t="t"/>
              <a:pathLst>
                <a:path extrusionOk="0" h="1514" w="1906">
                  <a:moveTo>
                    <a:pt x="1364" y="1"/>
                  </a:moveTo>
                  <a:cubicBezTo>
                    <a:pt x="1290" y="1"/>
                    <a:pt x="1219" y="34"/>
                    <a:pt x="1180" y="92"/>
                  </a:cubicBezTo>
                  <a:lnTo>
                    <a:pt x="757" y="774"/>
                  </a:lnTo>
                  <a:lnTo>
                    <a:pt x="1" y="1090"/>
                  </a:lnTo>
                  <a:lnTo>
                    <a:pt x="137" y="1514"/>
                  </a:lnTo>
                  <a:lnTo>
                    <a:pt x="938" y="1181"/>
                  </a:lnTo>
                  <a:lnTo>
                    <a:pt x="1589" y="1363"/>
                  </a:lnTo>
                  <a:cubicBezTo>
                    <a:pt x="1619" y="1363"/>
                    <a:pt x="1634" y="1378"/>
                    <a:pt x="1649" y="1378"/>
                  </a:cubicBezTo>
                  <a:cubicBezTo>
                    <a:pt x="1755" y="1378"/>
                    <a:pt x="1845" y="1302"/>
                    <a:pt x="1861" y="1211"/>
                  </a:cubicBezTo>
                  <a:cubicBezTo>
                    <a:pt x="1906" y="1090"/>
                    <a:pt x="1831" y="969"/>
                    <a:pt x="1710" y="939"/>
                  </a:cubicBezTo>
                  <a:lnTo>
                    <a:pt x="1256" y="804"/>
                  </a:lnTo>
                  <a:lnTo>
                    <a:pt x="1559" y="334"/>
                  </a:lnTo>
                  <a:cubicBezTo>
                    <a:pt x="1619" y="229"/>
                    <a:pt x="1589" y="92"/>
                    <a:pt x="1482" y="32"/>
                  </a:cubicBezTo>
                  <a:cubicBezTo>
                    <a:pt x="1445" y="11"/>
                    <a:pt x="1404" y="1"/>
                    <a:pt x="136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29"/>
            <p:cNvSpPr/>
            <p:nvPr/>
          </p:nvSpPr>
          <p:spPr>
            <a:xfrm>
              <a:off x="3337853" y="1951025"/>
              <a:ext cx="34343" cy="50979"/>
            </a:xfrm>
            <a:custGeom>
              <a:rect b="b" l="l" r="r" t="t"/>
              <a:pathLst>
                <a:path extrusionOk="0" h="1618" w="1090">
                  <a:moveTo>
                    <a:pt x="409" y="0"/>
                  </a:moveTo>
                  <a:cubicBezTo>
                    <a:pt x="213" y="333"/>
                    <a:pt x="1" y="726"/>
                    <a:pt x="1" y="938"/>
                  </a:cubicBezTo>
                  <a:cubicBezTo>
                    <a:pt x="1" y="1240"/>
                    <a:pt x="167" y="1482"/>
                    <a:pt x="409" y="1618"/>
                  </a:cubicBezTo>
                  <a:cubicBezTo>
                    <a:pt x="409" y="1618"/>
                    <a:pt x="1090" y="1527"/>
                    <a:pt x="1090" y="938"/>
                  </a:cubicBezTo>
                  <a:cubicBezTo>
                    <a:pt x="1090" y="620"/>
                    <a:pt x="409" y="0"/>
                    <a:pt x="409"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29"/>
            <p:cNvSpPr/>
            <p:nvPr/>
          </p:nvSpPr>
          <p:spPr>
            <a:xfrm>
              <a:off x="3350708" y="1936374"/>
              <a:ext cx="35793" cy="68497"/>
            </a:xfrm>
            <a:custGeom>
              <a:rect b="b" l="l" r="r" t="t"/>
              <a:pathLst>
                <a:path extrusionOk="0" h="2174" w="1136">
                  <a:moveTo>
                    <a:pt x="365" y="0"/>
                  </a:moveTo>
                  <a:cubicBezTo>
                    <a:pt x="322" y="0"/>
                    <a:pt x="281" y="19"/>
                    <a:pt x="258" y="56"/>
                  </a:cubicBezTo>
                  <a:cubicBezTo>
                    <a:pt x="182" y="163"/>
                    <a:pt x="91" y="314"/>
                    <a:pt x="1" y="465"/>
                  </a:cubicBezTo>
                  <a:cubicBezTo>
                    <a:pt x="198" y="798"/>
                    <a:pt x="394" y="1191"/>
                    <a:pt x="394" y="1403"/>
                  </a:cubicBezTo>
                  <a:cubicBezTo>
                    <a:pt x="394" y="1705"/>
                    <a:pt x="228" y="1947"/>
                    <a:pt x="1" y="2083"/>
                  </a:cubicBezTo>
                  <a:cubicBezTo>
                    <a:pt x="107" y="2143"/>
                    <a:pt x="228" y="2173"/>
                    <a:pt x="363" y="2173"/>
                  </a:cubicBezTo>
                  <a:cubicBezTo>
                    <a:pt x="787" y="2173"/>
                    <a:pt x="1135" y="1841"/>
                    <a:pt x="1135" y="1403"/>
                  </a:cubicBezTo>
                  <a:cubicBezTo>
                    <a:pt x="1135" y="1085"/>
                    <a:pt x="696" y="375"/>
                    <a:pt x="484" y="56"/>
                  </a:cubicBezTo>
                  <a:cubicBezTo>
                    <a:pt x="454" y="19"/>
                    <a:pt x="409" y="0"/>
                    <a:pt x="365"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2" name="Google Shape;1442;p29"/>
          <p:cNvGrpSpPr/>
          <p:nvPr/>
        </p:nvGrpSpPr>
        <p:grpSpPr>
          <a:xfrm>
            <a:off x="6270675" y="2018878"/>
            <a:ext cx="462152" cy="453543"/>
            <a:chOff x="5545012" y="3512474"/>
            <a:chExt cx="462152" cy="453543"/>
          </a:xfrm>
        </p:grpSpPr>
        <p:sp>
          <p:nvSpPr>
            <p:cNvPr id="1443" name="Google Shape;1443;p29"/>
            <p:cNvSpPr/>
            <p:nvPr/>
          </p:nvSpPr>
          <p:spPr>
            <a:xfrm>
              <a:off x="5889478" y="3532481"/>
              <a:ext cx="46726" cy="67678"/>
            </a:xfrm>
            <a:custGeom>
              <a:rect b="b" l="l" r="r" t="t"/>
              <a:pathLst>
                <a:path extrusionOk="0" h="2148" w="1483">
                  <a:moveTo>
                    <a:pt x="696" y="0"/>
                  </a:moveTo>
                  <a:lnTo>
                    <a:pt x="681" y="15"/>
                  </a:lnTo>
                  <a:lnTo>
                    <a:pt x="650" y="15"/>
                  </a:lnTo>
                  <a:lnTo>
                    <a:pt x="636" y="30"/>
                  </a:lnTo>
                  <a:lnTo>
                    <a:pt x="620" y="30"/>
                  </a:lnTo>
                  <a:cubicBezTo>
                    <a:pt x="620" y="45"/>
                    <a:pt x="606" y="45"/>
                    <a:pt x="606" y="45"/>
                  </a:cubicBezTo>
                  <a:lnTo>
                    <a:pt x="590" y="61"/>
                  </a:lnTo>
                  <a:lnTo>
                    <a:pt x="91" y="559"/>
                  </a:lnTo>
                  <a:cubicBezTo>
                    <a:pt x="1" y="650"/>
                    <a:pt x="1" y="786"/>
                    <a:pt x="91" y="877"/>
                  </a:cubicBezTo>
                  <a:cubicBezTo>
                    <a:pt x="129" y="915"/>
                    <a:pt x="182" y="933"/>
                    <a:pt x="237" y="933"/>
                  </a:cubicBezTo>
                  <a:cubicBezTo>
                    <a:pt x="292" y="933"/>
                    <a:pt x="349" y="915"/>
                    <a:pt x="394" y="877"/>
                  </a:cubicBezTo>
                  <a:lnTo>
                    <a:pt x="529" y="740"/>
                  </a:lnTo>
                  <a:lnTo>
                    <a:pt x="529" y="1920"/>
                  </a:lnTo>
                  <a:cubicBezTo>
                    <a:pt x="529" y="2041"/>
                    <a:pt x="620" y="2147"/>
                    <a:pt x="741" y="2147"/>
                  </a:cubicBezTo>
                  <a:cubicBezTo>
                    <a:pt x="862" y="2147"/>
                    <a:pt x="953" y="2041"/>
                    <a:pt x="953" y="1920"/>
                  </a:cubicBezTo>
                  <a:lnTo>
                    <a:pt x="953" y="740"/>
                  </a:lnTo>
                  <a:lnTo>
                    <a:pt x="1089" y="877"/>
                  </a:lnTo>
                  <a:cubicBezTo>
                    <a:pt x="1134" y="907"/>
                    <a:pt x="1180" y="938"/>
                    <a:pt x="1241" y="938"/>
                  </a:cubicBezTo>
                  <a:cubicBezTo>
                    <a:pt x="1301" y="938"/>
                    <a:pt x="1346" y="907"/>
                    <a:pt x="1392" y="877"/>
                  </a:cubicBezTo>
                  <a:cubicBezTo>
                    <a:pt x="1483" y="786"/>
                    <a:pt x="1483" y="650"/>
                    <a:pt x="1392" y="559"/>
                  </a:cubicBezTo>
                  <a:lnTo>
                    <a:pt x="892" y="61"/>
                  </a:lnTo>
                  <a:cubicBezTo>
                    <a:pt x="878" y="61"/>
                    <a:pt x="878" y="61"/>
                    <a:pt x="878" y="45"/>
                  </a:cubicBezTo>
                  <a:cubicBezTo>
                    <a:pt x="862" y="45"/>
                    <a:pt x="862" y="45"/>
                    <a:pt x="862" y="30"/>
                  </a:cubicBezTo>
                  <a:lnTo>
                    <a:pt x="832" y="30"/>
                  </a:lnTo>
                  <a:cubicBezTo>
                    <a:pt x="832" y="15"/>
                    <a:pt x="832" y="15"/>
                    <a:pt x="817" y="15"/>
                  </a:cubicBezTo>
                  <a:lnTo>
                    <a:pt x="802" y="15"/>
                  </a:lnTo>
                  <a:cubicBezTo>
                    <a:pt x="787" y="15"/>
                    <a:pt x="787" y="0"/>
                    <a:pt x="7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29"/>
            <p:cNvSpPr/>
            <p:nvPr/>
          </p:nvSpPr>
          <p:spPr>
            <a:xfrm>
              <a:off x="5551692" y="3691591"/>
              <a:ext cx="448824" cy="194874"/>
            </a:xfrm>
            <a:custGeom>
              <a:rect b="b" l="l" r="r" t="t"/>
              <a:pathLst>
                <a:path extrusionOk="0" h="6185" w="14245">
                  <a:moveTo>
                    <a:pt x="1" y="0"/>
                  </a:moveTo>
                  <a:lnTo>
                    <a:pt x="1" y="6184"/>
                  </a:lnTo>
                  <a:lnTo>
                    <a:pt x="14244" y="6184"/>
                  </a:lnTo>
                  <a:lnTo>
                    <a:pt x="14244" y="303"/>
                  </a:lnTo>
                  <a:cubicBezTo>
                    <a:pt x="14244" y="136"/>
                    <a:pt x="14109" y="0"/>
                    <a:pt x="13942"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29"/>
            <p:cNvSpPr/>
            <p:nvPr/>
          </p:nvSpPr>
          <p:spPr>
            <a:xfrm>
              <a:off x="5964748" y="3691591"/>
              <a:ext cx="35761" cy="194874"/>
            </a:xfrm>
            <a:custGeom>
              <a:rect b="b" l="l" r="r" t="t"/>
              <a:pathLst>
                <a:path extrusionOk="0" h="6185" w="1135">
                  <a:moveTo>
                    <a:pt x="1" y="0"/>
                  </a:moveTo>
                  <a:cubicBezTo>
                    <a:pt x="167" y="0"/>
                    <a:pt x="303" y="136"/>
                    <a:pt x="303" y="303"/>
                  </a:cubicBezTo>
                  <a:lnTo>
                    <a:pt x="303" y="6184"/>
                  </a:lnTo>
                  <a:lnTo>
                    <a:pt x="1134" y="6184"/>
                  </a:lnTo>
                  <a:lnTo>
                    <a:pt x="1134" y="303"/>
                  </a:lnTo>
                  <a:cubicBezTo>
                    <a:pt x="1134" y="136"/>
                    <a:pt x="999" y="0"/>
                    <a:pt x="832"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29"/>
            <p:cNvSpPr/>
            <p:nvPr/>
          </p:nvSpPr>
          <p:spPr>
            <a:xfrm>
              <a:off x="5646969" y="3912139"/>
              <a:ext cx="25773" cy="53878"/>
            </a:xfrm>
            <a:custGeom>
              <a:rect b="b" l="l" r="r" t="t"/>
              <a:pathLst>
                <a:path extrusionOk="0" h="1710" w="818">
                  <a:moveTo>
                    <a:pt x="410" y="1"/>
                  </a:moveTo>
                  <a:cubicBezTo>
                    <a:pt x="182" y="1"/>
                    <a:pt x="1" y="182"/>
                    <a:pt x="1" y="409"/>
                  </a:cubicBezTo>
                  <a:lnTo>
                    <a:pt x="1" y="1301"/>
                  </a:lnTo>
                  <a:cubicBezTo>
                    <a:pt x="1" y="1528"/>
                    <a:pt x="182" y="1710"/>
                    <a:pt x="410" y="1710"/>
                  </a:cubicBezTo>
                  <a:cubicBezTo>
                    <a:pt x="621" y="1710"/>
                    <a:pt x="817" y="1528"/>
                    <a:pt x="817" y="1301"/>
                  </a:cubicBezTo>
                  <a:lnTo>
                    <a:pt x="817" y="409"/>
                  </a:lnTo>
                  <a:cubicBezTo>
                    <a:pt x="817" y="182"/>
                    <a:pt x="621" y="1"/>
                    <a:pt x="410"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29"/>
            <p:cNvSpPr/>
            <p:nvPr/>
          </p:nvSpPr>
          <p:spPr>
            <a:xfrm>
              <a:off x="5618392" y="3741592"/>
              <a:ext cx="82455" cy="144871"/>
            </a:xfrm>
            <a:custGeom>
              <a:rect b="b" l="l" r="r" t="t"/>
              <a:pathLst>
                <a:path extrusionOk="0" h="4598" w="2617">
                  <a:moveTo>
                    <a:pt x="288" y="0"/>
                  </a:moveTo>
                  <a:cubicBezTo>
                    <a:pt x="137" y="0"/>
                    <a:pt x="1" y="137"/>
                    <a:pt x="1" y="303"/>
                  </a:cubicBezTo>
                  <a:lnTo>
                    <a:pt x="1" y="4597"/>
                  </a:lnTo>
                  <a:lnTo>
                    <a:pt x="2617" y="4597"/>
                  </a:lnTo>
                  <a:lnTo>
                    <a:pt x="2617" y="303"/>
                  </a:lnTo>
                  <a:cubicBezTo>
                    <a:pt x="2617" y="137"/>
                    <a:pt x="2496" y="0"/>
                    <a:pt x="2329"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29"/>
            <p:cNvSpPr/>
            <p:nvPr/>
          </p:nvSpPr>
          <p:spPr>
            <a:xfrm>
              <a:off x="5656988" y="3741592"/>
              <a:ext cx="43858" cy="144871"/>
            </a:xfrm>
            <a:custGeom>
              <a:rect b="b" l="l" r="r" t="t"/>
              <a:pathLst>
                <a:path extrusionOk="0" h="4598" w="1392">
                  <a:moveTo>
                    <a:pt x="1" y="0"/>
                  </a:moveTo>
                  <a:cubicBezTo>
                    <a:pt x="167" y="0"/>
                    <a:pt x="288" y="137"/>
                    <a:pt x="288" y="303"/>
                  </a:cubicBezTo>
                  <a:lnTo>
                    <a:pt x="288" y="4597"/>
                  </a:lnTo>
                  <a:lnTo>
                    <a:pt x="1392" y="4597"/>
                  </a:lnTo>
                  <a:lnTo>
                    <a:pt x="1392" y="303"/>
                  </a:lnTo>
                  <a:cubicBezTo>
                    <a:pt x="1392" y="137"/>
                    <a:pt x="1271" y="0"/>
                    <a:pt x="1104"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29"/>
            <p:cNvSpPr/>
            <p:nvPr/>
          </p:nvSpPr>
          <p:spPr>
            <a:xfrm>
              <a:off x="5773249" y="3912139"/>
              <a:ext cx="25742" cy="53878"/>
            </a:xfrm>
            <a:custGeom>
              <a:rect b="b" l="l" r="r" t="t"/>
              <a:pathLst>
                <a:path extrusionOk="0" h="1710" w="817">
                  <a:moveTo>
                    <a:pt x="408" y="1"/>
                  </a:moveTo>
                  <a:cubicBezTo>
                    <a:pt x="182" y="1"/>
                    <a:pt x="0" y="182"/>
                    <a:pt x="0" y="409"/>
                  </a:cubicBezTo>
                  <a:lnTo>
                    <a:pt x="0" y="1301"/>
                  </a:lnTo>
                  <a:cubicBezTo>
                    <a:pt x="0" y="1528"/>
                    <a:pt x="182" y="1710"/>
                    <a:pt x="408" y="1710"/>
                  </a:cubicBezTo>
                  <a:cubicBezTo>
                    <a:pt x="635" y="1710"/>
                    <a:pt x="817" y="1528"/>
                    <a:pt x="817" y="1301"/>
                  </a:cubicBezTo>
                  <a:lnTo>
                    <a:pt x="817" y="409"/>
                  </a:lnTo>
                  <a:cubicBezTo>
                    <a:pt x="817" y="182"/>
                    <a:pt x="635" y="1"/>
                    <a:pt x="408"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29"/>
            <p:cNvSpPr/>
            <p:nvPr/>
          </p:nvSpPr>
          <p:spPr>
            <a:xfrm>
              <a:off x="5745113" y="3784473"/>
              <a:ext cx="82487" cy="101990"/>
            </a:xfrm>
            <a:custGeom>
              <a:rect b="b" l="l" r="r" t="t"/>
              <a:pathLst>
                <a:path extrusionOk="0" h="3237" w="2618">
                  <a:moveTo>
                    <a:pt x="288" y="0"/>
                  </a:moveTo>
                  <a:cubicBezTo>
                    <a:pt x="122" y="0"/>
                    <a:pt x="1" y="137"/>
                    <a:pt x="1" y="288"/>
                  </a:cubicBezTo>
                  <a:lnTo>
                    <a:pt x="1" y="3236"/>
                  </a:lnTo>
                  <a:lnTo>
                    <a:pt x="2617" y="3236"/>
                  </a:lnTo>
                  <a:lnTo>
                    <a:pt x="2617" y="288"/>
                  </a:lnTo>
                  <a:cubicBezTo>
                    <a:pt x="2617" y="137"/>
                    <a:pt x="2480" y="0"/>
                    <a:pt x="2315"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29"/>
            <p:cNvSpPr/>
            <p:nvPr/>
          </p:nvSpPr>
          <p:spPr>
            <a:xfrm>
              <a:off x="5783709" y="3784473"/>
              <a:ext cx="43890" cy="101990"/>
            </a:xfrm>
            <a:custGeom>
              <a:rect b="b" l="l" r="r" t="t"/>
              <a:pathLst>
                <a:path extrusionOk="0" h="3237" w="1393">
                  <a:moveTo>
                    <a:pt x="1" y="0"/>
                  </a:moveTo>
                  <a:cubicBezTo>
                    <a:pt x="152" y="0"/>
                    <a:pt x="288" y="137"/>
                    <a:pt x="288" y="288"/>
                  </a:cubicBezTo>
                  <a:lnTo>
                    <a:pt x="288" y="3236"/>
                  </a:lnTo>
                  <a:lnTo>
                    <a:pt x="1392" y="3236"/>
                  </a:lnTo>
                  <a:lnTo>
                    <a:pt x="1392" y="288"/>
                  </a:lnTo>
                  <a:cubicBezTo>
                    <a:pt x="1392" y="137"/>
                    <a:pt x="1255" y="0"/>
                    <a:pt x="1090"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29"/>
            <p:cNvSpPr/>
            <p:nvPr/>
          </p:nvSpPr>
          <p:spPr>
            <a:xfrm>
              <a:off x="5899970" y="3912139"/>
              <a:ext cx="25742" cy="53878"/>
            </a:xfrm>
            <a:custGeom>
              <a:rect b="b" l="l" r="r" t="t"/>
              <a:pathLst>
                <a:path extrusionOk="0" h="1710" w="817">
                  <a:moveTo>
                    <a:pt x="408" y="1"/>
                  </a:moveTo>
                  <a:cubicBezTo>
                    <a:pt x="182" y="1"/>
                    <a:pt x="0" y="182"/>
                    <a:pt x="0" y="409"/>
                  </a:cubicBezTo>
                  <a:lnTo>
                    <a:pt x="0" y="1301"/>
                  </a:lnTo>
                  <a:cubicBezTo>
                    <a:pt x="0" y="1528"/>
                    <a:pt x="182" y="1710"/>
                    <a:pt x="408" y="1710"/>
                  </a:cubicBezTo>
                  <a:cubicBezTo>
                    <a:pt x="635" y="1710"/>
                    <a:pt x="817" y="1528"/>
                    <a:pt x="817" y="1301"/>
                  </a:cubicBezTo>
                  <a:lnTo>
                    <a:pt x="817" y="409"/>
                  </a:lnTo>
                  <a:cubicBezTo>
                    <a:pt x="817" y="182"/>
                    <a:pt x="635" y="1"/>
                    <a:pt x="408"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29"/>
            <p:cNvSpPr/>
            <p:nvPr/>
          </p:nvSpPr>
          <p:spPr>
            <a:xfrm>
              <a:off x="5871393" y="3592943"/>
              <a:ext cx="82424" cy="105361"/>
            </a:xfrm>
            <a:custGeom>
              <a:rect b="b" l="l" r="r" t="t"/>
              <a:pathLst>
                <a:path extrusionOk="0" h="3344" w="2616">
                  <a:moveTo>
                    <a:pt x="303" y="1"/>
                  </a:moveTo>
                  <a:cubicBezTo>
                    <a:pt x="136" y="1"/>
                    <a:pt x="0" y="138"/>
                    <a:pt x="0" y="303"/>
                  </a:cubicBezTo>
                  <a:lnTo>
                    <a:pt x="0" y="3131"/>
                  </a:lnTo>
                  <a:lnTo>
                    <a:pt x="1361" y="3343"/>
                  </a:lnTo>
                  <a:lnTo>
                    <a:pt x="1829" y="3267"/>
                  </a:lnTo>
                  <a:lnTo>
                    <a:pt x="2615" y="3131"/>
                  </a:lnTo>
                  <a:lnTo>
                    <a:pt x="2615" y="303"/>
                  </a:lnTo>
                  <a:cubicBezTo>
                    <a:pt x="2615" y="138"/>
                    <a:pt x="2494" y="1"/>
                    <a:pt x="232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29"/>
            <p:cNvSpPr/>
            <p:nvPr/>
          </p:nvSpPr>
          <p:spPr>
            <a:xfrm>
              <a:off x="5909958" y="3592943"/>
              <a:ext cx="43858" cy="102935"/>
            </a:xfrm>
            <a:custGeom>
              <a:rect b="b" l="l" r="r" t="t"/>
              <a:pathLst>
                <a:path extrusionOk="0" h="3267" w="1392">
                  <a:moveTo>
                    <a:pt x="0" y="1"/>
                  </a:moveTo>
                  <a:cubicBezTo>
                    <a:pt x="167" y="1"/>
                    <a:pt x="288" y="138"/>
                    <a:pt x="288" y="303"/>
                  </a:cubicBezTo>
                  <a:lnTo>
                    <a:pt x="288" y="3131"/>
                  </a:lnTo>
                  <a:lnTo>
                    <a:pt x="605" y="3267"/>
                  </a:lnTo>
                  <a:lnTo>
                    <a:pt x="1391" y="3131"/>
                  </a:lnTo>
                  <a:lnTo>
                    <a:pt x="1391" y="303"/>
                  </a:lnTo>
                  <a:cubicBezTo>
                    <a:pt x="1391" y="138"/>
                    <a:pt x="1270" y="1"/>
                    <a:pt x="110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29"/>
            <p:cNvSpPr/>
            <p:nvPr/>
          </p:nvSpPr>
          <p:spPr>
            <a:xfrm>
              <a:off x="5871393" y="3691591"/>
              <a:ext cx="82424" cy="194874"/>
            </a:xfrm>
            <a:custGeom>
              <a:rect b="b" l="l" r="r" t="t"/>
              <a:pathLst>
                <a:path extrusionOk="0" h="6185" w="2616">
                  <a:moveTo>
                    <a:pt x="0" y="0"/>
                  </a:moveTo>
                  <a:lnTo>
                    <a:pt x="0" y="6184"/>
                  </a:lnTo>
                  <a:lnTo>
                    <a:pt x="2615" y="6184"/>
                  </a:lnTo>
                  <a:lnTo>
                    <a:pt x="2615" y="590"/>
                  </a:lnTo>
                  <a:lnTo>
                    <a:pt x="1512" y="0"/>
                  </a:ln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29"/>
            <p:cNvSpPr/>
            <p:nvPr/>
          </p:nvSpPr>
          <p:spPr>
            <a:xfrm>
              <a:off x="5919032" y="3691591"/>
              <a:ext cx="34784" cy="194874"/>
            </a:xfrm>
            <a:custGeom>
              <a:rect b="b" l="l" r="r" t="t"/>
              <a:pathLst>
                <a:path extrusionOk="0" h="6185" w="1104">
                  <a:moveTo>
                    <a:pt x="0" y="0"/>
                  </a:moveTo>
                  <a:lnTo>
                    <a:pt x="0" y="6184"/>
                  </a:lnTo>
                  <a:lnTo>
                    <a:pt x="1103" y="6184"/>
                  </a:lnTo>
                  <a:lnTo>
                    <a:pt x="1103" y="0"/>
                  </a:ln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29"/>
            <p:cNvSpPr/>
            <p:nvPr/>
          </p:nvSpPr>
          <p:spPr>
            <a:xfrm>
              <a:off x="5620314" y="3519122"/>
              <a:ext cx="79588" cy="110087"/>
            </a:xfrm>
            <a:custGeom>
              <a:rect b="b" l="l" r="r" t="t"/>
              <a:pathLst>
                <a:path extrusionOk="0" h="3494" w="2526">
                  <a:moveTo>
                    <a:pt x="1269" y="0"/>
                  </a:moveTo>
                  <a:cubicBezTo>
                    <a:pt x="1169" y="0"/>
                    <a:pt x="1066" y="46"/>
                    <a:pt x="998" y="136"/>
                  </a:cubicBezTo>
                  <a:cubicBezTo>
                    <a:pt x="635" y="711"/>
                    <a:pt x="0" y="1739"/>
                    <a:pt x="0" y="2239"/>
                  </a:cubicBezTo>
                  <a:cubicBezTo>
                    <a:pt x="0" y="2934"/>
                    <a:pt x="575" y="3493"/>
                    <a:pt x="1270" y="3493"/>
                  </a:cubicBezTo>
                  <a:cubicBezTo>
                    <a:pt x="1966" y="3493"/>
                    <a:pt x="2526" y="2934"/>
                    <a:pt x="2526" y="2239"/>
                  </a:cubicBezTo>
                  <a:cubicBezTo>
                    <a:pt x="2526" y="1739"/>
                    <a:pt x="1905" y="711"/>
                    <a:pt x="1528" y="136"/>
                  </a:cubicBezTo>
                  <a:cubicBezTo>
                    <a:pt x="1467" y="46"/>
                    <a:pt x="1369" y="0"/>
                    <a:pt x="12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29"/>
            <p:cNvSpPr/>
            <p:nvPr/>
          </p:nvSpPr>
          <p:spPr>
            <a:xfrm>
              <a:off x="5642715" y="3519122"/>
              <a:ext cx="57186" cy="110087"/>
            </a:xfrm>
            <a:custGeom>
              <a:rect b="b" l="l" r="r" t="t"/>
              <a:pathLst>
                <a:path extrusionOk="0" h="3494" w="1815">
                  <a:moveTo>
                    <a:pt x="558" y="0"/>
                  </a:moveTo>
                  <a:cubicBezTo>
                    <a:pt x="458" y="0"/>
                    <a:pt x="355" y="46"/>
                    <a:pt x="287" y="136"/>
                  </a:cubicBezTo>
                  <a:cubicBezTo>
                    <a:pt x="212" y="273"/>
                    <a:pt x="106" y="424"/>
                    <a:pt x="0" y="590"/>
                  </a:cubicBezTo>
                  <a:cubicBezTo>
                    <a:pt x="347" y="1164"/>
                    <a:pt x="726" y="1860"/>
                    <a:pt x="726" y="2239"/>
                  </a:cubicBezTo>
                  <a:cubicBezTo>
                    <a:pt x="726" y="2737"/>
                    <a:pt x="424" y="3176"/>
                    <a:pt x="0" y="3372"/>
                  </a:cubicBezTo>
                  <a:cubicBezTo>
                    <a:pt x="166" y="3448"/>
                    <a:pt x="363" y="3493"/>
                    <a:pt x="559" y="3493"/>
                  </a:cubicBezTo>
                  <a:cubicBezTo>
                    <a:pt x="1255" y="3493"/>
                    <a:pt x="1815" y="2934"/>
                    <a:pt x="1815" y="2239"/>
                  </a:cubicBezTo>
                  <a:cubicBezTo>
                    <a:pt x="1815" y="1739"/>
                    <a:pt x="1194" y="711"/>
                    <a:pt x="817" y="136"/>
                  </a:cubicBezTo>
                  <a:cubicBezTo>
                    <a:pt x="756" y="46"/>
                    <a:pt x="658" y="0"/>
                    <a:pt x="5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29"/>
            <p:cNvSpPr/>
            <p:nvPr/>
          </p:nvSpPr>
          <p:spPr>
            <a:xfrm>
              <a:off x="5545012" y="3817366"/>
              <a:ext cx="35793" cy="13832"/>
            </a:xfrm>
            <a:custGeom>
              <a:rect b="b" l="l" r="r" t="t"/>
              <a:pathLst>
                <a:path extrusionOk="0" h="439" w="1136">
                  <a:moveTo>
                    <a:pt x="213" y="0"/>
                  </a:moveTo>
                  <a:cubicBezTo>
                    <a:pt x="107" y="0"/>
                    <a:pt x="1" y="105"/>
                    <a:pt x="1" y="226"/>
                  </a:cubicBezTo>
                  <a:cubicBezTo>
                    <a:pt x="1" y="333"/>
                    <a:pt x="107" y="438"/>
                    <a:pt x="213" y="438"/>
                  </a:cubicBezTo>
                  <a:lnTo>
                    <a:pt x="924" y="438"/>
                  </a:lnTo>
                  <a:cubicBezTo>
                    <a:pt x="1045" y="438"/>
                    <a:pt x="1136" y="333"/>
                    <a:pt x="1136" y="226"/>
                  </a:cubicBezTo>
                  <a:cubicBezTo>
                    <a:pt x="1136" y="105"/>
                    <a:pt x="1045" y="0"/>
                    <a:pt x="924"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29"/>
            <p:cNvSpPr/>
            <p:nvPr/>
          </p:nvSpPr>
          <p:spPr>
            <a:xfrm>
              <a:off x="5545012" y="3751107"/>
              <a:ext cx="35793" cy="13863"/>
            </a:xfrm>
            <a:custGeom>
              <a:rect b="b" l="l" r="r" t="t"/>
              <a:pathLst>
                <a:path extrusionOk="0" h="440" w="1136">
                  <a:moveTo>
                    <a:pt x="213" y="1"/>
                  </a:moveTo>
                  <a:cubicBezTo>
                    <a:pt x="107" y="1"/>
                    <a:pt x="1" y="107"/>
                    <a:pt x="1" y="213"/>
                  </a:cubicBezTo>
                  <a:cubicBezTo>
                    <a:pt x="1" y="334"/>
                    <a:pt x="107" y="440"/>
                    <a:pt x="213" y="440"/>
                  </a:cubicBezTo>
                  <a:lnTo>
                    <a:pt x="924" y="440"/>
                  </a:lnTo>
                  <a:cubicBezTo>
                    <a:pt x="1045" y="440"/>
                    <a:pt x="1136" y="334"/>
                    <a:pt x="1136" y="213"/>
                  </a:cubicBezTo>
                  <a:cubicBezTo>
                    <a:pt x="1136" y="107"/>
                    <a:pt x="1045" y="1"/>
                    <a:pt x="924"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29"/>
            <p:cNvSpPr/>
            <p:nvPr/>
          </p:nvSpPr>
          <p:spPr>
            <a:xfrm>
              <a:off x="5545012" y="3684911"/>
              <a:ext cx="35793" cy="13391"/>
            </a:xfrm>
            <a:custGeom>
              <a:rect b="b" l="l" r="r" t="t"/>
              <a:pathLst>
                <a:path extrusionOk="0" h="425" w="1136">
                  <a:moveTo>
                    <a:pt x="213" y="1"/>
                  </a:moveTo>
                  <a:cubicBezTo>
                    <a:pt x="107" y="1"/>
                    <a:pt x="1" y="91"/>
                    <a:pt x="1" y="212"/>
                  </a:cubicBezTo>
                  <a:cubicBezTo>
                    <a:pt x="1" y="333"/>
                    <a:pt x="107" y="424"/>
                    <a:pt x="213" y="424"/>
                  </a:cubicBezTo>
                  <a:lnTo>
                    <a:pt x="924" y="424"/>
                  </a:lnTo>
                  <a:cubicBezTo>
                    <a:pt x="1045" y="424"/>
                    <a:pt x="1136" y="333"/>
                    <a:pt x="1136" y="212"/>
                  </a:cubicBezTo>
                  <a:cubicBezTo>
                    <a:pt x="1136" y="91"/>
                    <a:pt x="1045" y="1"/>
                    <a:pt x="924"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29"/>
            <p:cNvSpPr/>
            <p:nvPr/>
          </p:nvSpPr>
          <p:spPr>
            <a:xfrm>
              <a:off x="5545012" y="3618684"/>
              <a:ext cx="35793" cy="13359"/>
            </a:xfrm>
            <a:custGeom>
              <a:rect b="b" l="l" r="r" t="t"/>
              <a:pathLst>
                <a:path extrusionOk="0" h="424" w="1136">
                  <a:moveTo>
                    <a:pt x="213" y="0"/>
                  </a:moveTo>
                  <a:cubicBezTo>
                    <a:pt x="107" y="0"/>
                    <a:pt x="1" y="91"/>
                    <a:pt x="1" y="212"/>
                  </a:cubicBezTo>
                  <a:cubicBezTo>
                    <a:pt x="1" y="333"/>
                    <a:pt x="107" y="424"/>
                    <a:pt x="213" y="424"/>
                  </a:cubicBezTo>
                  <a:lnTo>
                    <a:pt x="924" y="424"/>
                  </a:lnTo>
                  <a:cubicBezTo>
                    <a:pt x="1045" y="424"/>
                    <a:pt x="1136" y="333"/>
                    <a:pt x="1136" y="212"/>
                  </a:cubicBezTo>
                  <a:cubicBezTo>
                    <a:pt x="1136" y="91"/>
                    <a:pt x="1045" y="0"/>
                    <a:pt x="924"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29"/>
            <p:cNvSpPr/>
            <p:nvPr/>
          </p:nvSpPr>
          <p:spPr>
            <a:xfrm>
              <a:off x="5545012" y="3552488"/>
              <a:ext cx="35793" cy="13359"/>
            </a:xfrm>
            <a:custGeom>
              <a:rect b="b" l="l" r="r" t="t"/>
              <a:pathLst>
                <a:path extrusionOk="0" h="424" w="1136">
                  <a:moveTo>
                    <a:pt x="213" y="0"/>
                  </a:moveTo>
                  <a:cubicBezTo>
                    <a:pt x="107" y="0"/>
                    <a:pt x="1" y="91"/>
                    <a:pt x="1" y="212"/>
                  </a:cubicBezTo>
                  <a:cubicBezTo>
                    <a:pt x="1" y="333"/>
                    <a:pt x="107" y="424"/>
                    <a:pt x="213" y="424"/>
                  </a:cubicBezTo>
                  <a:lnTo>
                    <a:pt x="924" y="424"/>
                  </a:lnTo>
                  <a:cubicBezTo>
                    <a:pt x="1045" y="424"/>
                    <a:pt x="1136" y="333"/>
                    <a:pt x="1136" y="212"/>
                  </a:cubicBezTo>
                  <a:cubicBezTo>
                    <a:pt x="1136" y="91"/>
                    <a:pt x="1045" y="0"/>
                    <a:pt x="924"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29"/>
            <p:cNvSpPr/>
            <p:nvPr/>
          </p:nvSpPr>
          <p:spPr>
            <a:xfrm>
              <a:off x="5545012" y="3512474"/>
              <a:ext cx="462152" cy="381146"/>
            </a:xfrm>
            <a:custGeom>
              <a:rect b="b" l="l" r="r" t="t"/>
              <a:pathLst>
                <a:path extrusionOk="0" h="12097" w="14668">
                  <a:moveTo>
                    <a:pt x="213" y="0"/>
                  </a:moveTo>
                  <a:cubicBezTo>
                    <a:pt x="107" y="0"/>
                    <a:pt x="1" y="91"/>
                    <a:pt x="1" y="212"/>
                  </a:cubicBezTo>
                  <a:lnTo>
                    <a:pt x="1" y="11869"/>
                  </a:lnTo>
                  <a:cubicBezTo>
                    <a:pt x="1" y="11990"/>
                    <a:pt x="107" y="12097"/>
                    <a:pt x="213" y="12097"/>
                  </a:cubicBezTo>
                  <a:lnTo>
                    <a:pt x="14456" y="12097"/>
                  </a:lnTo>
                  <a:cubicBezTo>
                    <a:pt x="14577" y="12097"/>
                    <a:pt x="14668" y="11990"/>
                    <a:pt x="14668" y="11869"/>
                  </a:cubicBezTo>
                  <a:cubicBezTo>
                    <a:pt x="14668" y="11748"/>
                    <a:pt x="14577" y="11657"/>
                    <a:pt x="14456" y="11657"/>
                  </a:cubicBezTo>
                  <a:lnTo>
                    <a:pt x="440" y="11657"/>
                  </a:lnTo>
                  <a:lnTo>
                    <a:pt x="440" y="212"/>
                  </a:lnTo>
                  <a:cubicBezTo>
                    <a:pt x="440" y="91"/>
                    <a:pt x="334" y="0"/>
                    <a:pt x="213"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8" name="Shape 1468"/>
        <p:cNvGrpSpPr/>
        <p:nvPr/>
      </p:nvGrpSpPr>
      <p:grpSpPr>
        <a:xfrm>
          <a:off x="0" y="0"/>
          <a:ext cx="0" cy="0"/>
          <a:chOff x="0" y="0"/>
          <a:chExt cx="0" cy="0"/>
        </a:xfrm>
      </p:grpSpPr>
      <p:sp>
        <p:nvSpPr>
          <p:cNvPr id="1469" name="Google Shape;1469;p30"/>
          <p:cNvSpPr/>
          <p:nvPr/>
        </p:nvSpPr>
        <p:spPr>
          <a:xfrm>
            <a:off x="4735209" y="2068375"/>
            <a:ext cx="265500" cy="2655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30"/>
          <p:cNvSpPr/>
          <p:nvPr/>
        </p:nvSpPr>
        <p:spPr>
          <a:xfrm>
            <a:off x="4735209" y="2489013"/>
            <a:ext cx="265500" cy="2655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30"/>
          <p:cNvSpPr/>
          <p:nvPr/>
        </p:nvSpPr>
        <p:spPr>
          <a:xfrm>
            <a:off x="4735209" y="2909650"/>
            <a:ext cx="265500" cy="2655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30"/>
          <p:cNvSpPr/>
          <p:nvPr/>
        </p:nvSpPr>
        <p:spPr>
          <a:xfrm>
            <a:off x="4735209" y="3330288"/>
            <a:ext cx="265500" cy="2655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30"/>
          <p:cNvSpPr/>
          <p:nvPr/>
        </p:nvSpPr>
        <p:spPr>
          <a:xfrm>
            <a:off x="4735209" y="3750925"/>
            <a:ext cx="265500" cy="2655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30"/>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World Diabetes Day </a:t>
            </a:r>
            <a:r>
              <a:rPr lang="en">
                <a:solidFill>
                  <a:schemeClr val="dk2"/>
                </a:solidFill>
              </a:rPr>
              <a:t>Infographics</a:t>
            </a:r>
            <a:endParaRPr/>
          </a:p>
        </p:txBody>
      </p:sp>
      <p:grpSp>
        <p:nvGrpSpPr>
          <p:cNvPr id="1475" name="Google Shape;1475;p30"/>
          <p:cNvGrpSpPr/>
          <p:nvPr/>
        </p:nvGrpSpPr>
        <p:grpSpPr>
          <a:xfrm>
            <a:off x="5701255" y="1379924"/>
            <a:ext cx="1357711" cy="3188943"/>
            <a:chOff x="3903196" y="1379924"/>
            <a:chExt cx="1357711" cy="3188943"/>
          </a:xfrm>
        </p:grpSpPr>
        <p:sp>
          <p:nvSpPr>
            <p:cNvPr id="1476" name="Google Shape;1476;p30"/>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30"/>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30"/>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30"/>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30"/>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30"/>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30"/>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30"/>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30"/>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30"/>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30"/>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30"/>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30"/>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30"/>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0"/>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30"/>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30"/>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30"/>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30"/>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30"/>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30"/>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30"/>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30"/>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30"/>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30"/>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30"/>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rgbClr val="FE5145">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30"/>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30"/>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30"/>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30"/>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0"/>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30"/>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08" name="Google Shape;1508;p30"/>
          <p:cNvSpPr txBox="1"/>
          <p:nvPr/>
        </p:nvSpPr>
        <p:spPr>
          <a:xfrm>
            <a:off x="720000" y="1247775"/>
            <a:ext cx="7704000" cy="486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chemeClr val="dk2"/>
                </a:solidFill>
                <a:latin typeface="Bungee"/>
                <a:ea typeface="Bungee"/>
                <a:cs typeface="Bungee"/>
                <a:sym typeface="Bungee"/>
              </a:rPr>
              <a:t>HEALTH RISKS</a:t>
            </a:r>
            <a:endParaRPr sz="2500">
              <a:solidFill>
                <a:schemeClr val="dk2"/>
              </a:solidFill>
              <a:latin typeface="Bungee"/>
              <a:ea typeface="Bungee"/>
              <a:cs typeface="Bungee"/>
              <a:sym typeface="Bungee"/>
            </a:endParaRPr>
          </a:p>
        </p:txBody>
      </p:sp>
      <p:sp>
        <p:nvSpPr>
          <p:cNvPr id="1509" name="Google Shape;1509;p30"/>
          <p:cNvSpPr txBox="1"/>
          <p:nvPr/>
        </p:nvSpPr>
        <p:spPr>
          <a:xfrm>
            <a:off x="720000" y="2087725"/>
            <a:ext cx="3980100" cy="3951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None/>
            </a:pPr>
            <a:r>
              <a:rPr lang="en" sz="2500">
                <a:solidFill>
                  <a:schemeClr val="dk2"/>
                </a:solidFill>
                <a:latin typeface="Bungee"/>
                <a:ea typeface="Bungee"/>
                <a:cs typeface="Bungee"/>
                <a:sym typeface="Bungee"/>
              </a:rPr>
              <a:t>STROKE</a:t>
            </a:r>
            <a:endParaRPr sz="2500">
              <a:solidFill>
                <a:schemeClr val="dk2"/>
              </a:solidFill>
              <a:latin typeface="Bungee"/>
              <a:ea typeface="Bungee"/>
              <a:cs typeface="Bungee"/>
              <a:sym typeface="Bungee"/>
            </a:endParaRPr>
          </a:p>
        </p:txBody>
      </p:sp>
      <p:sp>
        <p:nvSpPr>
          <p:cNvPr id="1510" name="Google Shape;1510;p30"/>
          <p:cNvSpPr txBox="1"/>
          <p:nvPr/>
        </p:nvSpPr>
        <p:spPr>
          <a:xfrm>
            <a:off x="720000" y="2513856"/>
            <a:ext cx="3980100" cy="3951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None/>
            </a:pPr>
            <a:r>
              <a:rPr lang="en" sz="2500">
                <a:solidFill>
                  <a:schemeClr val="dk2"/>
                </a:solidFill>
                <a:latin typeface="Bungee"/>
                <a:ea typeface="Bungee"/>
                <a:cs typeface="Bungee"/>
                <a:sym typeface="Bungee"/>
              </a:rPr>
              <a:t>BLINDNESS</a:t>
            </a:r>
            <a:endParaRPr sz="2500">
              <a:solidFill>
                <a:schemeClr val="dk2"/>
              </a:solidFill>
              <a:latin typeface="Bungee"/>
              <a:ea typeface="Bungee"/>
              <a:cs typeface="Bungee"/>
              <a:sym typeface="Bungee"/>
            </a:endParaRPr>
          </a:p>
        </p:txBody>
      </p:sp>
      <p:sp>
        <p:nvSpPr>
          <p:cNvPr id="1511" name="Google Shape;1511;p30"/>
          <p:cNvSpPr txBox="1"/>
          <p:nvPr/>
        </p:nvSpPr>
        <p:spPr>
          <a:xfrm>
            <a:off x="720000" y="2939986"/>
            <a:ext cx="3980100" cy="3951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None/>
            </a:pPr>
            <a:r>
              <a:rPr lang="en" sz="2500">
                <a:solidFill>
                  <a:schemeClr val="dk2"/>
                </a:solidFill>
                <a:latin typeface="Bungee"/>
                <a:ea typeface="Bungee"/>
                <a:cs typeface="Bungee"/>
                <a:sym typeface="Bungee"/>
              </a:rPr>
              <a:t>HEART DISEASE</a:t>
            </a:r>
            <a:endParaRPr sz="2500">
              <a:solidFill>
                <a:schemeClr val="dk2"/>
              </a:solidFill>
              <a:latin typeface="Bungee"/>
              <a:ea typeface="Bungee"/>
              <a:cs typeface="Bungee"/>
              <a:sym typeface="Bungee"/>
            </a:endParaRPr>
          </a:p>
        </p:txBody>
      </p:sp>
      <p:sp>
        <p:nvSpPr>
          <p:cNvPr id="1512" name="Google Shape;1512;p30"/>
          <p:cNvSpPr txBox="1"/>
          <p:nvPr/>
        </p:nvSpPr>
        <p:spPr>
          <a:xfrm>
            <a:off x="720000" y="3366117"/>
            <a:ext cx="3980100" cy="3951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None/>
            </a:pPr>
            <a:r>
              <a:rPr lang="en" sz="2500">
                <a:solidFill>
                  <a:schemeClr val="dk2"/>
                </a:solidFill>
                <a:latin typeface="Bungee"/>
                <a:ea typeface="Bungee"/>
                <a:cs typeface="Bungee"/>
                <a:sym typeface="Bungee"/>
              </a:rPr>
              <a:t>KIDNEY FAILURE</a:t>
            </a:r>
            <a:endParaRPr sz="2500">
              <a:solidFill>
                <a:schemeClr val="dk2"/>
              </a:solidFill>
              <a:latin typeface="Bungee"/>
              <a:ea typeface="Bungee"/>
              <a:cs typeface="Bungee"/>
              <a:sym typeface="Bungee"/>
            </a:endParaRPr>
          </a:p>
        </p:txBody>
      </p:sp>
      <p:sp>
        <p:nvSpPr>
          <p:cNvPr id="1513" name="Google Shape;1513;p30"/>
          <p:cNvSpPr txBox="1"/>
          <p:nvPr/>
        </p:nvSpPr>
        <p:spPr>
          <a:xfrm>
            <a:off x="720000" y="3792247"/>
            <a:ext cx="3980100" cy="3951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None/>
            </a:pPr>
            <a:r>
              <a:rPr lang="en" sz="2500">
                <a:solidFill>
                  <a:schemeClr val="dk2"/>
                </a:solidFill>
                <a:latin typeface="Bungee"/>
                <a:ea typeface="Bungee"/>
                <a:cs typeface="Bungee"/>
                <a:sym typeface="Bungee"/>
              </a:rPr>
              <a:t>LOSS OF LEGS</a:t>
            </a:r>
            <a:endParaRPr sz="2500">
              <a:solidFill>
                <a:schemeClr val="dk2"/>
              </a:solidFill>
              <a:latin typeface="Bungee"/>
              <a:ea typeface="Bungee"/>
              <a:cs typeface="Bungee"/>
              <a:sym typeface="Bungee"/>
            </a:endParaRPr>
          </a:p>
        </p:txBody>
      </p:sp>
      <p:sp>
        <p:nvSpPr>
          <p:cNvPr id="1514" name="Google Shape;1514;p30"/>
          <p:cNvSpPr txBox="1"/>
          <p:nvPr/>
        </p:nvSpPr>
        <p:spPr>
          <a:xfrm>
            <a:off x="720000" y="4218378"/>
            <a:ext cx="3980100" cy="3951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None/>
            </a:pPr>
            <a:r>
              <a:rPr lang="en" sz="2500">
                <a:solidFill>
                  <a:schemeClr val="dk1"/>
                </a:solidFill>
                <a:latin typeface="Bungee"/>
                <a:ea typeface="Bungee"/>
                <a:cs typeface="Bungee"/>
                <a:sym typeface="Bungee"/>
              </a:rPr>
              <a:t>&amp; MORE…</a:t>
            </a:r>
            <a:endParaRPr sz="2500">
              <a:solidFill>
                <a:schemeClr val="dk1"/>
              </a:solidFill>
              <a:latin typeface="Bungee"/>
              <a:ea typeface="Bungee"/>
              <a:cs typeface="Bungee"/>
              <a:sym typeface="Bungee"/>
            </a:endParaRPr>
          </a:p>
        </p:txBody>
      </p:sp>
      <p:grpSp>
        <p:nvGrpSpPr>
          <p:cNvPr id="1515" name="Google Shape;1515;p30"/>
          <p:cNvGrpSpPr/>
          <p:nvPr/>
        </p:nvGrpSpPr>
        <p:grpSpPr>
          <a:xfrm flipH="1">
            <a:off x="4838791" y="2042424"/>
            <a:ext cx="178417" cy="291521"/>
            <a:chOff x="1570963" y="1098735"/>
            <a:chExt cx="246705" cy="403099"/>
          </a:xfrm>
        </p:grpSpPr>
        <p:sp>
          <p:nvSpPr>
            <p:cNvPr id="1516" name="Google Shape;1516;p30"/>
            <p:cNvSpPr/>
            <p:nvPr/>
          </p:nvSpPr>
          <p:spPr>
            <a:xfrm>
              <a:off x="1570963" y="1098735"/>
              <a:ext cx="246705" cy="403099"/>
            </a:xfrm>
            <a:custGeom>
              <a:rect b="b" l="l" r="r" t="t"/>
              <a:pathLst>
                <a:path extrusionOk="0" h="12810" w="7840">
                  <a:moveTo>
                    <a:pt x="3903" y="0"/>
                  </a:moveTo>
                  <a:cubicBezTo>
                    <a:pt x="3903" y="0"/>
                    <a:pt x="1" y="6739"/>
                    <a:pt x="1" y="8907"/>
                  </a:cubicBezTo>
                  <a:cubicBezTo>
                    <a:pt x="1" y="11075"/>
                    <a:pt x="1735" y="12810"/>
                    <a:pt x="3903" y="12810"/>
                  </a:cubicBezTo>
                  <a:cubicBezTo>
                    <a:pt x="6072" y="12810"/>
                    <a:pt x="7840" y="11075"/>
                    <a:pt x="7840" y="8907"/>
                  </a:cubicBezTo>
                  <a:cubicBezTo>
                    <a:pt x="7840" y="6739"/>
                    <a:pt x="3903" y="0"/>
                    <a:pt x="3903"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30"/>
            <p:cNvSpPr/>
            <p:nvPr/>
          </p:nvSpPr>
          <p:spPr>
            <a:xfrm>
              <a:off x="1598245" y="1334961"/>
              <a:ext cx="66176" cy="120772"/>
            </a:xfrm>
            <a:custGeom>
              <a:rect b="b" l="l" r="r" t="t"/>
              <a:pathLst>
                <a:path extrusionOk="0" h="3838" w="2103">
                  <a:moveTo>
                    <a:pt x="792" y="1"/>
                  </a:moveTo>
                  <a:cubicBezTo>
                    <a:pt x="587" y="1"/>
                    <a:pt x="384" y="96"/>
                    <a:pt x="268" y="299"/>
                  </a:cubicBezTo>
                  <a:cubicBezTo>
                    <a:pt x="134" y="633"/>
                    <a:pt x="34" y="966"/>
                    <a:pt x="34" y="1300"/>
                  </a:cubicBezTo>
                  <a:cubicBezTo>
                    <a:pt x="1" y="1600"/>
                    <a:pt x="34" y="1900"/>
                    <a:pt x="101" y="2200"/>
                  </a:cubicBezTo>
                  <a:cubicBezTo>
                    <a:pt x="268" y="2834"/>
                    <a:pt x="635" y="3368"/>
                    <a:pt x="1168" y="3768"/>
                  </a:cubicBezTo>
                  <a:cubicBezTo>
                    <a:pt x="1251" y="3809"/>
                    <a:pt x="1359" y="3838"/>
                    <a:pt x="1461" y="3838"/>
                  </a:cubicBezTo>
                  <a:cubicBezTo>
                    <a:pt x="1524" y="3838"/>
                    <a:pt x="1584" y="3827"/>
                    <a:pt x="1635" y="3802"/>
                  </a:cubicBezTo>
                  <a:cubicBezTo>
                    <a:pt x="1802" y="3768"/>
                    <a:pt x="1936" y="3668"/>
                    <a:pt x="2036" y="3535"/>
                  </a:cubicBezTo>
                  <a:cubicBezTo>
                    <a:pt x="2102" y="3401"/>
                    <a:pt x="2102" y="3235"/>
                    <a:pt x="2069" y="3068"/>
                  </a:cubicBezTo>
                  <a:cubicBezTo>
                    <a:pt x="2002" y="2901"/>
                    <a:pt x="1902" y="2768"/>
                    <a:pt x="1769" y="2701"/>
                  </a:cubicBezTo>
                  <a:lnTo>
                    <a:pt x="1769" y="2701"/>
                  </a:lnTo>
                  <a:cubicBezTo>
                    <a:pt x="1807" y="2720"/>
                    <a:pt x="1846" y="2739"/>
                    <a:pt x="1852" y="2739"/>
                  </a:cubicBezTo>
                  <a:cubicBezTo>
                    <a:pt x="1857" y="2739"/>
                    <a:pt x="1844" y="2729"/>
                    <a:pt x="1802" y="2701"/>
                  </a:cubicBezTo>
                  <a:lnTo>
                    <a:pt x="1769" y="2634"/>
                  </a:lnTo>
                  <a:lnTo>
                    <a:pt x="1635" y="2534"/>
                  </a:lnTo>
                  <a:cubicBezTo>
                    <a:pt x="1613" y="2511"/>
                    <a:pt x="1560" y="2428"/>
                    <a:pt x="1559" y="2428"/>
                  </a:cubicBezTo>
                  <a:lnTo>
                    <a:pt x="1559" y="2428"/>
                  </a:lnTo>
                  <a:cubicBezTo>
                    <a:pt x="1558" y="2428"/>
                    <a:pt x="1570" y="2447"/>
                    <a:pt x="1602" y="2501"/>
                  </a:cubicBezTo>
                  <a:lnTo>
                    <a:pt x="1502" y="2367"/>
                  </a:lnTo>
                  <a:cubicBezTo>
                    <a:pt x="1469" y="2267"/>
                    <a:pt x="1402" y="2200"/>
                    <a:pt x="1369" y="2100"/>
                  </a:cubicBezTo>
                  <a:lnTo>
                    <a:pt x="1369" y="2034"/>
                  </a:lnTo>
                  <a:cubicBezTo>
                    <a:pt x="1335" y="2000"/>
                    <a:pt x="1335" y="1934"/>
                    <a:pt x="1302" y="1867"/>
                  </a:cubicBezTo>
                  <a:cubicBezTo>
                    <a:pt x="1302" y="1800"/>
                    <a:pt x="1302" y="1767"/>
                    <a:pt x="1268" y="1700"/>
                  </a:cubicBezTo>
                  <a:lnTo>
                    <a:pt x="1268" y="1667"/>
                  </a:lnTo>
                  <a:cubicBezTo>
                    <a:pt x="1268" y="1567"/>
                    <a:pt x="1268" y="1467"/>
                    <a:pt x="1268" y="1366"/>
                  </a:cubicBezTo>
                  <a:cubicBezTo>
                    <a:pt x="1268" y="1321"/>
                    <a:pt x="1284" y="1213"/>
                    <a:pt x="1283" y="1213"/>
                  </a:cubicBezTo>
                  <a:lnTo>
                    <a:pt x="1283" y="1213"/>
                  </a:lnTo>
                  <a:cubicBezTo>
                    <a:pt x="1283" y="1213"/>
                    <a:pt x="1279" y="1236"/>
                    <a:pt x="1268" y="1300"/>
                  </a:cubicBezTo>
                  <a:cubicBezTo>
                    <a:pt x="1268" y="1266"/>
                    <a:pt x="1268" y="1200"/>
                    <a:pt x="1302" y="1166"/>
                  </a:cubicBezTo>
                  <a:cubicBezTo>
                    <a:pt x="1335" y="1100"/>
                    <a:pt x="1335" y="1066"/>
                    <a:pt x="1335" y="1000"/>
                  </a:cubicBezTo>
                  <a:cubicBezTo>
                    <a:pt x="1359" y="976"/>
                    <a:pt x="1400" y="867"/>
                    <a:pt x="1385" y="867"/>
                  </a:cubicBezTo>
                  <a:cubicBezTo>
                    <a:pt x="1382" y="867"/>
                    <a:pt x="1375" y="873"/>
                    <a:pt x="1365" y="886"/>
                  </a:cubicBezTo>
                  <a:lnTo>
                    <a:pt x="1365" y="886"/>
                  </a:lnTo>
                  <a:cubicBezTo>
                    <a:pt x="1435" y="762"/>
                    <a:pt x="1431" y="614"/>
                    <a:pt x="1402" y="466"/>
                  </a:cubicBezTo>
                  <a:cubicBezTo>
                    <a:pt x="1326" y="164"/>
                    <a:pt x="1058" y="1"/>
                    <a:pt x="792" y="1"/>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8" name="Google Shape;1518;p30"/>
          <p:cNvGrpSpPr/>
          <p:nvPr/>
        </p:nvGrpSpPr>
        <p:grpSpPr>
          <a:xfrm flipH="1">
            <a:off x="4838791" y="2476187"/>
            <a:ext cx="178417" cy="291521"/>
            <a:chOff x="1570963" y="1098735"/>
            <a:chExt cx="246705" cy="403099"/>
          </a:xfrm>
        </p:grpSpPr>
        <p:sp>
          <p:nvSpPr>
            <p:cNvPr id="1519" name="Google Shape;1519;p30"/>
            <p:cNvSpPr/>
            <p:nvPr/>
          </p:nvSpPr>
          <p:spPr>
            <a:xfrm>
              <a:off x="1570963" y="1098735"/>
              <a:ext cx="246705" cy="403099"/>
            </a:xfrm>
            <a:custGeom>
              <a:rect b="b" l="l" r="r" t="t"/>
              <a:pathLst>
                <a:path extrusionOk="0" h="12810" w="7840">
                  <a:moveTo>
                    <a:pt x="3903" y="0"/>
                  </a:moveTo>
                  <a:cubicBezTo>
                    <a:pt x="3903" y="0"/>
                    <a:pt x="1" y="6739"/>
                    <a:pt x="1" y="8907"/>
                  </a:cubicBezTo>
                  <a:cubicBezTo>
                    <a:pt x="1" y="11075"/>
                    <a:pt x="1735" y="12810"/>
                    <a:pt x="3903" y="12810"/>
                  </a:cubicBezTo>
                  <a:cubicBezTo>
                    <a:pt x="6072" y="12810"/>
                    <a:pt x="7840" y="11075"/>
                    <a:pt x="7840" y="8907"/>
                  </a:cubicBezTo>
                  <a:cubicBezTo>
                    <a:pt x="7840" y="6739"/>
                    <a:pt x="3903" y="0"/>
                    <a:pt x="3903"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30"/>
            <p:cNvSpPr/>
            <p:nvPr/>
          </p:nvSpPr>
          <p:spPr>
            <a:xfrm>
              <a:off x="1598245" y="1334961"/>
              <a:ext cx="66176" cy="120772"/>
            </a:xfrm>
            <a:custGeom>
              <a:rect b="b" l="l" r="r" t="t"/>
              <a:pathLst>
                <a:path extrusionOk="0" h="3838" w="2103">
                  <a:moveTo>
                    <a:pt x="792" y="1"/>
                  </a:moveTo>
                  <a:cubicBezTo>
                    <a:pt x="587" y="1"/>
                    <a:pt x="384" y="96"/>
                    <a:pt x="268" y="299"/>
                  </a:cubicBezTo>
                  <a:cubicBezTo>
                    <a:pt x="134" y="633"/>
                    <a:pt x="34" y="966"/>
                    <a:pt x="34" y="1300"/>
                  </a:cubicBezTo>
                  <a:cubicBezTo>
                    <a:pt x="1" y="1600"/>
                    <a:pt x="34" y="1900"/>
                    <a:pt x="101" y="2200"/>
                  </a:cubicBezTo>
                  <a:cubicBezTo>
                    <a:pt x="268" y="2834"/>
                    <a:pt x="635" y="3368"/>
                    <a:pt x="1168" y="3768"/>
                  </a:cubicBezTo>
                  <a:cubicBezTo>
                    <a:pt x="1251" y="3809"/>
                    <a:pt x="1359" y="3838"/>
                    <a:pt x="1461" y="3838"/>
                  </a:cubicBezTo>
                  <a:cubicBezTo>
                    <a:pt x="1524" y="3838"/>
                    <a:pt x="1584" y="3827"/>
                    <a:pt x="1635" y="3802"/>
                  </a:cubicBezTo>
                  <a:cubicBezTo>
                    <a:pt x="1802" y="3768"/>
                    <a:pt x="1936" y="3668"/>
                    <a:pt x="2036" y="3535"/>
                  </a:cubicBezTo>
                  <a:cubicBezTo>
                    <a:pt x="2102" y="3401"/>
                    <a:pt x="2102" y="3235"/>
                    <a:pt x="2069" y="3068"/>
                  </a:cubicBezTo>
                  <a:cubicBezTo>
                    <a:pt x="2002" y="2901"/>
                    <a:pt x="1902" y="2768"/>
                    <a:pt x="1769" y="2701"/>
                  </a:cubicBezTo>
                  <a:lnTo>
                    <a:pt x="1769" y="2701"/>
                  </a:lnTo>
                  <a:cubicBezTo>
                    <a:pt x="1807" y="2720"/>
                    <a:pt x="1846" y="2739"/>
                    <a:pt x="1852" y="2739"/>
                  </a:cubicBezTo>
                  <a:cubicBezTo>
                    <a:pt x="1857" y="2739"/>
                    <a:pt x="1844" y="2729"/>
                    <a:pt x="1802" y="2701"/>
                  </a:cubicBezTo>
                  <a:lnTo>
                    <a:pt x="1769" y="2634"/>
                  </a:lnTo>
                  <a:lnTo>
                    <a:pt x="1635" y="2534"/>
                  </a:lnTo>
                  <a:cubicBezTo>
                    <a:pt x="1613" y="2511"/>
                    <a:pt x="1560" y="2428"/>
                    <a:pt x="1559" y="2428"/>
                  </a:cubicBezTo>
                  <a:lnTo>
                    <a:pt x="1559" y="2428"/>
                  </a:lnTo>
                  <a:cubicBezTo>
                    <a:pt x="1558" y="2428"/>
                    <a:pt x="1570" y="2447"/>
                    <a:pt x="1602" y="2501"/>
                  </a:cubicBezTo>
                  <a:lnTo>
                    <a:pt x="1502" y="2367"/>
                  </a:lnTo>
                  <a:cubicBezTo>
                    <a:pt x="1469" y="2267"/>
                    <a:pt x="1402" y="2200"/>
                    <a:pt x="1369" y="2100"/>
                  </a:cubicBezTo>
                  <a:lnTo>
                    <a:pt x="1369" y="2034"/>
                  </a:lnTo>
                  <a:cubicBezTo>
                    <a:pt x="1335" y="2000"/>
                    <a:pt x="1335" y="1934"/>
                    <a:pt x="1302" y="1867"/>
                  </a:cubicBezTo>
                  <a:cubicBezTo>
                    <a:pt x="1302" y="1800"/>
                    <a:pt x="1302" y="1767"/>
                    <a:pt x="1268" y="1700"/>
                  </a:cubicBezTo>
                  <a:lnTo>
                    <a:pt x="1268" y="1667"/>
                  </a:lnTo>
                  <a:cubicBezTo>
                    <a:pt x="1268" y="1567"/>
                    <a:pt x="1268" y="1467"/>
                    <a:pt x="1268" y="1366"/>
                  </a:cubicBezTo>
                  <a:cubicBezTo>
                    <a:pt x="1268" y="1321"/>
                    <a:pt x="1284" y="1213"/>
                    <a:pt x="1283" y="1213"/>
                  </a:cubicBezTo>
                  <a:lnTo>
                    <a:pt x="1283" y="1213"/>
                  </a:lnTo>
                  <a:cubicBezTo>
                    <a:pt x="1283" y="1213"/>
                    <a:pt x="1279" y="1236"/>
                    <a:pt x="1268" y="1300"/>
                  </a:cubicBezTo>
                  <a:cubicBezTo>
                    <a:pt x="1268" y="1266"/>
                    <a:pt x="1268" y="1200"/>
                    <a:pt x="1302" y="1166"/>
                  </a:cubicBezTo>
                  <a:cubicBezTo>
                    <a:pt x="1335" y="1100"/>
                    <a:pt x="1335" y="1066"/>
                    <a:pt x="1335" y="1000"/>
                  </a:cubicBezTo>
                  <a:cubicBezTo>
                    <a:pt x="1359" y="976"/>
                    <a:pt x="1400" y="867"/>
                    <a:pt x="1385" y="867"/>
                  </a:cubicBezTo>
                  <a:cubicBezTo>
                    <a:pt x="1382" y="867"/>
                    <a:pt x="1375" y="873"/>
                    <a:pt x="1365" y="886"/>
                  </a:cubicBezTo>
                  <a:lnTo>
                    <a:pt x="1365" y="886"/>
                  </a:lnTo>
                  <a:cubicBezTo>
                    <a:pt x="1435" y="762"/>
                    <a:pt x="1431" y="614"/>
                    <a:pt x="1402" y="466"/>
                  </a:cubicBezTo>
                  <a:cubicBezTo>
                    <a:pt x="1326" y="164"/>
                    <a:pt x="1058" y="1"/>
                    <a:pt x="792" y="1"/>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1" name="Google Shape;1521;p30"/>
          <p:cNvGrpSpPr/>
          <p:nvPr/>
        </p:nvGrpSpPr>
        <p:grpSpPr>
          <a:xfrm flipH="1">
            <a:off x="4838791" y="2890174"/>
            <a:ext cx="178417" cy="291521"/>
            <a:chOff x="1570963" y="1098735"/>
            <a:chExt cx="246705" cy="403099"/>
          </a:xfrm>
        </p:grpSpPr>
        <p:sp>
          <p:nvSpPr>
            <p:cNvPr id="1522" name="Google Shape;1522;p30"/>
            <p:cNvSpPr/>
            <p:nvPr/>
          </p:nvSpPr>
          <p:spPr>
            <a:xfrm>
              <a:off x="1570963" y="1098735"/>
              <a:ext cx="246705" cy="403099"/>
            </a:xfrm>
            <a:custGeom>
              <a:rect b="b" l="l" r="r" t="t"/>
              <a:pathLst>
                <a:path extrusionOk="0" h="12810" w="7840">
                  <a:moveTo>
                    <a:pt x="3903" y="0"/>
                  </a:moveTo>
                  <a:cubicBezTo>
                    <a:pt x="3903" y="0"/>
                    <a:pt x="1" y="6739"/>
                    <a:pt x="1" y="8907"/>
                  </a:cubicBezTo>
                  <a:cubicBezTo>
                    <a:pt x="1" y="11075"/>
                    <a:pt x="1735" y="12810"/>
                    <a:pt x="3903" y="12810"/>
                  </a:cubicBezTo>
                  <a:cubicBezTo>
                    <a:pt x="6072" y="12810"/>
                    <a:pt x="7840" y="11075"/>
                    <a:pt x="7840" y="8907"/>
                  </a:cubicBezTo>
                  <a:cubicBezTo>
                    <a:pt x="7840" y="6739"/>
                    <a:pt x="3903" y="0"/>
                    <a:pt x="3903"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30"/>
            <p:cNvSpPr/>
            <p:nvPr/>
          </p:nvSpPr>
          <p:spPr>
            <a:xfrm>
              <a:off x="1598245" y="1334961"/>
              <a:ext cx="66176" cy="120772"/>
            </a:xfrm>
            <a:custGeom>
              <a:rect b="b" l="l" r="r" t="t"/>
              <a:pathLst>
                <a:path extrusionOk="0" h="3838" w="2103">
                  <a:moveTo>
                    <a:pt x="792" y="1"/>
                  </a:moveTo>
                  <a:cubicBezTo>
                    <a:pt x="587" y="1"/>
                    <a:pt x="384" y="96"/>
                    <a:pt x="268" y="299"/>
                  </a:cubicBezTo>
                  <a:cubicBezTo>
                    <a:pt x="134" y="633"/>
                    <a:pt x="34" y="966"/>
                    <a:pt x="34" y="1300"/>
                  </a:cubicBezTo>
                  <a:cubicBezTo>
                    <a:pt x="1" y="1600"/>
                    <a:pt x="34" y="1900"/>
                    <a:pt x="101" y="2200"/>
                  </a:cubicBezTo>
                  <a:cubicBezTo>
                    <a:pt x="268" y="2834"/>
                    <a:pt x="635" y="3368"/>
                    <a:pt x="1168" y="3768"/>
                  </a:cubicBezTo>
                  <a:cubicBezTo>
                    <a:pt x="1251" y="3809"/>
                    <a:pt x="1359" y="3838"/>
                    <a:pt x="1461" y="3838"/>
                  </a:cubicBezTo>
                  <a:cubicBezTo>
                    <a:pt x="1524" y="3838"/>
                    <a:pt x="1584" y="3827"/>
                    <a:pt x="1635" y="3802"/>
                  </a:cubicBezTo>
                  <a:cubicBezTo>
                    <a:pt x="1802" y="3768"/>
                    <a:pt x="1936" y="3668"/>
                    <a:pt x="2036" y="3535"/>
                  </a:cubicBezTo>
                  <a:cubicBezTo>
                    <a:pt x="2102" y="3401"/>
                    <a:pt x="2102" y="3235"/>
                    <a:pt x="2069" y="3068"/>
                  </a:cubicBezTo>
                  <a:cubicBezTo>
                    <a:pt x="2002" y="2901"/>
                    <a:pt x="1902" y="2768"/>
                    <a:pt x="1769" y="2701"/>
                  </a:cubicBezTo>
                  <a:lnTo>
                    <a:pt x="1769" y="2701"/>
                  </a:lnTo>
                  <a:cubicBezTo>
                    <a:pt x="1807" y="2720"/>
                    <a:pt x="1846" y="2739"/>
                    <a:pt x="1852" y="2739"/>
                  </a:cubicBezTo>
                  <a:cubicBezTo>
                    <a:pt x="1857" y="2739"/>
                    <a:pt x="1844" y="2729"/>
                    <a:pt x="1802" y="2701"/>
                  </a:cubicBezTo>
                  <a:lnTo>
                    <a:pt x="1769" y="2634"/>
                  </a:lnTo>
                  <a:lnTo>
                    <a:pt x="1635" y="2534"/>
                  </a:lnTo>
                  <a:cubicBezTo>
                    <a:pt x="1613" y="2511"/>
                    <a:pt x="1560" y="2428"/>
                    <a:pt x="1559" y="2428"/>
                  </a:cubicBezTo>
                  <a:lnTo>
                    <a:pt x="1559" y="2428"/>
                  </a:lnTo>
                  <a:cubicBezTo>
                    <a:pt x="1558" y="2428"/>
                    <a:pt x="1570" y="2447"/>
                    <a:pt x="1602" y="2501"/>
                  </a:cubicBezTo>
                  <a:lnTo>
                    <a:pt x="1502" y="2367"/>
                  </a:lnTo>
                  <a:cubicBezTo>
                    <a:pt x="1469" y="2267"/>
                    <a:pt x="1402" y="2200"/>
                    <a:pt x="1369" y="2100"/>
                  </a:cubicBezTo>
                  <a:lnTo>
                    <a:pt x="1369" y="2034"/>
                  </a:lnTo>
                  <a:cubicBezTo>
                    <a:pt x="1335" y="2000"/>
                    <a:pt x="1335" y="1934"/>
                    <a:pt x="1302" y="1867"/>
                  </a:cubicBezTo>
                  <a:cubicBezTo>
                    <a:pt x="1302" y="1800"/>
                    <a:pt x="1302" y="1767"/>
                    <a:pt x="1268" y="1700"/>
                  </a:cubicBezTo>
                  <a:lnTo>
                    <a:pt x="1268" y="1667"/>
                  </a:lnTo>
                  <a:cubicBezTo>
                    <a:pt x="1268" y="1567"/>
                    <a:pt x="1268" y="1467"/>
                    <a:pt x="1268" y="1366"/>
                  </a:cubicBezTo>
                  <a:cubicBezTo>
                    <a:pt x="1268" y="1321"/>
                    <a:pt x="1284" y="1213"/>
                    <a:pt x="1283" y="1213"/>
                  </a:cubicBezTo>
                  <a:lnTo>
                    <a:pt x="1283" y="1213"/>
                  </a:lnTo>
                  <a:cubicBezTo>
                    <a:pt x="1283" y="1213"/>
                    <a:pt x="1279" y="1236"/>
                    <a:pt x="1268" y="1300"/>
                  </a:cubicBezTo>
                  <a:cubicBezTo>
                    <a:pt x="1268" y="1266"/>
                    <a:pt x="1268" y="1200"/>
                    <a:pt x="1302" y="1166"/>
                  </a:cubicBezTo>
                  <a:cubicBezTo>
                    <a:pt x="1335" y="1100"/>
                    <a:pt x="1335" y="1066"/>
                    <a:pt x="1335" y="1000"/>
                  </a:cubicBezTo>
                  <a:cubicBezTo>
                    <a:pt x="1359" y="976"/>
                    <a:pt x="1400" y="867"/>
                    <a:pt x="1385" y="867"/>
                  </a:cubicBezTo>
                  <a:cubicBezTo>
                    <a:pt x="1382" y="867"/>
                    <a:pt x="1375" y="873"/>
                    <a:pt x="1365" y="886"/>
                  </a:cubicBezTo>
                  <a:lnTo>
                    <a:pt x="1365" y="886"/>
                  </a:lnTo>
                  <a:cubicBezTo>
                    <a:pt x="1435" y="762"/>
                    <a:pt x="1431" y="614"/>
                    <a:pt x="1402" y="466"/>
                  </a:cubicBezTo>
                  <a:cubicBezTo>
                    <a:pt x="1326" y="164"/>
                    <a:pt x="1058" y="1"/>
                    <a:pt x="792" y="1"/>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4" name="Google Shape;1524;p30"/>
          <p:cNvGrpSpPr/>
          <p:nvPr/>
        </p:nvGrpSpPr>
        <p:grpSpPr>
          <a:xfrm flipH="1">
            <a:off x="4838791" y="3304174"/>
            <a:ext cx="178417" cy="291521"/>
            <a:chOff x="1570963" y="1098735"/>
            <a:chExt cx="246705" cy="403099"/>
          </a:xfrm>
        </p:grpSpPr>
        <p:sp>
          <p:nvSpPr>
            <p:cNvPr id="1525" name="Google Shape;1525;p30"/>
            <p:cNvSpPr/>
            <p:nvPr/>
          </p:nvSpPr>
          <p:spPr>
            <a:xfrm>
              <a:off x="1570963" y="1098735"/>
              <a:ext cx="246705" cy="403099"/>
            </a:xfrm>
            <a:custGeom>
              <a:rect b="b" l="l" r="r" t="t"/>
              <a:pathLst>
                <a:path extrusionOk="0" h="12810" w="7840">
                  <a:moveTo>
                    <a:pt x="3903" y="0"/>
                  </a:moveTo>
                  <a:cubicBezTo>
                    <a:pt x="3903" y="0"/>
                    <a:pt x="1" y="6739"/>
                    <a:pt x="1" y="8907"/>
                  </a:cubicBezTo>
                  <a:cubicBezTo>
                    <a:pt x="1" y="11075"/>
                    <a:pt x="1735" y="12810"/>
                    <a:pt x="3903" y="12810"/>
                  </a:cubicBezTo>
                  <a:cubicBezTo>
                    <a:pt x="6072" y="12810"/>
                    <a:pt x="7840" y="11075"/>
                    <a:pt x="7840" y="8907"/>
                  </a:cubicBezTo>
                  <a:cubicBezTo>
                    <a:pt x="7840" y="6739"/>
                    <a:pt x="3903" y="0"/>
                    <a:pt x="3903"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30"/>
            <p:cNvSpPr/>
            <p:nvPr/>
          </p:nvSpPr>
          <p:spPr>
            <a:xfrm>
              <a:off x="1598245" y="1334961"/>
              <a:ext cx="66176" cy="120772"/>
            </a:xfrm>
            <a:custGeom>
              <a:rect b="b" l="l" r="r" t="t"/>
              <a:pathLst>
                <a:path extrusionOk="0" h="3838" w="2103">
                  <a:moveTo>
                    <a:pt x="792" y="1"/>
                  </a:moveTo>
                  <a:cubicBezTo>
                    <a:pt x="587" y="1"/>
                    <a:pt x="384" y="96"/>
                    <a:pt x="268" y="299"/>
                  </a:cubicBezTo>
                  <a:cubicBezTo>
                    <a:pt x="134" y="633"/>
                    <a:pt x="34" y="966"/>
                    <a:pt x="34" y="1300"/>
                  </a:cubicBezTo>
                  <a:cubicBezTo>
                    <a:pt x="1" y="1600"/>
                    <a:pt x="34" y="1900"/>
                    <a:pt x="101" y="2200"/>
                  </a:cubicBezTo>
                  <a:cubicBezTo>
                    <a:pt x="268" y="2834"/>
                    <a:pt x="635" y="3368"/>
                    <a:pt x="1168" y="3768"/>
                  </a:cubicBezTo>
                  <a:cubicBezTo>
                    <a:pt x="1251" y="3809"/>
                    <a:pt x="1359" y="3838"/>
                    <a:pt x="1461" y="3838"/>
                  </a:cubicBezTo>
                  <a:cubicBezTo>
                    <a:pt x="1524" y="3838"/>
                    <a:pt x="1584" y="3827"/>
                    <a:pt x="1635" y="3802"/>
                  </a:cubicBezTo>
                  <a:cubicBezTo>
                    <a:pt x="1802" y="3768"/>
                    <a:pt x="1936" y="3668"/>
                    <a:pt x="2036" y="3535"/>
                  </a:cubicBezTo>
                  <a:cubicBezTo>
                    <a:pt x="2102" y="3401"/>
                    <a:pt x="2102" y="3235"/>
                    <a:pt x="2069" y="3068"/>
                  </a:cubicBezTo>
                  <a:cubicBezTo>
                    <a:pt x="2002" y="2901"/>
                    <a:pt x="1902" y="2768"/>
                    <a:pt x="1769" y="2701"/>
                  </a:cubicBezTo>
                  <a:lnTo>
                    <a:pt x="1769" y="2701"/>
                  </a:lnTo>
                  <a:cubicBezTo>
                    <a:pt x="1807" y="2720"/>
                    <a:pt x="1846" y="2739"/>
                    <a:pt x="1852" y="2739"/>
                  </a:cubicBezTo>
                  <a:cubicBezTo>
                    <a:pt x="1857" y="2739"/>
                    <a:pt x="1844" y="2729"/>
                    <a:pt x="1802" y="2701"/>
                  </a:cubicBezTo>
                  <a:lnTo>
                    <a:pt x="1769" y="2634"/>
                  </a:lnTo>
                  <a:lnTo>
                    <a:pt x="1635" y="2534"/>
                  </a:lnTo>
                  <a:cubicBezTo>
                    <a:pt x="1613" y="2511"/>
                    <a:pt x="1560" y="2428"/>
                    <a:pt x="1559" y="2428"/>
                  </a:cubicBezTo>
                  <a:lnTo>
                    <a:pt x="1559" y="2428"/>
                  </a:lnTo>
                  <a:cubicBezTo>
                    <a:pt x="1558" y="2428"/>
                    <a:pt x="1570" y="2447"/>
                    <a:pt x="1602" y="2501"/>
                  </a:cubicBezTo>
                  <a:lnTo>
                    <a:pt x="1502" y="2367"/>
                  </a:lnTo>
                  <a:cubicBezTo>
                    <a:pt x="1469" y="2267"/>
                    <a:pt x="1402" y="2200"/>
                    <a:pt x="1369" y="2100"/>
                  </a:cubicBezTo>
                  <a:lnTo>
                    <a:pt x="1369" y="2034"/>
                  </a:lnTo>
                  <a:cubicBezTo>
                    <a:pt x="1335" y="2000"/>
                    <a:pt x="1335" y="1934"/>
                    <a:pt x="1302" y="1867"/>
                  </a:cubicBezTo>
                  <a:cubicBezTo>
                    <a:pt x="1302" y="1800"/>
                    <a:pt x="1302" y="1767"/>
                    <a:pt x="1268" y="1700"/>
                  </a:cubicBezTo>
                  <a:lnTo>
                    <a:pt x="1268" y="1667"/>
                  </a:lnTo>
                  <a:cubicBezTo>
                    <a:pt x="1268" y="1567"/>
                    <a:pt x="1268" y="1467"/>
                    <a:pt x="1268" y="1366"/>
                  </a:cubicBezTo>
                  <a:cubicBezTo>
                    <a:pt x="1268" y="1321"/>
                    <a:pt x="1284" y="1213"/>
                    <a:pt x="1283" y="1213"/>
                  </a:cubicBezTo>
                  <a:lnTo>
                    <a:pt x="1283" y="1213"/>
                  </a:lnTo>
                  <a:cubicBezTo>
                    <a:pt x="1283" y="1213"/>
                    <a:pt x="1279" y="1236"/>
                    <a:pt x="1268" y="1300"/>
                  </a:cubicBezTo>
                  <a:cubicBezTo>
                    <a:pt x="1268" y="1266"/>
                    <a:pt x="1268" y="1200"/>
                    <a:pt x="1302" y="1166"/>
                  </a:cubicBezTo>
                  <a:cubicBezTo>
                    <a:pt x="1335" y="1100"/>
                    <a:pt x="1335" y="1066"/>
                    <a:pt x="1335" y="1000"/>
                  </a:cubicBezTo>
                  <a:cubicBezTo>
                    <a:pt x="1359" y="976"/>
                    <a:pt x="1400" y="867"/>
                    <a:pt x="1385" y="867"/>
                  </a:cubicBezTo>
                  <a:cubicBezTo>
                    <a:pt x="1382" y="867"/>
                    <a:pt x="1375" y="873"/>
                    <a:pt x="1365" y="886"/>
                  </a:cubicBezTo>
                  <a:lnTo>
                    <a:pt x="1365" y="886"/>
                  </a:lnTo>
                  <a:cubicBezTo>
                    <a:pt x="1435" y="762"/>
                    <a:pt x="1431" y="614"/>
                    <a:pt x="1402" y="466"/>
                  </a:cubicBezTo>
                  <a:cubicBezTo>
                    <a:pt x="1326" y="164"/>
                    <a:pt x="1058" y="1"/>
                    <a:pt x="792" y="1"/>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7" name="Google Shape;1527;p30"/>
          <p:cNvGrpSpPr/>
          <p:nvPr/>
        </p:nvGrpSpPr>
        <p:grpSpPr>
          <a:xfrm flipH="1">
            <a:off x="4838791" y="3718174"/>
            <a:ext cx="178417" cy="291521"/>
            <a:chOff x="1570963" y="1098735"/>
            <a:chExt cx="246705" cy="403099"/>
          </a:xfrm>
        </p:grpSpPr>
        <p:sp>
          <p:nvSpPr>
            <p:cNvPr id="1528" name="Google Shape;1528;p30"/>
            <p:cNvSpPr/>
            <p:nvPr/>
          </p:nvSpPr>
          <p:spPr>
            <a:xfrm>
              <a:off x="1570963" y="1098735"/>
              <a:ext cx="246705" cy="403099"/>
            </a:xfrm>
            <a:custGeom>
              <a:rect b="b" l="l" r="r" t="t"/>
              <a:pathLst>
                <a:path extrusionOk="0" h="12810" w="7840">
                  <a:moveTo>
                    <a:pt x="3903" y="0"/>
                  </a:moveTo>
                  <a:cubicBezTo>
                    <a:pt x="3903" y="0"/>
                    <a:pt x="1" y="6739"/>
                    <a:pt x="1" y="8907"/>
                  </a:cubicBezTo>
                  <a:cubicBezTo>
                    <a:pt x="1" y="11075"/>
                    <a:pt x="1735" y="12810"/>
                    <a:pt x="3903" y="12810"/>
                  </a:cubicBezTo>
                  <a:cubicBezTo>
                    <a:pt x="6072" y="12810"/>
                    <a:pt x="7840" y="11075"/>
                    <a:pt x="7840" y="8907"/>
                  </a:cubicBezTo>
                  <a:cubicBezTo>
                    <a:pt x="7840" y="6739"/>
                    <a:pt x="3903" y="0"/>
                    <a:pt x="3903"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30"/>
            <p:cNvSpPr/>
            <p:nvPr/>
          </p:nvSpPr>
          <p:spPr>
            <a:xfrm>
              <a:off x="1598245" y="1334961"/>
              <a:ext cx="66176" cy="120772"/>
            </a:xfrm>
            <a:custGeom>
              <a:rect b="b" l="l" r="r" t="t"/>
              <a:pathLst>
                <a:path extrusionOk="0" h="3838" w="2103">
                  <a:moveTo>
                    <a:pt x="792" y="1"/>
                  </a:moveTo>
                  <a:cubicBezTo>
                    <a:pt x="587" y="1"/>
                    <a:pt x="384" y="96"/>
                    <a:pt x="268" y="299"/>
                  </a:cubicBezTo>
                  <a:cubicBezTo>
                    <a:pt x="134" y="633"/>
                    <a:pt x="34" y="966"/>
                    <a:pt x="34" y="1300"/>
                  </a:cubicBezTo>
                  <a:cubicBezTo>
                    <a:pt x="1" y="1600"/>
                    <a:pt x="34" y="1900"/>
                    <a:pt x="101" y="2200"/>
                  </a:cubicBezTo>
                  <a:cubicBezTo>
                    <a:pt x="268" y="2834"/>
                    <a:pt x="635" y="3368"/>
                    <a:pt x="1168" y="3768"/>
                  </a:cubicBezTo>
                  <a:cubicBezTo>
                    <a:pt x="1251" y="3809"/>
                    <a:pt x="1359" y="3838"/>
                    <a:pt x="1461" y="3838"/>
                  </a:cubicBezTo>
                  <a:cubicBezTo>
                    <a:pt x="1524" y="3838"/>
                    <a:pt x="1584" y="3827"/>
                    <a:pt x="1635" y="3802"/>
                  </a:cubicBezTo>
                  <a:cubicBezTo>
                    <a:pt x="1802" y="3768"/>
                    <a:pt x="1936" y="3668"/>
                    <a:pt x="2036" y="3535"/>
                  </a:cubicBezTo>
                  <a:cubicBezTo>
                    <a:pt x="2102" y="3401"/>
                    <a:pt x="2102" y="3235"/>
                    <a:pt x="2069" y="3068"/>
                  </a:cubicBezTo>
                  <a:cubicBezTo>
                    <a:pt x="2002" y="2901"/>
                    <a:pt x="1902" y="2768"/>
                    <a:pt x="1769" y="2701"/>
                  </a:cubicBezTo>
                  <a:lnTo>
                    <a:pt x="1769" y="2701"/>
                  </a:lnTo>
                  <a:cubicBezTo>
                    <a:pt x="1807" y="2720"/>
                    <a:pt x="1846" y="2739"/>
                    <a:pt x="1852" y="2739"/>
                  </a:cubicBezTo>
                  <a:cubicBezTo>
                    <a:pt x="1857" y="2739"/>
                    <a:pt x="1844" y="2729"/>
                    <a:pt x="1802" y="2701"/>
                  </a:cubicBezTo>
                  <a:lnTo>
                    <a:pt x="1769" y="2634"/>
                  </a:lnTo>
                  <a:lnTo>
                    <a:pt x="1635" y="2534"/>
                  </a:lnTo>
                  <a:cubicBezTo>
                    <a:pt x="1613" y="2511"/>
                    <a:pt x="1560" y="2428"/>
                    <a:pt x="1559" y="2428"/>
                  </a:cubicBezTo>
                  <a:lnTo>
                    <a:pt x="1559" y="2428"/>
                  </a:lnTo>
                  <a:cubicBezTo>
                    <a:pt x="1558" y="2428"/>
                    <a:pt x="1570" y="2447"/>
                    <a:pt x="1602" y="2501"/>
                  </a:cubicBezTo>
                  <a:lnTo>
                    <a:pt x="1502" y="2367"/>
                  </a:lnTo>
                  <a:cubicBezTo>
                    <a:pt x="1469" y="2267"/>
                    <a:pt x="1402" y="2200"/>
                    <a:pt x="1369" y="2100"/>
                  </a:cubicBezTo>
                  <a:lnTo>
                    <a:pt x="1369" y="2034"/>
                  </a:lnTo>
                  <a:cubicBezTo>
                    <a:pt x="1335" y="2000"/>
                    <a:pt x="1335" y="1934"/>
                    <a:pt x="1302" y="1867"/>
                  </a:cubicBezTo>
                  <a:cubicBezTo>
                    <a:pt x="1302" y="1800"/>
                    <a:pt x="1302" y="1767"/>
                    <a:pt x="1268" y="1700"/>
                  </a:cubicBezTo>
                  <a:lnTo>
                    <a:pt x="1268" y="1667"/>
                  </a:lnTo>
                  <a:cubicBezTo>
                    <a:pt x="1268" y="1567"/>
                    <a:pt x="1268" y="1467"/>
                    <a:pt x="1268" y="1366"/>
                  </a:cubicBezTo>
                  <a:cubicBezTo>
                    <a:pt x="1268" y="1321"/>
                    <a:pt x="1284" y="1213"/>
                    <a:pt x="1283" y="1213"/>
                  </a:cubicBezTo>
                  <a:lnTo>
                    <a:pt x="1283" y="1213"/>
                  </a:lnTo>
                  <a:cubicBezTo>
                    <a:pt x="1283" y="1213"/>
                    <a:pt x="1279" y="1236"/>
                    <a:pt x="1268" y="1300"/>
                  </a:cubicBezTo>
                  <a:cubicBezTo>
                    <a:pt x="1268" y="1266"/>
                    <a:pt x="1268" y="1200"/>
                    <a:pt x="1302" y="1166"/>
                  </a:cubicBezTo>
                  <a:cubicBezTo>
                    <a:pt x="1335" y="1100"/>
                    <a:pt x="1335" y="1066"/>
                    <a:pt x="1335" y="1000"/>
                  </a:cubicBezTo>
                  <a:cubicBezTo>
                    <a:pt x="1359" y="976"/>
                    <a:pt x="1400" y="867"/>
                    <a:pt x="1385" y="867"/>
                  </a:cubicBezTo>
                  <a:cubicBezTo>
                    <a:pt x="1382" y="867"/>
                    <a:pt x="1375" y="873"/>
                    <a:pt x="1365" y="886"/>
                  </a:cubicBezTo>
                  <a:lnTo>
                    <a:pt x="1365" y="886"/>
                  </a:lnTo>
                  <a:cubicBezTo>
                    <a:pt x="1435" y="762"/>
                    <a:pt x="1431" y="614"/>
                    <a:pt x="1402" y="466"/>
                  </a:cubicBezTo>
                  <a:cubicBezTo>
                    <a:pt x="1326" y="164"/>
                    <a:pt x="1058" y="1"/>
                    <a:pt x="792" y="1"/>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0" name="Google Shape;1530;p30"/>
          <p:cNvGrpSpPr/>
          <p:nvPr/>
        </p:nvGrpSpPr>
        <p:grpSpPr>
          <a:xfrm flipH="1">
            <a:off x="4838791" y="4171687"/>
            <a:ext cx="178417" cy="291521"/>
            <a:chOff x="1570963" y="1098735"/>
            <a:chExt cx="246705" cy="403099"/>
          </a:xfrm>
        </p:grpSpPr>
        <p:sp>
          <p:nvSpPr>
            <p:cNvPr id="1531" name="Google Shape;1531;p30"/>
            <p:cNvSpPr/>
            <p:nvPr/>
          </p:nvSpPr>
          <p:spPr>
            <a:xfrm>
              <a:off x="1570963" y="1098735"/>
              <a:ext cx="246705" cy="403099"/>
            </a:xfrm>
            <a:custGeom>
              <a:rect b="b" l="l" r="r" t="t"/>
              <a:pathLst>
                <a:path extrusionOk="0" h="12810" w="7840">
                  <a:moveTo>
                    <a:pt x="3903" y="0"/>
                  </a:moveTo>
                  <a:cubicBezTo>
                    <a:pt x="3903" y="0"/>
                    <a:pt x="1" y="6739"/>
                    <a:pt x="1" y="8907"/>
                  </a:cubicBezTo>
                  <a:cubicBezTo>
                    <a:pt x="1" y="11075"/>
                    <a:pt x="1735" y="12810"/>
                    <a:pt x="3903" y="12810"/>
                  </a:cubicBezTo>
                  <a:cubicBezTo>
                    <a:pt x="6072" y="12810"/>
                    <a:pt x="7840" y="11075"/>
                    <a:pt x="7840" y="8907"/>
                  </a:cubicBezTo>
                  <a:cubicBezTo>
                    <a:pt x="7840" y="6739"/>
                    <a:pt x="3903" y="0"/>
                    <a:pt x="3903"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30"/>
            <p:cNvSpPr/>
            <p:nvPr/>
          </p:nvSpPr>
          <p:spPr>
            <a:xfrm>
              <a:off x="1598245" y="1334961"/>
              <a:ext cx="66176" cy="120772"/>
            </a:xfrm>
            <a:custGeom>
              <a:rect b="b" l="l" r="r" t="t"/>
              <a:pathLst>
                <a:path extrusionOk="0" h="3838" w="2103">
                  <a:moveTo>
                    <a:pt x="792" y="1"/>
                  </a:moveTo>
                  <a:cubicBezTo>
                    <a:pt x="587" y="1"/>
                    <a:pt x="384" y="96"/>
                    <a:pt x="268" y="299"/>
                  </a:cubicBezTo>
                  <a:cubicBezTo>
                    <a:pt x="134" y="633"/>
                    <a:pt x="34" y="966"/>
                    <a:pt x="34" y="1300"/>
                  </a:cubicBezTo>
                  <a:cubicBezTo>
                    <a:pt x="1" y="1600"/>
                    <a:pt x="34" y="1900"/>
                    <a:pt x="101" y="2200"/>
                  </a:cubicBezTo>
                  <a:cubicBezTo>
                    <a:pt x="268" y="2834"/>
                    <a:pt x="635" y="3368"/>
                    <a:pt x="1168" y="3768"/>
                  </a:cubicBezTo>
                  <a:cubicBezTo>
                    <a:pt x="1251" y="3809"/>
                    <a:pt x="1359" y="3838"/>
                    <a:pt x="1461" y="3838"/>
                  </a:cubicBezTo>
                  <a:cubicBezTo>
                    <a:pt x="1524" y="3838"/>
                    <a:pt x="1584" y="3827"/>
                    <a:pt x="1635" y="3802"/>
                  </a:cubicBezTo>
                  <a:cubicBezTo>
                    <a:pt x="1802" y="3768"/>
                    <a:pt x="1936" y="3668"/>
                    <a:pt x="2036" y="3535"/>
                  </a:cubicBezTo>
                  <a:cubicBezTo>
                    <a:pt x="2102" y="3401"/>
                    <a:pt x="2102" y="3235"/>
                    <a:pt x="2069" y="3068"/>
                  </a:cubicBezTo>
                  <a:cubicBezTo>
                    <a:pt x="2002" y="2901"/>
                    <a:pt x="1902" y="2768"/>
                    <a:pt x="1769" y="2701"/>
                  </a:cubicBezTo>
                  <a:lnTo>
                    <a:pt x="1769" y="2701"/>
                  </a:lnTo>
                  <a:cubicBezTo>
                    <a:pt x="1807" y="2720"/>
                    <a:pt x="1846" y="2739"/>
                    <a:pt x="1852" y="2739"/>
                  </a:cubicBezTo>
                  <a:cubicBezTo>
                    <a:pt x="1857" y="2739"/>
                    <a:pt x="1844" y="2729"/>
                    <a:pt x="1802" y="2701"/>
                  </a:cubicBezTo>
                  <a:lnTo>
                    <a:pt x="1769" y="2634"/>
                  </a:lnTo>
                  <a:lnTo>
                    <a:pt x="1635" y="2534"/>
                  </a:lnTo>
                  <a:cubicBezTo>
                    <a:pt x="1613" y="2511"/>
                    <a:pt x="1560" y="2428"/>
                    <a:pt x="1559" y="2428"/>
                  </a:cubicBezTo>
                  <a:lnTo>
                    <a:pt x="1559" y="2428"/>
                  </a:lnTo>
                  <a:cubicBezTo>
                    <a:pt x="1558" y="2428"/>
                    <a:pt x="1570" y="2447"/>
                    <a:pt x="1602" y="2501"/>
                  </a:cubicBezTo>
                  <a:lnTo>
                    <a:pt x="1502" y="2367"/>
                  </a:lnTo>
                  <a:cubicBezTo>
                    <a:pt x="1469" y="2267"/>
                    <a:pt x="1402" y="2200"/>
                    <a:pt x="1369" y="2100"/>
                  </a:cubicBezTo>
                  <a:lnTo>
                    <a:pt x="1369" y="2034"/>
                  </a:lnTo>
                  <a:cubicBezTo>
                    <a:pt x="1335" y="2000"/>
                    <a:pt x="1335" y="1934"/>
                    <a:pt x="1302" y="1867"/>
                  </a:cubicBezTo>
                  <a:cubicBezTo>
                    <a:pt x="1302" y="1800"/>
                    <a:pt x="1302" y="1767"/>
                    <a:pt x="1268" y="1700"/>
                  </a:cubicBezTo>
                  <a:lnTo>
                    <a:pt x="1268" y="1667"/>
                  </a:lnTo>
                  <a:cubicBezTo>
                    <a:pt x="1268" y="1567"/>
                    <a:pt x="1268" y="1467"/>
                    <a:pt x="1268" y="1366"/>
                  </a:cubicBezTo>
                  <a:cubicBezTo>
                    <a:pt x="1268" y="1321"/>
                    <a:pt x="1284" y="1213"/>
                    <a:pt x="1283" y="1213"/>
                  </a:cubicBezTo>
                  <a:lnTo>
                    <a:pt x="1283" y="1213"/>
                  </a:lnTo>
                  <a:cubicBezTo>
                    <a:pt x="1283" y="1213"/>
                    <a:pt x="1279" y="1236"/>
                    <a:pt x="1268" y="1300"/>
                  </a:cubicBezTo>
                  <a:cubicBezTo>
                    <a:pt x="1268" y="1266"/>
                    <a:pt x="1268" y="1200"/>
                    <a:pt x="1302" y="1166"/>
                  </a:cubicBezTo>
                  <a:cubicBezTo>
                    <a:pt x="1335" y="1100"/>
                    <a:pt x="1335" y="1066"/>
                    <a:pt x="1335" y="1000"/>
                  </a:cubicBezTo>
                  <a:cubicBezTo>
                    <a:pt x="1359" y="976"/>
                    <a:pt x="1400" y="867"/>
                    <a:pt x="1385" y="867"/>
                  </a:cubicBezTo>
                  <a:cubicBezTo>
                    <a:pt x="1382" y="867"/>
                    <a:pt x="1375" y="873"/>
                    <a:pt x="1365" y="886"/>
                  </a:cubicBezTo>
                  <a:lnTo>
                    <a:pt x="1365" y="886"/>
                  </a:lnTo>
                  <a:cubicBezTo>
                    <a:pt x="1435" y="762"/>
                    <a:pt x="1431" y="614"/>
                    <a:pt x="1402" y="466"/>
                  </a:cubicBezTo>
                  <a:cubicBezTo>
                    <a:pt x="1326" y="164"/>
                    <a:pt x="1058" y="1"/>
                    <a:pt x="792" y="1"/>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533" name="Google Shape;1533;p30"/>
          <p:cNvCxnSpPr>
            <a:stCxn id="1469" idx="6"/>
          </p:cNvCxnSpPr>
          <p:nvPr/>
        </p:nvCxnSpPr>
        <p:spPr>
          <a:xfrm flipH="1" rot="10800000">
            <a:off x="5000709" y="1441225"/>
            <a:ext cx="1337100" cy="759900"/>
          </a:xfrm>
          <a:prstGeom prst="bentConnector3">
            <a:avLst>
              <a:gd fmla="val 38626" name="adj1"/>
            </a:avLst>
          </a:prstGeom>
          <a:noFill/>
          <a:ln cap="flat" cmpd="sng" w="19050">
            <a:solidFill>
              <a:schemeClr val="accent1"/>
            </a:solidFill>
            <a:prstDash val="solid"/>
            <a:round/>
            <a:headEnd len="med" w="med" type="none"/>
            <a:tailEnd len="med" w="med" type="diamond"/>
          </a:ln>
        </p:spPr>
      </p:cxnSp>
      <p:cxnSp>
        <p:nvCxnSpPr>
          <p:cNvPr id="1534" name="Google Shape;1534;p30"/>
          <p:cNvCxnSpPr>
            <a:stCxn id="1470" idx="6"/>
          </p:cNvCxnSpPr>
          <p:nvPr/>
        </p:nvCxnSpPr>
        <p:spPr>
          <a:xfrm flipH="1" rot="10800000">
            <a:off x="5000709" y="1621263"/>
            <a:ext cx="1417200" cy="1000500"/>
          </a:xfrm>
          <a:prstGeom prst="bentConnector3">
            <a:avLst>
              <a:gd fmla="val 50000" name="adj1"/>
            </a:avLst>
          </a:prstGeom>
          <a:noFill/>
          <a:ln cap="flat" cmpd="sng" w="19050">
            <a:solidFill>
              <a:schemeClr val="accent1"/>
            </a:solidFill>
            <a:prstDash val="solid"/>
            <a:round/>
            <a:headEnd len="med" w="med" type="none"/>
            <a:tailEnd len="med" w="med" type="diamond"/>
          </a:ln>
        </p:spPr>
      </p:cxnSp>
      <p:cxnSp>
        <p:nvCxnSpPr>
          <p:cNvPr id="1535" name="Google Shape;1535;p30"/>
          <p:cNvCxnSpPr>
            <a:stCxn id="1471" idx="6"/>
          </p:cNvCxnSpPr>
          <p:nvPr/>
        </p:nvCxnSpPr>
        <p:spPr>
          <a:xfrm flipH="1" rot="10800000">
            <a:off x="5000709" y="2295100"/>
            <a:ext cx="1563900" cy="747300"/>
          </a:xfrm>
          <a:prstGeom prst="bentConnector3">
            <a:avLst>
              <a:gd fmla="val 63738" name="adj1"/>
            </a:avLst>
          </a:prstGeom>
          <a:noFill/>
          <a:ln cap="flat" cmpd="sng" w="19050">
            <a:solidFill>
              <a:schemeClr val="accent1"/>
            </a:solidFill>
            <a:prstDash val="solid"/>
            <a:round/>
            <a:headEnd len="med" w="med" type="none"/>
            <a:tailEnd len="med" w="med" type="diamond"/>
          </a:ln>
        </p:spPr>
      </p:cxnSp>
      <p:cxnSp>
        <p:nvCxnSpPr>
          <p:cNvPr id="1536" name="Google Shape;1536;p30"/>
          <p:cNvCxnSpPr>
            <a:stCxn id="1472" idx="6"/>
          </p:cNvCxnSpPr>
          <p:nvPr/>
        </p:nvCxnSpPr>
        <p:spPr>
          <a:xfrm flipH="1" rot="10800000">
            <a:off x="5000709" y="2775438"/>
            <a:ext cx="1517100" cy="687600"/>
          </a:xfrm>
          <a:prstGeom prst="bentConnector3">
            <a:avLst>
              <a:gd fmla="val 74939" name="adj1"/>
            </a:avLst>
          </a:prstGeom>
          <a:noFill/>
          <a:ln cap="flat" cmpd="sng" w="19050">
            <a:solidFill>
              <a:schemeClr val="accent1"/>
            </a:solidFill>
            <a:prstDash val="solid"/>
            <a:round/>
            <a:headEnd len="med" w="med" type="none"/>
            <a:tailEnd len="med" w="med" type="diamond"/>
          </a:ln>
        </p:spPr>
      </p:cxnSp>
      <p:cxnSp>
        <p:nvCxnSpPr>
          <p:cNvPr id="1537" name="Google Shape;1537;p30"/>
          <p:cNvCxnSpPr>
            <a:stCxn id="1473" idx="6"/>
          </p:cNvCxnSpPr>
          <p:nvPr/>
        </p:nvCxnSpPr>
        <p:spPr>
          <a:xfrm>
            <a:off x="5000709" y="3883675"/>
            <a:ext cx="1203600" cy="279600"/>
          </a:xfrm>
          <a:prstGeom prst="bentConnector3">
            <a:avLst>
              <a:gd fmla="val 50000" name="adj1"/>
            </a:avLst>
          </a:prstGeom>
          <a:noFill/>
          <a:ln cap="flat" cmpd="sng" w="19050">
            <a:solidFill>
              <a:schemeClr val="accent1"/>
            </a:solidFill>
            <a:prstDash val="solid"/>
            <a:round/>
            <a:headEnd len="med" w="med" type="none"/>
            <a:tailEnd len="med" w="med" type="diamond"/>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1" name="Shape 1541"/>
        <p:cNvGrpSpPr/>
        <p:nvPr/>
      </p:nvGrpSpPr>
      <p:grpSpPr>
        <a:xfrm>
          <a:off x="0" y="0"/>
          <a:ext cx="0" cy="0"/>
          <a:chOff x="0" y="0"/>
          <a:chExt cx="0" cy="0"/>
        </a:xfrm>
      </p:grpSpPr>
      <p:sp>
        <p:nvSpPr>
          <p:cNvPr id="1542" name="Google Shape;1542;p31"/>
          <p:cNvSpPr/>
          <p:nvPr/>
        </p:nvSpPr>
        <p:spPr>
          <a:xfrm>
            <a:off x="2845000" y="1769275"/>
            <a:ext cx="5407800" cy="27009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31"/>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World Diabetes Day </a:t>
            </a:r>
            <a:r>
              <a:rPr lang="en">
                <a:solidFill>
                  <a:schemeClr val="dk2"/>
                </a:solidFill>
              </a:rPr>
              <a:t>Infographics</a:t>
            </a:r>
            <a:endParaRPr/>
          </a:p>
        </p:txBody>
      </p:sp>
      <p:sp>
        <p:nvSpPr>
          <p:cNvPr id="1544" name="Google Shape;1544;p31"/>
          <p:cNvSpPr txBox="1"/>
          <p:nvPr/>
        </p:nvSpPr>
        <p:spPr>
          <a:xfrm>
            <a:off x="720000" y="1247775"/>
            <a:ext cx="7704000" cy="486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chemeClr val="dk2"/>
                </a:solidFill>
                <a:latin typeface="Bungee"/>
                <a:ea typeface="Bungee"/>
                <a:cs typeface="Bungee"/>
                <a:sym typeface="Bungee"/>
              </a:rPr>
              <a:t>PREDIABETES</a:t>
            </a:r>
            <a:endParaRPr sz="2500">
              <a:solidFill>
                <a:schemeClr val="dk2"/>
              </a:solidFill>
              <a:latin typeface="Bungee"/>
              <a:ea typeface="Bungee"/>
              <a:cs typeface="Bungee"/>
              <a:sym typeface="Bungee"/>
            </a:endParaRPr>
          </a:p>
        </p:txBody>
      </p:sp>
      <p:sp>
        <p:nvSpPr>
          <p:cNvPr id="1545" name="Google Shape;1545;p31"/>
          <p:cNvSpPr txBox="1"/>
          <p:nvPr/>
        </p:nvSpPr>
        <p:spPr>
          <a:xfrm>
            <a:off x="2994400" y="3772600"/>
            <a:ext cx="5109000" cy="376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600">
                <a:solidFill>
                  <a:srgbClr val="F6EFE4"/>
                </a:solidFill>
                <a:latin typeface="Cairo"/>
                <a:ea typeface="Cairo"/>
                <a:cs typeface="Cairo"/>
                <a:sym typeface="Cairo"/>
              </a:rPr>
              <a:t>don’t know they have it</a:t>
            </a:r>
            <a:endParaRPr sz="1600">
              <a:solidFill>
                <a:srgbClr val="F6EFE4"/>
              </a:solidFill>
              <a:latin typeface="Cairo"/>
              <a:ea typeface="Cairo"/>
              <a:cs typeface="Cairo"/>
              <a:sym typeface="Cairo"/>
            </a:endParaRPr>
          </a:p>
        </p:txBody>
      </p:sp>
      <p:sp>
        <p:nvSpPr>
          <p:cNvPr id="1546" name="Google Shape;1546;p31"/>
          <p:cNvSpPr txBox="1"/>
          <p:nvPr/>
        </p:nvSpPr>
        <p:spPr>
          <a:xfrm>
            <a:off x="720000" y="1869750"/>
            <a:ext cx="2124900" cy="1236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6100">
                <a:solidFill>
                  <a:schemeClr val="dk1"/>
                </a:solidFill>
                <a:latin typeface="Bungee"/>
                <a:ea typeface="Bungee"/>
                <a:cs typeface="Bungee"/>
                <a:sym typeface="Bungee"/>
              </a:rPr>
              <a:t>96</a:t>
            </a:r>
            <a:r>
              <a:rPr lang="en" sz="2500">
                <a:solidFill>
                  <a:srgbClr val="8CD8E1"/>
                </a:solidFill>
                <a:latin typeface="Bungee"/>
                <a:ea typeface="Bungee"/>
                <a:cs typeface="Bungee"/>
                <a:sym typeface="Bungee"/>
              </a:rPr>
              <a:t> </a:t>
            </a:r>
            <a:r>
              <a:rPr lang="en" sz="2500">
                <a:solidFill>
                  <a:schemeClr val="dk2"/>
                </a:solidFill>
                <a:latin typeface="Bungee"/>
                <a:ea typeface="Bungee"/>
                <a:cs typeface="Bungee"/>
                <a:sym typeface="Bungee"/>
              </a:rPr>
              <a:t>MILLION</a:t>
            </a:r>
            <a:endParaRPr sz="2500">
              <a:solidFill>
                <a:schemeClr val="dk2"/>
              </a:solidFill>
              <a:latin typeface="Bungee"/>
              <a:ea typeface="Bungee"/>
              <a:cs typeface="Bungee"/>
              <a:sym typeface="Bungee"/>
            </a:endParaRPr>
          </a:p>
        </p:txBody>
      </p:sp>
      <p:sp>
        <p:nvSpPr>
          <p:cNvPr id="1547" name="Google Shape;1547;p31"/>
          <p:cNvSpPr txBox="1"/>
          <p:nvPr/>
        </p:nvSpPr>
        <p:spPr>
          <a:xfrm>
            <a:off x="720000" y="4128902"/>
            <a:ext cx="2124900" cy="474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600">
                <a:solidFill>
                  <a:srgbClr val="F6EFE4"/>
                </a:solidFill>
                <a:latin typeface="Cairo"/>
                <a:ea typeface="Cairo"/>
                <a:cs typeface="Cairo"/>
                <a:sym typeface="Cairo"/>
              </a:rPr>
              <a:t>h</a:t>
            </a:r>
            <a:r>
              <a:rPr lang="en" sz="1600">
                <a:solidFill>
                  <a:srgbClr val="F6EFE4"/>
                </a:solidFill>
                <a:latin typeface="Cairo"/>
                <a:ea typeface="Cairo"/>
                <a:cs typeface="Cairo"/>
                <a:sym typeface="Cairo"/>
              </a:rPr>
              <a:t>ave prediabetes</a:t>
            </a:r>
            <a:endParaRPr sz="1600">
              <a:solidFill>
                <a:srgbClr val="F6EFE4"/>
              </a:solidFill>
              <a:latin typeface="Cairo"/>
              <a:ea typeface="Cairo"/>
              <a:cs typeface="Cairo"/>
              <a:sym typeface="Cairo"/>
            </a:endParaRPr>
          </a:p>
        </p:txBody>
      </p:sp>
      <p:grpSp>
        <p:nvGrpSpPr>
          <p:cNvPr id="1548" name="Google Shape;1548;p31"/>
          <p:cNvGrpSpPr/>
          <p:nvPr/>
        </p:nvGrpSpPr>
        <p:grpSpPr>
          <a:xfrm>
            <a:off x="3386938" y="2211391"/>
            <a:ext cx="306843" cy="720701"/>
            <a:chOff x="3903196" y="1379924"/>
            <a:chExt cx="1357711" cy="3188943"/>
          </a:xfrm>
        </p:grpSpPr>
        <p:sp>
          <p:nvSpPr>
            <p:cNvPr id="1549" name="Google Shape;1549;p31"/>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31"/>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31"/>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31"/>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31"/>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31"/>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31"/>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31"/>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31"/>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31"/>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31"/>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31"/>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31"/>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31"/>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31"/>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31"/>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31"/>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31"/>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31"/>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31"/>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31"/>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31"/>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31"/>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31"/>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31"/>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31"/>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31"/>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31"/>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31"/>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31"/>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31"/>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31"/>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1" name="Google Shape;1581;p31"/>
          <p:cNvGrpSpPr/>
          <p:nvPr/>
        </p:nvGrpSpPr>
        <p:grpSpPr>
          <a:xfrm>
            <a:off x="3828019" y="2211391"/>
            <a:ext cx="306843" cy="720701"/>
            <a:chOff x="3903196" y="1379924"/>
            <a:chExt cx="1357711" cy="3188943"/>
          </a:xfrm>
        </p:grpSpPr>
        <p:sp>
          <p:nvSpPr>
            <p:cNvPr id="1582" name="Google Shape;1582;p31"/>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31"/>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31"/>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31"/>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31"/>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31"/>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31"/>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31"/>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31"/>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31"/>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31"/>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31"/>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31"/>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31"/>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31"/>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31"/>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31"/>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31"/>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31"/>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31"/>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31"/>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31"/>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31"/>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31"/>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31"/>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31"/>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31"/>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31"/>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31"/>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31"/>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31"/>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31"/>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4" name="Google Shape;1614;p31"/>
          <p:cNvGrpSpPr/>
          <p:nvPr/>
        </p:nvGrpSpPr>
        <p:grpSpPr>
          <a:xfrm>
            <a:off x="4269100" y="2211391"/>
            <a:ext cx="306843" cy="720701"/>
            <a:chOff x="3903196" y="1379924"/>
            <a:chExt cx="1357711" cy="3188943"/>
          </a:xfrm>
        </p:grpSpPr>
        <p:sp>
          <p:nvSpPr>
            <p:cNvPr id="1615" name="Google Shape;1615;p31"/>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31"/>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31"/>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31"/>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31"/>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31"/>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31"/>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31"/>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31"/>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31"/>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31"/>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31"/>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31"/>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31"/>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31"/>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31"/>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31"/>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31"/>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31"/>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31"/>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31"/>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31"/>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31"/>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31"/>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31"/>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31"/>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31"/>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31"/>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31"/>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31"/>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31"/>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31"/>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7" name="Google Shape;1647;p31"/>
          <p:cNvGrpSpPr/>
          <p:nvPr/>
        </p:nvGrpSpPr>
        <p:grpSpPr>
          <a:xfrm>
            <a:off x="4710182" y="2211391"/>
            <a:ext cx="306843" cy="720701"/>
            <a:chOff x="3903196" y="1379924"/>
            <a:chExt cx="1357711" cy="3188943"/>
          </a:xfrm>
        </p:grpSpPr>
        <p:sp>
          <p:nvSpPr>
            <p:cNvPr id="1648" name="Google Shape;1648;p31"/>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31"/>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31"/>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31"/>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31"/>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31"/>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31"/>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31"/>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31"/>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31"/>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31"/>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31"/>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31"/>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31"/>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31"/>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31"/>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31"/>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31"/>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31"/>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31"/>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31"/>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31"/>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31"/>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31"/>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31"/>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31"/>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31"/>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31"/>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31"/>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31"/>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31"/>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31"/>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0" name="Google Shape;1680;p31"/>
          <p:cNvGrpSpPr/>
          <p:nvPr/>
        </p:nvGrpSpPr>
        <p:grpSpPr>
          <a:xfrm>
            <a:off x="5151263" y="2211391"/>
            <a:ext cx="306843" cy="720701"/>
            <a:chOff x="3903196" y="1379924"/>
            <a:chExt cx="1357711" cy="3188943"/>
          </a:xfrm>
        </p:grpSpPr>
        <p:sp>
          <p:nvSpPr>
            <p:cNvPr id="1681" name="Google Shape;1681;p31"/>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31"/>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31"/>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31"/>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31"/>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31"/>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31"/>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31"/>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31"/>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31"/>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31"/>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31"/>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31"/>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31"/>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31"/>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31"/>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31"/>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31"/>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31"/>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31"/>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31"/>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31"/>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31"/>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31"/>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31"/>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31"/>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31"/>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31"/>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31"/>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31"/>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31"/>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31"/>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3" name="Google Shape;1713;p31"/>
          <p:cNvGrpSpPr/>
          <p:nvPr/>
        </p:nvGrpSpPr>
        <p:grpSpPr>
          <a:xfrm>
            <a:off x="6033419" y="2211402"/>
            <a:ext cx="306843" cy="720701"/>
            <a:chOff x="3903196" y="1379924"/>
            <a:chExt cx="1357711" cy="3188943"/>
          </a:xfrm>
        </p:grpSpPr>
        <p:sp>
          <p:nvSpPr>
            <p:cNvPr id="1714" name="Google Shape;1714;p31"/>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31"/>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31"/>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31"/>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31"/>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31"/>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31"/>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31"/>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31"/>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31"/>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31"/>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31"/>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31"/>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31"/>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31"/>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31"/>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31"/>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31"/>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31"/>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31"/>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31"/>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31"/>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31"/>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31"/>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31"/>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31"/>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31"/>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31"/>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31"/>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31"/>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31"/>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31"/>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6" name="Google Shape;1746;p31"/>
          <p:cNvGrpSpPr/>
          <p:nvPr/>
        </p:nvGrpSpPr>
        <p:grpSpPr>
          <a:xfrm>
            <a:off x="6474500" y="2211402"/>
            <a:ext cx="306843" cy="720701"/>
            <a:chOff x="3903196" y="1379924"/>
            <a:chExt cx="1357711" cy="3188943"/>
          </a:xfrm>
        </p:grpSpPr>
        <p:sp>
          <p:nvSpPr>
            <p:cNvPr id="1747" name="Google Shape;1747;p31"/>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31"/>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31"/>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31"/>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31"/>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31"/>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31"/>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31"/>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31"/>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31"/>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31"/>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31"/>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31"/>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31"/>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31"/>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31"/>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31"/>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31"/>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31"/>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31"/>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31"/>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31"/>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31"/>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31"/>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31"/>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31"/>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31"/>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31"/>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31"/>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31"/>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31"/>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31"/>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9" name="Google Shape;1779;p31"/>
          <p:cNvGrpSpPr/>
          <p:nvPr/>
        </p:nvGrpSpPr>
        <p:grpSpPr>
          <a:xfrm>
            <a:off x="6915582" y="2211402"/>
            <a:ext cx="306843" cy="720701"/>
            <a:chOff x="3903196" y="1379924"/>
            <a:chExt cx="1357711" cy="3188943"/>
          </a:xfrm>
        </p:grpSpPr>
        <p:sp>
          <p:nvSpPr>
            <p:cNvPr id="1780" name="Google Shape;1780;p31"/>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31"/>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31"/>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31"/>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31"/>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31"/>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31"/>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31"/>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31"/>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31"/>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31"/>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31"/>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31"/>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31"/>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31"/>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31"/>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31"/>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31"/>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31"/>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31"/>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31"/>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31"/>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31"/>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31"/>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31"/>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31"/>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31"/>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31"/>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31"/>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31"/>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31"/>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31"/>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2" name="Google Shape;1812;p31"/>
          <p:cNvGrpSpPr/>
          <p:nvPr/>
        </p:nvGrpSpPr>
        <p:grpSpPr>
          <a:xfrm>
            <a:off x="7356663" y="2211402"/>
            <a:ext cx="306843" cy="720701"/>
            <a:chOff x="3903196" y="1379924"/>
            <a:chExt cx="1357711" cy="3188943"/>
          </a:xfrm>
        </p:grpSpPr>
        <p:sp>
          <p:nvSpPr>
            <p:cNvPr id="1813" name="Google Shape;1813;p31"/>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31"/>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31"/>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31"/>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31"/>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31"/>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31"/>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31"/>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31"/>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31"/>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31"/>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31"/>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31"/>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31"/>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31"/>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31"/>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31"/>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31"/>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31"/>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31"/>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31"/>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31"/>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31"/>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31"/>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31"/>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31"/>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31"/>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31"/>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31"/>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31"/>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31"/>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31"/>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5" name="Google Shape;1845;p31"/>
          <p:cNvGrpSpPr/>
          <p:nvPr/>
        </p:nvGrpSpPr>
        <p:grpSpPr>
          <a:xfrm>
            <a:off x="5592338" y="2211402"/>
            <a:ext cx="306843" cy="720701"/>
            <a:chOff x="3903196" y="1379924"/>
            <a:chExt cx="1357711" cy="3188943"/>
          </a:xfrm>
        </p:grpSpPr>
        <p:sp>
          <p:nvSpPr>
            <p:cNvPr id="1846" name="Google Shape;1846;p31"/>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31"/>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31"/>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31"/>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31"/>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31"/>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31"/>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31"/>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31"/>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31"/>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31"/>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31"/>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31"/>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31"/>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31"/>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31"/>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31"/>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31"/>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31"/>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31"/>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31"/>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31"/>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31"/>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31"/>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31"/>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31"/>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31"/>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31"/>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31"/>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31"/>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31"/>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31"/>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8" name="Google Shape;1878;p31"/>
          <p:cNvSpPr txBox="1"/>
          <p:nvPr/>
        </p:nvSpPr>
        <p:spPr>
          <a:xfrm>
            <a:off x="2994400" y="3198602"/>
            <a:ext cx="5109000" cy="474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rPr lang="en" sz="2500">
                <a:solidFill>
                  <a:schemeClr val="dk1"/>
                </a:solidFill>
                <a:latin typeface="Bungee"/>
                <a:ea typeface="Bungee"/>
                <a:cs typeface="Bungee"/>
                <a:sym typeface="Bungee"/>
              </a:rPr>
              <a:t>MORE THAN 8 IN 10</a:t>
            </a:r>
            <a:endParaRPr sz="2500">
              <a:solidFill>
                <a:schemeClr val="dk2"/>
              </a:solidFill>
              <a:latin typeface="Bungee"/>
              <a:ea typeface="Bungee"/>
              <a:cs typeface="Bungee"/>
              <a:sym typeface="Bungee"/>
            </a:endParaRPr>
          </a:p>
        </p:txBody>
      </p:sp>
      <p:grpSp>
        <p:nvGrpSpPr>
          <p:cNvPr id="1879" name="Google Shape;1879;p31"/>
          <p:cNvGrpSpPr/>
          <p:nvPr/>
        </p:nvGrpSpPr>
        <p:grpSpPr>
          <a:xfrm>
            <a:off x="1187938" y="3294291"/>
            <a:ext cx="306843" cy="720701"/>
            <a:chOff x="3903196" y="1379924"/>
            <a:chExt cx="1357711" cy="3188943"/>
          </a:xfrm>
        </p:grpSpPr>
        <p:sp>
          <p:nvSpPr>
            <p:cNvPr id="1880" name="Google Shape;1880;p31"/>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31"/>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31"/>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31"/>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31"/>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31"/>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31"/>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31"/>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31"/>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31"/>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31"/>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31"/>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31"/>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31"/>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31"/>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31"/>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31"/>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31"/>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31"/>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31"/>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31"/>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31"/>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31"/>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31"/>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31"/>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31"/>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31"/>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31"/>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31"/>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31"/>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31"/>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31"/>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2" name="Google Shape;1912;p31"/>
          <p:cNvGrpSpPr/>
          <p:nvPr/>
        </p:nvGrpSpPr>
        <p:grpSpPr>
          <a:xfrm>
            <a:off x="1629019" y="3294291"/>
            <a:ext cx="306843" cy="720701"/>
            <a:chOff x="3903196" y="1379924"/>
            <a:chExt cx="1357711" cy="3188943"/>
          </a:xfrm>
        </p:grpSpPr>
        <p:sp>
          <p:nvSpPr>
            <p:cNvPr id="1913" name="Google Shape;1913;p31"/>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31"/>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31"/>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31"/>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31"/>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31"/>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31"/>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31"/>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31"/>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31"/>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31"/>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31"/>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31"/>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31"/>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31"/>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31"/>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31"/>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31"/>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31"/>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31"/>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31"/>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31"/>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31"/>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31"/>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31"/>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31"/>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31"/>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31"/>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31"/>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31"/>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31"/>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31"/>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5" name="Google Shape;1945;p31"/>
          <p:cNvGrpSpPr/>
          <p:nvPr/>
        </p:nvGrpSpPr>
        <p:grpSpPr>
          <a:xfrm>
            <a:off x="2070100" y="3294291"/>
            <a:ext cx="306843" cy="720701"/>
            <a:chOff x="3903196" y="1379924"/>
            <a:chExt cx="1357711" cy="3188943"/>
          </a:xfrm>
        </p:grpSpPr>
        <p:sp>
          <p:nvSpPr>
            <p:cNvPr id="1946" name="Google Shape;1946;p31"/>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31"/>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31"/>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31"/>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31"/>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31"/>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31"/>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31"/>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31"/>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31"/>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31"/>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31"/>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31"/>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31"/>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31"/>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31"/>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31"/>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31"/>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31"/>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31"/>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31"/>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31"/>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31"/>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31"/>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31"/>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31"/>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31"/>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31"/>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31"/>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31"/>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31"/>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31"/>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1" name="Shape 1981"/>
        <p:cNvGrpSpPr/>
        <p:nvPr/>
      </p:nvGrpSpPr>
      <p:grpSpPr>
        <a:xfrm>
          <a:off x="0" y="0"/>
          <a:ext cx="0" cy="0"/>
          <a:chOff x="0" y="0"/>
          <a:chExt cx="0" cy="0"/>
        </a:xfrm>
      </p:grpSpPr>
      <p:sp>
        <p:nvSpPr>
          <p:cNvPr id="1982" name="Google Shape;1982;p32"/>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World Diabetes Day </a:t>
            </a:r>
            <a:r>
              <a:rPr lang="en">
                <a:solidFill>
                  <a:schemeClr val="dk2"/>
                </a:solidFill>
              </a:rPr>
              <a:t>Infographics</a:t>
            </a:r>
            <a:endParaRPr/>
          </a:p>
        </p:txBody>
      </p:sp>
      <p:graphicFrame>
        <p:nvGraphicFramePr>
          <p:cNvPr id="1983" name="Google Shape;1983;p32"/>
          <p:cNvGraphicFramePr/>
          <p:nvPr/>
        </p:nvGraphicFramePr>
        <p:xfrm>
          <a:off x="979200" y="1955775"/>
          <a:ext cx="3000000" cy="3000000"/>
        </p:xfrm>
        <a:graphic>
          <a:graphicData uri="http://schemas.openxmlformats.org/drawingml/2006/table">
            <a:tbl>
              <a:tblPr>
                <a:noFill/>
                <a:tableStyleId>{E00DA8F0-92F6-4911-BDC7-27824952C5DD}</a:tableStyleId>
              </a:tblPr>
              <a:tblGrid>
                <a:gridCol w="1809750"/>
                <a:gridCol w="1809750"/>
                <a:gridCol w="1809750"/>
                <a:gridCol w="1809750"/>
              </a:tblGrid>
              <a:tr h="413350">
                <a:tc>
                  <a:txBody>
                    <a:bodyPr/>
                    <a:lstStyle/>
                    <a:p>
                      <a:pPr indent="0" lvl="0" marL="0" rtl="0" algn="ctr">
                        <a:spcBef>
                          <a:spcPts val="0"/>
                        </a:spcBef>
                        <a:spcAft>
                          <a:spcPts val="0"/>
                        </a:spcAft>
                        <a:buNone/>
                      </a:pPr>
                      <a:r>
                        <a:rPr lang="en" sz="1600">
                          <a:solidFill>
                            <a:schemeClr val="lt1"/>
                          </a:solidFill>
                          <a:latin typeface="Bungee"/>
                          <a:ea typeface="Bungee"/>
                          <a:cs typeface="Bungee"/>
                          <a:sym typeface="Bungee"/>
                        </a:rPr>
                        <a:t>TYPE 1</a:t>
                      </a:r>
                      <a:endParaRPr sz="1600">
                        <a:solidFill>
                          <a:schemeClr val="lt1"/>
                        </a:solidFill>
                        <a:latin typeface="Bungee"/>
                        <a:ea typeface="Bungee"/>
                        <a:cs typeface="Bungee"/>
                        <a:sym typeface="Bungee"/>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2"/>
                    </a:solidFill>
                  </a:tcPr>
                </a:tc>
                <a:tc gridSpan="3">
                  <a:txBody>
                    <a:bodyPr/>
                    <a:lstStyle/>
                    <a:p>
                      <a:pPr indent="0" lvl="0" marL="0" rtl="0" algn="ctr">
                        <a:spcBef>
                          <a:spcPts val="0"/>
                        </a:spcBef>
                        <a:spcAft>
                          <a:spcPts val="0"/>
                        </a:spcAft>
                        <a:buNone/>
                      </a:pPr>
                      <a:r>
                        <a:rPr lang="en" sz="1600">
                          <a:solidFill>
                            <a:schemeClr val="lt1"/>
                          </a:solidFill>
                          <a:latin typeface="Bungee"/>
                          <a:ea typeface="Bungee"/>
                          <a:cs typeface="Bungee"/>
                          <a:sym typeface="Bungee"/>
                        </a:rPr>
                        <a:t>BODY DOESN’T PRODUCE ENOUGH INSULIN</a:t>
                      </a:r>
                      <a:endParaRPr sz="1600">
                        <a:solidFill>
                          <a:schemeClr val="lt1"/>
                        </a:solidFill>
                        <a:latin typeface="Bungee"/>
                        <a:ea typeface="Bungee"/>
                        <a:cs typeface="Bungee"/>
                        <a:sym typeface="Bungee"/>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2"/>
                    </a:solidFill>
                  </a:tcPr>
                </a:tc>
                <a:tc hMerge="1"/>
                <a:tc hMerge="1"/>
              </a:tr>
              <a:tr h="413350">
                <a:tc>
                  <a:txBody>
                    <a:bodyPr/>
                    <a:lstStyle/>
                    <a:p>
                      <a:pPr indent="0" lvl="0" marL="0" rtl="0" algn="ctr">
                        <a:spcBef>
                          <a:spcPts val="0"/>
                        </a:spcBef>
                        <a:spcAft>
                          <a:spcPts val="0"/>
                        </a:spcAft>
                        <a:buNone/>
                      </a:pPr>
                      <a:r>
                        <a:rPr lang="en" sz="1600">
                          <a:solidFill>
                            <a:schemeClr val="lt1"/>
                          </a:solidFill>
                          <a:latin typeface="Bungee"/>
                          <a:ea typeface="Bungee"/>
                          <a:cs typeface="Bungee"/>
                          <a:sym typeface="Bungee"/>
                        </a:rPr>
                        <a:t>AGE</a:t>
                      </a:r>
                      <a:endParaRPr sz="1600">
                        <a:solidFill>
                          <a:schemeClr val="lt1"/>
                        </a:solidFill>
                        <a:latin typeface="Bungee"/>
                        <a:ea typeface="Bungee"/>
                        <a:cs typeface="Bungee"/>
                        <a:sym typeface="Bungee"/>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lang="en" sz="1600">
                          <a:solidFill>
                            <a:schemeClr val="lt1"/>
                          </a:solidFill>
                          <a:latin typeface="Bungee"/>
                          <a:ea typeface="Bungee"/>
                          <a:cs typeface="Bungee"/>
                          <a:sym typeface="Bungee"/>
                        </a:rPr>
                        <a:t>PREVENTION</a:t>
                      </a:r>
                      <a:endParaRPr sz="1600">
                        <a:solidFill>
                          <a:schemeClr val="lt1"/>
                        </a:solidFill>
                        <a:latin typeface="Bungee"/>
                        <a:ea typeface="Bungee"/>
                        <a:cs typeface="Bungee"/>
                        <a:sym typeface="Bungee"/>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lang="en" sz="1600">
                          <a:solidFill>
                            <a:schemeClr val="lt1"/>
                          </a:solidFill>
                          <a:latin typeface="Bungee"/>
                          <a:ea typeface="Bungee"/>
                          <a:cs typeface="Bungee"/>
                          <a:sym typeface="Bungee"/>
                        </a:rPr>
                        <a:t>IN ADULTS</a:t>
                      </a:r>
                      <a:endParaRPr sz="1600">
                        <a:solidFill>
                          <a:schemeClr val="lt1"/>
                        </a:solidFill>
                        <a:latin typeface="Bungee"/>
                        <a:ea typeface="Bungee"/>
                        <a:cs typeface="Bungee"/>
                        <a:sym typeface="Bungee"/>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lang="en" sz="1600">
                          <a:solidFill>
                            <a:schemeClr val="lt1"/>
                          </a:solidFill>
                          <a:latin typeface="Bungee"/>
                          <a:ea typeface="Bungee"/>
                          <a:cs typeface="Bungee"/>
                          <a:sym typeface="Bungee"/>
                        </a:rPr>
                        <a:t>IN YOUTH</a:t>
                      </a:r>
                      <a:endParaRPr sz="1600">
                        <a:solidFill>
                          <a:schemeClr val="lt1"/>
                        </a:solidFill>
                        <a:latin typeface="Bungee"/>
                        <a:ea typeface="Bungee"/>
                        <a:cs typeface="Bungee"/>
                        <a:sym typeface="Bungee"/>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r>
              <a:tr h="413350">
                <a:tc>
                  <a:txBody>
                    <a:bodyPr/>
                    <a:lstStyle/>
                    <a:p>
                      <a:pPr indent="0" lvl="0" marL="0" rtl="0" algn="ctr">
                        <a:spcBef>
                          <a:spcPts val="0"/>
                        </a:spcBef>
                        <a:spcAft>
                          <a:spcPts val="0"/>
                        </a:spcAft>
                        <a:buNone/>
                      </a:pPr>
                      <a:r>
                        <a:rPr lang="en">
                          <a:solidFill>
                            <a:schemeClr val="dk1"/>
                          </a:solidFill>
                          <a:latin typeface="Cairo"/>
                          <a:ea typeface="Cairo"/>
                          <a:cs typeface="Cairo"/>
                          <a:sym typeface="Cairo"/>
                        </a:rPr>
                        <a:t>Any age</a:t>
                      </a:r>
                      <a:endParaRPr>
                        <a:solidFill>
                          <a:schemeClr val="dk1"/>
                        </a:solidFill>
                        <a:latin typeface="Cairo"/>
                        <a:ea typeface="Cairo"/>
                        <a:cs typeface="Cairo"/>
                        <a:sym typeface="Cair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Cairo"/>
                          <a:ea typeface="Cairo"/>
                          <a:cs typeface="Cairo"/>
                          <a:sym typeface="Cairo"/>
                        </a:rPr>
                        <a:t>No</a:t>
                      </a:r>
                      <a:endParaRPr>
                        <a:solidFill>
                          <a:schemeClr val="dk1"/>
                        </a:solidFill>
                        <a:latin typeface="Cairo"/>
                        <a:ea typeface="Cairo"/>
                        <a:cs typeface="Cairo"/>
                        <a:sym typeface="Cair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Cairo"/>
                          <a:ea typeface="Cairo"/>
                          <a:cs typeface="Cairo"/>
                          <a:sym typeface="Cairo"/>
                        </a:rPr>
                        <a:t>5-10%</a:t>
                      </a:r>
                      <a:endParaRPr>
                        <a:solidFill>
                          <a:schemeClr val="dk1"/>
                        </a:solidFill>
                        <a:latin typeface="Cairo"/>
                        <a:ea typeface="Cairo"/>
                        <a:cs typeface="Cairo"/>
                        <a:sym typeface="Cair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Cairo"/>
                          <a:ea typeface="Cairo"/>
                          <a:cs typeface="Cairo"/>
                          <a:sym typeface="Cairo"/>
                        </a:rPr>
                        <a:t>18,000</a:t>
                      </a:r>
                      <a:endParaRPr>
                        <a:solidFill>
                          <a:schemeClr val="dk1"/>
                        </a:solidFill>
                        <a:latin typeface="Cairo"/>
                        <a:ea typeface="Cairo"/>
                        <a:cs typeface="Cairo"/>
                        <a:sym typeface="Cair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413350">
                <a:tc>
                  <a:txBody>
                    <a:bodyPr/>
                    <a:lstStyle/>
                    <a:p>
                      <a:pPr indent="0" lvl="0" marL="0" rtl="0" algn="ctr">
                        <a:spcBef>
                          <a:spcPts val="0"/>
                        </a:spcBef>
                        <a:spcAft>
                          <a:spcPts val="0"/>
                        </a:spcAft>
                        <a:buNone/>
                      </a:pPr>
                      <a:r>
                        <a:rPr lang="en" sz="1600">
                          <a:solidFill>
                            <a:schemeClr val="lt1"/>
                          </a:solidFill>
                          <a:latin typeface="Bungee"/>
                          <a:ea typeface="Bungee"/>
                          <a:cs typeface="Bungee"/>
                          <a:sym typeface="Bungee"/>
                        </a:rPr>
                        <a:t>TYPE 2</a:t>
                      </a:r>
                      <a:endParaRPr sz="1600">
                        <a:solidFill>
                          <a:schemeClr val="lt1"/>
                        </a:solidFill>
                        <a:latin typeface="Bungee"/>
                        <a:ea typeface="Bungee"/>
                        <a:cs typeface="Bungee"/>
                        <a:sym typeface="Bungee"/>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2"/>
                    </a:solidFill>
                  </a:tcPr>
                </a:tc>
                <a:tc gridSpan="3">
                  <a:txBody>
                    <a:bodyPr/>
                    <a:lstStyle/>
                    <a:p>
                      <a:pPr indent="0" lvl="0" marL="0" rtl="0" algn="ctr">
                        <a:spcBef>
                          <a:spcPts val="0"/>
                        </a:spcBef>
                        <a:spcAft>
                          <a:spcPts val="0"/>
                        </a:spcAft>
                        <a:buNone/>
                      </a:pPr>
                      <a:r>
                        <a:rPr lang="en" sz="1600">
                          <a:solidFill>
                            <a:schemeClr val="lt1"/>
                          </a:solidFill>
                          <a:latin typeface="Bungee"/>
                          <a:ea typeface="Bungee"/>
                          <a:cs typeface="Bungee"/>
                          <a:sym typeface="Bungee"/>
                        </a:rPr>
                        <a:t>BODY CAN’T USE INSULIN PROPERLY</a:t>
                      </a:r>
                      <a:endParaRPr sz="1600">
                        <a:solidFill>
                          <a:schemeClr val="lt1"/>
                        </a:solidFill>
                        <a:latin typeface="Bungee"/>
                        <a:ea typeface="Bungee"/>
                        <a:cs typeface="Bungee"/>
                        <a:sym typeface="Bungee"/>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2"/>
                    </a:solidFill>
                  </a:tcPr>
                </a:tc>
                <a:tc hMerge="1"/>
                <a:tc hMerge="1"/>
              </a:tr>
              <a:tr h="413350">
                <a:tc>
                  <a:txBody>
                    <a:bodyPr/>
                    <a:lstStyle/>
                    <a:p>
                      <a:pPr indent="0" lvl="0" marL="0" rtl="0" algn="ctr">
                        <a:spcBef>
                          <a:spcPts val="0"/>
                        </a:spcBef>
                        <a:spcAft>
                          <a:spcPts val="0"/>
                        </a:spcAft>
                        <a:buNone/>
                      </a:pPr>
                      <a:r>
                        <a:rPr lang="en" sz="1600">
                          <a:solidFill>
                            <a:schemeClr val="lt1"/>
                          </a:solidFill>
                          <a:latin typeface="Bungee"/>
                          <a:ea typeface="Bungee"/>
                          <a:cs typeface="Bungee"/>
                          <a:sym typeface="Bungee"/>
                        </a:rPr>
                        <a:t>AGE</a:t>
                      </a:r>
                      <a:endParaRPr sz="1600">
                        <a:solidFill>
                          <a:schemeClr val="lt1"/>
                        </a:solidFill>
                        <a:latin typeface="Bungee"/>
                        <a:ea typeface="Bungee"/>
                        <a:cs typeface="Bungee"/>
                        <a:sym typeface="Bungee"/>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lang="en" sz="1600">
                          <a:solidFill>
                            <a:schemeClr val="lt1"/>
                          </a:solidFill>
                          <a:latin typeface="Bungee"/>
                          <a:ea typeface="Bungee"/>
                          <a:cs typeface="Bungee"/>
                          <a:sym typeface="Bungee"/>
                        </a:rPr>
                        <a:t>PREVENTION</a:t>
                      </a:r>
                      <a:endParaRPr sz="1600">
                        <a:solidFill>
                          <a:schemeClr val="lt1"/>
                        </a:solidFill>
                        <a:latin typeface="Bungee"/>
                        <a:ea typeface="Bungee"/>
                        <a:cs typeface="Bungee"/>
                        <a:sym typeface="Bungee"/>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lang="en" sz="1600">
                          <a:solidFill>
                            <a:schemeClr val="lt1"/>
                          </a:solidFill>
                          <a:latin typeface="Bungee"/>
                          <a:ea typeface="Bungee"/>
                          <a:cs typeface="Bungee"/>
                          <a:sym typeface="Bungee"/>
                        </a:rPr>
                        <a:t>IN ADULTS</a:t>
                      </a:r>
                      <a:endParaRPr sz="1600">
                        <a:solidFill>
                          <a:schemeClr val="lt1"/>
                        </a:solidFill>
                        <a:latin typeface="Bungee"/>
                        <a:ea typeface="Bungee"/>
                        <a:cs typeface="Bungee"/>
                        <a:sym typeface="Bungee"/>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lang="en" sz="1600">
                          <a:solidFill>
                            <a:schemeClr val="lt1"/>
                          </a:solidFill>
                          <a:latin typeface="Bungee"/>
                          <a:ea typeface="Bungee"/>
                          <a:cs typeface="Bungee"/>
                          <a:sym typeface="Bungee"/>
                        </a:rPr>
                        <a:t>IN YOUTH</a:t>
                      </a:r>
                      <a:endParaRPr sz="1600">
                        <a:solidFill>
                          <a:schemeClr val="lt1"/>
                        </a:solidFill>
                        <a:latin typeface="Bungee"/>
                        <a:ea typeface="Bungee"/>
                        <a:cs typeface="Bungee"/>
                        <a:sym typeface="Bungee"/>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r>
              <a:tr h="413350">
                <a:tc>
                  <a:txBody>
                    <a:bodyPr/>
                    <a:lstStyle/>
                    <a:p>
                      <a:pPr indent="0" lvl="0" marL="0" rtl="0" algn="ctr">
                        <a:spcBef>
                          <a:spcPts val="0"/>
                        </a:spcBef>
                        <a:spcAft>
                          <a:spcPts val="0"/>
                        </a:spcAft>
                        <a:buNone/>
                      </a:pPr>
                      <a:r>
                        <a:rPr lang="en">
                          <a:solidFill>
                            <a:schemeClr val="dk1"/>
                          </a:solidFill>
                          <a:latin typeface="Cairo"/>
                          <a:ea typeface="Cairo"/>
                          <a:cs typeface="Cairo"/>
                          <a:sym typeface="Cairo"/>
                        </a:rPr>
                        <a:t>Any age</a:t>
                      </a:r>
                      <a:endParaRPr>
                        <a:solidFill>
                          <a:schemeClr val="dk1"/>
                        </a:solidFill>
                        <a:latin typeface="Cairo"/>
                        <a:ea typeface="Cairo"/>
                        <a:cs typeface="Cairo"/>
                        <a:sym typeface="Cair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Cairo"/>
                          <a:ea typeface="Cairo"/>
                          <a:cs typeface="Cairo"/>
                          <a:sym typeface="Cairo"/>
                        </a:rPr>
                        <a:t>Most cases</a:t>
                      </a:r>
                      <a:endParaRPr>
                        <a:solidFill>
                          <a:schemeClr val="dk1"/>
                        </a:solidFill>
                        <a:latin typeface="Cairo"/>
                        <a:ea typeface="Cairo"/>
                        <a:cs typeface="Cairo"/>
                        <a:sym typeface="Cair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Cairo"/>
                          <a:ea typeface="Cairo"/>
                          <a:cs typeface="Cairo"/>
                          <a:sym typeface="Cairo"/>
                        </a:rPr>
                        <a:t>90-95%</a:t>
                      </a:r>
                      <a:endParaRPr>
                        <a:solidFill>
                          <a:schemeClr val="dk1"/>
                        </a:solidFill>
                        <a:latin typeface="Cairo"/>
                        <a:ea typeface="Cairo"/>
                        <a:cs typeface="Cairo"/>
                        <a:sym typeface="Cair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Cairo"/>
                          <a:ea typeface="Cairo"/>
                          <a:cs typeface="Cairo"/>
                          <a:sym typeface="Cairo"/>
                        </a:rPr>
                        <a:t>6,000</a:t>
                      </a:r>
                      <a:endParaRPr>
                        <a:solidFill>
                          <a:schemeClr val="dk1"/>
                        </a:solidFill>
                        <a:latin typeface="Cairo"/>
                        <a:ea typeface="Cairo"/>
                        <a:cs typeface="Cairo"/>
                        <a:sym typeface="Cair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bl>
          </a:graphicData>
        </a:graphic>
      </p:graphicFrame>
      <p:sp>
        <p:nvSpPr>
          <p:cNvPr id="1984" name="Google Shape;1984;p32"/>
          <p:cNvSpPr txBox="1"/>
          <p:nvPr/>
        </p:nvSpPr>
        <p:spPr>
          <a:xfrm>
            <a:off x="720000" y="1247775"/>
            <a:ext cx="7704000" cy="486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chemeClr val="dk2"/>
                </a:solidFill>
                <a:latin typeface="Bungee"/>
                <a:ea typeface="Bungee"/>
                <a:cs typeface="Bungee"/>
                <a:sym typeface="Bungee"/>
              </a:rPr>
              <a:t>COMMON TYPES OF DIABETES</a:t>
            </a:r>
            <a:endParaRPr sz="2500">
              <a:solidFill>
                <a:schemeClr val="dk2"/>
              </a:solidFill>
              <a:latin typeface="Bungee"/>
              <a:ea typeface="Bungee"/>
              <a:cs typeface="Bungee"/>
              <a:sym typeface="Bunge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8" name="Shape 1988"/>
        <p:cNvGrpSpPr/>
        <p:nvPr/>
      </p:nvGrpSpPr>
      <p:grpSpPr>
        <a:xfrm>
          <a:off x="0" y="0"/>
          <a:ext cx="0" cy="0"/>
          <a:chOff x="0" y="0"/>
          <a:chExt cx="0" cy="0"/>
        </a:xfrm>
      </p:grpSpPr>
      <p:sp>
        <p:nvSpPr>
          <p:cNvPr id="1989" name="Google Shape;1989;p33"/>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World Diabetes Day </a:t>
            </a:r>
            <a:r>
              <a:rPr lang="en">
                <a:solidFill>
                  <a:schemeClr val="dk2"/>
                </a:solidFill>
              </a:rPr>
              <a:t>Infographics</a:t>
            </a:r>
            <a:endParaRPr/>
          </a:p>
        </p:txBody>
      </p:sp>
      <p:sp>
        <p:nvSpPr>
          <p:cNvPr id="1990" name="Google Shape;1990;p33"/>
          <p:cNvSpPr txBox="1"/>
          <p:nvPr/>
        </p:nvSpPr>
        <p:spPr>
          <a:xfrm>
            <a:off x="720000" y="1247775"/>
            <a:ext cx="7704000" cy="486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chemeClr val="dk2"/>
                </a:solidFill>
                <a:latin typeface="Bungee"/>
                <a:ea typeface="Bungee"/>
                <a:cs typeface="Bungee"/>
                <a:sym typeface="Bungee"/>
              </a:rPr>
              <a:t>risk factors for type 2 diabetes</a:t>
            </a:r>
            <a:endParaRPr sz="2500">
              <a:solidFill>
                <a:schemeClr val="dk2"/>
              </a:solidFill>
              <a:latin typeface="Bungee"/>
              <a:ea typeface="Bungee"/>
              <a:cs typeface="Bungee"/>
              <a:sym typeface="Bungee"/>
            </a:endParaRPr>
          </a:p>
        </p:txBody>
      </p:sp>
      <p:sp>
        <p:nvSpPr>
          <p:cNvPr id="1991" name="Google Shape;1991;p33"/>
          <p:cNvSpPr txBox="1"/>
          <p:nvPr/>
        </p:nvSpPr>
        <p:spPr>
          <a:xfrm>
            <a:off x="5790488" y="2515563"/>
            <a:ext cx="2241000" cy="1236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5000">
                <a:solidFill>
                  <a:schemeClr val="dk1"/>
                </a:solidFill>
                <a:latin typeface="Bungee"/>
                <a:ea typeface="Bungee"/>
                <a:cs typeface="Bungee"/>
                <a:sym typeface="Bungee"/>
              </a:rPr>
              <a:t>1.4</a:t>
            </a:r>
            <a:r>
              <a:rPr lang="en" sz="2500">
                <a:solidFill>
                  <a:srgbClr val="8CD8E1"/>
                </a:solidFill>
                <a:latin typeface="Bungee"/>
                <a:ea typeface="Bungee"/>
                <a:cs typeface="Bungee"/>
                <a:sym typeface="Bungee"/>
              </a:rPr>
              <a:t> </a:t>
            </a:r>
            <a:r>
              <a:rPr lang="en" sz="2500">
                <a:solidFill>
                  <a:schemeClr val="dk2"/>
                </a:solidFill>
                <a:latin typeface="Bungee"/>
                <a:ea typeface="Bungee"/>
                <a:cs typeface="Bungee"/>
                <a:sym typeface="Bungee"/>
              </a:rPr>
              <a:t>MILLION</a:t>
            </a:r>
            <a:endParaRPr sz="2500">
              <a:solidFill>
                <a:schemeClr val="dk2"/>
              </a:solidFill>
              <a:latin typeface="Bungee"/>
              <a:ea typeface="Bungee"/>
              <a:cs typeface="Bungee"/>
              <a:sym typeface="Bungee"/>
            </a:endParaRPr>
          </a:p>
        </p:txBody>
      </p:sp>
      <p:sp>
        <p:nvSpPr>
          <p:cNvPr id="1992" name="Google Shape;1992;p33"/>
          <p:cNvSpPr txBox="1"/>
          <p:nvPr/>
        </p:nvSpPr>
        <p:spPr>
          <a:xfrm>
            <a:off x="5790500" y="3680543"/>
            <a:ext cx="2241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solidFill>
                  <a:schemeClr val="dk1"/>
                </a:solidFill>
                <a:latin typeface="Cairo"/>
                <a:ea typeface="Cairo"/>
                <a:cs typeface="Cairo"/>
                <a:sym typeface="Cairo"/>
              </a:rPr>
              <a:t>diagnosed with type 2 diabetes in 20XX</a:t>
            </a:r>
            <a:endParaRPr>
              <a:solidFill>
                <a:schemeClr val="dk2"/>
              </a:solidFill>
              <a:latin typeface="Cairo"/>
              <a:ea typeface="Cairo"/>
              <a:cs typeface="Cairo"/>
              <a:sym typeface="Cairo"/>
            </a:endParaRPr>
          </a:p>
        </p:txBody>
      </p:sp>
      <p:sp>
        <p:nvSpPr>
          <p:cNvPr id="1993" name="Google Shape;1993;p33"/>
          <p:cNvSpPr txBox="1"/>
          <p:nvPr/>
        </p:nvSpPr>
        <p:spPr>
          <a:xfrm>
            <a:off x="1917575" y="1922561"/>
            <a:ext cx="3148800" cy="411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dk1"/>
                </a:solidFill>
                <a:latin typeface="Bungee"/>
                <a:ea typeface="Bungee"/>
                <a:cs typeface="Bungee"/>
                <a:sym typeface="Bungee"/>
              </a:rPr>
              <a:t>OVERWEIGHT</a:t>
            </a:r>
            <a:endParaRPr sz="2500">
              <a:solidFill>
                <a:schemeClr val="dk1"/>
              </a:solidFill>
              <a:latin typeface="Bungee"/>
              <a:ea typeface="Bungee"/>
              <a:cs typeface="Bungee"/>
              <a:sym typeface="Bungee"/>
            </a:endParaRPr>
          </a:p>
        </p:txBody>
      </p:sp>
      <p:sp>
        <p:nvSpPr>
          <p:cNvPr id="1994" name="Google Shape;1994;p33"/>
          <p:cNvSpPr txBox="1"/>
          <p:nvPr/>
        </p:nvSpPr>
        <p:spPr>
          <a:xfrm>
            <a:off x="1917575" y="2618147"/>
            <a:ext cx="3148800" cy="411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dk1"/>
                </a:solidFill>
                <a:latin typeface="Bungee"/>
                <a:ea typeface="Bungee"/>
                <a:cs typeface="Bungee"/>
                <a:sym typeface="Bungee"/>
              </a:rPr>
              <a:t>FAMILY HISTORY</a:t>
            </a:r>
            <a:endParaRPr sz="2500">
              <a:solidFill>
                <a:schemeClr val="dk1"/>
              </a:solidFill>
              <a:latin typeface="Bungee"/>
              <a:ea typeface="Bungee"/>
              <a:cs typeface="Bungee"/>
              <a:sym typeface="Bungee"/>
            </a:endParaRPr>
          </a:p>
        </p:txBody>
      </p:sp>
      <p:sp>
        <p:nvSpPr>
          <p:cNvPr id="1995" name="Google Shape;1995;p33"/>
          <p:cNvSpPr txBox="1"/>
          <p:nvPr/>
        </p:nvSpPr>
        <p:spPr>
          <a:xfrm>
            <a:off x="1917575" y="3313734"/>
            <a:ext cx="3148800" cy="411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dk1"/>
                </a:solidFill>
                <a:latin typeface="Bungee"/>
                <a:ea typeface="Bungee"/>
                <a:cs typeface="Bungee"/>
                <a:sym typeface="Bungee"/>
              </a:rPr>
              <a:t>INACTIVITY</a:t>
            </a:r>
            <a:endParaRPr sz="2500">
              <a:solidFill>
                <a:schemeClr val="dk1"/>
              </a:solidFill>
              <a:latin typeface="Bungee"/>
              <a:ea typeface="Bungee"/>
              <a:cs typeface="Bungee"/>
              <a:sym typeface="Bungee"/>
            </a:endParaRPr>
          </a:p>
        </p:txBody>
      </p:sp>
      <p:sp>
        <p:nvSpPr>
          <p:cNvPr id="1996" name="Google Shape;1996;p33"/>
          <p:cNvSpPr txBox="1"/>
          <p:nvPr/>
        </p:nvSpPr>
        <p:spPr>
          <a:xfrm>
            <a:off x="1917575" y="4009320"/>
            <a:ext cx="3148800" cy="411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dk1"/>
                </a:solidFill>
                <a:latin typeface="Bungee"/>
                <a:ea typeface="Bungee"/>
                <a:cs typeface="Bungee"/>
                <a:sym typeface="Bungee"/>
              </a:rPr>
              <a:t>OLDER THAN 45</a:t>
            </a:r>
            <a:endParaRPr sz="2500">
              <a:solidFill>
                <a:schemeClr val="dk1"/>
              </a:solidFill>
              <a:latin typeface="Bungee"/>
              <a:ea typeface="Bungee"/>
              <a:cs typeface="Bungee"/>
              <a:sym typeface="Bungee"/>
            </a:endParaRPr>
          </a:p>
        </p:txBody>
      </p:sp>
      <p:sp>
        <p:nvSpPr>
          <p:cNvPr id="1997" name="Google Shape;1997;p33"/>
          <p:cNvSpPr/>
          <p:nvPr/>
        </p:nvSpPr>
        <p:spPr>
          <a:xfrm>
            <a:off x="1206938" y="1854161"/>
            <a:ext cx="547800" cy="547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Bungee"/>
                <a:ea typeface="Bungee"/>
                <a:cs typeface="Bungee"/>
                <a:sym typeface="Bungee"/>
              </a:rPr>
              <a:t>01</a:t>
            </a:r>
            <a:endParaRPr sz="1100">
              <a:solidFill>
                <a:schemeClr val="dk1"/>
              </a:solidFill>
              <a:latin typeface="Bungee"/>
              <a:ea typeface="Bungee"/>
              <a:cs typeface="Bungee"/>
              <a:sym typeface="Bungee"/>
            </a:endParaRPr>
          </a:p>
        </p:txBody>
      </p:sp>
      <p:sp>
        <p:nvSpPr>
          <p:cNvPr id="1998" name="Google Shape;1998;p33"/>
          <p:cNvSpPr/>
          <p:nvPr/>
        </p:nvSpPr>
        <p:spPr>
          <a:xfrm>
            <a:off x="1206938" y="2549747"/>
            <a:ext cx="547800" cy="547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Bungee"/>
                <a:ea typeface="Bungee"/>
                <a:cs typeface="Bungee"/>
                <a:sym typeface="Bungee"/>
              </a:rPr>
              <a:t>02</a:t>
            </a:r>
            <a:endParaRPr sz="1100">
              <a:solidFill>
                <a:schemeClr val="dk1"/>
              </a:solidFill>
              <a:latin typeface="Bungee"/>
              <a:ea typeface="Bungee"/>
              <a:cs typeface="Bungee"/>
              <a:sym typeface="Bungee"/>
            </a:endParaRPr>
          </a:p>
        </p:txBody>
      </p:sp>
      <p:sp>
        <p:nvSpPr>
          <p:cNvPr id="1999" name="Google Shape;1999;p33"/>
          <p:cNvSpPr/>
          <p:nvPr/>
        </p:nvSpPr>
        <p:spPr>
          <a:xfrm>
            <a:off x="1206938" y="3245334"/>
            <a:ext cx="547800" cy="547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Bungee"/>
                <a:ea typeface="Bungee"/>
                <a:cs typeface="Bungee"/>
                <a:sym typeface="Bungee"/>
              </a:rPr>
              <a:t>03</a:t>
            </a:r>
            <a:endParaRPr sz="1100">
              <a:solidFill>
                <a:schemeClr val="dk1"/>
              </a:solidFill>
              <a:latin typeface="Bungee"/>
              <a:ea typeface="Bungee"/>
              <a:cs typeface="Bungee"/>
              <a:sym typeface="Bungee"/>
            </a:endParaRPr>
          </a:p>
        </p:txBody>
      </p:sp>
      <p:sp>
        <p:nvSpPr>
          <p:cNvPr id="2000" name="Google Shape;2000;p33"/>
          <p:cNvSpPr/>
          <p:nvPr/>
        </p:nvSpPr>
        <p:spPr>
          <a:xfrm>
            <a:off x="1206938" y="3940920"/>
            <a:ext cx="547800" cy="547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Bungee"/>
                <a:ea typeface="Bungee"/>
                <a:cs typeface="Bungee"/>
                <a:sym typeface="Bungee"/>
              </a:rPr>
              <a:t>04</a:t>
            </a:r>
            <a:endParaRPr sz="1100">
              <a:solidFill>
                <a:schemeClr val="dk1"/>
              </a:solidFill>
              <a:latin typeface="Bungee"/>
              <a:ea typeface="Bungee"/>
              <a:cs typeface="Bungee"/>
              <a:sym typeface="Bungee"/>
            </a:endParaRPr>
          </a:p>
        </p:txBody>
      </p:sp>
      <p:grpSp>
        <p:nvGrpSpPr>
          <p:cNvPr id="2001" name="Google Shape;2001;p33"/>
          <p:cNvGrpSpPr/>
          <p:nvPr/>
        </p:nvGrpSpPr>
        <p:grpSpPr>
          <a:xfrm flipH="1">
            <a:off x="6821778" y="2062524"/>
            <a:ext cx="178417" cy="291521"/>
            <a:chOff x="1570963" y="1098735"/>
            <a:chExt cx="246705" cy="403099"/>
          </a:xfrm>
        </p:grpSpPr>
        <p:sp>
          <p:nvSpPr>
            <p:cNvPr id="2002" name="Google Shape;2002;p33"/>
            <p:cNvSpPr/>
            <p:nvPr/>
          </p:nvSpPr>
          <p:spPr>
            <a:xfrm>
              <a:off x="1570963" y="1098735"/>
              <a:ext cx="246705" cy="403099"/>
            </a:xfrm>
            <a:custGeom>
              <a:rect b="b" l="l" r="r" t="t"/>
              <a:pathLst>
                <a:path extrusionOk="0" h="12810" w="7840">
                  <a:moveTo>
                    <a:pt x="3903" y="0"/>
                  </a:moveTo>
                  <a:cubicBezTo>
                    <a:pt x="3903" y="0"/>
                    <a:pt x="1" y="6739"/>
                    <a:pt x="1" y="8907"/>
                  </a:cubicBezTo>
                  <a:cubicBezTo>
                    <a:pt x="1" y="11075"/>
                    <a:pt x="1735" y="12810"/>
                    <a:pt x="3903" y="12810"/>
                  </a:cubicBezTo>
                  <a:cubicBezTo>
                    <a:pt x="6072" y="12810"/>
                    <a:pt x="7840" y="11075"/>
                    <a:pt x="7840" y="8907"/>
                  </a:cubicBezTo>
                  <a:cubicBezTo>
                    <a:pt x="7840" y="6739"/>
                    <a:pt x="3903" y="0"/>
                    <a:pt x="3903"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33"/>
            <p:cNvSpPr/>
            <p:nvPr/>
          </p:nvSpPr>
          <p:spPr>
            <a:xfrm>
              <a:off x="1598245" y="1334961"/>
              <a:ext cx="66176" cy="120772"/>
            </a:xfrm>
            <a:custGeom>
              <a:rect b="b" l="l" r="r" t="t"/>
              <a:pathLst>
                <a:path extrusionOk="0" h="3838" w="2103">
                  <a:moveTo>
                    <a:pt x="792" y="1"/>
                  </a:moveTo>
                  <a:cubicBezTo>
                    <a:pt x="587" y="1"/>
                    <a:pt x="384" y="96"/>
                    <a:pt x="268" y="299"/>
                  </a:cubicBezTo>
                  <a:cubicBezTo>
                    <a:pt x="134" y="633"/>
                    <a:pt x="34" y="966"/>
                    <a:pt x="34" y="1300"/>
                  </a:cubicBezTo>
                  <a:cubicBezTo>
                    <a:pt x="1" y="1600"/>
                    <a:pt x="34" y="1900"/>
                    <a:pt x="101" y="2200"/>
                  </a:cubicBezTo>
                  <a:cubicBezTo>
                    <a:pt x="268" y="2834"/>
                    <a:pt x="635" y="3368"/>
                    <a:pt x="1168" y="3768"/>
                  </a:cubicBezTo>
                  <a:cubicBezTo>
                    <a:pt x="1251" y="3809"/>
                    <a:pt x="1359" y="3838"/>
                    <a:pt x="1461" y="3838"/>
                  </a:cubicBezTo>
                  <a:cubicBezTo>
                    <a:pt x="1524" y="3838"/>
                    <a:pt x="1584" y="3827"/>
                    <a:pt x="1635" y="3802"/>
                  </a:cubicBezTo>
                  <a:cubicBezTo>
                    <a:pt x="1802" y="3768"/>
                    <a:pt x="1936" y="3668"/>
                    <a:pt x="2036" y="3535"/>
                  </a:cubicBezTo>
                  <a:cubicBezTo>
                    <a:pt x="2102" y="3401"/>
                    <a:pt x="2102" y="3235"/>
                    <a:pt x="2069" y="3068"/>
                  </a:cubicBezTo>
                  <a:cubicBezTo>
                    <a:pt x="2002" y="2901"/>
                    <a:pt x="1902" y="2768"/>
                    <a:pt x="1769" y="2701"/>
                  </a:cubicBezTo>
                  <a:lnTo>
                    <a:pt x="1769" y="2701"/>
                  </a:lnTo>
                  <a:cubicBezTo>
                    <a:pt x="1807" y="2720"/>
                    <a:pt x="1846" y="2739"/>
                    <a:pt x="1852" y="2739"/>
                  </a:cubicBezTo>
                  <a:cubicBezTo>
                    <a:pt x="1857" y="2739"/>
                    <a:pt x="1844" y="2729"/>
                    <a:pt x="1802" y="2701"/>
                  </a:cubicBezTo>
                  <a:lnTo>
                    <a:pt x="1769" y="2634"/>
                  </a:lnTo>
                  <a:lnTo>
                    <a:pt x="1635" y="2534"/>
                  </a:lnTo>
                  <a:cubicBezTo>
                    <a:pt x="1613" y="2511"/>
                    <a:pt x="1560" y="2428"/>
                    <a:pt x="1559" y="2428"/>
                  </a:cubicBezTo>
                  <a:lnTo>
                    <a:pt x="1559" y="2428"/>
                  </a:lnTo>
                  <a:cubicBezTo>
                    <a:pt x="1558" y="2428"/>
                    <a:pt x="1570" y="2447"/>
                    <a:pt x="1602" y="2501"/>
                  </a:cubicBezTo>
                  <a:lnTo>
                    <a:pt x="1502" y="2367"/>
                  </a:lnTo>
                  <a:cubicBezTo>
                    <a:pt x="1469" y="2267"/>
                    <a:pt x="1402" y="2200"/>
                    <a:pt x="1369" y="2100"/>
                  </a:cubicBezTo>
                  <a:lnTo>
                    <a:pt x="1369" y="2034"/>
                  </a:lnTo>
                  <a:cubicBezTo>
                    <a:pt x="1335" y="2000"/>
                    <a:pt x="1335" y="1934"/>
                    <a:pt x="1302" y="1867"/>
                  </a:cubicBezTo>
                  <a:cubicBezTo>
                    <a:pt x="1302" y="1800"/>
                    <a:pt x="1302" y="1767"/>
                    <a:pt x="1268" y="1700"/>
                  </a:cubicBezTo>
                  <a:lnTo>
                    <a:pt x="1268" y="1667"/>
                  </a:lnTo>
                  <a:cubicBezTo>
                    <a:pt x="1268" y="1567"/>
                    <a:pt x="1268" y="1467"/>
                    <a:pt x="1268" y="1366"/>
                  </a:cubicBezTo>
                  <a:cubicBezTo>
                    <a:pt x="1268" y="1321"/>
                    <a:pt x="1284" y="1213"/>
                    <a:pt x="1283" y="1213"/>
                  </a:cubicBezTo>
                  <a:lnTo>
                    <a:pt x="1283" y="1213"/>
                  </a:lnTo>
                  <a:cubicBezTo>
                    <a:pt x="1283" y="1213"/>
                    <a:pt x="1279" y="1236"/>
                    <a:pt x="1268" y="1300"/>
                  </a:cubicBezTo>
                  <a:cubicBezTo>
                    <a:pt x="1268" y="1266"/>
                    <a:pt x="1268" y="1200"/>
                    <a:pt x="1302" y="1166"/>
                  </a:cubicBezTo>
                  <a:cubicBezTo>
                    <a:pt x="1335" y="1100"/>
                    <a:pt x="1335" y="1066"/>
                    <a:pt x="1335" y="1000"/>
                  </a:cubicBezTo>
                  <a:cubicBezTo>
                    <a:pt x="1359" y="976"/>
                    <a:pt x="1400" y="867"/>
                    <a:pt x="1385" y="867"/>
                  </a:cubicBezTo>
                  <a:cubicBezTo>
                    <a:pt x="1382" y="867"/>
                    <a:pt x="1375" y="873"/>
                    <a:pt x="1365" y="886"/>
                  </a:cubicBezTo>
                  <a:lnTo>
                    <a:pt x="1365" y="886"/>
                  </a:lnTo>
                  <a:cubicBezTo>
                    <a:pt x="1435" y="762"/>
                    <a:pt x="1431" y="614"/>
                    <a:pt x="1402" y="466"/>
                  </a:cubicBezTo>
                  <a:cubicBezTo>
                    <a:pt x="1326" y="164"/>
                    <a:pt x="1058" y="1"/>
                    <a:pt x="792" y="1"/>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004" name="Google Shape;2004;p33"/>
          <p:cNvCxnSpPr/>
          <p:nvPr/>
        </p:nvCxnSpPr>
        <p:spPr>
          <a:xfrm>
            <a:off x="5405238" y="1874900"/>
            <a:ext cx="0" cy="2728500"/>
          </a:xfrm>
          <a:prstGeom prst="straightConnector1">
            <a:avLst/>
          </a:prstGeom>
          <a:noFill/>
          <a:ln cap="flat" cmpd="sng" w="19050">
            <a:solidFill>
              <a:schemeClr val="dk2"/>
            </a:solidFill>
            <a:prstDash val="dot"/>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8" name="Shape 2008"/>
        <p:cNvGrpSpPr/>
        <p:nvPr/>
      </p:nvGrpSpPr>
      <p:grpSpPr>
        <a:xfrm>
          <a:off x="0" y="0"/>
          <a:ext cx="0" cy="0"/>
          <a:chOff x="0" y="0"/>
          <a:chExt cx="0" cy="0"/>
        </a:xfrm>
      </p:grpSpPr>
      <p:sp>
        <p:nvSpPr>
          <p:cNvPr id="2009" name="Google Shape;2009;p34"/>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World Diabetes Day </a:t>
            </a:r>
            <a:r>
              <a:rPr lang="en">
                <a:solidFill>
                  <a:schemeClr val="dk2"/>
                </a:solidFill>
              </a:rPr>
              <a:t>Infographics</a:t>
            </a:r>
            <a:endParaRPr/>
          </a:p>
        </p:txBody>
      </p:sp>
      <p:graphicFrame>
        <p:nvGraphicFramePr>
          <p:cNvPr id="2010" name="Google Shape;2010;p34"/>
          <p:cNvGraphicFramePr/>
          <p:nvPr/>
        </p:nvGraphicFramePr>
        <p:xfrm>
          <a:off x="1473013" y="2064630"/>
          <a:ext cx="3000000" cy="3000000"/>
        </p:xfrm>
        <a:graphic>
          <a:graphicData uri="http://schemas.openxmlformats.org/drawingml/2006/table">
            <a:tbl>
              <a:tblPr>
                <a:noFill/>
                <a:tableStyleId>{E00DA8F0-92F6-4911-BDC7-27824952C5DD}</a:tableStyleId>
              </a:tblPr>
              <a:tblGrid>
                <a:gridCol w="487175"/>
                <a:gridCol w="1994925"/>
              </a:tblGrid>
              <a:tr h="739150">
                <a:tc gridSpan="2">
                  <a:txBody>
                    <a:bodyPr/>
                    <a:lstStyle/>
                    <a:p>
                      <a:pPr indent="0" lvl="0" marL="0" rtl="0" algn="l">
                        <a:spcBef>
                          <a:spcPts val="0"/>
                        </a:spcBef>
                        <a:spcAft>
                          <a:spcPts val="0"/>
                        </a:spcAft>
                        <a:buNone/>
                      </a:pPr>
                      <a:r>
                        <a:rPr lang="en" sz="1600">
                          <a:solidFill>
                            <a:schemeClr val="lt1"/>
                          </a:solidFill>
                          <a:latin typeface="Bungee"/>
                          <a:ea typeface="Bungee"/>
                          <a:cs typeface="Bungee"/>
                          <a:sym typeface="Bungee"/>
                        </a:rPr>
                        <a:t>PREVENT OR DELAY TYPE 2 DIABETES</a:t>
                      </a:r>
                      <a:endParaRPr sz="1600">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2"/>
                    </a:solidFill>
                  </a:tcPr>
                </a:tc>
                <a:tc hMerge="1"/>
              </a:tr>
              <a:tr h="493900">
                <a:tc>
                  <a:txBody>
                    <a:bodyPr/>
                    <a:lstStyle/>
                    <a:p>
                      <a:pPr indent="0" lvl="0" marL="0" rtl="0" algn="l">
                        <a:spcBef>
                          <a:spcPts val="0"/>
                        </a:spcBef>
                        <a:spcAft>
                          <a:spcPts val="0"/>
                        </a:spcAft>
                        <a:buNone/>
                      </a:pPr>
                      <a:r>
                        <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rPr lang="en">
                          <a:solidFill>
                            <a:schemeClr val="dk1"/>
                          </a:solidFill>
                          <a:latin typeface="Cairo"/>
                          <a:ea typeface="Cairo"/>
                          <a:cs typeface="Cairo"/>
                          <a:sym typeface="Cairo"/>
                        </a:rPr>
                        <a:t>Eat healthy</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493900">
                <a:tc>
                  <a:txBody>
                    <a:bodyPr/>
                    <a:lstStyle/>
                    <a:p>
                      <a:pPr indent="0" lvl="0" marL="0" rtl="0" algn="l">
                        <a:spcBef>
                          <a:spcPts val="0"/>
                        </a:spcBef>
                        <a:spcAft>
                          <a:spcPts val="0"/>
                        </a:spcAft>
                        <a:buNone/>
                      </a:pPr>
                      <a:r>
                        <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rPr lang="en">
                          <a:solidFill>
                            <a:schemeClr val="dk1"/>
                          </a:solidFill>
                          <a:latin typeface="Cairo"/>
                          <a:ea typeface="Cairo"/>
                          <a:cs typeface="Cairo"/>
                          <a:sym typeface="Cairo"/>
                        </a:rPr>
                        <a:t>Be more active</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493900">
                <a:tc>
                  <a:txBody>
                    <a:bodyPr/>
                    <a:lstStyle/>
                    <a:p>
                      <a:pPr indent="0" lvl="0" marL="0" rtl="0" algn="l">
                        <a:spcBef>
                          <a:spcPts val="0"/>
                        </a:spcBef>
                        <a:spcAft>
                          <a:spcPts val="0"/>
                        </a:spcAft>
                        <a:buNone/>
                      </a:pPr>
                      <a:r>
                        <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rPr lang="en">
                          <a:solidFill>
                            <a:schemeClr val="dk1"/>
                          </a:solidFill>
                          <a:latin typeface="Cairo"/>
                          <a:ea typeface="Cairo"/>
                          <a:cs typeface="Cairo"/>
                          <a:sym typeface="Cairo"/>
                        </a:rPr>
                        <a:t>Lose weight</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bl>
          </a:graphicData>
        </a:graphic>
      </p:graphicFrame>
      <p:graphicFrame>
        <p:nvGraphicFramePr>
          <p:cNvPr id="2011" name="Google Shape;2011;p34"/>
          <p:cNvGraphicFramePr/>
          <p:nvPr/>
        </p:nvGraphicFramePr>
        <p:xfrm>
          <a:off x="5188888" y="2064630"/>
          <a:ext cx="3000000" cy="3000000"/>
        </p:xfrm>
        <a:graphic>
          <a:graphicData uri="http://schemas.openxmlformats.org/drawingml/2006/table">
            <a:tbl>
              <a:tblPr>
                <a:noFill/>
                <a:tableStyleId>{E00DA8F0-92F6-4911-BDC7-27824952C5DD}</a:tableStyleId>
              </a:tblPr>
              <a:tblGrid>
                <a:gridCol w="487175"/>
                <a:gridCol w="1994925"/>
              </a:tblGrid>
              <a:tr h="739150">
                <a:tc gridSpan="2">
                  <a:txBody>
                    <a:bodyPr/>
                    <a:lstStyle/>
                    <a:p>
                      <a:pPr indent="0" lvl="0" marL="0" rtl="0" algn="l">
                        <a:spcBef>
                          <a:spcPts val="0"/>
                        </a:spcBef>
                        <a:spcAft>
                          <a:spcPts val="0"/>
                        </a:spcAft>
                        <a:buNone/>
                      </a:pPr>
                      <a:r>
                        <a:rPr lang="en" sz="1600">
                          <a:solidFill>
                            <a:schemeClr val="lt1"/>
                          </a:solidFill>
                          <a:latin typeface="Bungee"/>
                          <a:ea typeface="Bungee"/>
                          <a:cs typeface="Bungee"/>
                          <a:sym typeface="Bungee"/>
                        </a:rPr>
                        <a:t>WAYS TO MANAGE YOUR DIABETES</a:t>
                      </a:r>
                      <a:endParaRPr sz="1600">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2"/>
                    </a:solidFill>
                  </a:tcPr>
                </a:tc>
                <a:tc hMerge="1"/>
              </a:tr>
              <a:tr h="493900">
                <a:tc>
                  <a:txBody>
                    <a:bodyPr/>
                    <a:lstStyle/>
                    <a:p>
                      <a:pPr indent="0" lvl="0" marL="0" rtl="0" algn="l">
                        <a:spcBef>
                          <a:spcPts val="0"/>
                        </a:spcBef>
                        <a:spcAft>
                          <a:spcPts val="0"/>
                        </a:spcAft>
                        <a:buNone/>
                      </a:pPr>
                      <a:r>
                        <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rPr lang="en">
                          <a:solidFill>
                            <a:schemeClr val="dk1"/>
                          </a:solidFill>
                          <a:latin typeface="Cairo"/>
                          <a:ea typeface="Cairo"/>
                          <a:cs typeface="Cairo"/>
                          <a:sym typeface="Cairo"/>
                        </a:rPr>
                        <a:t>Work with professionals</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493900">
                <a:tc>
                  <a:txBody>
                    <a:bodyPr/>
                    <a:lstStyle/>
                    <a:p>
                      <a:pPr indent="0" lvl="0" marL="0" rtl="0" algn="l">
                        <a:spcBef>
                          <a:spcPts val="0"/>
                        </a:spcBef>
                        <a:spcAft>
                          <a:spcPts val="0"/>
                        </a:spcAft>
                        <a:buNone/>
                      </a:pPr>
                      <a:r>
                        <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rPr lang="en">
                          <a:solidFill>
                            <a:schemeClr val="dk1"/>
                          </a:solidFill>
                          <a:latin typeface="Cairo"/>
                          <a:ea typeface="Cairo"/>
                          <a:cs typeface="Cairo"/>
                          <a:sym typeface="Cairo"/>
                        </a:rPr>
                        <a:t>Eat healthy</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493900">
                <a:tc>
                  <a:txBody>
                    <a:bodyPr/>
                    <a:lstStyle/>
                    <a:p>
                      <a:pPr indent="0" lvl="0" marL="0" rtl="0" algn="l">
                        <a:spcBef>
                          <a:spcPts val="0"/>
                        </a:spcBef>
                        <a:spcAft>
                          <a:spcPts val="0"/>
                        </a:spcAft>
                        <a:buNone/>
                      </a:pPr>
                      <a:r>
                        <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rPr lang="en">
                          <a:solidFill>
                            <a:schemeClr val="dk1"/>
                          </a:solidFill>
                          <a:latin typeface="Cairo"/>
                          <a:ea typeface="Cairo"/>
                          <a:cs typeface="Cairo"/>
                          <a:sym typeface="Cairo"/>
                        </a:rPr>
                        <a:t>Stay active</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bl>
          </a:graphicData>
        </a:graphic>
      </p:graphicFrame>
      <p:sp>
        <p:nvSpPr>
          <p:cNvPr id="2012" name="Google Shape;2012;p34"/>
          <p:cNvSpPr txBox="1"/>
          <p:nvPr/>
        </p:nvSpPr>
        <p:spPr>
          <a:xfrm>
            <a:off x="720000" y="1247775"/>
            <a:ext cx="7704000" cy="486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chemeClr val="dk2"/>
                </a:solidFill>
                <a:latin typeface="Bungee"/>
                <a:ea typeface="Bungee"/>
                <a:cs typeface="Bungee"/>
                <a:sym typeface="Bungee"/>
              </a:rPr>
              <a:t>PREVENTING OR MANAGING DIABETES</a:t>
            </a:r>
            <a:endParaRPr sz="2500">
              <a:solidFill>
                <a:schemeClr val="dk2"/>
              </a:solidFill>
              <a:latin typeface="Bungee"/>
              <a:ea typeface="Bungee"/>
              <a:cs typeface="Bungee"/>
              <a:sym typeface="Bungee"/>
            </a:endParaRPr>
          </a:p>
        </p:txBody>
      </p:sp>
      <p:sp>
        <p:nvSpPr>
          <p:cNvPr id="2013" name="Google Shape;2013;p34"/>
          <p:cNvSpPr txBox="1"/>
          <p:nvPr/>
        </p:nvSpPr>
        <p:spPr>
          <a:xfrm>
            <a:off x="4141350" y="3042100"/>
            <a:ext cx="861300" cy="486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500">
                <a:solidFill>
                  <a:schemeClr val="dk1"/>
                </a:solidFill>
                <a:latin typeface="Bungee"/>
                <a:ea typeface="Bungee"/>
                <a:cs typeface="Bungee"/>
                <a:sym typeface="Bungee"/>
              </a:rPr>
              <a:t>or</a:t>
            </a:r>
            <a:endParaRPr sz="2500">
              <a:solidFill>
                <a:schemeClr val="dk1"/>
              </a:solidFill>
              <a:latin typeface="Bungee"/>
              <a:ea typeface="Bungee"/>
              <a:cs typeface="Bungee"/>
              <a:sym typeface="Bungee"/>
            </a:endParaRPr>
          </a:p>
        </p:txBody>
      </p:sp>
      <p:sp>
        <p:nvSpPr>
          <p:cNvPr id="2014" name="Google Shape;2014;p34"/>
          <p:cNvSpPr/>
          <p:nvPr/>
        </p:nvSpPr>
        <p:spPr>
          <a:xfrm>
            <a:off x="1588403" y="2968374"/>
            <a:ext cx="266286" cy="196455"/>
          </a:xfrm>
          <a:custGeom>
            <a:rect b="b" l="l" r="r" t="t"/>
            <a:pathLst>
              <a:path extrusionOk="0" h="10440" w="14151">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34"/>
          <p:cNvSpPr/>
          <p:nvPr/>
        </p:nvSpPr>
        <p:spPr>
          <a:xfrm>
            <a:off x="1588403" y="3442024"/>
            <a:ext cx="266286" cy="196455"/>
          </a:xfrm>
          <a:custGeom>
            <a:rect b="b" l="l" r="r" t="t"/>
            <a:pathLst>
              <a:path extrusionOk="0" h="10440" w="14151">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34"/>
          <p:cNvSpPr/>
          <p:nvPr/>
        </p:nvSpPr>
        <p:spPr>
          <a:xfrm>
            <a:off x="1588403" y="3915674"/>
            <a:ext cx="266286" cy="196455"/>
          </a:xfrm>
          <a:custGeom>
            <a:rect b="b" l="l" r="r" t="t"/>
            <a:pathLst>
              <a:path extrusionOk="0" h="10440" w="14151">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34"/>
          <p:cNvSpPr/>
          <p:nvPr/>
        </p:nvSpPr>
        <p:spPr>
          <a:xfrm>
            <a:off x="5304278" y="2968374"/>
            <a:ext cx="266286" cy="196455"/>
          </a:xfrm>
          <a:custGeom>
            <a:rect b="b" l="l" r="r" t="t"/>
            <a:pathLst>
              <a:path extrusionOk="0" h="10440" w="14151">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34"/>
          <p:cNvSpPr/>
          <p:nvPr/>
        </p:nvSpPr>
        <p:spPr>
          <a:xfrm>
            <a:off x="5304278" y="3442024"/>
            <a:ext cx="266286" cy="196455"/>
          </a:xfrm>
          <a:custGeom>
            <a:rect b="b" l="l" r="r" t="t"/>
            <a:pathLst>
              <a:path extrusionOk="0" h="10440" w="14151">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34"/>
          <p:cNvSpPr/>
          <p:nvPr/>
        </p:nvSpPr>
        <p:spPr>
          <a:xfrm>
            <a:off x="5304278" y="3915674"/>
            <a:ext cx="266286" cy="196455"/>
          </a:xfrm>
          <a:custGeom>
            <a:rect b="b" l="l" r="r" t="t"/>
            <a:pathLst>
              <a:path extrusionOk="0" h="10440" w="14151">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20" name="Google Shape;2020;p34"/>
          <p:cNvGrpSpPr/>
          <p:nvPr/>
        </p:nvGrpSpPr>
        <p:grpSpPr>
          <a:xfrm flipH="1">
            <a:off x="4482791" y="2476124"/>
            <a:ext cx="178417" cy="291521"/>
            <a:chOff x="1570963" y="1098735"/>
            <a:chExt cx="246705" cy="403099"/>
          </a:xfrm>
        </p:grpSpPr>
        <p:sp>
          <p:nvSpPr>
            <p:cNvPr id="2021" name="Google Shape;2021;p34"/>
            <p:cNvSpPr/>
            <p:nvPr/>
          </p:nvSpPr>
          <p:spPr>
            <a:xfrm>
              <a:off x="1570963" y="1098735"/>
              <a:ext cx="246705" cy="403099"/>
            </a:xfrm>
            <a:custGeom>
              <a:rect b="b" l="l" r="r" t="t"/>
              <a:pathLst>
                <a:path extrusionOk="0" h="12810" w="7840">
                  <a:moveTo>
                    <a:pt x="3903" y="0"/>
                  </a:moveTo>
                  <a:cubicBezTo>
                    <a:pt x="3903" y="0"/>
                    <a:pt x="1" y="6739"/>
                    <a:pt x="1" y="8907"/>
                  </a:cubicBezTo>
                  <a:cubicBezTo>
                    <a:pt x="1" y="11075"/>
                    <a:pt x="1735" y="12810"/>
                    <a:pt x="3903" y="12810"/>
                  </a:cubicBezTo>
                  <a:cubicBezTo>
                    <a:pt x="6072" y="12810"/>
                    <a:pt x="7840" y="11075"/>
                    <a:pt x="7840" y="8907"/>
                  </a:cubicBezTo>
                  <a:cubicBezTo>
                    <a:pt x="7840" y="6739"/>
                    <a:pt x="3903" y="0"/>
                    <a:pt x="3903"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34"/>
            <p:cNvSpPr/>
            <p:nvPr/>
          </p:nvSpPr>
          <p:spPr>
            <a:xfrm>
              <a:off x="1598245" y="1334961"/>
              <a:ext cx="66176" cy="120772"/>
            </a:xfrm>
            <a:custGeom>
              <a:rect b="b" l="l" r="r" t="t"/>
              <a:pathLst>
                <a:path extrusionOk="0" h="3838" w="2103">
                  <a:moveTo>
                    <a:pt x="792" y="1"/>
                  </a:moveTo>
                  <a:cubicBezTo>
                    <a:pt x="587" y="1"/>
                    <a:pt x="384" y="96"/>
                    <a:pt x="268" y="299"/>
                  </a:cubicBezTo>
                  <a:cubicBezTo>
                    <a:pt x="134" y="633"/>
                    <a:pt x="34" y="966"/>
                    <a:pt x="34" y="1300"/>
                  </a:cubicBezTo>
                  <a:cubicBezTo>
                    <a:pt x="1" y="1600"/>
                    <a:pt x="34" y="1900"/>
                    <a:pt x="101" y="2200"/>
                  </a:cubicBezTo>
                  <a:cubicBezTo>
                    <a:pt x="268" y="2834"/>
                    <a:pt x="635" y="3368"/>
                    <a:pt x="1168" y="3768"/>
                  </a:cubicBezTo>
                  <a:cubicBezTo>
                    <a:pt x="1251" y="3809"/>
                    <a:pt x="1359" y="3838"/>
                    <a:pt x="1461" y="3838"/>
                  </a:cubicBezTo>
                  <a:cubicBezTo>
                    <a:pt x="1524" y="3838"/>
                    <a:pt x="1584" y="3827"/>
                    <a:pt x="1635" y="3802"/>
                  </a:cubicBezTo>
                  <a:cubicBezTo>
                    <a:pt x="1802" y="3768"/>
                    <a:pt x="1936" y="3668"/>
                    <a:pt x="2036" y="3535"/>
                  </a:cubicBezTo>
                  <a:cubicBezTo>
                    <a:pt x="2102" y="3401"/>
                    <a:pt x="2102" y="3235"/>
                    <a:pt x="2069" y="3068"/>
                  </a:cubicBezTo>
                  <a:cubicBezTo>
                    <a:pt x="2002" y="2901"/>
                    <a:pt x="1902" y="2768"/>
                    <a:pt x="1769" y="2701"/>
                  </a:cubicBezTo>
                  <a:lnTo>
                    <a:pt x="1769" y="2701"/>
                  </a:lnTo>
                  <a:cubicBezTo>
                    <a:pt x="1807" y="2720"/>
                    <a:pt x="1846" y="2739"/>
                    <a:pt x="1852" y="2739"/>
                  </a:cubicBezTo>
                  <a:cubicBezTo>
                    <a:pt x="1857" y="2739"/>
                    <a:pt x="1844" y="2729"/>
                    <a:pt x="1802" y="2701"/>
                  </a:cubicBezTo>
                  <a:lnTo>
                    <a:pt x="1769" y="2634"/>
                  </a:lnTo>
                  <a:lnTo>
                    <a:pt x="1635" y="2534"/>
                  </a:lnTo>
                  <a:cubicBezTo>
                    <a:pt x="1613" y="2511"/>
                    <a:pt x="1560" y="2428"/>
                    <a:pt x="1559" y="2428"/>
                  </a:cubicBezTo>
                  <a:lnTo>
                    <a:pt x="1559" y="2428"/>
                  </a:lnTo>
                  <a:cubicBezTo>
                    <a:pt x="1558" y="2428"/>
                    <a:pt x="1570" y="2447"/>
                    <a:pt x="1602" y="2501"/>
                  </a:cubicBezTo>
                  <a:lnTo>
                    <a:pt x="1502" y="2367"/>
                  </a:lnTo>
                  <a:cubicBezTo>
                    <a:pt x="1469" y="2267"/>
                    <a:pt x="1402" y="2200"/>
                    <a:pt x="1369" y="2100"/>
                  </a:cubicBezTo>
                  <a:lnTo>
                    <a:pt x="1369" y="2034"/>
                  </a:lnTo>
                  <a:cubicBezTo>
                    <a:pt x="1335" y="2000"/>
                    <a:pt x="1335" y="1934"/>
                    <a:pt x="1302" y="1867"/>
                  </a:cubicBezTo>
                  <a:cubicBezTo>
                    <a:pt x="1302" y="1800"/>
                    <a:pt x="1302" y="1767"/>
                    <a:pt x="1268" y="1700"/>
                  </a:cubicBezTo>
                  <a:lnTo>
                    <a:pt x="1268" y="1667"/>
                  </a:lnTo>
                  <a:cubicBezTo>
                    <a:pt x="1268" y="1567"/>
                    <a:pt x="1268" y="1467"/>
                    <a:pt x="1268" y="1366"/>
                  </a:cubicBezTo>
                  <a:cubicBezTo>
                    <a:pt x="1268" y="1321"/>
                    <a:pt x="1284" y="1213"/>
                    <a:pt x="1283" y="1213"/>
                  </a:cubicBezTo>
                  <a:lnTo>
                    <a:pt x="1283" y="1213"/>
                  </a:lnTo>
                  <a:cubicBezTo>
                    <a:pt x="1283" y="1213"/>
                    <a:pt x="1279" y="1236"/>
                    <a:pt x="1268" y="1300"/>
                  </a:cubicBezTo>
                  <a:cubicBezTo>
                    <a:pt x="1268" y="1266"/>
                    <a:pt x="1268" y="1200"/>
                    <a:pt x="1302" y="1166"/>
                  </a:cubicBezTo>
                  <a:cubicBezTo>
                    <a:pt x="1335" y="1100"/>
                    <a:pt x="1335" y="1066"/>
                    <a:pt x="1335" y="1000"/>
                  </a:cubicBezTo>
                  <a:cubicBezTo>
                    <a:pt x="1359" y="976"/>
                    <a:pt x="1400" y="867"/>
                    <a:pt x="1385" y="867"/>
                  </a:cubicBezTo>
                  <a:cubicBezTo>
                    <a:pt x="1382" y="867"/>
                    <a:pt x="1375" y="873"/>
                    <a:pt x="1365" y="886"/>
                  </a:cubicBezTo>
                  <a:lnTo>
                    <a:pt x="1365" y="886"/>
                  </a:lnTo>
                  <a:cubicBezTo>
                    <a:pt x="1435" y="762"/>
                    <a:pt x="1431" y="614"/>
                    <a:pt x="1402" y="466"/>
                  </a:cubicBezTo>
                  <a:cubicBezTo>
                    <a:pt x="1326" y="164"/>
                    <a:pt x="1058" y="1"/>
                    <a:pt x="792" y="1"/>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3" name="Google Shape;2023;p34"/>
          <p:cNvGrpSpPr/>
          <p:nvPr/>
        </p:nvGrpSpPr>
        <p:grpSpPr>
          <a:xfrm rot="10800000">
            <a:off x="4482791" y="3730324"/>
            <a:ext cx="178417" cy="291521"/>
            <a:chOff x="1570963" y="1098735"/>
            <a:chExt cx="246705" cy="403099"/>
          </a:xfrm>
        </p:grpSpPr>
        <p:sp>
          <p:nvSpPr>
            <p:cNvPr id="2024" name="Google Shape;2024;p34"/>
            <p:cNvSpPr/>
            <p:nvPr/>
          </p:nvSpPr>
          <p:spPr>
            <a:xfrm>
              <a:off x="1570963" y="1098735"/>
              <a:ext cx="246705" cy="403099"/>
            </a:xfrm>
            <a:custGeom>
              <a:rect b="b" l="l" r="r" t="t"/>
              <a:pathLst>
                <a:path extrusionOk="0" h="12810" w="7840">
                  <a:moveTo>
                    <a:pt x="3903" y="0"/>
                  </a:moveTo>
                  <a:cubicBezTo>
                    <a:pt x="3903" y="0"/>
                    <a:pt x="1" y="6739"/>
                    <a:pt x="1" y="8907"/>
                  </a:cubicBezTo>
                  <a:cubicBezTo>
                    <a:pt x="1" y="11075"/>
                    <a:pt x="1735" y="12810"/>
                    <a:pt x="3903" y="12810"/>
                  </a:cubicBezTo>
                  <a:cubicBezTo>
                    <a:pt x="6072" y="12810"/>
                    <a:pt x="7840" y="11075"/>
                    <a:pt x="7840" y="8907"/>
                  </a:cubicBezTo>
                  <a:cubicBezTo>
                    <a:pt x="7840" y="6739"/>
                    <a:pt x="3903" y="0"/>
                    <a:pt x="3903"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34"/>
            <p:cNvSpPr/>
            <p:nvPr/>
          </p:nvSpPr>
          <p:spPr>
            <a:xfrm>
              <a:off x="1598245" y="1334961"/>
              <a:ext cx="66176" cy="120772"/>
            </a:xfrm>
            <a:custGeom>
              <a:rect b="b" l="l" r="r" t="t"/>
              <a:pathLst>
                <a:path extrusionOk="0" h="3838" w="2103">
                  <a:moveTo>
                    <a:pt x="792" y="1"/>
                  </a:moveTo>
                  <a:cubicBezTo>
                    <a:pt x="587" y="1"/>
                    <a:pt x="384" y="96"/>
                    <a:pt x="268" y="299"/>
                  </a:cubicBezTo>
                  <a:cubicBezTo>
                    <a:pt x="134" y="633"/>
                    <a:pt x="34" y="966"/>
                    <a:pt x="34" y="1300"/>
                  </a:cubicBezTo>
                  <a:cubicBezTo>
                    <a:pt x="1" y="1600"/>
                    <a:pt x="34" y="1900"/>
                    <a:pt x="101" y="2200"/>
                  </a:cubicBezTo>
                  <a:cubicBezTo>
                    <a:pt x="268" y="2834"/>
                    <a:pt x="635" y="3368"/>
                    <a:pt x="1168" y="3768"/>
                  </a:cubicBezTo>
                  <a:cubicBezTo>
                    <a:pt x="1251" y="3809"/>
                    <a:pt x="1359" y="3838"/>
                    <a:pt x="1461" y="3838"/>
                  </a:cubicBezTo>
                  <a:cubicBezTo>
                    <a:pt x="1524" y="3838"/>
                    <a:pt x="1584" y="3827"/>
                    <a:pt x="1635" y="3802"/>
                  </a:cubicBezTo>
                  <a:cubicBezTo>
                    <a:pt x="1802" y="3768"/>
                    <a:pt x="1936" y="3668"/>
                    <a:pt x="2036" y="3535"/>
                  </a:cubicBezTo>
                  <a:cubicBezTo>
                    <a:pt x="2102" y="3401"/>
                    <a:pt x="2102" y="3235"/>
                    <a:pt x="2069" y="3068"/>
                  </a:cubicBezTo>
                  <a:cubicBezTo>
                    <a:pt x="2002" y="2901"/>
                    <a:pt x="1902" y="2768"/>
                    <a:pt x="1769" y="2701"/>
                  </a:cubicBezTo>
                  <a:lnTo>
                    <a:pt x="1769" y="2701"/>
                  </a:lnTo>
                  <a:cubicBezTo>
                    <a:pt x="1807" y="2720"/>
                    <a:pt x="1846" y="2739"/>
                    <a:pt x="1852" y="2739"/>
                  </a:cubicBezTo>
                  <a:cubicBezTo>
                    <a:pt x="1857" y="2739"/>
                    <a:pt x="1844" y="2729"/>
                    <a:pt x="1802" y="2701"/>
                  </a:cubicBezTo>
                  <a:lnTo>
                    <a:pt x="1769" y="2634"/>
                  </a:lnTo>
                  <a:lnTo>
                    <a:pt x="1635" y="2534"/>
                  </a:lnTo>
                  <a:cubicBezTo>
                    <a:pt x="1613" y="2511"/>
                    <a:pt x="1560" y="2428"/>
                    <a:pt x="1559" y="2428"/>
                  </a:cubicBezTo>
                  <a:lnTo>
                    <a:pt x="1559" y="2428"/>
                  </a:lnTo>
                  <a:cubicBezTo>
                    <a:pt x="1558" y="2428"/>
                    <a:pt x="1570" y="2447"/>
                    <a:pt x="1602" y="2501"/>
                  </a:cubicBezTo>
                  <a:lnTo>
                    <a:pt x="1502" y="2367"/>
                  </a:lnTo>
                  <a:cubicBezTo>
                    <a:pt x="1469" y="2267"/>
                    <a:pt x="1402" y="2200"/>
                    <a:pt x="1369" y="2100"/>
                  </a:cubicBezTo>
                  <a:lnTo>
                    <a:pt x="1369" y="2034"/>
                  </a:lnTo>
                  <a:cubicBezTo>
                    <a:pt x="1335" y="2000"/>
                    <a:pt x="1335" y="1934"/>
                    <a:pt x="1302" y="1867"/>
                  </a:cubicBezTo>
                  <a:cubicBezTo>
                    <a:pt x="1302" y="1800"/>
                    <a:pt x="1302" y="1767"/>
                    <a:pt x="1268" y="1700"/>
                  </a:cubicBezTo>
                  <a:lnTo>
                    <a:pt x="1268" y="1667"/>
                  </a:lnTo>
                  <a:cubicBezTo>
                    <a:pt x="1268" y="1567"/>
                    <a:pt x="1268" y="1467"/>
                    <a:pt x="1268" y="1366"/>
                  </a:cubicBezTo>
                  <a:cubicBezTo>
                    <a:pt x="1268" y="1321"/>
                    <a:pt x="1284" y="1213"/>
                    <a:pt x="1283" y="1213"/>
                  </a:cubicBezTo>
                  <a:lnTo>
                    <a:pt x="1283" y="1213"/>
                  </a:lnTo>
                  <a:cubicBezTo>
                    <a:pt x="1283" y="1213"/>
                    <a:pt x="1279" y="1236"/>
                    <a:pt x="1268" y="1300"/>
                  </a:cubicBezTo>
                  <a:cubicBezTo>
                    <a:pt x="1268" y="1266"/>
                    <a:pt x="1268" y="1200"/>
                    <a:pt x="1302" y="1166"/>
                  </a:cubicBezTo>
                  <a:cubicBezTo>
                    <a:pt x="1335" y="1100"/>
                    <a:pt x="1335" y="1066"/>
                    <a:pt x="1335" y="1000"/>
                  </a:cubicBezTo>
                  <a:cubicBezTo>
                    <a:pt x="1359" y="976"/>
                    <a:pt x="1400" y="867"/>
                    <a:pt x="1385" y="867"/>
                  </a:cubicBezTo>
                  <a:cubicBezTo>
                    <a:pt x="1382" y="867"/>
                    <a:pt x="1375" y="873"/>
                    <a:pt x="1365" y="886"/>
                  </a:cubicBezTo>
                  <a:lnTo>
                    <a:pt x="1365" y="886"/>
                  </a:lnTo>
                  <a:cubicBezTo>
                    <a:pt x="1435" y="762"/>
                    <a:pt x="1431" y="614"/>
                    <a:pt x="1402" y="466"/>
                  </a:cubicBezTo>
                  <a:cubicBezTo>
                    <a:pt x="1326" y="164"/>
                    <a:pt x="1058" y="1"/>
                    <a:pt x="792" y="1"/>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9" name="Shape 2029"/>
        <p:cNvGrpSpPr/>
        <p:nvPr/>
      </p:nvGrpSpPr>
      <p:grpSpPr>
        <a:xfrm>
          <a:off x="0" y="0"/>
          <a:ext cx="0" cy="0"/>
          <a:chOff x="0" y="0"/>
          <a:chExt cx="0" cy="0"/>
        </a:xfrm>
      </p:grpSpPr>
      <p:sp>
        <p:nvSpPr>
          <p:cNvPr id="2030" name="Google Shape;2030;p35"/>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World Diabetes Day </a:t>
            </a:r>
            <a:r>
              <a:rPr lang="en">
                <a:solidFill>
                  <a:schemeClr val="dk2"/>
                </a:solidFill>
              </a:rPr>
              <a:t>Infographics</a:t>
            </a:r>
            <a:endParaRPr/>
          </a:p>
        </p:txBody>
      </p:sp>
      <p:sp>
        <p:nvSpPr>
          <p:cNvPr id="2031" name="Google Shape;2031;p35"/>
          <p:cNvSpPr txBox="1"/>
          <p:nvPr/>
        </p:nvSpPr>
        <p:spPr>
          <a:xfrm>
            <a:off x="720000" y="1247775"/>
            <a:ext cx="7704000" cy="486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chemeClr val="dk2"/>
                </a:solidFill>
                <a:latin typeface="Bungee"/>
                <a:ea typeface="Bungee"/>
                <a:cs typeface="Bungee"/>
                <a:sym typeface="Bungee"/>
              </a:rPr>
              <a:t>DEATH RATES</a:t>
            </a:r>
            <a:endParaRPr sz="2500">
              <a:solidFill>
                <a:schemeClr val="dk2"/>
              </a:solidFill>
              <a:latin typeface="Bungee"/>
              <a:ea typeface="Bungee"/>
              <a:cs typeface="Bungee"/>
              <a:sym typeface="Bungee"/>
            </a:endParaRPr>
          </a:p>
        </p:txBody>
      </p:sp>
      <p:sp>
        <p:nvSpPr>
          <p:cNvPr id="2032" name="Google Shape;2032;p35"/>
          <p:cNvSpPr/>
          <p:nvPr/>
        </p:nvSpPr>
        <p:spPr>
          <a:xfrm>
            <a:off x="1945472" y="1831697"/>
            <a:ext cx="1723800" cy="1723800"/>
          </a:xfrm>
          <a:prstGeom prst="donut">
            <a:avLst>
              <a:gd fmla="val 10779"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35"/>
          <p:cNvSpPr/>
          <p:nvPr/>
        </p:nvSpPr>
        <p:spPr>
          <a:xfrm>
            <a:off x="1843529" y="1769575"/>
            <a:ext cx="1848300" cy="1848000"/>
          </a:xfrm>
          <a:prstGeom prst="blockArc">
            <a:avLst>
              <a:gd fmla="val 8066345" name="adj1"/>
              <a:gd fmla="val 14166005" name="adj2"/>
              <a:gd fmla="val 19800" name="adj3"/>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4" name="Google Shape;2034;p35"/>
          <p:cNvGrpSpPr/>
          <p:nvPr/>
        </p:nvGrpSpPr>
        <p:grpSpPr>
          <a:xfrm flipH="1">
            <a:off x="2732445" y="2547862"/>
            <a:ext cx="178417" cy="291521"/>
            <a:chOff x="1570963" y="1098735"/>
            <a:chExt cx="246705" cy="403099"/>
          </a:xfrm>
        </p:grpSpPr>
        <p:sp>
          <p:nvSpPr>
            <p:cNvPr id="2035" name="Google Shape;2035;p35"/>
            <p:cNvSpPr/>
            <p:nvPr/>
          </p:nvSpPr>
          <p:spPr>
            <a:xfrm>
              <a:off x="1570963" y="1098735"/>
              <a:ext cx="246705" cy="403099"/>
            </a:xfrm>
            <a:custGeom>
              <a:rect b="b" l="l" r="r" t="t"/>
              <a:pathLst>
                <a:path extrusionOk="0" h="12810" w="7840">
                  <a:moveTo>
                    <a:pt x="3903" y="0"/>
                  </a:moveTo>
                  <a:cubicBezTo>
                    <a:pt x="3903" y="0"/>
                    <a:pt x="1" y="6739"/>
                    <a:pt x="1" y="8907"/>
                  </a:cubicBezTo>
                  <a:cubicBezTo>
                    <a:pt x="1" y="11075"/>
                    <a:pt x="1735" y="12810"/>
                    <a:pt x="3903" y="12810"/>
                  </a:cubicBezTo>
                  <a:cubicBezTo>
                    <a:pt x="6072" y="12810"/>
                    <a:pt x="7840" y="11075"/>
                    <a:pt x="7840" y="8907"/>
                  </a:cubicBezTo>
                  <a:cubicBezTo>
                    <a:pt x="7840" y="6739"/>
                    <a:pt x="3903" y="0"/>
                    <a:pt x="3903"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35"/>
            <p:cNvSpPr/>
            <p:nvPr/>
          </p:nvSpPr>
          <p:spPr>
            <a:xfrm>
              <a:off x="1598245" y="1334961"/>
              <a:ext cx="66176" cy="120772"/>
            </a:xfrm>
            <a:custGeom>
              <a:rect b="b" l="l" r="r" t="t"/>
              <a:pathLst>
                <a:path extrusionOk="0" h="3838" w="2103">
                  <a:moveTo>
                    <a:pt x="792" y="1"/>
                  </a:moveTo>
                  <a:cubicBezTo>
                    <a:pt x="587" y="1"/>
                    <a:pt x="384" y="96"/>
                    <a:pt x="268" y="299"/>
                  </a:cubicBezTo>
                  <a:cubicBezTo>
                    <a:pt x="134" y="633"/>
                    <a:pt x="34" y="966"/>
                    <a:pt x="34" y="1300"/>
                  </a:cubicBezTo>
                  <a:cubicBezTo>
                    <a:pt x="1" y="1600"/>
                    <a:pt x="34" y="1900"/>
                    <a:pt x="101" y="2200"/>
                  </a:cubicBezTo>
                  <a:cubicBezTo>
                    <a:pt x="268" y="2834"/>
                    <a:pt x="635" y="3368"/>
                    <a:pt x="1168" y="3768"/>
                  </a:cubicBezTo>
                  <a:cubicBezTo>
                    <a:pt x="1251" y="3809"/>
                    <a:pt x="1359" y="3838"/>
                    <a:pt x="1461" y="3838"/>
                  </a:cubicBezTo>
                  <a:cubicBezTo>
                    <a:pt x="1524" y="3838"/>
                    <a:pt x="1584" y="3827"/>
                    <a:pt x="1635" y="3802"/>
                  </a:cubicBezTo>
                  <a:cubicBezTo>
                    <a:pt x="1802" y="3768"/>
                    <a:pt x="1936" y="3668"/>
                    <a:pt x="2036" y="3535"/>
                  </a:cubicBezTo>
                  <a:cubicBezTo>
                    <a:pt x="2102" y="3401"/>
                    <a:pt x="2102" y="3235"/>
                    <a:pt x="2069" y="3068"/>
                  </a:cubicBezTo>
                  <a:cubicBezTo>
                    <a:pt x="2002" y="2901"/>
                    <a:pt x="1902" y="2768"/>
                    <a:pt x="1769" y="2701"/>
                  </a:cubicBezTo>
                  <a:lnTo>
                    <a:pt x="1769" y="2701"/>
                  </a:lnTo>
                  <a:cubicBezTo>
                    <a:pt x="1807" y="2720"/>
                    <a:pt x="1846" y="2739"/>
                    <a:pt x="1852" y="2739"/>
                  </a:cubicBezTo>
                  <a:cubicBezTo>
                    <a:pt x="1857" y="2739"/>
                    <a:pt x="1844" y="2729"/>
                    <a:pt x="1802" y="2701"/>
                  </a:cubicBezTo>
                  <a:lnTo>
                    <a:pt x="1769" y="2634"/>
                  </a:lnTo>
                  <a:lnTo>
                    <a:pt x="1635" y="2534"/>
                  </a:lnTo>
                  <a:cubicBezTo>
                    <a:pt x="1613" y="2511"/>
                    <a:pt x="1560" y="2428"/>
                    <a:pt x="1559" y="2428"/>
                  </a:cubicBezTo>
                  <a:lnTo>
                    <a:pt x="1559" y="2428"/>
                  </a:lnTo>
                  <a:cubicBezTo>
                    <a:pt x="1558" y="2428"/>
                    <a:pt x="1570" y="2447"/>
                    <a:pt x="1602" y="2501"/>
                  </a:cubicBezTo>
                  <a:lnTo>
                    <a:pt x="1502" y="2367"/>
                  </a:lnTo>
                  <a:cubicBezTo>
                    <a:pt x="1469" y="2267"/>
                    <a:pt x="1402" y="2200"/>
                    <a:pt x="1369" y="2100"/>
                  </a:cubicBezTo>
                  <a:lnTo>
                    <a:pt x="1369" y="2034"/>
                  </a:lnTo>
                  <a:cubicBezTo>
                    <a:pt x="1335" y="2000"/>
                    <a:pt x="1335" y="1934"/>
                    <a:pt x="1302" y="1867"/>
                  </a:cubicBezTo>
                  <a:cubicBezTo>
                    <a:pt x="1302" y="1800"/>
                    <a:pt x="1302" y="1767"/>
                    <a:pt x="1268" y="1700"/>
                  </a:cubicBezTo>
                  <a:lnTo>
                    <a:pt x="1268" y="1667"/>
                  </a:lnTo>
                  <a:cubicBezTo>
                    <a:pt x="1268" y="1567"/>
                    <a:pt x="1268" y="1467"/>
                    <a:pt x="1268" y="1366"/>
                  </a:cubicBezTo>
                  <a:cubicBezTo>
                    <a:pt x="1268" y="1321"/>
                    <a:pt x="1284" y="1213"/>
                    <a:pt x="1283" y="1213"/>
                  </a:cubicBezTo>
                  <a:lnTo>
                    <a:pt x="1283" y="1213"/>
                  </a:lnTo>
                  <a:cubicBezTo>
                    <a:pt x="1283" y="1213"/>
                    <a:pt x="1279" y="1236"/>
                    <a:pt x="1268" y="1300"/>
                  </a:cubicBezTo>
                  <a:cubicBezTo>
                    <a:pt x="1268" y="1266"/>
                    <a:pt x="1268" y="1200"/>
                    <a:pt x="1302" y="1166"/>
                  </a:cubicBezTo>
                  <a:cubicBezTo>
                    <a:pt x="1335" y="1100"/>
                    <a:pt x="1335" y="1066"/>
                    <a:pt x="1335" y="1000"/>
                  </a:cubicBezTo>
                  <a:cubicBezTo>
                    <a:pt x="1359" y="976"/>
                    <a:pt x="1400" y="867"/>
                    <a:pt x="1385" y="867"/>
                  </a:cubicBezTo>
                  <a:cubicBezTo>
                    <a:pt x="1382" y="867"/>
                    <a:pt x="1375" y="873"/>
                    <a:pt x="1365" y="886"/>
                  </a:cubicBezTo>
                  <a:lnTo>
                    <a:pt x="1365" y="886"/>
                  </a:lnTo>
                  <a:cubicBezTo>
                    <a:pt x="1435" y="762"/>
                    <a:pt x="1431" y="614"/>
                    <a:pt x="1402" y="466"/>
                  </a:cubicBezTo>
                  <a:cubicBezTo>
                    <a:pt x="1326" y="164"/>
                    <a:pt x="1058" y="1"/>
                    <a:pt x="792" y="1"/>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37" name="Google Shape;2037;p35"/>
          <p:cNvSpPr txBox="1"/>
          <p:nvPr/>
        </p:nvSpPr>
        <p:spPr>
          <a:xfrm>
            <a:off x="4099175" y="2656273"/>
            <a:ext cx="3201300" cy="535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accent1"/>
                </a:solidFill>
                <a:latin typeface="Bungee"/>
                <a:ea typeface="Bungee"/>
                <a:cs typeface="Bungee"/>
                <a:sym typeface="Bungee"/>
              </a:rPr>
              <a:t>1.5M</a:t>
            </a:r>
            <a:endParaRPr sz="2500">
              <a:solidFill>
                <a:schemeClr val="accent1"/>
              </a:solidFill>
              <a:latin typeface="Bungee"/>
              <a:ea typeface="Bungee"/>
              <a:cs typeface="Bungee"/>
              <a:sym typeface="Bungee"/>
            </a:endParaRPr>
          </a:p>
        </p:txBody>
      </p:sp>
      <p:sp>
        <p:nvSpPr>
          <p:cNvPr id="2038" name="Google Shape;2038;p35"/>
          <p:cNvSpPr txBox="1"/>
          <p:nvPr/>
        </p:nvSpPr>
        <p:spPr>
          <a:xfrm>
            <a:off x="4099175" y="3135250"/>
            <a:ext cx="3201300" cy="406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F6EFE4"/>
                </a:solidFill>
                <a:latin typeface="Cairo"/>
                <a:ea typeface="Cairo"/>
                <a:cs typeface="Cairo"/>
                <a:sym typeface="Cairo"/>
              </a:rPr>
              <a:t>deaths caused by diabetes</a:t>
            </a:r>
            <a:endParaRPr sz="1600">
              <a:solidFill>
                <a:srgbClr val="F6EFE4"/>
              </a:solidFill>
              <a:latin typeface="Cairo"/>
              <a:ea typeface="Cairo"/>
              <a:cs typeface="Cairo"/>
              <a:sym typeface="Cairo"/>
            </a:endParaRPr>
          </a:p>
        </p:txBody>
      </p:sp>
      <p:sp>
        <p:nvSpPr>
          <p:cNvPr id="2039" name="Google Shape;2039;p35"/>
          <p:cNvSpPr txBox="1"/>
          <p:nvPr/>
        </p:nvSpPr>
        <p:spPr>
          <a:xfrm>
            <a:off x="4099175" y="2063475"/>
            <a:ext cx="3201300" cy="406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F6EFE4"/>
                </a:solidFill>
                <a:latin typeface="Cairo"/>
                <a:ea typeface="Cairo"/>
                <a:cs typeface="Cairo"/>
                <a:sym typeface="Cairo"/>
              </a:rPr>
              <a:t>deaths due to high blood glucose</a:t>
            </a:r>
            <a:endParaRPr sz="1600">
              <a:solidFill>
                <a:srgbClr val="F6EFE4"/>
              </a:solidFill>
              <a:latin typeface="Cairo"/>
              <a:ea typeface="Cairo"/>
              <a:cs typeface="Cairo"/>
              <a:sym typeface="Cairo"/>
            </a:endParaRPr>
          </a:p>
        </p:txBody>
      </p:sp>
      <p:sp>
        <p:nvSpPr>
          <p:cNvPr id="2040" name="Google Shape;2040;p35"/>
          <p:cNvSpPr txBox="1"/>
          <p:nvPr/>
        </p:nvSpPr>
        <p:spPr>
          <a:xfrm>
            <a:off x="4099175" y="1584500"/>
            <a:ext cx="3201300" cy="535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dk1"/>
                </a:solidFill>
                <a:latin typeface="Bungee"/>
                <a:ea typeface="Bungee"/>
                <a:cs typeface="Bungee"/>
                <a:sym typeface="Bungee"/>
              </a:rPr>
              <a:t>3.7m</a:t>
            </a:r>
            <a:endParaRPr sz="2500">
              <a:solidFill>
                <a:schemeClr val="dk1"/>
              </a:solidFill>
              <a:latin typeface="Bungee"/>
              <a:ea typeface="Bungee"/>
              <a:cs typeface="Bungee"/>
              <a:sym typeface="Bungee"/>
            </a:endParaRPr>
          </a:p>
        </p:txBody>
      </p:sp>
      <p:grpSp>
        <p:nvGrpSpPr>
          <p:cNvPr id="2041" name="Google Shape;2041;p35"/>
          <p:cNvGrpSpPr/>
          <p:nvPr/>
        </p:nvGrpSpPr>
        <p:grpSpPr>
          <a:xfrm>
            <a:off x="1431170" y="4028561"/>
            <a:ext cx="235970" cy="554557"/>
            <a:chOff x="3903196" y="1379924"/>
            <a:chExt cx="1357711" cy="3188943"/>
          </a:xfrm>
        </p:grpSpPr>
        <p:sp>
          <p:nvSpPr>
            <p:cNvPr id="2042" name="Google Shape;2042;p35"/>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35"/>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35"/>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35"/>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35"/>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35"/>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35"/>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35"/>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35"/>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35"/>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35"/>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35"/>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35"/>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35"/>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35"/>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35"/>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35"/>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35"/>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35"/>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35"/>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35"/>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35"/>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35"/>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35"/>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35"/>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35"/>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35"/>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35"/>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35"/>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35"/>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35"/>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35"/>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4" name="Google Shape;2074;p35"/>
          <p:cNvGrpSpPr/>
          <p:nvPr/>
        </p:nvGrpSpPr>
        <p:grpSpPr>
          <a:xfrm>
            <a:off x="1770417" y="4028561"/>
            <a:ext cx="235970" cy="554557"/>
            <a:chOff x="3903196" y="1379924"/>
            <a:chExt cx="1357711" cy="3188943"/>
          </a:xfrm>
        </p:grpSpPr>
        <p:sp>
          <p:nvSpPr>
            <p:cNvPr id="2075" name="Google Shape;2075;p35"/>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35"/>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35"/>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35"/>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35"/>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35"/>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35"/>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35"/>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35"/>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35"/>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35"/>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35"/>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35"/>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35"/>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35"/>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35"/>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35"/>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35"/>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35"/>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35"/>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35"/>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35"/>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35"/>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35"/>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35"/>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35"/>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35"/>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35"/>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35"/>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35"/>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35"/>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35"/>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7" name="Google Shape;2107;p35"/>
          <p:cNvGrpSpPr/>
          <p:nvPr/>
        </p:nvGrpSpPr>
        <p:grpSpPr>
          <a:xfrm>
            <a:off x="2109664" y="4028561"/>
            <a:ext cx="235970" cy="554557"/>
            <a:chOff x="3903196" y="1379924"/>
            <a:chExt cx="1357711" cy="3188943"/>
          </a:xfrm>
        </p:grpSpPr>
        <p:sp>
          <p:nvSpPr>
            <p:cNvPr id="2108" name="Google Shape;2108;p35"/>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35"/>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35"/>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35"/>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35"/>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35"/>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35"/>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35"/>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35"/>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35"/>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35"/>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35"/>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35"/>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35"/>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35"/>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35"/>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35"/>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35"/>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35"/>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35"/>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35"/>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35"/>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35"/>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35"/>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35"/>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35"/>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35"/>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35"/>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35"/>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35"/>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35"/>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35"/>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0" name="Google Shape;2140;p35"/>
          <p:cNvGrpSpPr/>
          <p:nvPr/>
        </p:nvGrpSpPr>
        <p:grpSpPr>
          <a:xfrm>
            <a:off x="2448912" y="4028561"/>
            <a:ext cx="235970" cy="554557"/>
            <a:chOff x="3903196" y="1379924"/>
            <a:chExt cx="1357711" cy="3188943"/>
          </a:xfrm>
        </p:grpSpPr>
        <p:sp>
          <p:nvSpPr>
            <p:cNvPr id="2141" name="Google Shape;2141;p35"/>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35"/>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35"/>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35"/>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35"/>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35"/>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35"/>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35"/>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35"/>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35"/>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35"/>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35"/>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35"/>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35"/>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35"/>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35"/>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35"/>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35"/>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35"/>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35"/>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35"/>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35"/>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35"/>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35"/>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35"/>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35"/>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35"/>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35"/>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35"/>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35"/>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35"/>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35"/>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3" name="Google Shape;2173;p35"/>
          <p:cNvGrpSpPr/>
          <p:nvPr/>
        </p:nvGrpSpPr>
        <p:grpSpPr>
          <a:xfrm>
            <a:off x="2788159" y="4028561"/>
            <a:ext cx="235970" cy="554557"/>
            <a:chOff x="3903196" y="1379924"/>
            <a:chExt cx="1357711" cy="3188943"/>
          </a:xfrm>
        </p:grpSpPr>
        <p:sp>
          <p:nvSpPr>
            <p:cNvPr id="2174" name="Google Shape;2174;p35"/>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35"/>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35"/>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35"/>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35"/>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35"/>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35"/>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35"/>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35"/>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35"/>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35"/>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35"/>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35"/>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35"/>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35"/>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35"/>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35"/>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35"/>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35"/>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35"/>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35"/>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35"/>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35"/>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35"/>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35"/>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35"/>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35"/>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35"/>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35"/>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35"/>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35"/>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35"/>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6" name="Google Shape;2206;p35"/>
          <p:cNvGrpSpPr/>
          <p:nvPr/>
        </p:nvGrpSpPr>
        <p:grpSpPr>
          <a:xfrm>
            <a:off x="3466649" y="4028569"/>
            <a:ext cx="235970" cy="554557"/>
            <a:chOff x="3903196" y="1379924"/>
            <a:chExt cx="1357711" cy="3188943"/>
          </a:xfrm>
        </p:grpSpPr>
        <p:sp>
          <p:nvSpPr>
            <p:cNvPr id="2207" name="Google Shape;2207;p35"/>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35"/>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35"/>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35"/>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35"/>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35"/>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35"/>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35"/>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35"/>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35"/>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35"/>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35"/>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35"/>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35"/>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35"/>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35"/>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35"/>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35"/>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35"/>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35"/>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35"/>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35"/>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35"/>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35"/>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35"/>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35"/>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35"/>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35"/>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35"/>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35"/>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35"/>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35"/>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9" name="Google Shape;2239;p35"/>
          <p:cNvGrpSpPr/>
          <p:nvPr/>
        </p:nvGrpSpPr>
        <p:grpSpPr>
          <a:xfrm>
            <a:off x="3805896" y="4028569"/>
            <a:ext cx="235970" cy="554557"/>
            <a:chOff x="3903196" y="1379924"/>
            <a:chExt cx="1357711" cy="3188943"/>
          </a:xfrm>
        </p:grpSpPr>
        <p:sp>
          <p:nvSpPr>
            <p:cNvPr id="2240" name="Google Shape;2240;p35"/>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35"/>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35"/>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35"/>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35"/>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35"/>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35"/>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35"/>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35"/>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35"/>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35"/>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35"/>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35"/>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35"/>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35"/>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35"/>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35"/>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35"/>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35"/>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35"/>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35"/>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35"/>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35"/>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35"/>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35"/>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35"/>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35"/>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35"/>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35"/>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35"/>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35"/>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35"/>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2" name="Google Shape;2272;p35"/>
          <p:cNvGrpSpPr/>
          <p:nvPr/>
        </p:nvGrpSpPr>
        <p:grpSpPr>
          <a:xfrm>
            <a:off x="4145143" y="4028569"/>
            <a:ext cx="235970" cy="554557"/>
            <a:chOff x="3903196" y="1379924"/>
            <a:chExt cx="1357711" cy="3188943"/>
          </a:xfrm>
        </p:grpSpPr>
        <p:sp>
          <p:nvSpPr>
            <p:cNvPr id="2273" name="Google Shape;2273;p35"/>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35"/>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35"/>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35"/>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35"/>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35"/>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35"/>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35"/>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35"/>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35"/>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35"/>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35"/>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35"/>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35"/>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35"/>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35"/>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35"/>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35"/>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35"/>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35"/>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35"/>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35"/>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35"/>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35"/>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35"/>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35"/>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35"/>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35"/>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35"/>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35"/>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35"/>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35"/>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5" name="Google Shape;2305;p35"/>
          <p:cNvGrpSpPr/>
          <p:nvPr/>
        </p:nvGrpSpPr>
        <p:grpSpPr>
          <a:xfrm>
            <a:off x="4484390" y="4028569"/>
            <a:ext cx="235970" cy="554557"/>
            <a:chOff x="3903196" y="1379924"/>
            <a:chExt cx="1357711" cy="3188943"/>
          </a:xfrm>
        </p:grpSpPr>
        <p:sp>
          <p:nvSpPr>
            <p:cNvPr id="2306" name="Google Shape;2306;p35"/>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35"/>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35"/>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35"/>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35"/>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35"/>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35"/>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35"/>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35"/>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35"/>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35"/>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35"/>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35"/>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35"/>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35"/>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35"/>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35"/>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35"/>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35"/>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35"/>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35"/>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35"/>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35"/>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35"/>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35"/>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35"/>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35"/>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35"/>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35"/>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35"/>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35"/>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35"/>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8" name="Google Shape;2338;p35"/>
          <p:cNvGrpSpPr/>
          <p:nvPr/>
        </p:nvGrpSpPr>
        <p:grpSpPr>
          <a:xfrm>
            <a:off x="3127402" y="4028569"/>
            <a:ext cx="235970" cy="554557"/>
            <a:chOff x="3903196" y="1379924"/>
            <a:chExt cx="1357711" cy="3188943"/>
          </a:xfrm>
        </p:grpSpPr>
        <p:sp>
          <p:nvSpPr>
            <p:cNvPr id="2339" name="Google Shape;2339;p35"/>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35"/>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35"/>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35"/>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35"/>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35"/>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35"/>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35"/>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35"/>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35"/>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35"/>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35"/>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35"/>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35"/>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35"/>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35"/>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35"/>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35"/>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35"/>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35"/>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35"/>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35"/>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35"/>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35"/>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35"/>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35"/>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35"/>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35"/>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35"/>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35"/>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35"/>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35"/>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71" name="Google Shape;2371;p35"/>
          <p:cNvSpPr txBox="1"/>
          <p:nvPr/>
        </p:nvSpPr>
        <p:spPr>
          <a:xfrm>
            <a:off x="4832825" y="4068550"/>
            <a:ext cx="3515100" cy="474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2000">
                <a:solidFill>
                  <a:schemeClr val="dk2"/>
                </a:solidFill>
                <a:latin typeface="Bungee"/>
                <a:ea typeface="Bungee"/>
                <a:cs typeface="Bungee"/>
                <a:sym typeface="Bungee"/>
              </a:rPr>
              <a:t>THAT IS </a:t>
            </a:r>
            <a:r>
              <a:rPr lang="en" sz="2000">
                <a:solidFill>
                  <a:schemeClr val="accent1"/>
                </a:solidFill>
                <a:latin typeface="Bungee"/>
                <a:ea typeface="Bungee"/>
                <a:cs typeface="Bungee"/>
                <a:sym typeface="Bungee"/>
              </a:rPr>
              <a:t>1 </a:t>
            </a:r>
            <a:r>
              <a:rPr lang="en" sz="2000">
                <a:solidFill>
                  <a:schemeClr val="dk2"/>
                </a:solidFill>
                <a:latin typeface="Bungee"/>
                <a:ea typeface="Bungee"/>
                <a:cs typeface="Bungee"/>
                <a:sym typeface="Bungee"/>
              </a:rPr>
              <a:t>PERSON IN 11</a:t>
            </a:r>
            <a:endParaRPr sz="2000">
              <a:solidFill>
                <a:schemeClr val="dk2"/>
              </a:solidFill>
              <a:latin typeface="Bungee"/>
              <a:ea typeface="Bungee"/>
              <a:cs typeface="Bungee"/>
              <a:sym typeface="Bungee"/>
            </a:endParaRPr>
          </a:p>
        </p:txBody>
      </p:sp>
      <p:grpSp>
        <p:nvGrpSpPr>
          <p:cNvPr id="2372" name="Google Shape;2372;p35"/>
          <p:cNvGrpSpPr/>
          <p:nvPr/>
        </p:nvGrpSpPr>
        <p:grpSpPr>
          <a:xfrm>
            <a:off x="1091907" y="4028561"/>
            <a:ext cx="235970" cy="554557"/>
            <a:chOff x="3903196" y="1379924"/>
            <a:chExt cx="1357711" cy="3188943"/>
          </a:xfrm>
        </p:grpSpPr>
        <p:sp>
          <p:nvSpPr>
            <p:cNvPr id="2373" name="Google Shape;2373;p35"/>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35"/>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35"/>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35"/>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35"/>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35"/>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35"/>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35"/>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35"/>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35"/>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35"/>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35"/>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35"/>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35"/>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35"/>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35"/>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35"/>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35"/>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35"/>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35"/>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35"/>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35"/>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35"/>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35"/>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35"/>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35"/>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35"/>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35"/>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35"/>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35"/>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35"/>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35"/>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405" name="Google Shape;2405;p35"/>
          <p:cNvCxnSpPr/>
          <p:nvPr/>
        </p:nvCxnSpPr>
        <p:spPr>
          <a:xfrm>
            <a:off x="733925" y="3822150"/>
            <a:ext cx="7671900" cy="0"/>
          </a:xfrm>
          <a:prstGeom prst="straightConnector1">
            <a:avLst/>
          </a:prstGeom>
          <a:noFill/>
          <a:ln cap="flat" cmpd="sng" w="19050">
            <a:solidFill>
              <a:schemeClr val="dk2"/>
            </a:solidFill>
            <a:prstDash val="dot"/>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8"/>
          <p:cNvSpPr txBox="1"/>
          <p:nvPr>
            <p:ph type="title"/>
          </p:nvPr>
        </p:nvSpPr>
        <p:spPr>
          <a:xfrm>
            <a:off x="720000" y="540000"/>
            <a:ext cx="7704000" cy="104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ABOUT World Diabetes Day </a:t>
            </a:r>
            <a:r>
              <a:rPr lang="en">
                <a:solidFill>
                  <a:schemeClr val="dk2"/>
                </a:solidFill>
              </a:rPr>
              <a:t>Infographics</a:t>
            </a:r>
            <a:endParaRPr>
              <a:solidFill>
                <a:schemeClr val="dk2"/>
              </a:solidFill>
            </a:endParaRPr>
          </a:p>
        </p:txBody>
      </p:sp>
      <p:sp>
        <p:nvSpPr>
          <p:cNvPr id="192" name="Google Shape;192;p18"/>
          <p:cNvSpPr txBox="1"/>
          <p:nvPr>
            <p:ph idx="1" type="body"/>
          </p:nvPr>
        </p:nvSpPr>
        <p:spPr>
          <a:xfrm>
            <a:off x="720000" y="1654750"/>
            <a:ext cx="7704000" cy="2914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solidFill>
                  <a:schemeClr val="dk1"/>
                </a:solidFill>
              </a:rPr>
              <a:t>This template contains an assortment of complementary infographic resources for the </a:t>
            </a:r>
            <a:r>
              <a:rPr lang="en">
                <a:uFill>
                  <a:noFill/>
                </a:uFill>
                <a:hlinkClick r:id="rId3"/>
              </a:rPr>
              <a:t>World Diabetes Day </a:t>
            </a:r>
            <a:r>
              <a:rPr lang="en">
                <a:solidFill>
                  <a:schemeClr val="dk1"/>
                </a:solidFill>
              </a:rPr>
              <a:t>presentation</a:t>
            </a:r>
            <a:endParaRPr>
              <a:solidFill>
                <a:schemeClr val="dk1"/>
              </a:solidFill>
            </a:endParaRPr>
          </a:p>
          <a:p>
            <a:pPr indent="-317500" lvl="0" marL="457200" rtl="0" algn="l">
              <a:spcBef>
                <a:spcPts val="1000"/>
              </a:spcBef>
              <a:spcAft>
                <a:spcPts val="0"/>
              </a:spcAft>
              <a:buSzPts val="1400"/>
              <a:buChar char="●"/>
            </a:pPr>
            <a:r>
              <a:rPr lang="en">
                <a:solidFill>
                  <a:schemeClr val="dk1"/>
                </a:solidFill>
              </a:rPr>
              <a:t>These infographics are adapted to the style of the aforementioned presentation, so you can insert them easily and have them completely integrated at once. You just need to do the following:</a:t>
            </a:r>
            <a:endParaRPr>
              <a:solidFill>
                <a:schemeClr val="dk1"/>
              </a:solidFill>
            </a:endParaRPr>
          </a:p>
          <a:p>
            <a:pPr indent="-317500" lvl="1" marL="914400" rtl="0" algn="l">
              <a:spcBef>
                <a:spcPts val="0"/>
              </a:spcBef>
              <a:spcAft>
                <a:spcPts val="0"/>
              </a:spcAft>
              <a:buSzPts val="1400"/>
              <a:buChar char="○"/>
            </a:pPr>
            <a:r>
              <a:rPr lang="en">
                <a:solidFill>
                  <a:schemeClr val="dk1"/>
                </a:solidFill>
              </a:rPr>
              <a:t>Select the element that you want to copy</a:t>
            </a:r>
            <a:endParaRPr>
              <a:solidFill>
                <a:schemeClr val="dk1"/>
              </a:solidFill>
            </a:endParaRPr>
          </a:p>
          <a:p>
            <a:pPr indent="-317500" lvl="1" marL="914400" rtl="0" algn="l">
              <a:spcBef>
                <a:spcPts val="0"/>
              </a:spcBef>
              <a:spcAft>
                <a:spcPts val="0"/>
              </a:spcAft>
              <a:buSzPts val="1400"/>
              <a:buChar char="○"/>
            </a:pPr>
            <a:r>
              <a:rPr lang="en">
                <a:solidFill>
                  <a:schemeClr val="dk1"/>
                </a:solidFill>
              </a:rPr>
              <a:t>Right-click and choose “Copy”</a:t>
            </a:r>
            <a:endParaRPr>
              <a:solidFill>
                <a:schemeClr val="dk1"/>
              </a:solidFill>
            </a:endParaRPr>
          </a:p>
          <a:p>
            <a:pPr indent="-317500" lvl="1" marL="914400" rtl="0" algn="l">
              <a:spcBef>
                <a:spcPts val="0"/>
              </a:spcBef>
              <a:spcAft>
                <a:spcPts val="0"/>
              </a:spcAft>
              <a:buSzPts val="1400"/>
              <a:buChar char="○"/>
            </a:pPr>
            <a:r>
              <a:rPr lang="en">
                <a:solidFill>
                  <a:schemeClr val="dk1"/>
                </a:solidFill>
              </a:rPr>
              <a:t>Go to the slide where you want the element to appear</a:t>
            </a:r>
            <a:endParaRPr>
              <a:solidFill>
                <a:schemeClr val="dk1"/>
              </a:solidFill>
            </a:endParaRPr>
          </a:p>
          <a:p>
            <a:pPr indent="-317500" lvl="1" marL="914400" rtl="0" algn="l">
              <a:spcBef>
                <a:spcPts val="0"/>
              </a:spcBef>
              <a:spcAft>
                <a:spcPts val="0"/>
              </a:spcAft>
              <a:buSzPts val="1400"/>
              <a:buChar char="○"/>
            </a:pPr>
            <a:r>
              <a:rPr lang="en">
                <a:solidFill>
                  <a:schemeClr val="dk1"/>
                </a:solidFill>
              </a:rPr>
              <a:t>Right-click and choose “Paste”</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9" name="Shape 2409"/>
        <p:cNvGrpSpPr/>
        <p:nvPr/>
      </p:nvGrpSpPr>
      <p:grpSpPr>
        <a:xfrm>
          <a:off x="0" y="0"/>
          <a:ext cx="0" cy="0"/>
          <a:chOff x="0" y="0"/>
          <a:chExt cx="0" cy="0"/>
        </a:xfrm>
      </p:grpSpPr>
      <p:sp>
        <p:nvSpPr>
          <p:cNvPr id="2410" name="Google Shape;2410;p36"/>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World Diabetes Day </a:t>
            </a:r>
            <a:r>
              <a:rPr lang="en">
                <a:solidFill>
                  <a:schemeClr val="dk2"/>
                </a:solidFill>
              </a:rPr>
              <a:t>Infographics</a:t>
            </a:r>
            <a:endParaRPr/>
          </a:p>
        </p:txBody>
      </p:sp>
      <p:sp>
        <p:nvSpPr>
          <p:cNvPr id="2411" name="Google Shape;2411;p36"/>
          <p:cNvSpPr txBox="1"/>
          <p:nvPr/>
        </p:nvSpPr>
        <p:spPr>
          <a:xfrm>
            <a:off x="720000" y="1247775"/>
            <a:ext cx="7704000" cy="486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chemeClr val="dk2"/>
                </a:solidFill>
                <a:latin typeface="Bungee"/>
                <a:ea typeface="Bungee"/>
                <a:cs typeface="Bungee"/>
                <a:sym typeface="Bungee"/>
              </a:rPr>
              <a:t>TYPE 2 DIABETES IN YOUTH</a:t>
            </a:r>
            <a:endParaRPr sz="2500">
              <a:solidFill>
                <a:schemeClr val="dk2"/>
              </a:solidFill>
              <a:latin typeface="Bungee"/>
              <a:ea typeface="Bungee"/>
              <a:cs typeface="Bungee"/>
              <a:sym typeface="Bungee"/>
            </a:endParaRPr>
          </a:p>
        </p:txBody>
      </p:sp>
      <p:grpSp>
        <p:nvGrpSpPr>
          <p:cNvPr id="2412" name="Google Shape;2412;p36"/>
          <p:cNvGrpSpPr/>
          <p:nvPr/>
        </p:nvGrpSpPr>
        <p:grpSpPr>
          <a:xfrm>
            <a:off x="1130945" y="1933786"/>
            <a:ext cx="235970" cy="554557"/>
            <a:chOff x="3903196" y="1379924"/>
            <a:chExt cx="1357711" cy="3188943"/>
          </a:xfrm>
        </p:grpSpPr>
        <p:sp>
          <p:nvSpPr>
            <p:cNvPr id="2413" name="Google Shape;2413;p36"/>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36"/>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36"/>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36"/>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36"/>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36"/>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36"/>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36"/>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36"/>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36"/>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36"/>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36"/>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36"/>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36"/>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36"/>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36"/>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36"/>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36"/>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36"/>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36"/>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36"/>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36"/>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36"/>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36"/>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36"/>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36"/>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36"/>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36"/>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36"/>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36"/>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36"/>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36"/>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5" name="Google Shape;2445;p36"/>
          <p:cNvGrpSpPr/>
          <p:nvPr/>
        </p:nvGrpSpPr>
        <p:grpSpPr>
          <a:xfrm>
            <a:off x="1470192" y="1933786"/>
            <a:ext cx="235970" cy="554557"/>
            <a:chOff x="3903196" y="1379924"/>
            <a:chExt cx="1357711" cy="3188943"/>
          </a:xfrm>
        </p:grpSpPr>
        <p:sp>
          <p:nvSpPr>
            <p:cNvPr id="2446" name="Google Shape;2446;p36"/>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36"/>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36"/>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36"/>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36"/>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36"/>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36"/>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36"/>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36"/>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36"/>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36"/>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36"/>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36"/>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36"/>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36"/>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36"/>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36"/>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36"/>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36"/>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36"/>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36"/>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36"/>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36"/>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36"/>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36"/>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36"/>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36"/>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36"/>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36"/>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36"/>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36"/>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36"/>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8" name="Google Shape;2478;p36"/>
          <p:cNvGrpSpPr/>
          <p:nvPr/>
        </p:nvGrpSpPr>
        <p:grpSpPr>
          <a:xfrm>
            <a:off x="1809439" y="1933786"/>
            <a:ext cx="235970" cy="554557"/>
            <a:chOff x="3903196" y="1379924"/>
            <a:chExt cx="1357711" cy="3188943"/>
          </a:xfrm>
        </p:grpSpPr>
        <p:sp>
          <p:nvSpPr>
            <p:cNvPr id="2479" name="Google Shape;2479;p36"/>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36"/>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36"/>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36"/>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36"/>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36"/>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36"/>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36"/>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36"/>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36"/>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36"/>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36"/>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36"/>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36"/>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36"/>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36"/>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36"/>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36"/>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36"/>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36"/>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36"/>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36"/>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36"/>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36"/>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36"/>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36"/>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36"/>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36"/>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36"/>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36"/>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36"/>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36"/>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1" name="Google Shape;2511;p36"/>
          <p:cNvGrpSpPr/>
          <p:nvPr/>
        </p:nvGrpSpPr>
        <p:grpSpPr>
          <a:xfrm>
            <a:off x="2148687" y="1933786"/>
            <a:ext cx="235970" cy="554557"/>
            <a:chOff x="3903196" y="1379924"/>
            <a:chExt cx="1357711" cy="3188943"/>
          </a:xfrm>
        </p:grpSpPr>
        <p:sp>
          <p:nvSpPr>
            <p:cNvPr id="2512" name="Google Shape;2512;p36"/>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36"/>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36"/>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36"/>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36"/>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36"/>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36"/>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36"/>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36"/>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36"/>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36"/>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36"/>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36"/>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36"/>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36"/>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36"/>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36"/>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36"/>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36"/>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36"/>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36"/>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36"/>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36"/>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36"/>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36"/>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36"/>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36"/>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36"/>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36"/>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36"/>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36"/>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36"/>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4" name="Google Shape;2544;p36"/>
          <p:cNvGrpSpPr/>
          <p:nvPr/>
        </p:nvGrpSpPr>
        <p:grpSpPr>
          <a:xfrm>
            <a:off x="791682" y="1933786"/>
            <a:ext cx="235970" cy="554557"/>
            <a:chOff x="3903196" y="1379924"/>
            <a:chExt cx="1357711" cy="3188943"/>
          </a:xfrm>
        </p:grpSpPr>
        <p:sp>
          <p:nvSpPr>
            <p:cNvPr id="2545" name="Google Shape;2545;p36"/>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36"/>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36"/>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36"/>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36"/>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36"/>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36"/>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36"/>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36"/>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36"/>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36"/>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36"/>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36"/>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36"/>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36"/>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36"/>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36"/>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36"/>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36"/>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36"/>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36"/>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36"/>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36"/>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36"/>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36"/>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36"/>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36"/>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36"/>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36"/>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36"/>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36"/>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36"/>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7" name="Google Shape;2577;p36"/>
          <p:cNvGrpSpPr/>
          <p:nvPr/>
        </p:nvGrpSpPr>
        <p:grpSpPr>
          <a:xfrm>
            <a:off x="1244018" y="2934486"/>
            <a:ext cx="235970" cy="554557"/>
            <a:chOff x="3903196" y="1379924"/>
            <a:chExt cx="1357711" cy="3188943"/>
          </a:xfrm>
        </p:grpSpPr>
        <p:sp>
          <p:nvSpPr>
            <p:cNvPr id="2578" name="Google Shape;2578;p36"/>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36"/>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36"/>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36"/>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36"/>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36"/>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36"/>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36"/>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36"/>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36"/>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36"/>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36"/>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36"/>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36"/>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36"/>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36"/>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36"/>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36"/>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36"/>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36"/>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36"/>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36"/>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36"/>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36"/>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36"/>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36"/>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36"/>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36"/>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36"/>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36"/>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36"/>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36"/>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0" name="Google Shape;2610;p36"/>
          <p:cNvGrpSpPr/>
          <p:nvPr/>
        </p:nvGrpSpPr>
        <p:grpSpPr>
          <a:xfrm>
            <a:off x="1696354" y="2934486"/>
            <a:ext cx="235970" cy="554557"/>
            <a:chOff x="3903196" y="1379924"/>
            <a:chExt cx="1357711" cy="3188943"/>
          </a:xfrm>
        </p:grpSpPr>
        <p:sp>
          <p:nvSpPr>
            <p:cNvPr id="2611" name="Google Shape;2611;p36"/>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36"/>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36"/>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36"/>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36"/>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36"/>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36"/>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36"/>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36"/>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36"/>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36"/>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36"/>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36"/>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36"/>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36"/>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36"/>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36"/>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36"/>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36"/>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36"/>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36"/>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36"/>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36"/>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36"/>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36"/>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36"/>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36"/>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36"/>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36"/>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36"/>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36"/>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36"/>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3" name="Google Shape;2643;p36"/>
          <p:cNvGrpSpPr/>
          <p:nvPr/>
        </p:nvGrpSpPr>
        <p:grpSpPr>
          <a:xfrm>
            <a:off x="2148689" y="2934486"/>
            <a:ext cx="235970" cy="554557"/>
            <a:chOff x="3903196" y="1379924"/>
            <a:chExt cx="1357711" cy="3188943"/>
          </a:xfrm>
        </p:grpSpPr>
        <p:sp>
          <p:nvSpPr>
            <p:cNvPr id="2644" name="Google Shape;2644;p36"/>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36"/>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36"/>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36"/>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36"/>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36"/>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36"/>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36"/>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36"/>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36"/>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36"/>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36"/>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36"/>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36"/>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36"/>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36"/>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36"/>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36"/>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36"/>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36"/>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36"/>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36"/>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36"/>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36"/>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36"/>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36"/>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36"/>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36"/>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36"/>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36"/>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36"/>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36"/>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6" name="Google Shape;2676;p36"/>
          <p:cNvGrpSpPr/>
          <p:nvPr/>
        </p:nvGrpSpPr>
        <p:grpSpPr>
          <a:xfrm>
            <a:off x="791682" y="2934486"/>
            <a:ext cx="235970" cy="554557"/>
            <a:chOff x="3903196" y="1379924"/>
            <a:chExt cx="1357711" cy="3188943"/>
          </a:xfrm>
        </p:grpSpPr>
        <p:sp>
          <p:nvSpPr>
            <p:cNvPr id="2677" name="Google Shape;2677;p36"/>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36"/>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36"/>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36"/>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36"/>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36"/>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36"/>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36"/>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36"/>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36"/>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36"/>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36"/>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36"/>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36"/>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36"/>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36"/>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36"/>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36"/>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36"/>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36"/>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36"/>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36"/>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36"/>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36"/>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36"/>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36"/>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36"/>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36"/>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36"/>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36"/>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36"/>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36"/>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09" name="Google Shape;2709;p36"/>
          <p:cNvSpPr txBox="1"/>
          <p:nvPr/>
        </p:nvSpPr>
        <p:spPr>
          <a:xfrm>
            <a:off x="2611475" y="2246097"/>
            <a:ext cx="1852500" cy="406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F6EFE4"/>
                </a:solidFill>
                <a:latin typeface="Cairo"/>
                <a:ea typeface="Cairo"/>
                <a:cs typeface="Cairo"/>
                <a:sym typeface="Cairo"/>
              </a:rPr>
              <a:t>aged 12-18</a:t>
            </a:r>
            <a:endParaRPr sz="1600">
              <a:solidFill>
                <a:srgbClr val="F6EFE4"/>
              </a:solidFill>
              <a:latin typeface="Cairo"/>
              <a:ea typeface="Cairo"/>
              <a:cs typeface="Cairo"/>
              <a:sym typeface="Cairo"/>
            </a:endParaRPr>
          </a:p>
        </p:txBody>
      </p:sp>
      <p:sp>
        <p:nvSpPr>
          <p:cNvPr id="2710" name="Google Shape;2710;p36"/>
          <p:cNvSpPr txBox="1"/>
          <p:nvPr/>
        </p:nvSpPr>
        <p:spPr>
          <a:xfrm>
            <a:off x="2611475" y="1869750"/>
            <a:ext cx="1852500" cy="535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dk1"/>
                </a:solidFill>
                <a:latin typeface="Bungee"/>
                <a:ea typeface="Bungee"/>
                <a:cs typeface="Bungee"/>
                <a:sym typeface="Bungee"/>
              </a:rPr>
              <a:t>1 IN 5</a:t>
            </a:r>
            <a:endParaRPr sz="2500">
              <a:solidFill>
                <a:schemeClr val="dk1"/>
              </a:solidFill>
              <a:latin typeface="Bungee"/>
              <a:ea typeface="Bungee"/>
              <a:cs typeface="Bungee"/>
              <a:sym typeface="Bungee"/>
            </a:endParaRPr>
          </a:p>
        </p:txBody>
      </p:sp>
      <p:sp>
        <p:nvSpPr>
          <p:cNvPr id="2711" name="Google Shape;2711;p36"/>
          <p:cNvSpPr txBox="1"/>
          <p:nvPr/>
        </p:nvSpPr>
        <p:spPr>
          <a:xfrm>
            <a:off x="2611475" y="3196678"/>
            <a:ext cx="1852500" cy="406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F6EFE4"/>
                </a:solidFill>
                <a:latin typeface="Cairo"/>
                <a:ea typeface="Cairo"/>
                <a:cs typeface="Cairo"/>
                <a:sym typeface="Cairo"/>
              </a:rPr>
              <a:t>a</a:t>
            </a:r>
            <a:r>
              <a:rPr lang="en" sz="1600">
                <a:solidFill>
                  <a:srgbClr val="F6EFE4"/>
                </a:solidFill>
                <a:latin typeface="Cairo"/>
                <a:ea typeface="Cairo"/>
                <a:cs typeface="Cairo"/>
                <a:sym typeface="Cairo"/>
              </a:rPr>
              <a:t>ged 19-34</a:t>
            </a:r>
            <a:endParaRPr sz="1600">
              <a:solidFill>
                <a:srgbClr val="F6EFE4"/>
              </a:solidFill>
              <a:latin typeface="Cairo"/>
              <a:ea typeface="Cairo"/>
              <a:cs typeface="Cairo"/>
              <a:sym typeface="Cairo"/>
            </a:endParaRPr>
          </a:p>
        </p:txBody>
      </p:sp>
      <p:sp>
        <p:nvSpPr>
          <p:cNvPr id="2712" name="Google Shape;2712;p36"/>
          <p:cNvSpPr txBox="1"/>
          <p:nvPr/>
        </p:nvSpPr>
        <p:spPr>
          <a:xfrm>
            <a:off x="2611475" y="2820331"/>
            <a:ext cx="1852500" cy="535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dk1"/>
                </a:solidFill>
                <a:latin typeface="Bungee"/>
                <a:ea typeface="Bungee"/>
                <a:cs typeface="Bungee"/>
                <a:sym typeface="Bungee"/>
              </a:rPr>
              <a:t>1 IN 4</a:t>
            </a:r>
            <a:endParaRPr sz="2500">
              <a:solidFill>
                <a:schemeClr val="dk1"/>
              </a:solidFill>
              <a:latin typeface="Bungee"/>
              <a:ea typeface="Bungee"/>
              <a:cs typeface="Bungee"/>
              <a:sym typeface="Bungee"/>
            </a:endParaRPr>
          </a:p>
        </p:txBody>
      </p:sp>
      <p:sp>
        <p:nvSpPr>
          <p:cNvPr id="2713" name="Google Shape;2713;p36"/>
          <p:cNvSpPr txBox="1"/>
          <p:nvPr/>
        </p:nvSpPr>
        <p:spPr>
          <a:xfrm>
            <a:off x="1544250" y="4029075"/>
            <a:ext cx="6434700" cy="535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dk1"/>
                </a:solidFill>
                <a:latin typeface="Bungee"/>
                <a:ea typeface="Bungee"/>
                <a:cs typeface="Bungee"/>
                <a:sym typeface="Bungee"/>
              </a:rPr>
              <a:t>PREDIABETES IS </a:t>
            </a:r>
            <a:r>
              <a:rPr lang="en" sz="2500">
                <a:solidFill>
                  <a:schemeClr val="accent1"/>
                </a:solidFill>
                <a:latin typeface="Bungee"/>
                <a:ea typeface="Bungee"/>
                <a:cs typeface="Bungee"/>
                <a:sym typeface="Bungee"/>
              </a:rPr>
              <a:t>HIGHER IN MALES</a:t>
            </a:r>
            <a:endParaRPr sz="2500">
              <a:solidFill>
                <a:schemeClr val="accent1"/>
              </a:solidFill>
              <a:latin typeface="Bungee"/>
              <a:ea typeface="Bungee"/>
              <a:cs typeface="Bungee"/>
              <a:sym typeface="Bungee"/>
            </a:endParaRPr>
          </a:p>
        </p:txBody>
      </p:sp>
      <p:sp>
        <p:nvSpPr>
          <p:cNvPr id="2714" name="Google Shape;2714;p36"/>
          <p:cNvSpPr txBox="1"/>
          <p:nvPr/>
        </p:nvSpPr>
        <p:spPr>
          <a:xfrm>
            <a:off x="4656600" y="1869750"/>
            <a:ext cx="3736500" cy="535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dk2"/>
                </a:solidFill>
                <a:latin typeface="Bungee"/>
                <a:ea typeface="Bungee"/>
                <a:cs typeface="Bungee"/>
                <a:sym typeface="Bungee"/>
              </a:rPr>
              <a:t>HOW TO PREVENT</a:t>
            </a:r>
            <a:r>
              <a:rPr lang="en" sz="2500">
                <a:solidFill>
                  <a:schemeClr val="dk2"/>
                </a:solidFill>
                <a:latin typeface="Bungee"/>
                <a:ea typeface="Bungee"/>
                <a:cs typeface="Bungee"/>
                <a:sym typeface="Bungee"/>
              </a:rPr>
              <a:t> IT</a:t>
            </a:r>
            <a:r>
              <a:rPr lang="en" sz="2500">
                <a:solidFill>
                  <a:schemeClr val="dk2"/>
                </a:solidFill>
                <a:latin typeface="Bungee"/>
                <a:ea typeface="Bungee"/>
                <a:cs typeface="Bungee"/>
                <a:sym typeface="Bungee"/>
              </a:rPr>
              <a:t>?</a:t>
            </a:r>
            <a:endParaRPr sz="2500">
              <a:solidFill>
                <a:schemeClr val="dk2"/>
              </a:solidFill>
              <a:latin typeface="Bungee"/>
              <a:ea typeface="Bungee"/>
              <a:cs typeface="Bungee"/>
              <a:sym typeface="Bungee"/>
            </a:endParaRPr>
          </a:p>
        </p:txBody>
      </p:sp>
      <p:sp>
        <p:nvSpPr>
          <p:cNvPr id="2715" name="Google Shape;2715;p36"/>
          <p:cNvSpPr txBox="1"/>
          <p:nvPr/>
        </p:nvSpPr>
        <p:spPr>
          <a:xfrm>
            <a:off x="4656600" y="2368506"/>
            <a:ext cx="3736500" cy="13278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rgbClr val="F6EFE4"/>
              </a:buClr>
              <a:buSzPts val="1600"/>
              <a:buFont typeface="Cairo"/>
              <a:buChar char="●"/>
            </a:pPr>
            <a:r>
              <a:rPr lang="en" sz="1600">
                <a:solidFill>
                  <a:srgbClr val="F6EFE4"/>
                </a:solidFill>
                <a:latin typeface="Cairo"/>
                <a:ea typeface="Cairo"/>
                <a:cs typeface="Cairo"/>
                <a:sym typeface="Cairo"/>
              </a:rPr>
              <a:t>Venus has a beautiful name and is the second planet from the Sun</a:t>
            </a:r>
            <a:endParaRPr sz="1600">
              <a:solidFill>
                <a:srgbClr val="F6EFE4"/>
              </a:solidFill>
              <a:latin typeface="Cairo"/>
              <a:ea typeface="Cairo"/>
              <a:cs typeface="Cairo"/>
              <a:sym typeface="Cairo"/>
            </a:endParaRPr>
          </a:p>
          <a:p>
            <a:pPr indent="-330200" lvl="0" marL="457200" rtl="0" algn="l">
              <a:lnSpc>
                <a:spcPct val="100000"/>
              </a:lnSpc>
              <a:spcBef>
                <a:spcPts val="0"/>
              </a:spcBef>
              <a:spcAft>
                <a:spcPts val="0"/>
              </a:spcAft>
              <a:buClr>
                <a:srgbClr val="F6EFE4"/>
              </a:buClr>
              <a:buSzPts val="1600"/>
              <a:buFont typeface="Cairo"/>
              <a:buChar char="●"/>
            </a:pPr>
            <a:r>
              <a:rPr lang="en" sz="1600">
                <a:solidFill>
                  <a:srgbClr val="F6EFE4"/>
                </a:solidFill>
                <a:latin typeface="Cairo"/>
                <a:ea typeface="Cairo"/>
                <a:cs typeface="Cairo"/>
                <a:sym typeface="Cairo"/>
              </a:rPr>
              <a:t>Mercury is the closest planet to the Sun and the smallest one in the Solar System</a:t>
            </a:r>
            <a:endParaRPr sz="1600">
              <a:solidFill>
                <a:srgbClr val="F6EFE4"/>
              </a:solidFill>
              <a:latin typeface="Cairo"/>
              <a:ea typeface="Cairo"/>
              <a:cs typeface="Cairo"/>
              <a:sym typeface="Cairo"/>
            </a:endParaRPr>
          </a:p>
          <a:p>
            <a:pPr indent="0" lvl="0" marL="0" rtl="0" algn="l">
              <a:lnSpc>
                <a:spcPct val="100000"/>
              </a:lnSpc>
              <a:spcBef>
                <a:spcPts val="0"/>
              </a:spcBef>
              <a:spcAft>
                <a:spcPts val="0"/>
              </a:spcAft>
              <a:buNone/>
            </a:pPr>
            <a:r>
              <a:t/>
            </a:r>
            <a:endParaRPr sz="1600">
              <a:solidFill>
                <a:srgbClr val="F6EFE4"/>
              </a:solidFill>
              <a:latin typeface="Cairo"/>
              <a:ea typeface="Cairo"/>
              <a:cs typeface="Cairo"/>
              <a:sym typeface="Cairo"/>
            </a:endParaRPr>
          </a:p>
        </p:txBody>
      </p:sp>
      <p:sp>
        <p:nvSpPr>
          <p:cNvPr id="2716" name="Google Shape;2716;p36"/>
          <p:cNvSpPr/>
          <p:nvPr/>
        </p:nvSpPr>
        <p:spPr>
          <a:xfrm>
            <a:off x="1100850" y="4069725"/>
            <a:ext cx="379200" cy="358200"/>
          </a:xfrm>
          <a:prstGeom prst="upArrow">
            <a:avLst>
              <a:gd fmla="val 50000" name="adj1"/>
              <a:gd fmla="val 50000" name="adj2"/>
            </a:avLst>
          </a:prstGeom>
          <a:solidFill>
            <a:schemeClr val="accent1"/>
          </a:solidFill>
          <a:ln cap="rnd"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17" name="Google Shape;2717;p36"/>
          <p:cNvCxnSpPr/>
          <p:nvPr/>
        </p:nvCxnSpPr>
        <p:spPr>
          <a:xfrm>
            <a:off x="733925" y="3875525"/>
            <a:ext cx="7671900" cy="0"/>
          </a:xfrm>
          <a:prstGeom prst="straightConnector1">
            <a:avLst/>
          </a:prstGeom>
          <a:noFill/>
          <a:ln cap="flat" cmpd="sng" w="19050">
            <a:solidFill>
              <a:schemeClr val="dk2"/>
            </a:solidFill>
            <a:prstDash val="dot"/>
            <a:round/>
            <a:headEnd len="med" w="med" type="none"/>
            <a:tailEnd len="med" w="med"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1" name="Shape 2721"/>
        <p:cNvGrpSpPr/>
        <p:nvPr/>
      </p:nvGrpSpPr>
      <p:grpSpPr>
        <a:xfrm>
          <a:off x="0" y="0"/>
          <a:ext cx="0" cy="0"/>
          <a:chOff x="0" y="0"/>
          <a:chExt cx="0" cy="0"/>
        </a:xfrm>
      </p:grpSpPr>
      <p:sp>
        <p:nvSpPr>
          <p:cNvPr id="2722" name="Google Shape;2722;p37"/>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World Diabetes Day </a:t>
            </a:r>
            <a:r>
              <a:rPr lang="en">
                <a:solidFill>
                  <a:schemeClr val="dk2"/>
                </a:solidFill>
              </a:rPr>
              <a:t>Infographics</a:t>
            </a:r>
            <a:endParaRPr/>
          </a:p>
        </p:txBody>
      </p:sp>
      <p:grpSp>
        <p:nvGrpSpPr>
          <p:cNvPr id="2723" name="Google Shape;2723;p37"/>
          <p:cNvGrpSpPr/>
          <p:nvPr/>
        </p:nvGrpSpPr>
        <p:grpSpPr>
          <a:xfrm>
            <a:off x="806996" y="1869762"/>
            <a:ext cx="4038485" cy="2574271"/>
            <a:chOff x="1018611" y="1497662"/>
            <a:chExt cx="4540685" cy="2894390"/>
          </a:xfrm>
        </p:grpSpPr>
        <p:grpSp>
          <p:nvGrpSpPr>
            <p:cNvPr id="2724" name="Google Shape;2724;p37"/>
            <p:cNvGrpSpPr/>
            <p:nvPr/>
          </p:nvGrpSpPr>
          <p:grpSpPr>
            <a:xfrm>
              <a:off x="1018611" y="1497662"/>
              <a:ext cx="4540685" cy="2894390"/>
              <a:chOff x="561400" y="260575"/>
              <a:chExt cx="5898525" cy="3759925"/>
            </a:xfrm>
          </p:grpSpPr>
          <p:sp>
            <p:nvSpPr>
              <p:cNvPr id="2725" name="Google Shape;2725;p37"/>
              <p:cNvSpPr/>
              <p:nvPr/>
            </p:nvSpPr>
            <p:spPr>
              <a:xfrm>
                <a:off x="1728600" y="442350"/>
                <a:ext cx="1113875" cy="773500"/>
              </a:xfrm>
              <a:custGeom>
                <a:rect b="b" l="l" r="r" t="t"/>
                <a:pathLst>
                  <a:path extrusionOk="0" h="30940" w="44555">
                    <a:moveTo>
                      <a:pt x="2022" y="1"/>
                    </a:moveTo>
                    <a:lnTo>
                      <a:pt x="1881" y="197"/>
                    </a:lnTo>
                    <a:lnTo>
                      <a:pt x="1825" y="253"/>
                    </a:lnTo>
                    <a:lnTo>
                      <a:pt x="1713" y="422"/>
                    </a:lnTo>
                    <a:lnTo>
                      <a:pt x="1657" y="506"/>
                    </a:lnTo>
                    <a:lnTo>
                      <a:pt x="1544" y="675"/>
                    </a:lnTo>
                    <a:lnTo>
                      <a:pt x="1460" y="787"/>
                    </a:lnTo>
                    <a:lnTo>
                      <a:pt x="1376" y="927"/>
                    </a:lnTo>
                    <a:lnTo>
                      <a:pt x="1292" y="1068"/>
                    </a:lnTo>
                    <a:lnTo>
                      <a:pt x="1208" y="1236"/>
                    </a:lnTo>
                    <a:lnTo>
                      <a:pt x="1123" y="1376"/>
                    </a:lnTo>
                    <a:lnTo>
                      <a:pt x="1039" y="1545"/>
                    </a:lnTo>
                    <a:lnTo>
                      <a:pt x="955" y="1685"/>
                    </a:lnTo>
                    <a:lnTo>
                      <a:pt x="871" y="1854"/>
                    </a:lnTo>
                    <a:lnTo>
                      <a:pt x="786" y="1994"/>
                    </a:lnTo>
                    <a:lnTo>
                      <a:pt x="702" y="2191"/>
                    </a:lnTo>
                    <a:lnTo>
                      <a:pt x="646" y="2331"/>
                    </a:lnTo>
                    <a:lnTo>
                      <a:pt x="590" y="2527"/>
                    </a:lnTo>
                    <a:lnTo>
                      <a:pt x="534" y="2668"/>
                    </a:lnTo>
                    <a:lnTo>
                      <a:pt x="450" y="2864"/>
                    </a:lnTo>
                    <a:lnTo>
                      <a:pt x="421" y="3005"/>
                    </a:lnTo>
                    <a:cubicBezTo>
                      <a:pt x="393" y="3061"/>
                      <a:pt x="365" y="3117"/>
                      <a:pt x="365" y="3201"/>
                    </a:cubicBezTo>
                    <a:cubicBezTo>
                      <a:pt x="337" y="3257"/>
                      <a:pt x="337" y="3286"/>
                      <a:pt x="337" y="3342"/>
                    </a:cubicBezTo>
                    <a:cubicBezTo>
                      <a:pt x="309" y="3370"/>
                      <a:pt x="309" y="3454"/>
                      <a:pt x="309" y="3510"/>
                    </a:cubicBezTo>
                    <a:cubicBezTo>
                      <a:pt x="281" y="3594"/>
                      <a:pt x="309" y="3622"/>
                      <a:pt x="281" y="3650"/>
                    </a:cubicBezTo>
                    <a:cubicBezTo>
                      <a:pt x="253" y="3707"/>
                      <a:pt x="281" y="3791"/>
                      <a:pt x="281" y="3847"/>
                    </a:cubicBezTo>
                    <a:lnTo>
                      <a:pt x="281" y="3987"/>
                    </a:lnTo>
                    <a:lnTo>
                      <a:pt x="281" y="4184"/>
                    </a:lnTo>
                    <a:lnTo>
                      <a:pt x="281" y="4296"/>
                    </a:lnTo>
                    <a:cubicBezTo>
                      <a:pt x="281" y="4380"/>
                      <a:pt x="309" y="4493"/>
                      <a:pt x="337" y="4577"/>
                    </a:cubicBezTo>
                    <a:lnTo>
                      <a:pt x="421" y="4830"/>
                    </a:lnTo>
                    <a:cubicBezTo>
                      <a:pt x="534" y="5251"/>
                      <a:pt x="674" y="5672"/>
                      <a:pt x="843" y="6093"/>
                    </a:cubicBezTo>
                    <a:cubicBezTo>
                      <a:pt x="1123" y="6795"/>
                      <a:pt x="1208" y="7076"/>
                      <a:pt x="786" y="7777"/>
                    </a:cubicBezTo>
                    <a:cubicBezTo>
                      <a:pt x="618" y="8058"/>
                      <a:pt x="365" y="8283"/>
                      <a:pt x="85" y="8423"/>
                    </a:cubicBezTo>
                    <a:lnTo>
                      <a:pt x="0" y="8451"/>
                    </a:lnTo>
                    <a:cubicBezTo>
                      <a:pt x="57" y="8620"/>
                      <a:pt x="113" y="8788"/>
                      <a:pt x="197" y="8929"/>
                    </a:cubicBezTo>
                    <a:cubicBezTo>
                      <a:pt x="337" y="9181"/>
                      <a:pt x="450" y="9462"/>
                      <a:pt x="562" y="9743"/>
                    </a:cubicBezTo>
                    <a:cubicBezTo>
                      <a:pt x="562" y="9771"/>
                      <a:pt x="562" y="9799"/>
                      <a:pt x="562" y="9827"/>
                    </a:cubicBezTo>
                    <a:cubicBezTo>
                      <a:pt x="674" y="9939"/>
                      <a:pt x="758" y="10052"/>
                      <a:pt x="843" y="10136"/>
                    </a:cubicBezTo>
                    <a:cubicBezTo>
                      <a:pt x="983" y="10304"/>
                      <a:pt x="1180" y="10501"/>
                      <a:pt x="1460" y="10838"/>
                    </a:cubicBezTo>
                    <a:cubicBezTo>
                      <a:pt x="1994" y="11483"/>
                      <a:pt x="2246" y="11539"/>
                      <a:pt x="2415" y="11568"/>
                    </a:cubicBezTo>
                    <a:cubicBezTo>
                      <a:pt x="2892" y="11680"/>
                      <a:pt x="3032" y="11989"/>
                      <a:pt x="3257" y="12971"/>
                    </a:cubicBezTo>
                    <a:cubicBezTo>
                      <a:pt x="3397" y="13561"/>
                      <a:pt x="3397" y="14179"/>
                      <a:pt x="3229" y="14740"/>
                    </a:cubicBezTo>
                    <a:cubicBezTo>
                      <a:pt x="3566" y="14796"/>
                      <a:pt x="3875" y="14824"/>
                      <a:pt x="4212" y="14852"/>
                    </a:cubicBezTo>
                    <a:cubicBezTo>
                      <a:pt x="4745" y="14908"/>
                      <a:pt x="5278" y="14965"/>
                      <a:pt x="5784" y="14965"/>
                    </a:cubicBezTo>
                    <a:lnTo>
                      <a:pt x="6317" y="14965"/>
                    </a:lnTo>
                    <a:cubicBezTo>
                      <a:pt x="6626" y="14965"/>
                      <a:pt x="6794" y="15133"/>
                      <a:pt x="6851" y="15498"/>
                    </a:cubicBezTo>
                    <a:cubicBezTo>
                      <a:pt x="6963" y="16172"/>
                      <a:pt x="6458" y="16453"/>
                      <a:pt x="5700" y="16902"/>
                    </a:cubicBezTo>
                    <a:lnTo>
                      <a:pt x="5447" y="17042"/>
                    </a:lnTo>
                    <a:cubicBezTo>
                      <a:pt x="5026" y="17295"/>
                      <a:pt x="4661" y="17547"/>
                      <a:pt x="4296" y="17828"/>
                    </a:cubicBezTo>
                    <a:lnTo>
                      <a:pt x="4099" y="17969"/>
                    </a:lnTo>
                    <a:lnTo>
                      <a:pt x="3903" y="17660"/>
                    </a:lnTo>
                    <a:lnTo>
                      <a:pt x="4099" y="17997"/>
                    </a:lnTo>
                    <a:lnTo>
                      <a:pt x="3959" y="18109"/>
                    </a:lnTo>
                    <a:cubicBezTo>
                      <a:pt x="3734" y="18334"/>
                      <a:pt x="3482" y="18474"/>
                      <a:pt x="3201" y="18614"/>
                    </a:cubicBezTo>
                    <a:lnTo>
                      <a:pt x="3117" y="18642"/>
                    </a:lnTo>
                    <a:cubicBezTo>
                      <a:pt x="3061" y="18727"/>
                      <a:pt x="3004" y="18811"/>
                      <a:pt x="2976" y="18923"/>
                    </a:cubicBezTo>
                    <a:cubicBezTo>
                      <a:pt x="2892" y="19092"/>
                      <a:pt x="2808" y="19288"/>
                      <a:pt x="2696" y="19457"/>
                    </a:cubicBezTo>
                    <a:cubicBezTo>
                      <a:pt x="2639" y="19569"/>
                      <a:pt x="2555" y="19681"/>
                      <a:pt x="2499" y="19793"/>
                    </a:cubicBezTo>
                    <a:cubicBezTo>
                      <a:pt x="2583" y="19850"/>
                      <a:pt x="2639" y="19906"/>
                      <a:pt x="2724" y="19934"/>
                    </a:cubicBezTo>
                    <a:cubicBezTo>
                      <a:pt x="2829" y="19997"/>
                      <a:pt x="2950" y="20029"/>
                      <a:pt x="3063" y="20029"/>
                    </a:cubicBezTo>
                    <a:cubicBezTo>
                      <a:pt x="3101" y="20029"/>
                      <a:pt x="3138" y="20025"/>
                      <a:pt x="3173" y="20018"/>
                    </a:cubicBezTo>
                    <a:cubicBezTo>
                      <a:pt x="3224" y="20009"/>
                      <a:pt x="3277" y="20003"/>
                      <a:pt x="3331" y="20003"/>
                    </a:cubicBezTo>
                    <a:cubicBezTo>
                      <a:pt x="3603" y="20003"/>
                      <a:pt x="3931" y="20140"/>
                      <a:pt x="4492" y="20608"/>
                    </a:cubicBezTo>
                    <a:cubicBezTo>
                      <a:pt x="4717" y="20776"/>
                      <a:pt x="4942" y="20945"/>
                      <a:pt x="5194" y="21085"/>
                    </a:cubicBezTo>
                    <a:cubicBezTo>
                      <a:pt x="5896" y="21534"/>
                      <a:pt x="6065" y="21787"/>
                      <a:pt x="6149" y="23443"/>
                    </a:cubicBezTo>
                    <a:cubicBezTo>
                      <a:pt x="6177" y="23920"/>
                      <a:pt x="6205" y="24370"/>
                      <a:pt x="6205" y="24819"/>
                    </a:cubicBezTo>
                    <a:cubicBezTo>
                      <a:pt x="6205" y="26419"/>
                      <a:pt x="6233" y="27430"/>
                      <a:pt x="6935" y="27823"/>
                    </a:cubicBezTo>
                    <a:cubicBezTo>
                      <a:pt x="7272" y="27991"/>
                      <a:pt x="7581" y="28216"/>
                      <a:pt x="7833" y="28497"/>
                    </a:cubicBezTo>
                    <a:cubicBezTo>
                      <a:pt x="7861" y="28525"/>
                      <a:pt x="7889" y="28525"/>
                      <a:pt x="7917" y="28553"/>
                    </a:cubicBezTo>
                    <a:cubicBezTo>
                      <a:pt x="7974" y="28553"/>
                      <a:pt x="8114" y="28525"/>
                      <a:pt x="8254" y="28497"/>
                    </a:cubicBezTo>
                    <a:cubicBezTo>
                      <a:pt x="8507" y="28412"/>
                      <a:pt x="8704" y="28356"/>
                      <a:pt x="8872" y="28300"/>
                    </a:cubicBezTo>
                    <a:cubicBezTo>
                      <a:pt x="9264" y="28153"/>
                      <a:pt x="9656" y="28070"/>
                      <a:pt x="10067" y="28070"/>
                    </a:cubicBezTo>
                    <a:cubicBezTo>
                      <a:pt x="10127" y="28070"/>
                      <a:pt x="10187" y="28072"/>
                      <a:pt x="10248" y="28076"/>
                    </a:cubicBezTo>
                    <a:lnTo>
                      <a:pt x="12129" y="28076"/>
                    </a:lnTo>
                    <a:lnTo>
                      <a:pt x="12550" y="28132"/>
                    </a:lnTo>
                    <a:lnTo>
                      <a:pt x="12634" y="28132"/>
                    </a:lnTo>
                    <a:lnTo>
                      <a:pt x="12915" y="28160"/>
                    </a:lnTo>
                    <a:lnTo>
                      <a:pt x="13055" y="28188"/>
                    </a:lnTo>
                    <a:lnTo>
                      <a:pt x="13167" y="28216"/>
                    </a:lnTo>
                    <a:cubicBezTo>
                      <a:pt x="13167" y="28188"/>
                      <a:pt x="13195" y="28132"/>
                      <a:pt x="13224" y="28104"/>
                    </a:cubicBezTo>
                    <a:lnTo>
                      <a:pt x="13224" y="28076"/>
                    </a:lnTo>
                    <a:cubicBezTo>
                      <a:pt x="13252" y="28019"/>
                      <a:pt x="13308" y="27935"/>
                      <a:pt x="13336" y="27879"/>
                    </a:cubicBezTo>
                    <a:lnTo>
                      <a:pt x="13364" y="27823"/>
                    </a:lnTo>
                    <a:cubicBezTo>
                      <a:pt x="13420" y="27767"/>
                      <a:pt x="13448" y="27682"/>
                      <a:pt x="13532" y="27598"/>
                    </a:cubicBezTo>
                    <a:cubicBezTo>
                      <a:pt x="13701" y="27374"/>
                      <a:pt x="13841" y="27093"/>
                      <a:pt x="13954" y="26812"/>
                    </a:cubicBezTo>
                    <a:cubicBezTo>
                      <a:pt x="14150" y="26335"/>
                      <a:pt x="14375" y="25773"/>
                      <a:pt x="15161" y="25745"/>
                    </a:cubicBezTo>
                    <a:cubicBezTo>
                      <a:pt x="15217" y="25549"/>
                      <a:pt x="15357" y="25436"/>
                      <a:pt x="15554" y="25436"/>
                    </a:cubicBezTo>
                    <a:cubicBezTo>
                      <a:pt x="16031" y="25493"/>
                      <a:pt x="16508" y="25605"/>
                      <a:pt x="16986" y="25745"/>
                    </a:cubicBezTo>
                    <a:cubicBezTo>
                      <a:pt x="17744" y="25914"/>
                      <a:pt x="18474" y="26166"/>
                      <a:pt x="19175" y="26503"/>
                    </a:cubicBezTo>
                    <a:cubicBezTo>
                      <a:pt x="19765" y="26784"/>
                      <a:pt x="20102" y="26924"/>
                      <a:pt x="21478" y="26981"/>
                    </a:cubicBezTo>
                    <a:cubicBezTo>
                      <a:pt x="22067" y="26981"/>
                      <a:pt x="22657" y="27037"/>
                      <a:pt x="23246" y="27149"/>
                    </a:cubicBezTo>
                    <a:cubicBezTo>
                      <a:pt x="23443" y="27177"/>
                      <a:pt x="23611" y="27205"/>
                      <a:pt x="23780" y="27205"/>
                    </a:cubicBezTo>
                    <a:lnTo>
                      <a:pt x="24032" y="27205"/>
                    </a:lnTo>
                    <a:cubicBezTo>
                      <a:pt x="24285" y="27177"/>
                      <a:pt x="24594" y="27121"/>
                      <a:pt x="25043" y="27037"/>
                    </a:cubicBezTo>
                    <a:lnTo>
                      <a:pt x="25324" y="26981"/>
                    </a:lnTo>
                    <a:cubicBezTo>
                      <a:pt x="26334" y="26784"/>
                      <a:pt x="26643" y="26531"/>
                      <a:pt x="26868" y="26363"/>
                    </a:cubicBezTo>
                    <a:cubicBezTo>
                      <a:pt x="27064" y="26166"/>
                      <a:pt x="27317" y="26082"/>
                      <a:pt x="27598" y="26082"/>
                    </a:cubicBezTo>
                    <a:cubicBezTo>
                      <a:pt x="27907" y="26082"/>
                      <a:pt x="28244" y="26138"/>
                      <a:pt x="28524" y="26251"/>
                    </a:cubicBezTo>
                    <a:cubicBezTo>
                      <a:pt x="29423" y="26475"/>
                      <a:pt x="29647" y="26644"/>
                      <a:pt x="29872" y="26953"/>
                    </a:cubicBezTo>
                    <a:cubicBezTo>
                      <a:pt x="29984" y="27093"/>
                      <a:pt x="30153" y="27289"/>
                      <a:pt x="31219" y="27711"/>
                    </a:cubicBezTo>
                    <a:cubicBezTo>
                      <a:pt x="31977" y="28019"/>
                      <a:pt x="32399" y="28244"/>
                      <a:pt x="32764" y="28412"/>
                    </a:cubicBezTo>
                    <a:cubicBezTo>
                      <a:pt x="33465" y="28777"/>
                      <a:pt x="33859" y="28974"/>
                      <a:pt x="36020" y="29423"/>
                    </a:cubicBezTo>
                    <a:cubicBezTo>
                      <a:pt x="38912" y="30041"/>
                      <a:pt x="41411" y="30771"/>
                      <a:pt x="41972" y="30939"/>
                    </a:cubicBezTo>
                    <a:lnTo>
                      <a:pt x="42702" y="30574"/>
                    </a:lnTo>
                    <a:lnTo>
                      <a:pt x="43039" y="26363"/>
                    </a:lnTo>
                    <a:lnTo>
                      <a:pt x="44555" y="8451"/>
                    </a:lnTo>
                    <a:cubicBezTo>
                      <a:pt x="31781" y="7076"/>
                      <a:pt x="23415" y="5167"/>
                      <a:pt x="23330" y="5167"/>
                    </a:cubicBezTo>
                    <a:cubicBezTo>
                      <a:pt x="19737" y="4689"/>
                      <a:pt x="8704" y="1882"/>
                      <a:pt x="8591" y="1826"/>
                    </a:cubicBezTo>
                    <a:cubicBezTo>
                      <a:pt x="7356" y="1517"/>
                      <a:pt x="5138" y="899"/>
                      <a:pt x="2022" y="1"/>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37"/>
              <p:cNvSpPr/>
              <p:nvPr/>
            </p:nvSpPr>
            <p:spPr>
              <a:xfrm>
                <a:off x="1988300" y="1104225"/>
                <a:ext cx="805050" cy="663975"/>
              </a:xfrm>
              <a:custGeom>
                <a:rect b="b" l="l" r="r" t="t"/>
                <a:pathLst>
                  <a:path extrusionOk="0" h="26559" w="32202">
                    <a:moveTo>
                      <a:pt x="5559" y="0"/>
                    </a:moveTo>
                    <a:cubicBezTo>
                      <a:pt x="5461" y="147"/>
                      <a:pt x="5299" y="230"/>
                      <a:pt x="5147" y="230"/>
                    </a:cubicBezTo>
                    <a:cubicBezTo>
                      <a:pt x="5125" y="230"/>
                      <a:pt x="5103" y="228"/>
                      <a:pt x="5082" y="225"/>
                    </a:cubicBezTo>
                    <a:lnTo>
                      <a:pt x="4941" y="225"/>
                    </a:lnTo>
                    <a:cubicBezTo>
                      <a:pt x="4897" y="222"/>
                      <a:pt x="4856" y="221"/>
                      <a:pt x="4819" y="221"/>
                    </a:cubicBezTo>
                    <a:cubicBezTo>
                      <a:pt x="4447" y="221"/>
                      <a:pt x="4362" y="356"/>
                      <a:pt x="4183" y="814"/>
                    </a:cubicBezTo>
                    <a:cubicBezTo>
                      <a:pt x="4043" y="1179"/>
                      <a:pt x="3846" y="1516"/>
                      <a:pt x="3622" y="1825"/>
                    </a:cubicBezTo>
                    <a:cubicBezTo>
                      <a:pt x="3566" y="1881"/>
                      <a:pt x="3509" y="1965"/>
                      <a:pt x="3481" y="2078"/>
                    </a:cubicBezTo>
                    <a:lnTo>
                      <a:pt x="3537" y="2134"/>
                    </a:lnTo>
                    <a:lnTo>
                      <a:pt x="3566" y="2162"/>
                    </a:lnTo>
                    <a:cubicBezTo>
                      <a:pt x="3594" y="2190"/>
                      <a:pt x="3622" y="2218"/>
                      <a:pt x="3650" y="2274"/>
                    </a:cubicBezTo>
                    <a:cubicBezTo>
                      <a:pt x="3650" y="2274"/>
                      <a:pt x="3678" y="2302"/>
                      <a:pt x="3678" y="2330"/>
                    </a:cubicBezTo>
                    <a:cubicBezTo>
                      <a:pt x="3790" y="2695"/>
                      <a:pt x="3762" y="4211"/>
                      <a:pt x="1179" y="16592"/>
                    </a:cubicBezTo>
                    <a:lnTo>
                      <a:pt x="646" y="21056"/>
                    </a:lnTo>
                    <a:lnTo>
                      <a:pt x="449" y="21141"/>
                    </a:lnTo>
                    <a:cubicBezTo>
                      <a:pt x="281" y="21225"/>
                      <a:pt x="28" y="21421"/>
                      <a:pt x="0" y="21562"/>
                    </a:cubicBezTo>
                    <a:cubicBezTo>
                      <a:pt x="0" y="21646"/>
                      <a:pt x="28" y="21730"/>
                      <a:pt x="56" y="21814"/>
                    </a:cubicBezTo>
                    <a:cubicBezTo>
                      <a:pt x="197" y="22067"/>
                      <a:pt x="309" y="22320"/>
                      <a:pt x="365" y="22600"/>
                    </a:cubicBezTo>
                    <a:cubicBezTo>
                      <a:pt x="477" y="23134"/>
                      <a:pt x="590" y="23723"/>
                      <a:pt x="3425" y="24257"/>
                    </a:cubicBezTo>
                    <a:cubicBezTo>
                      <a:pt x="4755" y="24454"/>
                      <a:pt x="6084" y="24543"/>
                      <a:pt x="7432" y="24543"/>
                    </a:cubicBezTo>
                    <a:cubicBezTo>
                      <a:pt x="7622" y="24543"/>
                      <a:pt x="7811" y="24541"/>
                      <a:pt x="8001" y="24538"/>
                    </a:cubicBezTo>
                    <a:lnTo>
                      <a:pt x="8282" y="24538"/>
                    </a:lnTo>
                    <a:cubicBezTo>
                      <a:pt x="9489" y="24538"/>
                      <a:pt x="10781" y="24510"/>
                      <a:pt x="12016" y="24481"/>
                    </a:cubicBezTo>
                    <a:lnTo>
                      <a:pt x="13644" y="24453"/>
                    </a:lnTo>
                    <a:cubicBezTo>
                      <a:pt x="14430" y="24453"/>
                      <a:pt x="15217" y="24425"/>
                      <a:pt x="15946" y="24425"/>
                    </a:cubicBezTo>
                    <a:cubicBezTo>
                      <a:pt x="18164" y="24425"/>
                      <a:pt x="19624" y="24510"/>
                      <a:pt x="20523" y="24762"/>
                    </a:cubicBezTo>
                    <a:cubicBezTo>
                      <a:pt x="21028" y="24903"/>
                      <a:pt x="21449" y="24987"/>
                      <a:pt x="21786" y="25099"/>
                    </a:cubicBezTo>
                    <a:cubicBezTo>
                      <a:pt x="22348" y="25239"/>
                      <a:pt x="22712" y="25352"/>
                      <a:pt x="23021" y="25436"/>
                    </a:cubicBezTo>
                    <a:cubicBezTo>
                      <a:pt x="23499" y="25576"/>
                      <a:pt x="23976" y="25689"/>
                      <a:pt x="24453" y="25801"/>
                    </a:cubicBezTo>
                    <a:cubicBezTo>
                      <a:pt x="24734" y="25857"/>
                      <a:pt x="25099" y="25913"/>
                      <a:pt x="25576" y="25969"/>
                    </a:cubicBezTo>
                    <a:lnTo>
                      <a:pt x="26025" y="26054"/>
                    </a:lnTo>
                    <a:lnTo>
                      <a:pt x="26166" y="26082"/>
                    </a:lnTo>
                    <a:lnTo>
                      <a:pt x="26474" y="26110"/>
                    </a:lnTo>
                    <a:lnTo>
                      <a:pt x="26615" y="26138"/>
                    </a:lnTo>
                    <a:lnTo>
                      <a:pt x="26924" y="26166"/>
                    </a:lnTo>
                    <a:lnTo>
                      <a:pt x="27064" y="26194"/>
                    </a:lnTo>
                    <a:lnTo>
                      <a:pt x="27457" y="26250"/>
                    </a:lnTo>
                    <a:lnTo>
                      <a:pt x="27569" y="26250"/>
                    </a:lnTo>
                    <a:lnTo>
                      <a:pt x="27850" y="26306"/>
                    </a:lnTo>
                    <a:lnTo>
                      <a:pt x="28047" y="26306"/>
                    </a:lnTo>
                    <a:lnTo>
                      <a:pt x="28243" y="26334"/>
                    </a:lnTo>
                    <a:lnTo>
                      <a:pt x="28412" y="26362"/>
                    </a:lnTo>
                    <a:lnTo>
                      <a:pt x="28664" y="26391"/>
                    </a:lnTo>
                    <a:lnTo>
                      <a:pt x="28861" y="26419"/>
                    </a:lnTo>
                    <a:lnTo>
                      <a:pt x="29114" y="26447"/>
                    </a:lnTo>
                    <a:lnTo>
                      <a:pt x="29254" y="26447"/>
                    </a:lnTo>
                    <a:lnTo>
                      <a:pt x="29450" y="26475"/>
                    </a:lnTo>
                    <a:lnTo>
                      <a:pt x="29563" y="26475"/>
                    </a:lnTo>
                    <a:lnTo>
                      <a:pt x="29759" y="26503"/>
                    </a:lnTo>
                    <a:lnTo>
                      <a:pt x="29843" y="26503"/>
                    </a:lnTo>
                    <a:lnTo>
                      <a:pt x="30096" y="26531"/>
                    </a:lnTo>
                    <a:lnTo>
                      <a:pt x="30461" y="26559"/>
                    </a:lnTo>
                    <a:lnTo>
                      <a:pt x="31303" y="16031"/>
                    </a:lnTo>
                    <a:lnTo>
                      <a:pt x="31303" y="16003"/>
                    </a:lnTo>
                    <a:lnTo>
                      <a:pt x="31388" y="15133"/>
                    </a:lnTo>
                    <a:lnTo>
                      <a:pt x="32202" y="5082"/>
                    </a:lnTo>
                    <a:lnTo>
                      <a:pt x="31612" y="5363"/>
                    </a:lnTo>
                    <a:lnTo>
                      <a:pt x="31500" y="5334"/>
                    </a:lnTo>
                    <a:cubicBezTo>
                      <a:pt x="31472" y="5334"/>
                      <a:pt x="28720" y="4492"/>
                      <a:pt x="25492" y="3818"/>
                    </a:cubicBezTo>
                    <a:cubicBezTo>
                      <a:pt x="23246" y="3341"/>
                      <a:pt x="22797" y="3117"/>
                      <a:pt x="22067" y="2752"/>
                    </a:cubicBezTo>
                    <a:cubicBezTo>
                      <a:pt x="21730" y="2583"/>
                      <a:pt x="21309" y="2387"/>
                      <a:pt x="20579" y="2078"/>
                    </a:cubicBezTo>
                    <a:cubicBezTo>
                      <a:pt x="19428" y="1629"/>
                      <a:pt x="19175" y="1348"/>
                      <a:pt x="18922" y="1067"/>
                    </a:cubicBezTo>
                    <a:cubicBezTo>
                      <a:pt x="18838" y="955"/>
                      <a:pt x="18754" y="842"/>
                      <a:pt x="17968" y="646"/>
                    </a:cubicBezTo>
                    <a:cubicBezTo>
                      <a:pt x="17715" y="562"/>
                      <a:pt x="17434" y="506"/>
                      <a:pt x="17182" y="506"/>
                    </a:cubicBezTo>
                    <a:cubicBezTo>
                      <a:pt x="17013" y="506"/>
                      <a:pt x="16985" y="534"/>
                      <a:pt x="16817" y="646"/>
                    </a:cubicBezTo>
                    <a:cubicBezTo>
                      <a:pt x="16592" y="842"/>
                      <a:pt x="16311" y="1011"/>
                      <a:pt x="16031" y="1123"/>
                    </a:cubicBezTo>
                    <a:cubicBezTo>
                      <a:pt x="15694" y="1236"/>
                      <a:pt x="15357" y="1348"/>
                      <a:pt x="15020" y="1404"/>
                    </a:cubicBezTo>
                    <a:cubicBezTo>
                      <a:pt x="14156" y="1573"/>
                      <a:pt x="13690" y="1630"/>
                      <a:pt x="13340" y="1630"/>
                    </a:cubicBezTo>
                    <a:cubicBezTo>
                      <a:pt x="13110" y="1630"/>
                      <a:pt x="12929" y="1606"/>
                      <a:pt x="12718" y="1572"/>
                    </a:cubicBezTo>
                    <a:cubicBezTo>
                      <a:pt x="12269" y="1488"/>
                      <a:pt x="11819" y="1432"/>
                      <a:pt x="11370" y="1432"/>
                    </a:cubicBezTo>
                    <a:lnTo>
                      <a:pt x="11033" y="1432"/>
                    </a:lnTo>
                    <a:cubicBezTo>
                      <a:pt x="10753" y="1432"/>
                      <a:pt x="10528" y="1404"/>
                      <a:pt x="10303" y="1376"/>
                    </a:cubicBezTo>
                    <a:cubicBezTo>
                      <a:pt x="9686" y="1348"/>
                      <a:pt x="9068" y="1179"/>
                      <a:pt x="8507" y="899"/>
                    </a:cubicBezTo>
                    <a:cubicBezTo>
                      <a:pt x="7945" y="646"/>
                      <a:pt x="7384" y="449"/>
                      <a:pt x="6822" y="309"/>
                    </a:cubicBezTo>
                    <a:lnTo>
                      <a:pt x="6401" y="197"/>
                    </a:lnTo>
                    <a:cubicBezTo>
                      <a:pt x="6036" y="113"/>
                      <a:pt x="5755" y="28"/>
                      <a:pt x="5559" y="0"/>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37"/>
              <p:cNvSpPr/>
              <p:nvPr/>
            </p:nvSpPr>
            <p:spPr>
              <a:xfrm>
                <a:off x="2790525" y="1111250"/>
                <a:ext cx="775600" cy="463250"/>
              </a:xfrm>
              <a:custGeom>
                <a:rect b="b" l="l" r="r" t="t"/>
                <a:pathLst>
                  <a:path extrusionOk="0" h="18530" w="31024">
                    <a:moveTo>
                      <a:pt x="17603" y="0"/>
                    </a:moveTo>
                    <a:cubicBezTo>
                      <a:pt x="17491" y="0"/>
                      <a:pt x="17379" y="0"/>
                      <a:pt x="17294" y="28"/>
                    </a:cubicBezTo>
                    <a:cubicBezTo>
                      <a:pt x="17126" y="56"/>
                      <a:pt x="16873" y="112"/>
                      <a:pt x="16480" y="140"/>
                    </a:cubicBezTo>
                    <a:cubicBezTo>
                      <a:pt x="14880" y="281"/>
                      <a:pt x="12438" y="421"/>
                      <a:pt x="10585" y="421"/>
                    </a:cubicBezTo>
                    <a:lnTo>
                      <a:pt x="7918" y="421"/>
                    </a:lnTo>
                    <a:lnTo>
                      <a:pt x="7244" y="393"/>
                    </a:lnTo>
                    <a:lnTo>
                      <a:pt x="6205" y="393"/>
                    </a:lnTo>
                    <a:cubicBezTo>
                      <a:pt x="4184" y="337"/>
                      <a:pt x="2078" y="253"/>
                      <a:pt x="1236" y="225"/>
                    </a:cubicBezTo>
                    <a:lnTo>
                      <a:pt x="1236" y="168"/>
                    </a:lnTo>
                    <a:lnTo>
                      <a:pt x="871" y="4239"/>
                    </a:lnTo>
                    <a:lnTo>
                      <a:pt x="0" y="14964"/>
                    </a:lnTo>
                    <a:cubicBezTo>
                      <a:pt x="1067" y="15020"/>
                      <a:pt x="3987" y="15188"/>
                      <a:pt x="6795" y="15357"/>
                    </a:cubicBezTo>
                    <a:lnTo>
                      <a:pt x="6851" y="15357"/>
                    </a:lnTo>
                    <a:lnTo>
                      <a:pt x="7300" y="15385"/>
                    </a:lnTo>
                    <a:lnTo>
                      <a:pt x="8030" y="15385"/>
                    </a:lnTo>
                    <a:lnTo>
                      <a:pt x="8339" y="15413"/>
                    </a:lnTo>
                    <a:lnTo>
                      <a:pt x="8451" y="15413"/>
                    </a:lnTo>
                    <a:lnTo>
                      <a:pt x="8844" y="15441"/>
                    </a:lnTo>
                    <a:lnTo>
                      <a:pt x="9097" y="15441"/>
                    </a:lnTo>
                    <a:lnTo>
                      <a:pt x="9518" y="15469"/>
                    </a:lnTo>
                    <a:lnTo>
                      <a:pt x="9799" y="15497"/>
                    </a:lnTo>
                    <a:lnTo>
                      <a:pt x="10416" y="15497"/>
                    </a:lnTo>
                    <a:lnTo>
                      <a:pt x="10725" y="15525"/>
                    </a:lnTo>
                    <a:lnTo>
                      <a:pt x="10837" y="15525"/>
                    </a:lnTo>
                    <a:lnTo>
                      <a:pt x="11118" y="15553"/>
                    </a:lnTo>
                    <a:lnTo>
                      <a:pt x="12690" y="15553"/>
                    </a:lnTo>
                    <a:cubicBezTo>
                      <a:pt x="12971" y="15610"/>
                      <a:pt x="13252" y="15666"/>
                      <a:pt x="13504" y="15778"/>
                    </a:cubicBezTo>
                    <a:cubicBezTo>
                      <a:pt x="13982" y="15975"/>
                      <a:pt x="14543" y="16171"/>
                      <a:pt x="16031" y="16171"/>
                    </a:cubicBezTo>
                    <a:cubicBezTo>
                      <a:pt x="16621" y="16171"/>
                      <a:pt x="17210" y="16143"/>
                      <a:pt x="17800" y="16087"/>
                    </a:cubicBezTo>
                    <a:cubicBezTo>
                      <a:pt x="17968" y="16059"/>
                      <a:pt x="18137" y="16059"/>
                      <a:pt x="18305" y="16059"/>
                    </a:cubicBezTo>
                    <a:cubicBezTo>
                      <a:pt x="18586" y="16059"/>
                      <a:pt x="18839" y="16087"/>
                      <a:pt x="19119" y="16115"/>
                    </a:cubicBezTo>
                    <a:lnTo>
                      <a:pt x="19400" y="16171"/>
                    </a:lnTo>
                    <a:cubicBezTo>
                      <a:pt x="20130" y="16311"/>
                      <a:pt x="20270" y="16340"/>
                      <a:pt x="20439" y="16396"/>
                    </a:cubicBezTo>
                    <a:cubicBezTo>
                      <a:pt x="20635" y="16452"/>
                      <a:pt x="20888" y="16508"/>
                      <a:pt x="21983" y="16733"/>
                    </a:cubicBezTo>
                    <a:cubicBezTo>
                      <a:pt x="23724" y="17069"/>
                      <a:pt x="24089" y="17238"/>
                      <a:pt x="24622" y="17519"/>
                    </a:cubicBezTo>
                    <a:lnTo>
                      <a:pt x="25015" y="17715"/>
                    </a:lnTo>
                    <a:cubicBezTo>
                      <a:pt x="25145" y="17774"/>
                      <a:pt x="25324" y="17798"/>
                      <a:pt x="25528" y="17798"/>
                    </a:cubicBezTo>
                    <a:cubicBezTo>
                      <a:pt x="25809" y="17798"/>
                      <a:pt x="26138" y="17752"/>
                      <a:pt x="26447" y="17687"/>
                    </a:cubicBezTo>
                    <a:lnTo>
                      <a:pt x="26728" y="17631"/>
                    </a:lnTo>
                    <a:cubicBezTo>
                      <a:pt x="26924" y="17603"/>
                      <a:pt x="27149" y="17575"/>
                      <a:pt x="27373" y="17575"/>
                    </a:cubicBezTo>
                    <a:cubicBezTo>
                      <a:pt x="27403" y="17571"/>
                      <a:pt x="27432" y="17569"/>
                      <a:pt x="27462" y="17569"/>
                    </a:cubicBezTo>
                    <a:cubicBezTo>
                      <a:pt x="27656" y="17569"/>
                      <a:pt x="27848" y="17646"/>
                      <a:pt x="28019" y="17743"/>
                    </a:cubicBezTo>
                    <a:cubicBezTo>
                      <a:pt x="28159" y="17827"/>
                      <a:pt x="28272" y="17912"/>
                      <a:pt x="28384" y="17996"/>
                    </a:cubicBezTo>
                    <a:lnTo>
                      <a:pt x="28468" y="18052"/>
                    </a:lnTo>
                    <a:lnTo>
                      <a:pt x="28665" y="18221"/>
                    </a:lnTo>
                    <a:lnTo>
                      <a:pt x="28749" y="18277"/>
                    </a:lnTo>
                    <a:lnTo>
                      <a:pt x="28889" y="18417"/>
                    </a:lnTo>
                    <a:lnTo>
                      <a:pt x="28946" y="18501"/>
                    </a:lnTo>
                    <a:lnTo>
                      <a:pt x="28974" y="18529"/>
                    </a:lnTo>
                    <a:lnTo>
                      <a:pt x="29086" y="18389"/>
                    </a:lnTo>
                    <a:lnTo>
                      <a:pt x="29114" y="18361"/>
                    </a:lnTo>
                    <a:lnTo>
                      <a:pt x="29226" y="18249"/>
                    </a:lnTo>
                    <a:lnTo>
                      <a:pt x="29282" y="18164"/>
                    </a:lnTo>
                    <a:lnTo>
                      <a:pt x="29367" y="18052"/>
                    </a:lnTo>
                    <a:lnTo>
                      <a:pt x="29423" y="17968"/>
                    </a:lnTo>
                    <a:lnTo>
                      <a:pt x="29535" y="17827"/>
                    </a:lnTo>
                    <a:lnTo>
                      <a:pt x="29591" y="17715"/>
                    </a:lnTo>
                    <a:lnTo>
                      <a:pt x="29675" y="17575"/>
                    </a:lnTo>
                    <a:lnTo>
                      <a:pt x="29732" y="17491"/>
                    </a:lnTo>
                    <a:cubicBezTo>
                      <a:pt x="29760" y="17434"/>
                      <a:pt x="29788" y="17350"/>
                      <a:pt x="29816" y="17294"/>
                    </a:cubicBezTo>
                    <a:lnTo>
                      <a:pt x="29844" y="17210"/>
                    </a:lnTo>
                    <a:cubicBezTo>
                      <a:pt x="29900" y="17126"/>
                      <a:pt x="29928" y="17041"/>
                      <a:pt x="29956" y="16957"/>
                    </a:cubicBezTo>
                    <a:cubicBezTo>
                      <a:pt x="29984" y="16873"/>
                      <a:pt x="29984" y="16817"/>
                      <a:pt x="30012" y="16733"/>
                    </a:cubicBezTo>
                    <a:lnTo>
                      <a:pt x="30040" y="16648"/>
                    </a:lnTo>
                    <a:cubicBezTo>
                      <a:pt x="30040" y="16592"/>
                      <a:pt x="30068" y="16536"/>
                      <a:pt x="30068" y="16452"/>
                    </a:cubicBezTo>
                    <a:lnTo>
                      <a:pt x="30097" y="16311"/>
                    </a:lnTo>
                    <a:lnTo>
                      <a:pt x="30153" y="16143"/>
                    </a:lnTo>
                    <a:lnTo>
                      <a:pt x="30181" y="16171"/>
                    </a:lnTo>
                    <a:lnTo>
                      <a:pt x="30209" y="15975"/>
                    </a:lnTo>
                    <a:lnTo>
                      <a:pt x="30237" y="15778"/>
                    </a:lnTo>
                    <a:lnTo>
                      <a:pt x="30265" y="15525"/>
                    </a:lnTo>
                    <a:lnTo>
                      <a:pt x="30321" y="15329"/>
                    </a:lnTo>
                    <a:lnTo>
                      <a:pt x="30349" y="15076"/>
                    </a:lnTo>
                    <a:lnTo>
                      <a:pt x="30377" y="14852"/>
                    </a:lnTo>
                    <a:lnTo>
                      <a:pt x="30405" y="14543"/>
                    </a:lnTo>
                    <a:lnTo>
                      <a:pt x="30433" y="14318"/>
                    </a:lnTo>
                    <a:lnTo>
                      <a:pt x="30433" y="14178"/>
                    </a:lnTo>
                    <a:lnTo>
                      <a:pt x="30377" y="14122"/>
                    </a:lnTo>
                    <a:cubicBezTo>
                      <a:pt x="29479" y="12999"/>
                      <a:pt x="29788" y="9995"/>
                      <a:pt x="30293" y="7805"/>
                    </a:cubicBezTo>
                    <a:cubicBezTo>
                      <a:pt x="30433" y="7187"/>
                      <a:pt x="30630" y="6569"/>
                      <a:pt x="30883" y="5980"/>
                    </a:cubicBezTo>
                    <a:cubicBezTo>
                      <a:pt x="30939" y="5868"/>
                      <a:pt x="30967" y="5755"/>
                      <a:pt x="31023" y="5643"/>
                    </a:cubicBezTo>
                    <a:cubicBezTo>
                      <a:pt x="30967" y="5475"/>
                      <a:pt x="30883" y="5334"/>
                      <a:pt x="30770" y="5194"/>
                    </a:cubicBezTo>
                    <a:cubicBezTo>
                      <a:pt x="30630" y="4997"/>
                      <a:pt x="30490" y="4829"/>
                      <a:pt x="30321" y="4660"/>
                    </a:cubicBezTo>
                    <a:cubicBezTo>
                      <a:pt x="30040" y="4408"/>
                      <a:pt x="30012" y="4267"/>
                      <a:pt x="29816" y="3369"/>
                    </a:cubicBezTo>
                    <a:cubicBezTo>
                      <a:pt x="29788" y="3201"/>
                      <a:pt x="29760" y="3032"/>
                      <a:pt x="29732" y="2864"/>
                    </a:cubicBezTo>
                    <a:lnTo>
                      <a:pt x="29704" y="2723"/>
                    </a:lnTo>
                    <a:lnTo>
                      <a:pt x="29647" y="2443"/>
                    </a:lnTo>
                    <a:lnTo>
                      <a:pt x="29619" y="2302"/>
                    </a:lnTo>
                    <a:lnTo>
                      <a:pt x="29591" y="2078"/>
                    </a:lnTo>
                    <a:lnTo>
                      <a:pt x="29563" y="1937"/>
                    </a:lnTo>
                    <a:lnTo>
                      <a:pt x="29535" y="1825"/>
                    </a:lnTo>
                    <a:lnTo>
                      <a:pt x="29002" y="1825"/>
                    </a:lnTo>
                    <a:lnTo>
                      <a:pt x="28833" y="1797"/>
                    </a:lnTo>
                    <a:lnTo>
                      <a:pt x="28552" y="1797"/>
                    </a:lnTo>
                    <a:lnTo>
                      <a:pt x="28328" y="1769"/>
                    </a:lnTo>
                    <a:lnTo>
                      <a:pt x="26840" y="1572"/>
                    </a:lnTo>
                    <a:lnTo>
                      <a:pt x="26531" y="1516"/>
                    </a:lnTo>
                    <a:lnTo>
                      <a:pt x="26363" y="1488"/>
                    </a:lnTo>
                    <a:lnTo>
                      <a:pt x="26194" y="1460"/>
                    </a:lnTo>
                    <a:lnTo>
                      <a:pt x="25998" y="1432"/>
                    </a:lnTo>
                    <a:lnTo>
                      <a:pt x="25857" y="1432"/>
                    </a:lnTo>
                    <a:lnTo>
                      <a:pt x="25661" y="1404"/>
                    </a:lnTo>
                    <a:lnTo>
                      <a:pt x="25492" y="1376"/>
                    </a:lnTo>
                    <a:lnTo>
                      <a:pt x="25324" y="1348"/>
                    </a:lnTo>
                    <a:lnTo>
                      <a:pt x="25127" y="1320"/>
                    </a:lnTo>
                    <a:lnTo>
                      <a:pt x="24931" y="1291"/>
                    </a:lnTo>
                    <a:lnTo>
                      <a:pt x="24762" y="1263"/>
                    </a:lnTo>
                    <a:lnTo>
                      <a:pt x="24566" y="1235"/>
                    </a:lnTo>
                    <a:lnTo>
                      <a:pt x="24397" y="1207"/>
                    </a:lnTo>
                    <a:lnTo>
                      <a:pt x="24201" y="1095"/>
                    </a:lnTo>
                    <a:lnTo>
                      <a:pt x="24032" y="1067"/>
                    </a:lnTo>
                    <a:lnTo>
                      <a:pt x="23836" y="1039"/>
                    </a:lnTo>
                    <a:lnTo>
                      <a:pt x="23667" y="1011"/>
                    </a:lnTo>
                    <a:lnTo>
                      <a:pt x="23471" y="983"/>
                    </a:lnTo>
                    <a:lnTo>
                      <a:pt x="23302" y="955"/>
                    </a:lnTo>
                    <a:lnTo>
                      <a:pt x="23078" y="926"/>
                    </a:lnTo>
                    <a:lnTo>
                      <a:pt x="22938" y="898"/>
                    </a:lnTo>
                    <a:lnTo>
                      <a:pt x="22741" y="842"/>
                    </a:lnTo>
                    <a:lnTo>
                      <a:pt x="22573" y="842"/>
                    </a:lnTo>
                    <a:lnTo>
                      <a:pt x="22348" y="786"/>
                    </a:lnTo>
                    <a:lnTo>
                      <a:pt x="22236" y="786"/>
                    </a:lnTo>
                    <a:lnTo>
                      <a:pt x="22011" y="730"/>
                    </a:lnTo>
                    <a:lnTo>
                      <a:pt x="21899" y="730"/>
                    </a:lnTo>
                    <a:lnTo>
                      <a:pt x="21674" y="674"/>
                    </a:lnTo>
                    <a:lnTo>
                      <a:pt x="21562" y="646"/>
                    </a:lnTo>
                    <a:lnTo>
                      <a:pt x="21337" y="618"/>
                    </a:lnTo>
                    <a:lnTo>
                      <a:pt x="21197" y="590"/>
                    </a:lnTo>
                    <a:lnTo>
                      <a:pt x="21000" y="561"/>
                    </a:lnTo>
                    <a:lnTo>
                      <a:pt x="20860" y="533"/>
                    </a:lnTo>
                    <a:lnTo>
                      <a:pt x="20692" y="505"/>
                    </a:lnTo>
                    <a:lnTo>
                      <a:pt x="20551" y="477"/>
                    </a:lnTo>
                    <a:lnTo>
                      <a:pt x="20383" y="449"/>
                    </a:lnTo>
                    <a:lnTo>
                      <a:pt x="20102" y="393"/>
                    </a:lnTo>
                    <a:lnTo>
                      <a:pt x="19877" y="365"/>
                    </a:lnTo>
                    <a:cubicBezTo>
                      <a:pt x="18754" y="140"/>
                      <a:pt x="18193" y="56"/>
                      <a:pt x="17856" y="0"/>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37"/>
              <p:cNvSpPr/>
              <p:nvPr/>
            </p:nvSpPr>
            <p:spPr>
              <a:xfrm>
                <a:off x="2823500" y="655725"/>
                <a:ext cx="704000" cy="477300"/>
              </a:xfrm>
              <a:custGeom>
                <a:rect b="b" l="l" r="r" t="t"/>
                <a:pathLst>
                  <a:path extrusionOk="0" h="19092" w="28160">
                    <a:moveTo>
                      <a:pt x="1461" y="0"/>
                    </a:moveTo>
                    <a:lnTo>
                      <a:pt x="1" y="17463"/>
                    </a:lnTo>
                    <a:cubicBezTo>
                      <a:pt x="1742" y="17519"/>
                      <a:pt x="7665" y="17716"/>
                      <a:pt x="9266" y="17716"/>
                    </a:cubicBezTo>
                    <a:lnTo>
                      <a:pt x="9967" y="17716"/>
                    </a:lnTo>
                    <a:cubicBezTo>
                      <a:pt x="11680" y="17688"/>
                      <a:pt x="13701" y="17575"/>
                      <a:pt x="15105" y="17463"/>
                    </a:cubicBezTo>
                    <a:cubicBezTo>
                      <a:pt x="15470" y="17407"/>
                      <a:pt x="15695" y="17379"/>
                      <a:pt x="15863" y="17351"/>
                    </a:cubicBezTo>
                    <a:cubicBezTo>
                      <a:pt x="16004" y="17323"/>
                      <a:pt x="16144" y="17295"/>
                      <a:pt x="16284" y="17295"/>
                    </a:cubicBezTo>
                    <a:cubicBezTo>
                      <a:pt x="17098" y="17379"/>
                      <a:pt x="17885" y="17491"/>
                      <a:pt x="18671" y="17688"/>
                    </a:cubicBezTo>
                    <a:lnTo>
                      <a:pt x="18895" y="17744"/>
                    </a:lnTo>
                    <a:cubicBezTo>
                      <a:pt x="21843" y="18277"/>
                      <a:pt x="27009" y="19007"/>
                      <a:pt x="28160" y="19091"/>
                    </a:cubicBezTo>
                    <a:lnTo>
                      <a:pt x="28160" y="19035"/>
                    </a:lnTo>
                    <a:lnTo>
                      <a:pt x="28160" y="18951"/>
                    </a:lnTo>
                    <a:lnTo>
                      <a:pt x="28160" y="18811"/>
                    </a:lnTo>
                    <a:lnTo>
                      <a:pt x="28160" y="18698"/>
                    </a:lnTo>
                    <a:lnTo>
                      <a:pt x="28160" y="18558"/>
                    </a:lnTo>
                    <a:lnTo>
                      <a:pt x="28160" y="18418"/>
                    </a:lnTo>
                    <a:lnTo>
                      <a:pt x="28160" y="18249"/>
                    </a:lnTo>
                    <a:lnTo>
                      <a:pt x="28160" y="18109"/>
                    </a:lnTo>
                    <a:lnTo>
                      <a:pt x="28160" y="17940"/>
                    </a:lnTo>
                    <a:lnTo>
                      <a:pt x="28160" y="17800"/>
                    </a:lnTo>
                    <a:cubicBezTo>
                      <a:pt x="28160" y="17744"/>
                      <a:pt x="28160" y="17688"/>
                      <a:pt x="28160" y="17631"/>
                    </a:cubicBezTo>
                    <a:cubicBezTo>
                      <a:pt x="28132" y="17547"/>
                      <a:pt x="28160" y="17519"/>
                      <a:pt x="28160" y="17491"/>
                    </a:cubicBezTo>
                    <a:cubicBezTo>
                      <a:pt x="28160" y="17435"/>
                      <a:pt x="28132" y="17351"/>
                      <a:pt x="28132" y="17295"/>
                    </a:cubicBezTo>
                    <a:cubicBezTo>
                      <a:pt x="28104" y="17210"/>
                      <a:pt x="28132" y="17210"/>
                      <a:pt x="28104" y="17182"/>
                    </a:cubicBezTo>
                    <a:cubicBezTo>
                      <a:pt x="28076" y="17070"/>
                      <a:pt x="28048" y="16986"/>
                      <a:pt x="28020" y="16873"/>
                    </a:cubicBezTo>
                    <a:cubicBezTo>
                      <a:pt x="27711" y="15694"/>
                      <a:pt x="27739" y="15077"/>
                      <a:pt x="27823" y="13055"/>
                    </a:cubicBezTo>
                    <a:lnTo>
                      <a:pt x="27851" y="12550"/>
                    </a:lnTo>
                    <a:cubicBezTo>
                      <a:pt x="27879" y="11820"/>
                      <a:pt x="27935" y="11315"/>
                      <a:pt x="27963" y="10893"/>
                    </a:cubicBezTo>
                    <a:cubicBezTo>
                      <a:pt x="28048" y="9967"/>
                      <a:pt x="28076" y="9714"/>
                      <a:pt x="27767" y="8900"/>
                    </a:cubicBezTo>
                    <a:cubicBezTo>
                      <a:pt x="27711" y="8704"/>
                      <a:pt x="27542" y="8535"/>
                      <a:pt x="27318" y="8479"/>
                    </a:cubicBezTo>
                    <a:cubicBezTo>
                      <a:pt x="26532" y="8226"/>
                      <a:pt x="26391" y="7609"/>
                      <a:pt x="26756" y="5896"/>
                    </a:cubicBezTo>
                    <a:cubicBezTo>
                      <a:pt x="27177" y="3931"/>
                      <a:pt x="27374" y="2583"/>
                      <a:pt x="27458" y="1938"/>
                    </a:cubicBezTo>
                    <a:lnTo>
                      <a:pt x="27290" y="1881"/>
                    </a:lnTo>
                    <a:cubicBezTo>
                      <a:pt x="20804" y="1573"/>
                      <a:pt x="11343" y="843"/>
                      <a:pt x="11259" y="843"/>
                    </a:cubicBezTo>
                    <a:cubicBezTo>
                      <a:pt x="8058" y="618"/>
                      <a:pt x="4746" y="365"/>
                      <a:pt x="1461" y="0"/>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37"/>
              <p:cNvSpPr/>
              <p:nvPr/>
            </p:nvSpPr>
            <p:spPr>
              <a:xfrm>
                <a:off x="979700" y="1281800"/>
                <a:ext cx="735575" cy="1158800"/>
              </a:xfrm>
              <a:custGeom>
                <a:rect b="b" l="l" r="r" t="t"/>
                <a:pathLst>
                  <a:path extrusionOk="0" h="46352" w="29423">
                    <a:moveTo>
                      <a:pt x="4970" y="0"/>
                    </a:moveTo>
                    <a:lnTo>
                      <a:pt x="1" y="16845"/>
                    </a:lnTo>
                    <a:cubicBezTo>
                      <a:pt x="983" y="18333"/>
                      <a:pt x="5531" y="25155"/>
                      <a:pt x="5868" y="26082"/>
                    </a:cubicBezTo>
                    <a:cubicBezTo>
                      <a:pt x="6037" y="26531"/>
                      <a:pt x="6177" y="27008"/>
                      <a:pt x="6261" y="27485"/>
                    </a:cubicBezTo>
                    <a:cubicBezTo>
                      <a:pt x="6317" y="27738"/>
                      <a:pt x="6402" y="27991"/>
                      <a:pt x="6486" y="28243"/>
                    </a:cubicBezTo>
                    <a:cubicBezTo>
                      <a:pt x="6598" y="28524"/>
                      <a:pt x="6795" y="28777"/>
                      <a:pt x="7328" y="29423"/>
                    </a:cubicBezTo>
                    <a:cubicBezTo>
                      <a:pt x="7637" y="29759"/>
                      <a:pt x="8058" y="30293"/>
                      <a:pt x="8620" y="30995"/>
                    </a:cubicBezTo>
                    <a:cubicBezTo>
                      <a:pt x="10079" y="32820"/>
                      <a:pt x="10950" y="34055"/>
                      <a:pt x="11736" y="35852"/>
                    </a:cubicBezTo>
                    <a:cubicBezTo>
                      <a:pt x="11848" y="36104"/>
                      <a:pt x="11932" y="36385"/>
                      <a:pt x="12045" y="36666"/>
                    </a:cubicBezTo>
                    <a:cubicBezTo>
                      <a:pt x="12354" y="37480"/>
                      <a:pt x="12803" y="38828"/>
                      <a:pt x="13252" y="40231"/>
                    </a:cubicBezTo>
                    <a:cubicBezTo>
                      <a:pt x="13785" y="41944"/>
                      <a:pt x="14571" y="44414"/>
                      <a:pt x="14993" y="45285"/>
                    </a:cubicBezTo>
                    <a:cubicBezTo>
                      <a:pt x="15049" y="45369"/>
                      <a:pt x="15077" y="45453"/>
                      <a:pt x="15161" y="45537"/>
                    </a:cubicBezTo>
                    <a:lnTo>
                      <a:pt x="15358" y="45622"/>
                    </a:lnTo>
                    <a:lnTo>
                      <a:pt x="15414" y="45622"/>
                    </a:lnTo>
                    <a:lnTo>
                      <a:pt x="15666" y="45706"/>
                    </a:lnTo>
                    <a:lnTo>
                      <a:pt x="15722" y="45706"/>
                    </a:lnTo>
                    <a:lnTo>
                      <a:pt x="16003" y="45790"/>
                    </a:lnTo>
                    <a:lnTo>
                      <a:pt x="16031" y="45790"/>
                    </a:lnTo>
                    <a:lnTo>
                      <a:pt x="16340" y="45902"/>
                    </a:lnTo>
                    <a:lnTo>
                      <a:pt x="16396" y="45902"/>
                    </a:lnTo>
                    <a:lnTo>
                      <a:pt x="17042" y="46155"/>
                    </a:lnTo>
                    <a:lnTo>
                      <a:pt x="17070" y="46155"/>
                    </a:lnTo>
                    <a:lnTo>
                      <a:pt x="17379" y="46267"/>
                    </a:lnTo>
                    <a:lnTo>
                      <a:pt x="17603" y="46352"/>
                    </a:lnTo>
                    <a:lnTo>
                      <a:pt x="17660" y="46239"/>
                    </a:lnTo>
                    <a:cubicBezTo>
                      <a:pt x="17688" y="46211"/>
                      <a:pt x="17716" y="46155"/>
                      <a:pt x="17744" y="46099"/>
                    </a:cubicBezTo>
                    <a:cubicBezTo>
                      <a:pt x="17772" y="46071"/>
                      <a:pt x="17772" y="46043"/>
                      <a:pt x="17800" y="45987"/>
                    </a:cubicBezTo>
                    <a:lnTo>
                      <a:pt x="17856" y="45846"/>
                    </a:lnTo>
                    <a:lnTo>
                      <a:pt x="17884" y="45734"/>
                    </a:lnTo>
                    <a:lnTo>
                      <a:pt x="17940" y="45622"/>
                    </a:lnTo>
                    <a:lnTo>
                      <a:pt x="17968" y="45509"/>
                    </a:lnTo>
                    <a:cubicBezTo>
                      <a:pt x="17968" y="45453"/>
                      <a:pt x="17997" y="45425"/>
                      <a:pt x="17997" y="45369"/>
                    </a:cubicBezTo>
                    <a:cubicBezTo>
                      <a:pt x="18025" y="45341"/>
                      <a:pt x="18025" y="45285"/>
                      <a:pt x="18025" y="45257"/>
                    </a:cubicBezTo>
                    <a:cubicBezTo>
                      <a:pt x="18053" y="45229"/>
                      <a:pt x="18053" y="45172"/>
                      <a:pt x="18053" y="45144"/>
                    </a:cubicBezTo>
                    <a:cubicBezTo>
                      <a:pt x="18053" y="45088"/>
                      <a:pt x="18053" y="45060"/>
                      <a:pt x="18081" y="45032"/>
                    </a:cubicBezTo>
                    <a:cubicBezTo>
                      <a:pt x="18109" y="44976"/>
                      <a:pt x="18081" y="44948"/>
                      <a:pt x="18081" y="44892"/>
                    </a:cubicBezTo>
                    <a:lnTo>
                      <a:pt x="18081" y="44779"/>
                    </a:lnTo>
                    <a:lnTo>
                      <a:pt x="18081" y="44667"/>
                    </a:lnTo>
                    <a:lnTo>
                      <a:pt x="18081" y="44555"/>
                    </a:lnTo>
                    <a:lnTo>
                      <a:pt x="18081" y="44443"/>
                    </a:lnTo>
                    <a:lnTo>
                      <a:pt x="18081" y="44358"/>
                    </a:lnTo>
                    <a:lnTo>
                      <a:pt x="18081" y="44246"/>
                    </a:lnTo>
                    <a:lnTo>
                      <a:pt x="18081" y="44134"/>
                    </a:lnTo>
                    <a:lnTo>
                      <a:pt x="18081" y="44021"/>
                    </a:lnTo>
                    <a:lnTo>
                      <a:pt x="18081" y="43937"/>
                    </a:lnTo>
                    <a:lnTo>
                      <a:pt x="18081" y="43825"/>
                    </a:lnTo>
                    <a:lnTo>
                      <a:pt x="18081" y="43741"/>
                    </a:lnTo>
                    <a:lnTo>
                      <a:pt x="18081" y="43628"/>
                    </a:lnTo>
                    <a:lnTo>
                      <a:pt x="18081" y="43572"/>
                    </a:lnTo>
                    <a:lnTo>
                      <a:pt x="18053" y="43460"/>
                    </a:lnTo>
                    <a:lnTo>
                      <a:pt x="18053" y="43404"/>
                    </a:lnTo>
                    <a:lnTo>
                      <a:pt x="18053" y="43263"/>
                    </a:lnTo>
                    <a:lnTo>
                      <a:pt x="18053" y="43235"/>
                    </a:lnTo>
                    <a:lnTo>
                      <a:pt x="17997" y="43095"/>
                    </a:lnTo>
                    <a:cubicBezTo>
                      <a:pt x="17968" y="42926"/>
                      <a:pt x="17940" y="42786"/>
                      <a:pt x="17940" y="42702"/>
                    </a:cubicBezTo>
                    <a:cubicBezTo>
                      <a:pt x="17940" y="41803"/>
                      <a:pt x="18109" y="40933"/>
                      <a:pt x="18418" y="40119"/>
                    </a:cubicBezTo>
                    <a:cubicBezTo>
                      <a:pt x="18530" y="39838"/>
                      <a:pt x="18811" y="39614"/>
                      <a:pt x="19120" y="39614"/>
                    </a:cubicBezTo>
                    <a:cubicBezTo>
                      <a:pt x="19428" y="39642"/>
                      <a:pt x="19709" y="39782"/>
                      <a:pt x="19906" y="40035"/>
                    </a:cubicBezTo>
                    <a:cubicBezTo>
                      <a:pt x="20271" y="40231"/>
                      <a:pt x="20664" y="40344"/>
                      <a:pt x="21085" y="40372"/>
                    </a:cubicBezTo>
                    <a:lnTo>
                      <a:pt x="21197" y="40372"/>
                    </a:lnTo>
                    <a:cubicBezTo>
                      <a:pt x="21281" y="40316"/>
                      <a:pt x="21337" y="40259"/>
                      <a:pt x="21394" y="40203"/>
                    </a:cubicBezTo>
                    <a:cubicBezTo>
                      <a:pt x="21394" y="40147"/>
                      <a:pt x="21422" y="40091"/>
                      <a:pt x="21422" y="40035"/>
                    </a:cubicBezTo>
                    <a:cubicBezTo>
                      <a:pt x="21450" y="39838"/>
                      <a:pt x="21450" y="39642"/>
                      <a:pt x="21422" y="39445"/>
                    </a:cubicBezTo>
                    <a:lnTo>
                      <a:pt x="21422" y="39305"/>
                    </a:lnTo>
                    <a:lnTo>
                      <a:pt x="21422" y="39277"/>
                    </a:lnTo>
                    <a:lnTo>
                      <a:pt x="21422" y="39193"/>
                    </a:lnTo>
                    <a:lnTo>
                      <a:pt x="22376" y="35711"/>
                    </a:lnTo>
                    <a:lnTo>
                      <a:pt x="22432" y="35515"/>
                    </a:lnTo>
                    <a:cubicBezTo>
                      <a:pt x="22432" y="35262"/>
                      <a:pt x="23303" y="31191"/>
                      <a:pt x="23611" y="29479"/>
                    </a:cubicBezTo>
                    <a:lnTo>
                      <a:pt x="23640" y="29366"/>
                    </a:lnTo>
                    <a:lnTo>
                      <a:pt x="23696" y="29142"/>
                    </a:lnTo>
                    <a:lnTo>
                      <a:pt x="23724" y="28945"/>
                    </a:lnTo>
                    <a:lnTo>
                      <a:pt x="23752" y="28777"/>
                    </a:lnTo>
                    <a:cubicBezTo>
                      <a:pt x="23780" y="28580"/>
                      <a:pt x="23808" y="28328"/>
                      <a:pt x="23836" y="28047"/>
                    </a:cubicBezTo>
                    <a:cubicBezTo>
                      <a:pt x="23920" y="27233"/>
                      <a:pt x="24005" y="26615"/>
                      <a:pt x="24201" y="26250"/>
                    </a:cubicBezTo>
                    <a:cubicBezTo>
                      <a:pt x="24257" y="25829"/>
                      <a:pt x="24285" y="25408"/>
                      <a:pt x="24257" y="24987"/>
                    </a:cubicBezTo>
                    <a:cubicBezTo>
                      <a:pt x="24285" y="23976"/>
                      <a:pt x="24313" y="23302"/>
                      <a:pt x="24482" y="22909"/>
                    </a:cubicBezTo>
                    <a:cubicBezTo>
                      <a:pt x="24622" y="22600"/>
                      <a:pt x="24875" y="22151"/>
                      <a:pt x="25071" y="21758"/>
                    </a:cubicBezTo>
                    <a:cubicBezTo>
                      <a:pt x="25212" y="21477"/>
                      <a:pt x="25408" y="21056"/>
                      <a:pt x="25464" y="20972"/>
                    </a:cubicBezTo>
                    <a:lnTo>
                      <a:pt x="25464" y="20916"/>
                    </a:lnTo>
                    <a:lnTo>
                      <a:pt x="25464" y="20888"/>
                    </a:lnTo>
                    <a:lnTo>
                      <a:pt x="25492" y="20804"/>
                    </a:lnTo>
                    <a:lnTo>
                      <a:pt x="25492" y="20747"/>
                    </a:lnTo>
                    <a:lnTo>
                      <a:pt x="25549" y="20635"/>
                    </a:lnTo>
                    <a:lnTo>
                      <a:pt x="25661" y="20214"/>
                    </a:lnTo>
                    <a:lnTo>
                      <a:pt x="25689" y="20130"/>
                    </a:lnTo>
                    <a:lnTo>
                      <a:pt x="25745" y="19961"/>
                    </a:lnTo>
                    <a:lnTo>
                      <a:pt x="25801" y="19737"/>
                    </a:lnTo>
                    <a:lnTo>
                      <a:pt x="25829" y="19653"/>
                    </a:lnTo>
                    <a:lnTo>
                      <a:pt x="25914" y="19372"/>
                    </a:lnTo>
                    <a:lnTo>
                      <a:pt x="26335" y="18052"/>
                    </a:lnTo>
                    <a:lnTo>
                      <a:pt x="26531" y="17407"/>
                    </a:lnTo>
                    <a:lnTo>
                      <a:pt x="26980" y="15919"/>
                    </a:lnTo>
                    <a:lnTo>
                      <a:pt x="29002" y="9265"/>
                    </a:lnTo>
                    <a:lnTo>
                      <a:pt x="29423" y="7861"/>
                    </a:lnTo>
                    <a:cubicBezTo>
                      <a:pt x="29142" y="7665"/>
                      <a:pt x="28861" y="7468"/>
                      <a:pt x="28637" y="7243"/>
                    </a:cubicBezTo>
                    <a:cubicBezTo>
                      <a:pt x="28496" y="7131"/>
                      <a:pt x="28384" y="7019"/>
                      <a:pt x="28272" y="6935"/>
                    </a:cubicBezTo>
                    <a:cubicBezTo>
                      <a:pt x="28160" y="6850"/>
                      <a:pt x="28047" y="6794"/>
                      <a:pt x="27935" y="6766"/>
                    </a:cubicBezTo>
                    <a:lnTo>
                      <a:pt x="27851" y="6766"/>
                    </a:lnTo>
                    <a:cubicBezTo>
                      <a:pt x="27907" y="6963"/>
                      <a:pt x="27879" y="7159"/>
                      <a:pt x="27767" y="7356"/>
                    </a:cubicBezTo>
                    <a:cubicBezTo>
                      <a:pt x="27640" y="7532"/>
                      <a:pt x="27447" y="7641"/>
                      <a:pt x="27225" y="7641"/>
                    </a:cubicBezTo>
                    <a:cubicBezTo>
                      <a:pt x="27200" y="7641"/>
                      <a:pt x="27175" y="7639"/>
                      <a:pt x="27149" y="7637"/>
                    </a:cubicBezTo>
                    <a:cubicBezTo>
                      <a:pt x="26784" y="7637"/>
                      <a:pt x="26419" y="7580"/>
                      <a:pt x="26054" y="7468"/>
                    </a:cubicBezTo>
                    <a:cubicBezTo>
                      <a:pt x="24089" y="7019"/>
                      <a:pt x="23836" y="6878"/>
                      <a:pt x="23078" y="6401"/>
                    </a:cubicBezTo>
                    <a:lnTo>
                      <a:pt x="22601" y="6120"/>
                    </a:lnTo>
                    <a:cubicBezTo>
                      <a:pt x="21899" y="5727"/>
                      <a:pt x="21253" y="5278"/>
                      <a:pt x="20832" y="4997"/>
                    </a:cubicBezTo>
                    <a:cubicBezTo>
                      <a:pt x="20579" y="4829"/>
                      <a:pt x="20327" y="4661"/>
                      <a:pt x="20271" y="4633"/>
                    </a:cubicBezTo>
                    <a:cubicBezTo>
                      <a:pt x="20186" y="4604"/>
                      <a:pt x="20130" y="4548"/>
                      <a:pt x="20046" y="4464"/>
                    </a:cubicBezTo>
                    <a:cubicBezTo>
                      <a:pt x="19906" y="4324"/>
                      <a:pt x="19709" y="4211"/>
                      <a:pt x="19513" y="4211"/>
                    </a:cubicBezTo>
                    <a:cubicBezTo>
                      <a:pt x="19400" y="4211"/>
                      <a:pt x="19288" y="4239"/>
                      <a:pt x="19204" y="4296"/>
                    </a:cubicBezTo>
                    <a:cubicBezTo>
                      <a:pt x="19035" y="4352"/>
                      <a:pt x="18867" y="4380"/>
                      <a:pt x="18698" y="4380"/>
                    </a:cubicBezTo>
                    <a:cubicBezTo>
                      <a:pt x="18586" y="4380"/>
                      <a:pt x="18502" y="4380"/>
                      <a:pt x="18418" y="4352"/>
                    </a:cubicBezTo>
                    <a:lnTo>
                      <a:pt x="18390" y="4352"/>
                    </a:lnTo>
                    <a:cubicBezTo>
                      <a:pt x="18277" y="4352"/>
                      <a:pt x="18193" y="4324"/>
                      <a:pt x="18109" y="4296"/>
                    </a:cubicBezTo>
                    <a:lnTo>
                      <a:pt x="18081" y="4296"/>
                    </a:lnTo>
                    <a:cubicBezTo>
                      <a:pt x="17968" y="4268"/>
                      <a:pt x="17884" y="4239"/>
                      <a:pt x="17800" y="4211"/>
                    </a:cubicBezTo>
                    <a:lnTo>
                      <a:pt x="17772" y="4211"/>
                    </a:lnTo>
                    <a:lnTo>
                      <a:pt x="17519" y="4127"/>
                    </a:lnTo>
                    <a:lnTo>
                      <a:pt x="17491" y="4127"/>
                    </a:lnTo>
                    <a:cubicBezTo>
                      <a:pt x="17323" y="4043"/>
                      <a:pt x="17182" y="3959"/>
                      <a:pt x="17042" y="3903"/>
                    </a:cubicBezTo>
                    <a:lnTo>
                      <a:pt x="16902" y="3790"/>
                    </a:lnTo>
                    <a:lnTo>
                      <a:pt x="16789" y="3734"/>
                    </a:lnTo>
                    <a:lnTo>
                      <a:pt x="13364" y="2639"/>
                    </a:lnTo>
                    <a:lnTo>
                      <a:pt x="4970" y="0"/>
                    </a:ln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37"/>
              <p:cNvSpPr/>
              <p:nvPr/>
            </p:nvSpPr>
            <p:spPr>
              <a:xfrm>
                <a:off x="561400" y="1147725"/>
                <a:ext cx="881550" cy="1631875"/>
              </a:xfrm>
              <a:custGeom>
                <a:rect b="b" l="l" r="r" t="t"/>
                <a:pathLst>
                  <a:path extrusionOk="0" h="65275" w="35262">
                    <a:moveTo>
                      <a:pt x="4885" y="1"/>
                    </a:moveTo>
                    <a:cubicBezTo>
                      <a:pt x="4857" y="1348"/>
                      <a:pt x="4660" y="2696"/>
                      <a:pt x="4267" y="3988"/>
                    </a:cubicBezTo>
                    <a:cubicBezTo>
                      <a:pt x="3902" y="5082"/>
                      <a:pt x="3201" y="5812"/>
                      <a:pt x="2499" y="6598"/>
                    </a:cubicBezTo>
                    <a:cubicBezTo>
                      <a:pt x="1825" y="7272"/>
                      <a:pt x="1263" y="8030"/>
                      <a:pt x="814" y="8844"/>
                    </a:cubicBezTo>
                    <a:cubicBezTo>
                      <a:pt x="674" y="9125"/>
                      <a:pt x="562" y="9406"/>
                      <a:pt x="477" y="9687"/>
                    </a:cubicBezTo>
                    <a:lnTo>
                      <a:pt x="562" y="9743"/>
                    </a:lnTo>
                    <a:cubicBezTo>
                      <a:pt x="1011" y="9967"/>
                      <a:pt x="1348" y="10360"/>
                      <a:pt x="1488" y="10866"/>
                    </a:cubicBezTo>
                    <a:cubicBezTo>
                      <a:pt x="1656" y="11343"/>
                      <a:pt x="1853" y="11792"/>
                      <a:pt x="2134" y="12213"/>
                    </a:cubicBezTo>
                    <a:cubicBezTo>
                      <a:pt x="2330" y="12522"/>
                      <a:pt x="2471" y="12859"/>
                      <a:pt x="2499" y="13224"/>
                    </a:cubicBezTo>
                    <a:cubicBezTo>
                      <a:pt x="2555" y="13786"/>
                      <a:pt x="2078" y="14544"/>
                      <a:pt x="955" y="16172"/>
                    </a:cubicBezTo>
                    <a:cubicBezTo>
                      <a:pt x="590" y="16649"/>
                      <a:pt x="281" y="17126"/>
                      <a:pt x="28" y="17660"/>
                    </a:cubicBezTo>
                    <a:cubicBezTo>
                      <a:pt x="0" y="17688"/>
                      <a:pt x="0" y="17716"/>
                      <a:pt x="0" y="17744"/>
                    </a:cubicBezTo>
                    <a:cubicBezTo>
                      <a:pt x="140" y="17885"/>
                      <a:pt x="337" y="18025"/>
                      <a:pt x="505" y="18137"/>
                    </a:cubicBezTo>
                    <a:cubicBezTo>
                      <a:pt x="927" y="18418"/>
                      <a:pt x="1320" y="18727"/>
                      <a:pt x="1685" y="19064"/>
                    </a:cubicBezTo>
                    <a:cubicBezTo>
                      <a:pt x="2358" y="19737"/>
                      <a:pt x="2443" y="19906"/>
                      <a:pt x="2611" y="20636"/>
                    </a:cubicBezTo>
                    <a:cubicBezTo>
                      <a:pt x="2836" y="21647"/>
                      <a:pt x="3144" y="22629"/>
                      <a:pt x="3537" y="23612"/>
                    </a:cubicBezTo>
                    <a:lnTo>
                      <a:pt x="3818" y="24398"/>
                    </a:lnTo>
                    <a:cubicBezTo>
                      <a:pt x="4071" y="24117"/>
                      <a:pt x="4352" y="23893"/>
                      <a:pt x="4660" y="23696"/>
                    </a:cubicBezTo>
                    <a:cubicBezTo>
                      <a:pt x="4801" y="23612"/>
                      <a:pt x="4941" y="23556"/>
                      <a:pt x="5110" y="23528"/>
                    </a:cubicBezTo>
                    <a:cubicBezTo>
                      <a:pt x="5559" y="23528"/>
                      <a:pt x="5615" y="24089"/>
                      <a:pt x="5643" y="24342"/>
                    </a:cubicBezTo>
                    <a:cubicBezTo>
                      <a:pt x="5671" y="24791"/>
                      <a:pt x="5755" y="25268"/>
                      <a:pt x="5952" y="25661"/>
                    </a:cubicBezTo>
                    <a:cubicBezTo>
                      <a:pt x="6401" y="26728"/>
                      <a:pt x="6373" y="27065"/>
                      <a:pt x="5952" y="27711"/>
                    </a:cubicBezTo>
                    <a:cubicBezTo>
                      <a:pt x="5699" y="28076"/>
                      <a:pt x="5503" y="28469"/>
                      <a:pt x="5362" y="28890"/>
                    </a:cubicBezTo>
                    <a:cubicBezTo>
                      <a:pt x="5194" y="29423"/>
                      <a:pt x="4997" y="29872"/>
                      <a:pt x="4660" y="29872"/>
                    </a:cubicBezTo>
                    <a:cubicBezTo>
                      <a:pt x="4324" y="29872"/>
                      <a:pt x="4211" y="29423"/>
                      <a:pt x="4099" y="29002"/>
                    </a:cubicBezTo>
                    <a:cubicBezTo>
                      <a:pt x="4043" y="28637"/>
                      <a:pt x="3902" y="28272"/>
                      <a:pt x="3706" y="27963"/>
                    </a:cubicBezTo>
                    <a:cubicBezTo>
                      <a:pt x="3678" y="27935"/>
                      <a:pt x="3650" y="27907"/>
                      <a:pt x="3622" y="27879"/>
                    </a:cubicBezTo>
                    <a:cubicBezTo>
                      <a:pt x="3594" y="27963"/>
                      <a:pt x="3566" y="28048"/>
                      <a:pt x="3566" y="28132"/>
                    </a:cubicBezTo>
                    <a:cubicBezTo>
                      <a:pt x="3846" y="28749"/>
                      <a:pt x="4043" y="29423"/>
                      <a:pt x="4155" y="30069"/>
                    </a:cubicBezTo>
                    <a:cubicBezTo>
                      <a:pt x="4183" y="30378"/>
                      <a:pt x="4267" y="30630"/>
                      <a:pt x="4380" y="30911"/>
                    </a:cubicBezTo>
                    <a:cubicBezTo>
                      <a:pt x="4548" y="31023"/>
                      <a:pt x="4689" y="31192"/>
                      <a:pt x="4801" y="31388"/>
                    </a:cubicBezTo>
                    <a:cubicBezTo>
                      <a:pt x="4913" y="31557"/>
                      <a:pt x="4969" y="31641"/>
                      <a:pt x="5025" y="31725"/>
                    </a:cubicBezTo>
                    <a:cubicBezTo>
                      <a:pt x="5278" y="32090"/>
                      <a:pt x="5278" y="32231"/>
                      <a:pt x="5278" y="32848"/>
                    </a:cubicBezTo>
                    <a:cubicBezTo>
                      <a:pt x="5278" y="33157"/>
                      <a:pt x="5278" y="33719"/>
                      <a:pt x="4857" y="33719"/>
                    </a:cubicBezTo>
                    <a:cubicBezTo>
                      <a:pt x="4801" y="33691"/>
                      <a:pt x="4745" y="33691"/>
                      <a:pt x="4689" y="33691"/>
                    </a:cubicBezTo>
                    <a:cubicBezTo>
                      <a:pt x="4606" y="33676"/>
                      <a:pt x="4523" y="33669"/>
                      <a:pt x="4441" y="33669"/>
                    </a:cubicBezTo>
                    <a:cubicBezTo>
                      <a:pt x="4216" y="33669"/>
                      <a:pt x="3996" y="33721"/>
                      <a:pt x="3790" y="33803"/>
                    </a:cubicBezTo>
                    <a:cubicBezTo>
                      <a:pt x="4239" y="34140"/>
                      <a:pt x="4660" y="34505"/>
                      <a:pt x="4997" y="34954"/>
                    </a:cubicBezTo>
                    <a:cubicBezTo>
                      <a:pt x="5643" y="35768"/>
                      <a:pt x="5699" y="36021"/>
                      <a:pt x="5643" y="36582"/>
                    </a:cubicBezTo>
                    <a:cubicBezTo>
                      <a:pt x="5615" y="37003"/>
                      <a:pt x="5643" y="37425"/>
                      <a:pt x="5727" y="37846"/>
                    </a:cubicBezTo>
                    <a:cubicBezTo>
                      <a:pt x="5812" y="38183"/>
                      <a:pt x="5924" y="38772"/>
                      <a:pt x="5952" y="38884"/>
                    </a:cubicBezTo>
                    <a:cubicBezTo>
                      <a:pt x="6177" y="39137"/>
                      <a:pt x="6373" y="39418"/>
                      <a:pt x="6457" y="39727"/>
                    </a:cubicBezTo>
                    <a:cubicBezTo>
                      <a:pt x="6850" y="40625"/>
                      <a:pt x="6878" y="40681"/>
                      <a:pt x="6906" y="41439"/>
                    </a:cubicBezTo>
                    <a:cubicBezTo>
                      <a:pt x="6935" y="41832"/>
                      <a:pt x="6963" y="42478"/>
                      <a:pt x="7103" y="43685"/>
                    </a:cubicBezTo>
                    <a:cubicBezTo>
                      <a:pt x="7215" y="44808"/>
                      <a:pt x="7187" y="45987"/>
                      <a:pt x="7019" y="47110"/>
                    </a:cubicBezTo>
                    <a:cubicBezTo>
                      <a:pt x="7019" y="47223"/>
                      <a:pt x="6991" y="47363"/>
                      <a:pt x="6963" y="47475"/>
                    </a:cubicBezTo>
                    <a:lnTo>
                      <a:pt x="7019" y="47447"/>
                    </a:lnTo>
                    <a:cubicBezTo>
                      <a:pt x="7243" y="47363"/>
                      <a:pt x="7468" y="47307"/>
                      <a:pt x="7693" y="47307"/>
                    </a:cubicBezTo>
                    <a:cubicBezTo>
                      <a:pt x="9124" y="47307"/>
                      <a:pt x="11118" y="48711"/>
                      <a:pt x="11763" y="49469"/>
                    </a:cubicBezTo>
                    <a:cubicBezTo>
                      <a:pt x="12044" y="49806"/>
                      <a:pt x="12325" y="50170"/>
                      <a:pt x="12549" y="50535"/>
                    </a:cubicBezTo>
                    <a:cubicBezTo>
                      <a:pt x="12718" y="50844"/>
                      <a:pt x="12914" y="51125"/>
                      <a:pt x="13167" y="51378"/>
                    </a:cubicBezTo>
                    <a:cubicBezTo>
                      <a:pt x="13251" y="51462"/>
                      <a:pt x="13336" y="51546"/>
                      <a:pt x="13420" y="51630"/>
                    </a:cubicBezTo>
                    <a:lnTo>
                      <a:pt x="13476" y="51630"/>
                    </a:lnTo>
                    <a:cubicBezTo>
                      <a:pt x="13701" y="51630"/>
                      <a:pt x="13953" y="51715"/>
                      <a:pt x="14178" y="51827"/>
                    </a:cubicBezTo>
                    <a:lnTo>
                      <a:pt x="14402" y="51911"/>
                    </a:lnTo>
                    <a:cubicBezTo>
                      <a:pt x="14908" y="52136"/>
                      <a:pt x="14936" y="52164"/>
                      <a:pt x="16003" y="53399"/>
                    </a:cubicBezTo>
                    <a:lnTo>
                      <a:pt x="16873" y="54382"/>
                    </a:lnTo>
                    <a:cubicBezTo>
                      <a:pt x="18726" y="56515"/>
                      <a:pt x="19596" y="60895"/>
                      <a:pt x="19905" y="62523"/>
                    </a:cubicBezTo>
                    <a:lnTo>
                      <a:pt x="19961" y="62804"/>
                    </a:lnTo>
                    <a:cubicBezTo>
                      <a:pt x="20972" y="63169"/>
                      <a:pt x="27008" y="64489"/>
                      <a:pt x="30854" y="65275"/>
                    </a:cubicBezTo>
                    <a:lnTo>
                      <a:pt x="30882" y="65275"/>
                    </a:lnTo>
                    <a:lnTo>
                      <a:pt x="30938" y="65247"/>
                    </a:lnTo>
                    <a:lnTo>
                      <a:pt x="31023" y="65190"/>
                    </a:lnTo>
                    <a:lnTo>
                      <a:pt x="31107" y="65162"/>
                    </a:lnTo>
                    <a:lnTo>
                      <a:pt x="31219" y="65106"/>
                    </a:lnTo>
                    <a:lnTo>
                      <a:pt x="31275" y="65078"/>
                    </a:lnTo>
                    <a:lnTo>
                      <a:pt x="31416" y="65022"/>
                    </a:lnTo>
                    <a:lnTo>
                      <a:pt x="31500" y="64994"/>
                    </a:lnTo>
                    <a:lnTo>
                      <a:pt x="31640" y="64910"/>
                    </a:lnTo>
                    <a:lnTo>
                      <a:pt x="31696" y="64882"/>
                    </a:lnTo>
                    <a:lnTo>
                      <a:pt x="31837" y="64797"/>
                    </a:lnTo>
                    <a:lnTo>
                      <a:pt x="31893" y="64769"/>
                    </a:lnTo>
                    <a:lnTo>
                      <a:pt x="32033" y="64685"/>
                    </a:lnTo>
                    <a:lnTo>
                      <a:pt x="32061" y="64657"/>
                    </a:lnTo>
                    <a:cubicBezTo>
                      <a:pt x="32118" y="64629"/>
                      <a:pt x="32174" y="64601"/>
                      <a:pt x="32230" y="64545"/>
                    </a:cubicBezTo>
                    <a:cubicBezTo>
                      <a:pt x="32286" y="64517"/>
                      <a:pt x="32342" y="64461"/>
                      <a:pt x="32370" y="64404"/>
                    </a:cubicBezTo>
                    <a:cubicBezTo>
                      <a:pt x="32342" y="64236"/>
                      <a:pt x="32314" y="64039"/>
                      <a:pt x="32258" y="63899"/>
                    </a:cubicBezTo>
                    <a:lnTo>
                      <a:pt x="32258" y="63843"/>
                    </a:lnTo>
                    <a:cubicBezTo>
                      <a:pt x="32118" y="63927"/>
                      <a:pt x="31949" y="63983"/>
                      <a:pt x="31781" y="64011"/>
                    </a:cubicBezTo>
                    <a:cubicBezTo>
                      <a:pt x="31556" y="64011"/>
                      <a:pt x="31360" y="63899"/>
                      <a:pt x="31247" y="63703"/>
                    </a:cubicBezTo>
                    <a:cubicBezTo>
                      <a:pt x="31135" y="63366"/>
                      <a:pt x="31135" y="63029"/>
                      <a:pt x="31303" y="62720"/>
                    </a:cubicBezTo>
                    <a:cubicBezTo>
                      <a:pt x="31388" y="62495"/>
                      <a:pt x="31444" y="62271"/>
                      <a:pt x="31472" y="62046"/>
                    </a:cubicBezTo>
                    <a:cubicBezTo>
                      <a:pt x="31528" y="61653"/>
                      <a:pt x="31556" y="61372"/>
                      <a:pt x="31584" y="61120"/>
                    </a:cubicBezTo>
                    <a:cubicBezTo>
                      <a:pt x="31612" y="60839"/>
                      <a:pt x="31640" y="60530"/>
                      <a:pt x="31696" y="60137"/>
                    </a:cubicBezTo>
                    <a:cubicBezTo>
                      <a:pt x="31753" y="59772"/>
                      <a:pt x="31809" y="59379"/>
                      <a:pt x="32146" y="59379"/>
                    </a:cubicBezTo>
                    <a:cubicBezTo>
                      <a:pt x="32286" y="59407"/>
                      <a:pt x="32398" y="59463"/>
                      <a:pt x="32454" y="59547"/>
                    </a:cubicBezTo>
                    <a:cubicBezTo>
                      <a:pt x="32651" y="59716"/>
                      <a:pt x="32904" y="59828"/>
                      <a:pt x="33156" y="59828"/>
                    </a:cubicBezTo>
                    <a:lnTo>
                      <a:pt x="33521" y="59828"/>
                    </a:lnTo>
                    <a:lnTo>
                      <a:pt x="33521" y="59688"/>
                    </a:lnTo>
                    <a:cubicBezTo>
                      <a:pt x="33521" y="59519"/>
                      <a:pt x="33577" y="59351"/>
                      <a:pt x="33690" y="59182"/>
                    </a:cubicBezTo>
                    <a:cubicBezTo>
                      <a:pt x="33746" y="59042"/>
                      <a:pt x="33830" y="58874"/>
                      <a:pt x="33886" y="58733"/>
                    </a:cubicBezTo>
                    <a:lnTo>
                      <a:pt x="33942" y="58509"/>
                    </a:lnTo>
                    <a:cubicBezTo>
                      <a:pt x="34139" y="57975"/>
                      <a:pt x="34335" y="57470"/>
                      <a:pt x="34616" y="56993"/>
                    </a:cubicBezTo>
                    <a:cubicBezTo>
                      <a:pt x="34757" y="56712"/>
                      <a:pt x="34981" y="56487"/>
                      <a:pt x="35262" y="56347"/>
                    </a:cubicBezTo>
                    <a:cubicBezTo>
                      <a:pt x="35009" y="55729"/>
                      <a:pt x="34700" y="55168"/>
                      <a:pt x="34279" y="54662"/>
                    </a:cubicBezTo>
                    <a:cubicBezTo>
                      <a:pt x="34223" y="54606"/>
                      <a:pt x="34167" y="54550"/>
                      <a:pt x="34111" y="54466"/>
                    </a:cubicBezTo>
                    <a:lnTo>
                      <a:pt x="34083" y="54438"/>
                    </a:lnTo>
                    <a:cubicBezTo>
                      <a:pt x="34055" y="54354"/>
                      <a:pt x="33999" y="54297"/>
                      <a:pt x="33971" y="54213"/>
                    </a:cubicBezTo>
                    <a:lnTo>
                      <a:pt x="33971" y="54185"/>
                    </a:lnTo>
                    <a:cubicBezTo>
                      <a:pt x="33942" y="54129"/>
                      <a:pt x="33914" y="54045"/>
                      <a:pt x="33914" y="53989"/>
                    </a:cubicBezTo>
                    <a:lnTo>
                      <a:pt x="33914" y="53933"/>
                    </a:lnTo>
                    <a:cubicBezTo>
                      <a:pt x="33886" y="53848"/>
                      <a:pt x="33886" y="53764"/>
                      <a:pt x="33886" y="53680"/>
                    </a:cubicBezTo>
                    <a:lnTo>
                      <a:pt x="33886" y="53652"/>
                    </a:lnTo>
                    <a:lnTo>
                      <a:pt x="33886" y="53427"/>
                    </a:lnTo>
                    <a:lnTo>
                      <a:pt x="33886" y="53371"/>
                    </a:lnTo>
                    <a:cubicBezTo>
                      <a:pt x="33886" y="53287"/>
                      <a:pt x="33886" y="53203"/>
                      <a:pt x="33886" y="53146"/>
                    </a:cubicBezTo>
                    <a:lnTo>
                      <a:pt x="33886" y="53090"/>
                    </a:lnTo>
                    <a:cubicBezTo>
                      <a:pt x="33886" y="53006"/>
                      <a:pt x="33914" y="52922"/>
                      <a:pt x="33942" y="52866"/>
                    </a:cubicBezTo>
                    <a:lnTo>
                      <a:pt x="33942" y="52838"/>
                    </a:lnTo>
                    <a:cubicBezTo>
                      <a:pt x="33942" y="52753"/>
                      <a:pt x="33971" y="52669"/>
                      <a:pt x="33999" y="52585"/>
                    </a:cubicBezTo>
                    <a:cubicBezTo>
                      <a:pt x="33353" y="52332"/>
                      <a:pt x="32118" y="51883"/>
                      <a:pt x="31725" y="51771"/>
                    </a:cubicBezTo>
                    <a:cubicBezTo>
                      <a:pt x="31219" y="51658"/>
                      <a:pt x="30742" y="50339"/>
                      <a:pt x="29310" y="45903"/>
                    </a:cubicBezTo>
                    <a:cubicBezTo>
                      <a:pt x="28889" y="44499"/>
                      <a:pt x="28468" y="43180"/>
                      <a:pt x="28159" y="42394"/>
                    </a:cubicBezTo>
                    <a:cubicBezTo>
                      <a:pt x="27317" y="40260"/>
                      <a:pt x="26475" y="38997"/>
                      <a:pt x="24874" y="36975"/>
                    </a:cubicBezTo>
                    <a:cubicBezTo>
                      <a:pt x="24313" y="36273"/>
                      <a:pt x="23892" y="35768"/>
                      <a:pt x="23583" y="35403"/>
                    </a:cubicBezTo>
                    <a:cubicBezTo>
                      <a:pt x="22993" y="34701"/>
                      <a:pt x="22741" y="34392"/>
                      <a:pt x="22572" y="33943"/>
                    </a:cubicBezTo>
                    <a:cubicBezTo>
                      <a:pt x="22460" y="33663"/>
                      <a:pt x="22404" y="33354"/>
                      <a:pt x="22319" y="33073"/>
                    </a:cubicBezTo>
                    <a:cubicBezTo>
                      <a:pt x="22235" y="32652"/>
                      <a:pt x="22123" y="32203"/>
                      <a:pt x="21955" y="31782"/>
                    </a:cubicBezTo>
                    <a:cubicBezTo>
                      <a:pt x="21758" y="31220"/>
                      <a:pt x="19231" y="27318"/>
                      <a:pt x="17154" y="24201"/>
                    </a:cubicBezTo>
                    <a:lnTo>
                      <a:pt x="16059" y="22545"/>
                    </a:lnTo>
                    <a:lnTo>
                      <a:pt x="15918" y="22348"/>
                    </a:lnTo>
                    <a:lnTo>
                      <a:pt x="21028" y="5110"/>
                    </a:lnTo>
                    <a:lnTo>
                      <a:pt x="4885" y="1"/>
                    </a:ln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37"/>
              <p:cNvSpPr/>
              <p:nvPr/>
            </p:nvSpPr>
            <p:spPr>
              <a:xfrm>
                <a:off x="1355900" y="2189300"/>
                <a:ext cx="745425" cy="912475"/>
              </a:xfrm>
              <a:custGeom>
                <a:rect b="b" l="l" r="r" t="t"/>
                <a:pathLst>
                  <a:path extrusionOk="0" h="36499" w="29817">
                    <a:moveTo>
                      <a:pt x="7946" y="1"/>
                    </a:moveTo>
                    <a:lnTo>
                      <a:pt x="7104" y="3117"/>
                    </a:lnTo>
                    <a:cubicBezTo>
                      <a:pt x="7104" y="3342"/>
                      <a:pt x="7104" y="3538"/>
                      <a:pt x="7104" y="3763"/>
                    </a:cubicBezTo>
                    <a:cubicBezTo>
                      <a:pt x="7104" y="3847"/>
                      <a:pt x="7104" y="3931"/>
                      <a:pt x="7076" y="3987"/>
                    </a:cubicBezTo>
                    <a:cubicBezTo>
                      <a:pt x="7047" y="4380"/>
                      <a:pt x="6851" y="4745"/>
                      <a:pt x="6514" y="4970"/>
                    </a:cubicBezTo>
                    <a:cubicBezTo>
                      <a:pt x="6374" y="5082"/>
                      <a:pt x="6205" y="5139"/>
                      <a:pt x="6009" y="5139"/>
                    </a:cubicBezTo>
                    <a:cubicBezTo>
                      <a:pt x="5503" y="5139"/>
                      <a:pt x="4549" y="4830"/>
                      <a:pt x="4296" y="4521"/>
                    </a:cubicBezTo>
                    <a:cubicBezTo>
                      <a:pt x="4240" y="4437"/>
                      <a:pt x="4156" y="4380"/>
                      <a:pt x="4043" y="4380"/>
                    </a:cubicBezTo>
                    <a:cubicBezTo>
                      <a:pt x="4015" y="4380"/>
                      <a:pt x="4015" y="4380"/>
                      <a:pt x="4015" y="4409"/>
                    </a:cubicBezTo>
                    <a:cubicBezTo>
                      <a:pt x="3763" y="5054"/>
                      <a:pt x="3622" y="5728"/>
                      <a:pt x="3622" y="6402"/>
                    </a:cubicBezTo>
                    <a:cubicBezTo>
                      <a:pt x="3622" y="6486"/>
                      <a:pt x="3650" y="6598"/>
                      <a:pt x="3650" y="6711"/>
                    </a:cubicBezTo>
                    <a:cubicBezTo>
                      <a:pt x="3819" y="7553"/>
                      <a:pt x="4184" y="9294"/>
                      <a:pt x="3005" y="11006"/>
                    </a:cubicBezTo>
                    <a:cubicBezTo>
                      <a:pt x="2949" y="11175"/>
                      <a:pt x="2584" y="12045"/>
                      <a:pt x="2920" y="12354"/>
                    </a:cubicBezTo>
                    <a:cubicBezTo>
                      <a:pt x="3622" y="12999"/>
                      <a:pt x="4324" y="14852"/>
                      <a:pt x="4408" y="15049"/>
                    </a:cubicBezTo>
                    <a:lnTo>
                      <a:pt x="4914" y="16453"/>
                    </a:lnTo>
                    <a:lnTo>
                      <a:pt x="3847" y="15638"/>
                    </a:lnTo>
                    <a:lnTo>
                      <a:pt x="3791" y="15638"/>
                    </a:lnTo>
                    <a:cubicBezTo>
                      <a:pt x="3622" y="15638"/>
                      <a:pt x="3482" y="15835"/>
                      <a:pt x="3398" y="16003"/>
                    </a:cubicBezTo>
                    <a:cubicBezTo>
                      <a:pt x="3173" y="16425"/>
                      <a:pt x="2977" y="16902"/>
                      <a:pt x="2808" y="17351"/>
                    </a:cubicBezTo>
                    <a:lnTo>
                      <a:pt x="2724" y="17632"/>
                    </a:lnTo>
                    <a:cubicBezTo>
                      <a:pt x="2640" y="17828"/>
                      <a:pt x="2555" y="18053"/>
                      <a:pt x="2443" y="18249"/>
                    </a:cubicBezTo>
                    <a:lnTo>
                      <a:pt x="2443" y="18334"/>
                    </a:lnTo>
                    <a:cubicBezTo>
                      <a:pt x="2415" y="18951"/>
                      <a:pt x="2134" y="19232"/>
                      <a:pt x="1517" y="19232"/>
                    </a:cubicBezTo>
                    <a:lnTo>
                      <a:pt x="1320" y="19232"/>
                    </a:lnTo>
                    <a:cubicBezTo>
                      <a:pt x="1068" y="19204"/>
                      <a:pt x="843" y="19148"/>
                      <a:pt x="618" y="19036"/>
                    </a:cubicBezTo>
                    <a:cubicBezTo>
                      <a:pt x="590" y="19316"/>
                      <a:pt x="562" y="19513"/>
                      <a:pt x="534" y="19737"/>
                    </a:cubicBezTo>
                    <a:cubicBezTo>
                      <a:pt x="506" y="20018"/>
                      <a:pt x="478" y="20299"/>
                      <a:pt x="422" y="20720"/>
                    </a:cubicBezTo>
                    <a:cubicBezTo>
                      <a:pt x="366" y="20945"/>
                      <a:pt x="338" y="21169"/>
                      <a:pt x="253" y="21394"/>
                    </a:cubicBezTo>
                    <a:cubicBezTo>
                      <a:pt x="338" y="21282"/>
                      <a:pt x="450" y="21225"/>
                      <a:pt x="562" y="21225"/>
                    </a:cubicBezTo>
                    <a:cubicBezTo>
                      <a:pt x="927" y="21225"/>
                      <a:pt x="1039" y="21675"/>
                      <a:pt x="1096" y="21899"/>
                    </a:cubicBezTo>
                    <a:lnTo>
                      <a:pt x="1152" y="22096"/>
                    </a:lnTo>
                    <a:cubicBezTo>
                      <a:pt x="1348" y="22741"/>
                      <a:pt x="1517" y="23303"/>
                      <a:pt x="843" y="23836"/>
                    </a:cubicBezTo>
                    <a:cubicBezTo>
                      <a:pt x="562" y="24033"/>
                      <a:pt x="310" y="24201"/>
                      <a:pt x="1" y="24342"/>
                    </a:cubicBezTo>
                    <a:lnTo>
                      <a:pt x="15723" y="34477"/>
                    </a:lnTo>
                    <a:lnTo>
                      <a:pt x="25184" y="36498"/>
                    </a:lnTo>
                    <a:lnTo>
                      <a:pt x="29058" y="9013"/>
                    </a:lnTo>
                    <a:lnTo>
                      <a:pt x="29816" y="4437"/>
                    </a:lnTo>
                    <a:cubicBezTo>
                      <a:pt x="29114" y="4240"/>
                      <a:pt x="27514" y="3847"/>
                      <a:pt x="25970" y="3482"/>
                    </a:cubicBezTo>
                    <a:lnTo>
                      <a:pt x="25914" y="3482"/>
                    </a:lnTo>
                    <a:lnTo>
                      <a:pt x="25633" y="3426"/>
                    </a:lnTo>
                    <a:lnTo>
                      <a:pt x="25577" y="3426"/>
                    </a:lnTo>
                    <a:lnTo>
                      <a:pt x="25296" y="3342"/>
                    </a:lnTo>
                    <a:lnTo>
                      <a:pt x="25212" y="3342"/>
                    </a:lnTo>
                    <a:lnTo>
                      <a:pt x="24005" y="3061"/>
                    </a:lnTo>
                    <a:lnTo>
                      <a:pt x="23892" y="3061"/>
                    </a:lnTo>
                    <a:lnTo>
                      <a:pt x="23668" y="3005"/>
                    </a:lnTo>
                    <a:lnTo>
                      <a:pt x="23555" y="2977"/>
                    </a:lnTo>
                    <a:lnTo>
                      <a:pt x="23331" y="2921"/>
                    </a:lnTo>
                    <a:lnTo>
                      <a:pt x="23190" y="2893"/>
                    </a:lnTo>
                    <a:lnTo>
                      <a:pt x="23022" y="2864"/>
                    </a:lnTo>
                    <a:lnTo>
                      <a:pt x="22882" y="2836"/>
                    </a:lnTo>
                    <a:lnTo>
                      <a:pt x="22685" y="2808"/>
                    </a:lnTo>
                    <a:lnTo>
                      <a:pt x="22517" y="2780"/>
                    </a:lnTo>
                    <a:lnTo>
                      <a:pt x="22264" y="2724"/>
                    </a:lnTo>
                    <a:lnTo>
                      <a:pt x="22096" y="2696"/>
                    </a:lnTo>
                    <a:lnTo>
                      <a:pt x="21955" y="2668"/>
                    </a:lnTo>
                    <a:lnTo>
                      <a:pt x="21674" y="2668"/>
                    </a:lnTo>
                    <a:lnTo>
                      <a:pt x="21534" y="2640"/>
                    </a:lnTo>
                    <a:lnTo>
                      <a:pt x="20776" y="2640"/>
                    </a:lnTo>
                    <a:cubicBezTo>
                      <a:pt x="19456" y="2584"/>
                      <a:pt x="19204" y="2443"/>
                      <a:pt x="18867" y="2078"/>
                    </a:cubicBezTo>
                    <a:cubicBezTo>
                      <a:pt x="18698" y="1854"/>
                      <a:pt x="18446" y="1685"/>
                      <a:pt x="18165" y="1573"/>
                    </a:cubicBezTo>
                    <a:lnTo>
                      <a:pt x="17997" y="1489"/>
                    </a:lnTo>
                    <a:cubicBezTo>
                      <a:pt x="17772" y="1376"/>
                      <a:pt x="17575" y="1292"/>
                      <a:pt x="17379" y="1208"/>
                    </a:cubicBezTo>
                    <a:cubicBezTo>
                      <a:pt x="16642" y="864"/>
                      <a:pt x="16012" y="692"/>
                      <a:pt x="14719" y="692"/>
                    </a:cubicBezTo>
                    <a:cubicBezTo>
                      <a:pt x="14535" y="692"/>
                      <a:pt x="14336" y="696"/>
                      <a:pt x="14122" y="703"/>
                    </a:cubicBezTo>
                    <a:lnTo>
                      <a:pt x="13870" y="703"/>
                    </a:lnTo>
                    <a:cubicBezTo>
                      <a:pt x="11904" y="703"/>
                      <a:pt x="8928" y="169"/>
                      <a:pt x="7946" y="1"/>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37"/>
              <p:cNvSpPr/>
              <p:nvPr/>
            </p:nvSpPr>
            <p:spPr>
              <a:xfrm>
                <a:off x="2004425" y="2304425"/>
                <a:ext cx="789625" cy="798050"/>
              </a:xfrm>
              <a:custGeom>
                <a:rect b="b" l="l" r="r" t="t"/>
                <a:pathLst>
                  <a:path extrusionOk="0" h="31922" w="31585">
                    <a:moveTo>
                      <a:pt x="4549" y="0"/>
                    </a:moveTo>
                    <a:lnTo>
                      <a:pt x="4549" y="28"/>
                    </a:lnTo>
                    <a:lnTo>
                      <a:pt x="4465" y="28"/>
                    </a:lnTo>
                    <a:lnTo>
                      <a:pt x="4100" y="2499"/>
                    </a:lnTo>
                    <a:lnTo>
                      <a:pt x="1" y="31921"/>
                    </a:lnTo>
                    <a:lnTo>
                      <a:pt x="3201" y="31668"/>
                    </a:lnTo>
                    <a:lnTo>
                      <a:pt x="3201" y="29563"/>
                    </a:lnTo>
                    <a:lnTo>
                      <a:pt x="11427" y="30321"/>
                    </a:lnTo>
                    <a:lnTo>
                      <a:pt x="11624" y="30349"/>
                    </a:lnTo>
                    <a:cubicBezTo>
                      <a:pt x="11708" y="30349"/>
                      <a:pt x="22629" y="31612"/>
                      <a:pt x="27065" y="31612"/>
                    </a:cubicBezTo>
                    <a:cubicBezTo>
                      <a:pt x="27184" y="31619"/>
                      <a:pt x="27305" y="31622"/>
                      <a:pt x="27427" y="31622"/>
                    </a:cubicBezTo>
                    <a:cubicBezTo>
                      <a:pt x="27820" y="31622"/>
                      <a:pt x="28223" y="31586"/>
                      <a:pt x="28609" y="31500"/>
                    </a:cubicBezTo>
                    <a:cubicBezTo>
                      <a:pt x="28862" y="30237"/>
                      <a:pt x="29900" y="20467"/>
                      <a:pt x="31360" y="5699"/>
                    </a:cubicBezTo>
                    <a:lnTo>
                      <a:pt x="31585" y="3425"/>
                    </a:lnTo>
                    <a:cubicBezTo>
                      <a:pt x="30462" y="3397"/>
                      <a:pt x="29255" y="3313"/>
                      <a:pt x="27963" y="3229"/>
                    </a:cubicBezTo>
                    <a:lnTo>
                      <a:pt x="27935" y="3229"/>
                    </a:lnTo>
                    <a:lnTo>
                      <a:pt x="27065" y="3144"/>
                    </a:lnTo>
                    <a:lnTo>
                      <a:pt x="26896" y="3144"/>
                    </a:lnTo>
                    <a:lnTo>
                      <a:pt x="26082" y="3060"/>
                    </a:lnTo>
                    <a:lnTo>
                      <a:pt x="25829" y="3032"/>
                    </a:lnTo>
                    <a:lnTo>
                      <a:pt x="25043" y="2948"/>
                    </a:lnTo>
                    <a:lnTo>
                      <a:pt x="24791" y="2920"/>
                    </a:lnTo>
                    <a:lnTo>
                      <a:pt x="24005" y="2836"/>
                    </a:lnTo>
                    <a:lnTo>
                      <a:pt x="23696" y="2808"/>
                    </a:lnTo>
                    <a:lnTo>
                      <a:pt x="22966" y="2723"/>
                    </a:lnTo>
                    <a:lnTo>
                      <a:pt x="22629" y="2695"/>
                    </a:lnTo>
                    <a:lnTo>
                      <a:pt x="21983" y="2611"/>
                    </a:lnTo>
                    <a:lnTo>
                      <a:pt x="21590" y="2555"/>
                    </a:lnTo>
                    <a:lnTo>
                      <a:pt x="20944" y="2471"/>
                    </a:lnTo>
                    <a:lnTo>
                      <a:pt x="20608" y="2443"/>
                    </a:lnTo>
                    <a:lnTo>
                      <a:pt x="19878" y="2358"/>
                    </a:lnTo>
                    <a:lnTo>
                      <a:pt x="19513" y="2302"/>
                    </a:lnTo>
                    <a:lnTo>
                      <a:pt x="18783" y="2218"/>
                    </a:lnTo>
                    <a:lnTo>
                      <a:pt x="18446" y="2134"/>
                    </a:lnTo>
                    <a:lnTo>
                      <a:pt x="17688" y="2050"/>
                    </a:lnTo>
                    <a:lnTo>
                      <a:pt x="17379" y="1993"/>
                    </a:lnTo>
                    <a:lnTo>
                      <a:pt x="16621" y="1881"/>
                    </a:lnTo>
                    <a:lnTo>
                      <a:pt x="16368" y="1853"/>
                    </a:lnTo>
                    <a:lnTo>
                      <a:pt x="15638" y="1741"/>
                    </a:lnTo>
                    <a:lnTo>
                      <a:pt x="15386" y="1713"/>
                    </a:lnTo>
                    <a:lnTo>
                      <a:pt x="14628" y="1600"/>
                    </a:lnTo>
                    <a:lnTo>
                      <a:pt x="14487" y="1572"/>
                    </a:lnTo>
                    <a:lnTo>
                      <a:pt x="13617" y="1460"/>
                    </a:lnTo>
                    <a:lnTo>
                      <a:pt x="13505" y="1460"/>
                    </a:lnTo>
                    <a:lnTo>
                      <a:pt x="12662" y="1320"/>
                    </a:lnTo>
                    <a:lnTo>
                      <a:pt x="12550" y="1320"/>
                    </a:lnTo>
                    <a:lnTo>
                      <a:pt x="11708" y="1179"/>
                    </a:lnTo>
                    <a:lnTo>
                      <a:pt x="11652" y="1179"/>
                    </a:lnTo>
                    <a:lnTo>
                      <a:pt x="10810" y="1067"/>
                    </a:lnTo>
                    <a:lnTo>
                      <a:pt x="10781" y="1067"/>
                    </a:lnTo>
                    <a:cubicBezTo>
                      <a:pt x="7721" y="562"/>
                      <a:pt x="5391" y="169"/>
                      <a:pt x="4549" y="0"/>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37"/>
              <p:cNvSpPr/>
              <p:nvPr/>
            </p:nvSpPr>
            <p:spPr>
              <a:xfrm>
                <a:off x="2930200" y="1991375"/>
                <a:ext cx="802250" cy="399400"/>
              </a:xfrm>
              <a:custGeom>
                <a:rect b="b" l="l" r="r" t="t"/>
                <a:pathLst>
                  <a:path extrusionOk="0" h="15976" w="32090">
                    <a:moveTo>
                      <a:pt x="1264" y="1"/>
                    </a:moveTo>
                    <a:lnTo>
                      <a:pt x="281" y="11792"/>
                    </a:lnTo>
                    <a:lnTo>
                      <a:pt x="0" y="14852"/>
                    </a:lnTo>
                    <a:lnTo>
                      <a:pt x="31556" y="15975"/>
                    </a:lnTo>
                    <a:lnTo>
                      <a:pt x="31837" y="15807"/>
                    </a:lnTo>
                    <a:lnTo>
                      <a:pt x="32090" y="5925"/>
                    </a:lnTo>
                    <a:cubicBezTo>
                      <a:pt x="31753" y="5616"/>
                      <a:pt x="31500" y="5251"/>
                      <a:pt x="31360" y="4830"/>
                    </a:cubicBezTo>
                    <a:cubicBezTo>
                      <a:pt x="31079" y="4549"/>
                      <a:pt x="30742" y="4324"/>
                      <a:pt x="30349" y="4240"/>
                    </a:cubicBezTo>
                    <a:cubicBezTo>
                      <a:pt x="29788" y="4072"/>
                      <a:pt x="29423" y="3145"/>
                      <a:pt x="29366" y="2977"/>
                    </a:cubicBezTo>
                    <a:lnTo>
                      <a:pt x="29282" y="2752"/>
                    </a:lnTo>
                    <a:lnTo>
                      <a:pt x="29956" y="1152"/>
                    </a:lnTo>
                    <a:lnTo>
                      <a:pt x="28637" y="422"/>
                    </a:lnTo>
                    <a:lnTo>
                      <a:pt x="1264" y="1"/>
                    </a:ln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37"/>
              <p:cNvSpPr/>
              <p:nvPr/>
            </p:nvSpPr>
            <p:spPr>
              <a:xfrm>
                <a:off x="2767350" y="1507800"/>
                <a:ext cx="857025" cy="470975"/>
              </a:xfrm>
              <a:custGeom>
                <a:rect b="b" l="l" r="r" t="t"/>
                <a:pathLst>
                  <a:path extrusionOk="0" h="18839" w="34281">
                    <a:moveTo>
                      <a:pt x="871" y="0"/>
                    </a:moveTo>
                    <a:lnTo>
                      <a:pt x="1" y="10556"/>
                    </a:lnTo>
                    <a:lnTo>
                      <a:pt x="282" y="10584"/>
                    </a:lnTo>
                    <a:lnTo>
                      <a:pt x="703" y="10641"/>
                    </a:lnTo>
                    <a:lnTo>
                      <a:pt x="1152" y="10669"/>
                    </a:lnTo>
                    <a:lnTo>
                      <a:pt x="1545" y="10697"/>
                    </a:lnTo>
                    <a:lnTo>
                      <a:pt x="1966" y="10753"/>
                    </a:lnTo>
                    <a:lnTo>
                      <a:pt x="2331" y="10781"/>
                    </a:lnTo>
                    <a:lnTo>
                      <a:pt x="2724" y="10837"/>
                    </a:lnTo>
                    <a:lnTo>
                      <a:pt x="3089" y="10865"/>
                    </a:lnTo>
                    <a:lnTo>
                      <a:pt x="3426" y="10893"/>
                    </a:lnTo>
                    <a:lnTo>
                      <a:pt x="3763" y="10949"/>
                    </a:lnTo>
                    <a:lnTo>
                      <a:pt x="4100" y="10977"/>
                    </a:lnTo>
                    <a:lnTo>
                      <a:pt x="4381" y="11006"/>
                    </a:lnTo>
                    <a:lnTo>
                      <a:pt x="4689" y="11034"/>
                    </a:lnTo>
                    <a:lnTo>
                      <a:pt x="4970" y="11090"/>
                    </a:lnTo>
                    <a:lnTo>
                      <a:pt x="5251" y="11118"/>
                    </a:lnTo>
                    <a:lnTo>
                      <a:pt x="5476" y="11146"/>
                    </a:lnTo>
                    <a:lnTo>
                      <a:pt x="5728" y="11174"/>
                    </a:lnTo>
                    <a:lnTo>
                      <a:pt x="5925" y="11202"/>
                    </a:lnTo>
                    <a:lnTo>
                      <a:pt x="6177" y="11230"/>
                    </a:lnTo>
                    <a:lnTo>
                      <a:pt x="6346" y="11258"/>
                    </a:lnTo>
                    <a:lnTo>
                      <a:pt x="6542" y="11286"/>
                    </a:lnTo>
                    <a:lnTo>
                      <a:pt x="6711" y="11314"/>
                    </a:lnTo>
                    <a:lnTo>
                      <a:pt x="6879" y="11342"/>
                    </a:lnTo>
                    <a:lnTo>
                      <a:pt x="6992" y="11371"/>
                    </a:lnTo>
                    <a:lnTo>
                      <a:pt x="7160" y="11399"/>
                    </a:lnTo>
                    <a:lnTo>
                      <a:pt x="7244" y="11427"/>
                    </a:lnTo>
                    <a:lnTo>
                      <a:pt x="7357" y="11455"/>
                    </a:lnTo>
                    <a:lnTo>
                      <a:pt x="7441" y="11483"/>
                    </a:lnTo>
                    <a:lnTo>
                      <a:pt x="7525" y="11511"/>
                    </a:lnTo>
                    <a:lnTo>
                      <a:pt x="7553" y="11511"/>
                    </a:lnTo>
                    <a:cubicBezTo>
                      <a:pt x="7581" y="11511"/>
                      <a:pt x="7609" y="11539"/>
                      <a:pt x="7637" y="11567"/>
                    </a:cubicBezTo>
                    <a:lnTo>
                      <a:pt x="7665" y="11595"/>
                    </a:lnTo>
                    <a:lnTo>
                      <a:pt x="7693" y="11623"/>
                    </a:lnTo>
                    <a:lnTo>
                      <a:pt x="7693" y="11651"/>
                    </a:lnTo>
                    <a:lnTo>
                      <a:pt x="7693" y="11679"/>
                    </a:lnTo>
                    <a:lnTo>
                      <a:pt x="7693" y="11707"/>
                    </a:lnTo>
                    <a:lnTo>
                      <a:pt x="7693" y="11735"/>
                    </a:lnTo>
                    <a:lnTo>
                      <a:pt x="7693" y="11764"/>
                    </a:lnTo>
                    <a:lnTo>
                      <a:pt x="7693" y="11792"/>
                    </a:lnTo>
                    <a:lnTo>
                      <a:pt x="7693" y="11820"/>
                    </a:lnTo>
                    <a:lnTo>
                      <a:pt x="7693" y="11876"/>
                    </a:lnTo>
                    <a:lnTo>
                      <a:pt x="7693" y="11904"/>
                    </a:lnTo>
                    <a:lnTo>
                      <a:pt x="7693" y="11960"/>
                    </a:lnTo>
                    <a:lnTo>
                      <a:pt x="7693" y="12016"/>
                    </a:lnTo>
                    <a:lnTo>
                      <a:pt x="7693" y="12044"/>
                    </a:lnTo>
                    <a:lnTo>
                      <a:pt x="7693" y="12100"/>
                    </a:lnTo>
                    <a:lnTo>
                      <a:pt x="7693" y="12157"/>
                    </a:lnTo>
                    <a:lnTo>
                      <a:pt x="7693" y="12241"/>
                    </a:lnTo>
                    <a:lnTo>
                      <a:pt x="7693" y="12297"/>
                    </a:lnTo>
                    <a:lnTo>
                      <a:pt x="7693" y="12381"/>
                    </a:lnTo>
                    <a:lnTo>
                      <a:pt x="7693" y="12437"/>
                    </a:lnTo>
                    <a:lnTo>
                      <a:pt x="7693" y="12522"/>
                    </a:lnTo>
                    <a:lnTo>
                      <a:pt x="7693" y="12606"/>
                    </a:lnTo>
                    <a:lnTo>
                      <a:pt x="7693" y="12690"/>
                    </a:lnTo>
                    <a:lnTo>
                      <a:pt x="7693" y="12774"/>
                    </a:lnTo>
                    <a:lnTo>
                      <a:pt x="7693" y="12887"/>
                    </a:lnTo>
                    <a:lnTo>
                      <a:pt x="7693" y="13308"/>
                    </a:lnTo>
                    <a:lnTo>
                      <a:pt x="7693" y="13448"/>
                    </a:lnTo>
                    <a:lnTo>
                      <a:pt x="7693" y="13532"/>
                    </a:lnTo>
                    <a:lnTo>
                      <a:pt x="7693" y="13701"/>
                    </a:lnTo>
                    <a:lnTo>
                      <a:pt x="7693" y="13813"/>
                    </a:lnTo>
                    <a:lnTo>
                      <a:pt x="7693" y="13981"/>
                    </a:lnTo>
                    <a:lnTo>
                      <a:pt x="7693" y="14094"/>
                    </a:lnTo>
                    <a:lnTo>
                      <a:pt x="7693" y="14290"/>
                    </a:lnTo>
                    <a:lnTo>
                      <a:pt x="7693" y="14403"/>
                    </a:lnTo>
                    <a:lnTo>
                      <a:pt x="7693" y="14627"/>
                    </a:lnTo>
                    <a:lnTo>
                      <a:pt x="7693" y="14768"/>
                    </a:lnTo>
                    <a:lnTo>
                      <a:pt x="7693" y="14992"/>
                    </a:lnTo>
                    <a:lnTo>
                      <a:pt x="7693" y="15133"/>
                    </a:lnTo>
                    <a:lnTo>
                      <a:pt x="7693" y="15385"/>
                    </a:lnTo>
                    <a:lnTo>
                      <a:pt x="7693" y="15526"/>
                    </a:lnTo>
                    <a:lnTo>
                      <a:pt x="7693" y="15806"/>
                    </a:lnTo>
                    <a:lnTo>
                      <a:pt x="7693" y="15947"/>
                    </a:lnTo>
                    <a:lnTo>
                      <a:pt x="7693" y="16256"/>
                    </a:lnTo>
                    <a:lnTo>
                      <a:pt x="7693" y="16424"/>
                    </a:lnTo>
                    <a:lnTo>
                      <a:pt x="7693" y="16733"/>
                    </a:lnTo>
                    <a:lnTo>
                      <a:pt x="7693" y="16929"/>
                    </a:lnTo>
                    <a:lnTo>
                      <a:pt x="7693" y="17238"/>
                    </a:lnTo>
                    <a:lnTo>
                      <a:pt x="7693" y="17463"/>
                    </a:lnTo>
                    <a:lnTo>
                      <a:pt x="7693" y="17800"/>
                    </a:lnTo>
                    <a:lnTo>
                      <a:pt x="7693" y="18024"/>
                    </a:lnTo>
                    <a:lnTo>
                      <a:pt x="7693" y="18389"/>
                    </a:lnTo>
                    <a:lnTo>
                      <a:pt x="7693" y="18445"/>
                    </a:lnTo>
                    <a:lnTo>
                      <a:pt x="34280" y="18838"/>
                    </a:lnTo>
                    <a:lnTo>
                      <a:pt x="34168" y="18642"/>
                    </a:lnTo>
                    <a:lnTo>
                      <a:pt x="34140" y="18586"/>
                    </a:lnTo>
                    <a:lnTo>
                      <a:pt x="33999" y="18333"/>
                    </a:lnTo>
                    <a:lnTo>
                      <a:pt x="33971" y="18249"/>
                    </a:lnTo>
                    <a:lnTo>
                      <a:pt x="33859" y="18052"/>
                    </a:lnTo>
                    <a:lnTo>
                      <a:pt x="33803" y="17940"/>
                    </a:lnTo>
                    <a:lnTo>
                      <a:pt x="33719" y="17743"/>
                    </a:lnTo>
                    <a:lnTo>
                      <a:pt x="33663" y="17603"/>
                    </a:lnTo>
                    <a:lnTo>
                      <a:pt x="33550" y="17407"/>
                    </a:lnTo>
                    <a:lnTo>
                      <a:pt x="33494" y="17266"/>
                    </a:lnTo>
                    <a:lnTo>
                      <a:pt x="33410" y="17070"/>
                    </a:lnTo>
                    <a:lnTo>
                      <a:pt x="33382" y="16929"/>
                    </a:lnTo>
                    <a:cubicBezTo>
                      <a:pt x="33354" y="16845"/>
                      <a:pt x="33326" y="16761"/>
                      <a:pt x="33298" y="16677"/>
                    </a:cubicBezTo>
                    <a:lnTo>
                      <a:pt x="33241" y="16564"/>
                    </a:lnTo>
                    <a:lnTo>
                      <a:pt x="33241" y="16508"/>
                    </a:lnTo>
                    <a:lnTo>
                      <a:pt x="33185" y="16199"/>
                    </a:lnTo>
                    <a:lnTo>
                      <a:pt x="33017" y="15610"/>
                    </a:lnTo>
                    <a:lnTo>
                      <a:pt x="33045" y="15610"/>
                    </a:lnTo>
                    <a:cubicBezTo>
                      <a:pt x="33017" y="15329"/>
                      <a:pt x="32989" y="15076"/>
                      <a:pt x="32989" y="14796"/>
                    </a:cubicBezTo>
                    <a:cubicBezTo>
                      <a:pt x="32989" y="14655"/>
                      <a:pt x="32989" y="14515"/>
                      <a:pt x="32989" y="14375"/>
                    </a:cubicBezTo>
                    <a:lnTo>
                      <a:pt x="32989" y="14122"/>
                    </a:lnTo>
                    <a:lnTo>
                      <a:pt x="32989" y="14038"/>
                    </a:lnTo>
                    <a:lnTo>
                      <a:pt x="32989" y="13869"/>
                    </a:lnTo>
                    <a:lnTo>
                      <a:pt x="32989" y="13785"/>
                    </a:lnTo>
                    <a:lnTo>
                      <a:pt x="32989" y="13588"/>
                    </a:lnTo>
                    <a:lnTo>
                      <a:pt x="32989" y="13476"/>
                    </a:lnTo>
                    <a:lnTo>
                      <a:pt x="32989" y="13280"/>
                    </a:lnTo>
                    <a:lnTo>
                      <a:pt x="32989" y="13167"/>
                    </a:lnTo>
                    <a:cubicBezTo>
                      <a:pt x="32989" y="13111"/>
                      <a:pt x="32989" y="13027"/>
                      <a:pt x="32989" y="12971"/>
                    </a:cubicBezTo>
                    <a:cubicBezTo>
                      <a:pt x="32961" y="12915"/>
                      <a:pt x="32989" y="12858"/>
                      <a:pt x="32961" y="12830"/>
                    </a:cubicBezTo>
                    <a:cubicBezTo>
                      <a:pt x="32933" y="12774"/>
                      <a:pt x="32961" y="12690"/>
                      <a:pt x="32933" y="12634"/>
                    </a:cubicBezTo>
                    <a:cubicBezTo>
                      <a:pt x="32905" y="12550"/>
                      <a:pt x="32933" y="12522"/>
                      <a:pt x="32905" y="12465"/>
                    </a:cubicBezTo>
                    <a:cubicBezTo>
                      <a:pt x="32877" y="12409"/>
                      <a:pt x="32905" y="12325"/>
                      <a:pt x="32877" y="12269"/>
                    </a:cubicBezTo>
                    <a:lnTo>
                      <a:pt x="32848" y="12100"/>
                    </a:lnTo>
                    <a:cubicBezTo>
                      <a:pt x="32848" y="12016"/>
                      <a:pt x="32848" y="11960"/>
                      <a:pt x="32820" y="11904"/>
                    </a:cubicBezTo>
                    <a:lnTo>
                      <a:pt x="32792" y="11735"/>
                    </a:lnTo>
                    <a:cubicBezTo>
                      <a:pt x="32792" y="11651"/>
                      <a:pt x="32764" y="11567"/>
                      <a:pt x="32764" y="11511"/>
                    </a:cubicBezTo>
                    <a:lnTo>
                      <a:pt x="32708" y="11342"/>
                    </a:lnTo>
                    <a:lnTo>
                      <a:pt x="32680" y="11118"/>
                    </a:lnTo>
                    <a:lnTo>
                      <a:pt x="32624" y="10949"/>
                    </a:lnTo>
                    <a:lnTo>
                      <a:pt x="32568" y="10697"/>
                    </a:lnTo>
                    <a:lnTo>
                      <a:pt x="32540" y="10556"/>
                    </a:lnTo>
                    <a:lnTo>
                      <a:pt x="32483" y="10276"/>
                    </a:lnTo>
                    <a:lnTo>
                      <a:pt x="32427" y="10135"/>
                    </a:lnTo>
                    <a:lnTo>
                      <a:pt x="32371" y="9883"/>
                    </a:lnTo>
                    <a:lnTo>
                      <a:pt x="32315" y="9714"/>
                    </a:lnTo>
                    <a:lnTo>
                      <a:pt x="32259" y="9461"/>
                    </a:lnTo>
                    <a:lnTo>
                      <a:pt x="32203" y="9293"/>
                    </a:lnTo>
                    <a:lnTo>
                      <a:pt x="32147" y="9040"/>
                    </a:lnTo>
                    <a:lnTo>
                      <a:pt x="32090" y="8872"/>
                    </a:lnTo>
                    <a:lnTo>
                      <a:pt x="32006" y="8619"/>
                    </a:lnTo>
                    <a:lnTo>
                      <a:pt x="31978" y="8451"/>
                    </a:lnTo>
                    <a:lnTo>
                      <a:pt x="31894" y="8198"/>
                    </a:lnTo>
                    <a:lnTo>
                      <a:pt x="31838" y="8058"/>
                    </a:lnTo>
                    <a:lnTo>
                      <a:pt x="31754" y="7777"/>
                    </a:lnTo>
                    <a:lnTo>
                      <a:pt x="31697" y="7637"/>
                    </a:lnTo>
                    <a:lnTo>
                      <a:pt x="31613" y="7384"/>
                    </a:lnTo>
                    <a:lnTo>
                      <a:pt x="31557" y="7244"/>
                    </a:lnTo>
                    <a:lnTo>
                      <a:pt x="31473" y="6991"/>
                    </a:lnTo>
                    <a:lnTo>
                      <a:pt x="31417" y="6850"/>
                    </a:lnTo>
                    <a:lnTo>
                      <a:pt x="31332" y="6626"/>
                    </a:lnTo>
                    <a:lnTo>
                      <a:pt x="31276" y="6486"/>
                    </a:lnTo>
                    <a:lnTo>
                      <a:pt x="31164" y="6261"/>
                    </a:lnTo>
                    <a:lnTo>
                      <a:pt x="31108" y="6121"/>
                    </a:lnTo>
                    <a:lnTo>
                      <a:pt x="31024" y="5924"/>
                    </a:lnTo>
                    <a:lnTo>
                      <a:pt x="30967" y="5784"/>
                    </a:lnTo>
                    <a:lnTo>
                      <a:pt x="30855" y="5587"/>
                    </a:lnTo>
                    <a:lnTo>
                      <a:pt x="30799" y="5447"/>
                    </a:lnTo>
                    <a:lnTo>
                      <a:pt x="30715" y="5278"/>
                    </a:lnTo>
                    <a:lnTo>
                      <a:pt x="30631" y="5166"/>
                    </a:lnTo>
                    <a:lnTo>
                      <a:pt x="30546" y="4998"/>
                    </a:lnTo>
                    <a:lnTo>
                      <a:pt x="30490" y="4885"/>
                    </a:lnTo>
                    <a:lnTo>
                      <a:pt x="30406" y="4745"/>
                    </a:lnTo>
                    <a:lnTo>
                      <a:pt x="30322" y="4633"/>
                    </a:lnTo>
                    <a:lnTo>
                      <a:pt x="30237" y="4520"/>
                    </a:lnTo>
                    <a:lnTo>
                      <a:pt x="30153" y="4408"/>
                    </a:lnTo>
                    <a:lnTo>
                      <a:pt x="30069" y="4296"/>
                    </a:lnTo>
                    <a:lnTo>
                      <a:pt x="30013" y="4211"/>
                    </a:lnTo>
                    <a:lnTo>
                      <a:pt x="29929" y="4127"/>
                    </a:lnTo>
                    <a:lnTo>
                      <a:pt x="29844" y="4071"/>
                    </a:lnTo>
                    <a:lnTo>
                      <a:pt x="29760" y="3987"/>
                    </a:lnTo>
                    <a:lnTo>
                      <a:pt x="29704" y="3931"/>
                    </a:lnTo>
                    <a:cubicBezTo>
                      <a:pt x="29676" y="3931"/>
                      <a:pt x="29620" y="3903"/>
                      <a:pt x="29592" y="3875"/>
                    </a:cubicBezTo>
                    <a:lnTo>
                      <a:pt x="27935" y="2864"/>
                    </a:lnTo>
                    <a:cubicBezTo>
                      <a:pt x="27795" y="2892"/>
                      <a:pt x="27655" y="2920"/>
                      <a:pt x="27486" y="2948"/>
                    </a:cubicBezTo>
                    <a:cubicBezTo>
                      <a:pt x="27149" y="3004"/>
                      <a:pt x="26784" y="3060"/>
                      <a:pt x="26447" y="3088"/>
                    </a:cubicBezTo>
                    <a:cubicBezTo>
                      <a:pt x="26167" y="3088"/>
                      <a:pt x="25914" y="3032"/>
                      <a:pt x="25689" y="2920"/>
                    </a:cubicBezTo>
                    <a:lnTo>
                      <a:pt x="25268" y="2723"/>
                    </a:lnTo>
                    <a:cubicBezTo>
                      <a:pt x="24735" y="2471"/>
                      <a:pt x="24454" y="2302"/>
                      <a:pt x="22770" y="1994"/>
                    </a:cubicBezTo>
                    <a:cubicBezTo>
                      <a:pt x="21675" y="1769"/>
                      <a:pt x="21422" y="1685"/>
                      <a:pt x="21225" y="1629"/>
                    </a:cubicBezTo>
                    <a:cubicBezTo>
                      <a:pt x="21001" y="1572"/>
                      <a:pt x="20889" y="1544"/>
                      <a:pt x="20187" y="1404"/>
                    </a:cubicBezTo>
                    <a:cubicBezTo>
                      <a:pt x="19887" y="1329"/>
                      <a:pt x="19575" y="1292"/>
                      <a:pt x="19259" y="1292"/>
                    </a:cubicBezTo>
                    <a:cubicBezTo>
                      <a:pt x="19101" y="1292"/>
                      <a:pt x="18942" y="1301"/>
                      <a:pt x="18783" y="1320"/>
                    </a:cubicBezTo>
                    <a:cubicBezTo>
                      <a:pt x="18193" y="1404"/>
                      <a:pt x="17576" y="1432"/>
                      <a:pt x="16958" y="1432"/>
                    </a:cubicBezTo>
                    <a:cubicBezTo>
                      <a:pt x="15358" y="1432"/>
                      <a:pt x="14740" y="1179"/>
                      <a:pt x="14235" y="1011"/>
                    </a:cubicBezTo>
                    <a:cubicBezTo>
                      <a:pt x="14010" y="899"/>
                      <a:pt x="13758" y="842"/>
                      <a:pt x="13533" y="786"/>
                    </a:cubicBezTo>
                    <a:cubicBezTo>
                      <a:pt x="12719" y="674"/>
                      <a:pt x="2837" y="84"/>
                      <a:pt x="871" y="0"/>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37"/>
              <p:cNvSpPr/>
              <p:nvPr/>
            </p:nvSpPr>
            <p:spPr>
              <a:xfrm>
                <a:off x="2806675" y="2385125"/>
                <a:ext cx="963675" cy="536250"/>
              </a:xfrm>
              <a:custGeom>
                <a:rect b="b" l="l" r="r" t="t"/>
                <a:pathLst>
                  <a:path extrusionOk="0" h="21450" w="38547">
                    <a:moveTo>
                      <a:pt x="4296" y="1"/>
                    </a:moveTo>
                    <a:lnTo>
                      <a:pt x="3987" y="57"/>
                    </a:lnTo>
                    <a:lnTo>
                      <a:pt x="3903" y="57"/>
                    </a:lnTo>
                    <a:lnTo>
                      <a:pt x="3594" y="113"/>
                    </a:lnTo>
                    <a:lnTo>
                      <a:pt x="3510" y="113"/>
                    </a:lnTo>
                    <a:lnTo>
                      <a:pt x="3088" y="141"/>
                    </a:lnTo>
                    <a:cubicBezTo>
                      <a:pt x="2499" y="197"/>
                      <a:pt x="1797" y="225"/>
                      <a:pt x="1039" y="225"/>
                    </a:cubicBezTo>
                    <a:lnTo>
                      <a:pt x="197" y="225"/>
                    </a:lnTo>
                    <a:lnTo>
                      <a:pt x="0" y="2106"/>
                    </a:lnTo>
                    <a:lnTo>
                      <a:pt x="1011" y="2219"/>
                    </a:lnTo>
                    <a:lnTo>
                      <a:pt x="1572" y="2247"/>
                    </a:lnTo>
                    <a:lnTo>
                      <a:pt x="1600" y="2247"/>
                    </a:lnTo>
                    <a:lnTo>
                      <a:pt x="2780" y="2359"/>
                    </a:lnTo>
                    <a:lnTo>
                      <a:pt x="3594" y="2359"/>
                    </a:lnTo>
                    <a:cubicBezTo>
                      <a:pt x="3903" y="2359"/>
                      <a:pt x="4155" y="2387"/>
                      <a:pt x="4408" y="2387"/>
                    </a:cubicBezTo>
                    <a:cubicBezTo>
                      <a:pt x="5362" y="2387"/>
                      <a:pt x="6317" y="2499"/>
                      <a:pt x="7215" y="2696"/>
                    </a:cubicBezTo>
                    <a:cubicBezTo>
                      <a:pt x="8619" y="3005"/>
                      <a:pt x="10051" y="3173"/>
                      <a:pt x="11483" y="3257"/>
                    </a:cubicBezTo>
                    <a:cubicBezTo>
                      <a:pt x="11501" y="3248"/>
                      <a:pt x="11520" y="3245"/>
                      <a:pt x="11539" y="3245"/>
                    </a:cubicBezTo>
                    <a:cubicBezTo>
                      <a:pt x="11576" y="3245"/>
                      <a:pt x="11614" y="3257"/>
                      <a:pt x="11651" y="3257"/>
                    </a:cubicBezTo>
                    <a:cubicBezTo>
                      <a:pt x="11763" y="3285"/>
                      <a:pt x="11848" y="3370"/>
                      <a:pt x="11932" y="3482"/>
                    </a:cubicBezTo>
                    <a:cubicBezTo>
                      <a:pt x="12072" y="3707"/>
                      <a:pt x="12128" y="3959"/>
                      <a:pt x="12100" y="4240"/>
                    </a:cubicBezTo>
                    <a:lnTo>
                      <a:pt x="12100" y="4437"/>
                    </a:lnTo>
                    <a:cubicBezTo>
                      <a:pt x="12100" y="4577"/>
                      <a:pt x="12100" y="4745"/>
                      <a:pt x="12072" y="4942"/>
                    </a:cubicBezTo>
                    <a:cubicBezTo>
                      <a:pt x="12016" y="5840"/>
                      <a:pt x="12016" y="6767"/>
                      <a:pt x="12072" y="7665"/>
                    </a:cubicBezTo>
                    <a:lnTo>
                      <a:pt x="12185" y="9041"/>
                    </a:lnTo>
                    <a:cubicBezTo>
                      <a:pt x="12325" y="10809"/>
                      <a:pt x="12437" y="11961"/>
                      <a:pt x="12718" y="15077"/>
                    </a:cubicBezTo>
                    <a:cubicBezTo>
                      <a:pt x="12746" y="15273"/>
                      <a:pt x="12774" y="15442"/>
                      <a:pt x="12802" y="15610"/>
                    </a:cubicBezTo>
                    <a:cubicBezTo>
                      <a:pt x="12943" y="16649"/>
                      <a:pt x="13111" y="16705"/>
                      <a:pt x="13139" y="16705"/>
                    </a:cubicBezTo>
                    <a:cubicBezTo>
                      <a:pt x="13308" y="16649"/>
                      <a:pt x="13476" y="16593"/>
                      <a:pt x="13644" y="16481"/>
                    </a:cubicBezTo>
                    <a:cubicBezTo>
                      <a:pt x="13981" y="16256"/>
                      <a:pt x="14374" y="16116"/>
                      <a:pt x="14767" y="16088"/>
                    </a:cubicBezTo>
                    <a:cubicBezTo>
                      <a:pt x="14936" y="16088"/>
                      <a:pt x="15132" y="16116"/>
                      <a:pt x="15301" y="16200"/>
                    </a:cubicBezTo>
                    <a:cubicBezTo>
                      <a:pt x="15497" y="16284"/>
                      <a:pt x="15694" y="16368"/>
                      <a:pt x="15919" y="16396"/>
                    </a:cubicBezTo>
                    <a:cubicBezTo>
                      <a:pt x="16003" y="16368"/>
                      <a:pt x="16087" y="16340"/>
                      <a:pt x="16143" y="16312"/>
                    </a:cubicBezTo>
                    <a:cubicBezTo>
                      <a:pt x="16312" y="16172"/>
                      <a:pt x="16536" y="16088"/>
                      <a:pt x="16761" y="16088"/>
                    </a:cubicBezTo>
                    <a:cubicBezTo>
                      <a:pt x="16957" y="16088"/>
                      <a:pt x="17126" y="16116"/>
                      <a:pt x="17322" y="16172"/>
                    </a:cubicBezTo>
                    <a:lnTo>
                      <a:pt x="17659" y="16284"/>
                    </a:lnTo>
                    <a:cubicBezTo>
                      <a:pt x="18670" y="16537"/>
                      <a:pt x="19147" y="16677"/>
                      <a:pt x="21028" y="17884"/>
                    </a:cubicBezTo>
                    <a:cubicBezTo>
                      <a:pt x="22207" y="18642"/>
                      <a:pt x="22376" y="18670"/>
                      <a:pt x="22488" y="18698"/>
                    </a:cubicBezTo>
                    <a:cubicBezTo>
                      <a:pt x="22769" y="18727"/>
                      <a:pt x="23050" y="18839"/>
                      <a:pt x="23302" y="19007"/>
                    </a:cubicBezTo>
                    <a:cubicBezTo>
                      <a:pt x="23386" y="19063"/>
                      <a:pt x="23527" y="19120"/>
                      <a:pt x="23639" y="19120"/>
                    </a:cubicBezTo>
                    <a:cubicBezTo>
                      <a:pt x="23751" y="19120"/>
                      <a:pt x="23864" y="19035"/>
                      <a:pt x="24060" y="18839"/>
                    </a:cubicBezTo>
                    <a:cubicBezTo>
                      <a:pt x="24509" y="18362"/>
                      <a:pt x="25099" y="18053"/>
                      <a:pt x="25745" y="17940"/>
                    </a:cubicBezTo>
                    <a:cubicBezTo>
                      <a:pt x="26003" y="17881"/>
                      <a:pt x="26225" y="17854"/>
                      <a:pt x="26419" y="17854"/>
                    </a:cubicBezTo>
                    <a:cubicBezTo>
                      <a:pt x="27237" y="17854"/>
                      <a:pt x="27554" y="18338"/>
                      <a:pt x="27963" y="18951"/>
                    </a:cubicBezTo>
                    <a:cubicBezTo>
                      <a:pt x="28131" y="19204"/>
                      <a:pt x="28328" y="19485"/>
                      <a:pt x="28552" y="19793"/>
                    </a:cubicBezTo>
                    <a:cubicBezTo>
                      <a:pt x="28693" y="19934"/>
                      <a:pt x="28833" y="20130"/>
                      <a:pt x="29001" y="20299"/>
                    </a:cubicBezTo>
                    <a:cubicBezTo>
                      <a:pt x="29394" y="20720"/>
                      <a:pt x="29591" y="20804"/>
                      <a:pt x="29675" y="20832"/>
                    </a:cubicBezTo>
                    <a:lnTo>
                      <a:pt x="29703" y="20832"/>
                    </a:lnTo>
                    <a:cubicBezTo>
                      <a:pt x="29787" y="20832"/>
                      <a:pt x="29872" y="20720"/>
                      <a:pt x="30040" y="20523"/>
                    </a:cubicBezTo>
                    <a:cubicBezTo>
                      <a:pt x="30461" y="19934"/>
                      <a:pt x="31079" y="19513"/>
                      <a:pt x="31781" y="19316"/>
                    </a:cubicBezTo>
                    <a:cubicBezTo>
                      <a:pt x="32707" y="19035"/>
                      <a:pt x="32876" y="18895"/>
                      <a:pt x="32904" y="18867"/>
                    </a:cubicBezTo>
                    <a:cubicBezTo>
                      <a:pt x="33016" y="18530"/>
                      <a:pt x="33269" y="18249"/>
                      <a:pt x="33606" y="18109"/>
                    </a:cubicBezTo>
                    <a:cubicBezTo>
                      <a:pt x="33746" y="17997"/>
                      <a:pt x="33943" y="17940"/>
                      <a:pt x="34139" y="17912"/>
                    </a:cubicBezTo>
                    <a:cubicBezTo>
                      <a:pt x="34195" y="17912"/>
                      <a:pt x="34251" y="17940"/>
                      <a:pt x="34307" y="17940"/>
                    </a:cubicBezTo>
                    <a:cubicBezTo>
                      <a:pt x="34616" y="18053"/>
                      <a:pt x="34672" y="18502"/>
                      <a:pt x="34701" y="18755"/>
                    </a:cubicBezTo>
                    <a:cubicBezTo>
                      <a:pt x="34785" y="19428"/>
                      <a:pt x="34981" y="20102"/>
                      <a:pt x="35346" y="20692"/>
                    </a:cubicBezTo>
                    <a:cubicBezTo>
                      <a:pt x="35430" y="20860"/>
                      <a:pt x="35515" y="20973"/>
                      <a:pt x="35571" y="21085"/>
                    </a:cubicBezTo>
                    <a:cubicBezTo>
                      <a:pt x="35767" y="21394"/>
                      <a:pt x="35852" y="21450"/>
                      <a:pt x="35908" y="21450"/>
                    </a:cubicBezTo>
                    <a:cubicBezTo>
                      <a:pt x="36104" y="21394"/>
                      <a:pt x="36245" y="21338"/>
                      <a:pt x="36413" y="21253"/>
                    </a:cubicBezTo>
                    <a:lnTo>
                      <a:pt x="36582" y="21197"/>
                    </a:lnTo>
                    <a:lnTo>
                      <a:pt x="36666" y="21141"/>
                    </a:lnTo>
                    <a:lnTo>
                      <a:pt x="36806" y="21085"/>
                    </a:lnTo>
                    <a:lnTo>
                      <a:pt x="36890" y="21057"/>
                    </a:lnTo>
                    <a:lnTo>
                      <a:pt x="37031" y="21001"/>
                    </a:lnTo>
                    <a:lnTo>
                      <a:pt x="37143" y="20973"/>
                    </a:lnTo>
                    <a:lnTo>
                      <a:pt x="37311" y="20916"/>
                    </a:lnTo>
                    <a:lnTo>
                      <a:pt x="37424" y="20888"/>
                    </a:lnTo>
                    <a:lnTo>
                      <a:pt x="37592" y="20832"/>
                    </a:lnTo>
                    <a:lnTo>
                      <a:pt x="37733" y="20776"/>
                    </a:lnTo>
                    <a:lnTo>
                      <a:pt x="37957" y="20748"/>
                    </a:lnTo>
                    <a:lnTo>
                      <a:pt x="38098" y="20692"/>
                    </a:lnTo>
                    <a:lnTo>
                      <a:pt x="38322" y="20664"/>
                    </a:lnTo>
                    <a:lnTo>
                      <a:pt x="38491" y="20636"/>
                    </a:lnTo>
                    <a:lnTo>
                      <a:pt x="38547" y="20636"/>
                    </a:lnTo>
                    <a:lnTo>
                      <a:pt x="37676" y="5756"/>
                    </a:lnTo>
                    <a:lnTo>
                      <a:pt x="37536" y="5279"/>
                    </a:lnTo>
                    <a:lnTo>
                      <a:pt x="37536" y="5223"/>
                    </a:lnTo>
                    <a:lnTo>
                      <a:pt x="37311" y="4465"/>
                    </a:lnTo>
                    <a:lnTo>
                      <a:pt x="36890" y="3117"/>
                    </a:lnTo>
                    <a:lnTo>
                      <a:pt x="36329" y="1180"/>
                    </a:lnTo>
                    <a:lnTo>
                      <a:pt x="4352" y="1"/>
                    </a:ln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37"/>
              <p:cNvSpPr/>
              <p:nvPr/>
            </p:nvSpPr>
            <p:spPr>
              <a:xfrm>
                <a:off x="3822975" y="2997850"/>
                <a:ext cx="554500" cy="560125"/>
              </a:xfrm>
              <a:custGeom>
                <a:rect b="b" l="l" r="r" t="t"/>
                <a:pathLst>
                  <a:path extrusionOk="0" h="22405" w="22180">
                    <a:moveTo>
                      <a:pt x="12887" y="1"/>
                    </a:moveTo>
                    <a:lnTo>
                      <a:pt x="590" y="394"/>
                    </a:lnTo>
                    <a:lnTo>
                      <a:pt x="534" y="675"/>
                    </a:lnTo>
                    <a:lnTo>
                      <a:pt x="534" y="759"/>
                    </a:lnTo>
                    <a:lnTo>
                      <a:pt x="450" y="1040"/>
                    </a:lnTo>
                    <a:lnTo>
                      <a:pt x="422" y="1152"/>
                    </a:lnTo>
                    <a:cubicBezTo>
                      <a:pt x="393" y="1292"/>
                      <a:pt x="365" y="1433"/>
                      <a:pt x="337" y="1573"/>
                    </a:cubicBezTo>
                    <a:cubicBezTo>
                      <a:pt x="0" y="3286"/>
                      <a:pt x="57" y="3510"/>
                      <a:pt x="253" y="4353"/>
                    </a:cubicBezTo>
                    <a:cubicBezTo>
                      <a:pt x="450" y="5054"/>
                      <a:pt x="562" y="5784"/>
                      <a:pt x="674" y="6486"/>
                    </a:cubicBezTo>
                    <a:cubicBezTo>
                      <a:pt x="758" y="7300"/>
                      <a:pt x="927" y="8115"/>
                      <a:pt x="1208" y="8901"/>
                    </a:cubicBezTo>
                    <a:cubicBezTo>
                      <a:pt x="1404" y="9434"/>
                      <a:pt x="1516" y="10024"/>
                      <a:pt x="1545" y="10613"/>
                    </a:cubicBezTo>
                    <a:cubicBezTo>
                      <a:pt x="1601" y="11343"/>
                      <a:pt x="1629" y="11708"/>
                      <a:pt x="1629" y="11961"/>
                    </a:cubicBezTo>
                    <a:cubicBezTo>
                      <a:pt x="1629" y="12129"/>
                      <a:pt x="1629" y="12270"/>
                      <a:pt x="1657" y="12438"/>
                    </a:cubicBezTo>
                    <a:cubicBezTo>
                      <a:pt x="1685" y="12719"/>
                      <a:pt x="1741" y="13112"/>
                      <a:pt x="1881" y="13954"/>
                    </a:cubicBezTo>
                    <a:cubicBezTo>
                      <a:pt x="1938" y="14347"/>
                      <a:pt x="1966" y="14656"/>
                      <a:pt x="2022" y="14909"/>
                    </a:cubicBezTo>
                    <a:lnTo>
                      <a:pt x="2050" y="15161"/>
                    </a:lnTo>
                    <a:cubicBezTo>
                      <a:pt x="2218" y="16004"/>
                      <a:pt x="2303" y="16874"/>
                      <a:pt x="2303" y="17772"/>
                    </a:cubicBezTo>
                    <a:lnTo>
                      <a:pt x="2303" y="18053"/>
                    </a:lnTo>
                    <a:lnTo>
                      <a:pt x="2303" y="18165"/>
                    </a:lnTo>
                    <a:lnTo>
                      <a:pt x="2303" y="18306"/>
                    </a:lnTo>
                    <a:lnTo>
                      <a:pt x="2303" y="18362"/>
                    </a:lnTo>
                    <a:lnTo>
                      <a:pt x="3201" y="18390"/>
                    </a:lnTo>
                    <a:cubicBezTo>
                      <a:pt x="3313" y="18404"/>
                      <a:pt x="3426" y="18411"/>
                      <a:pt x="3538" y="18411"/>
                    </a:cubicBezTo>
                    <a:cubicBezTo>
                      <a:pt x="3650" y="18411"/>
                      <a:pt x="3762" y="18404"/>
                      <a:pt x="3875" y="18390"/>
                    </a:cubicBezTo>
                    <a:cubicBezTo>
                      <a:pt x="4127" y="18344"/>
                      <a:pt x="4379" y="18298"/>
                      <a:pt x="4646" y="18298"/>
                    </a:cubicBezTo>
                    <a:cubicBezTo>
                      <a:pt x="4707" y="18298"/>
                      <a:pt x="4767" y="18301"/>
                      <a:pt x="4829" y="18306"/>
                    </a:cubicBezTo>
                    <a:lnTo>
                      <a:pt x="5391" y="18278"/>
                    </a:lnTo>
                    <a:lnTo>
                      <a:pt x="5671" y="18278"/>
                    </a:lnTo>
                    <a:cubicBezTo>
                      <a:pt x="5812" y="18278"/>
                      <a:pt x="5924" y="18306"/>
                      <a:pt x="6036" y="18362"/>
                    </a:cubicBezTo>
                    <a:cubicBezTo>
                      <a:pt x="6149" y="18390"/>
                      <a:pt x="6317" y="18446"/>
                      <a:pt x="6654" y="18502"/>
                    </a:cubicBezTo>
                    <a:cubicBezTo>
                      <a:pt x="7272" y="18671"/>
                      <a:pt x="7356" y="18699"/>
                      <a:pt x="7609" y="18951"/>
                    </a:cubicBezTo>
                    <a:cubicBezTo>
                      <a:pt x="7946" y="19288"/>
                      <a:pt x="8311" y="19625"/>
                      <a:pt x="8704" y="19878"/>
                    </a:cubicBezTo>
                    <a:cubicBezTo>
                      <a:pt x="8928" y="20018"/>
                      <a:pt x="9069" y="20131"/>
                      <a:pt x="9181" y="20187"/>
                    </a:cubicBezTo>
                    <a:cubicBezTo>
                      <a:pt x="9125" y="19850"/>
                      <a:pt x="9153" y="19513"/>
                      <a:pt x="9265" y="19204"/>
                    </a:cubicBezTo>
                    <a:cubicBezTo>
                      <a:pt x="9546" y="18586"/>
                      <a:pt x="9630" y="18502"/>
                      <a:pt x="10163" y="18306"/>
                    </a:cubicBezTo>
                    <a:cubicBezTo>
                      <a:pt x="10304" y="18250"/>
                      <a:pt x="10500" y="18165"/>
                      <a:pt x="10809" y="18025"/>
                    </a:cubicBezTo>
                    <a:cubicBezTo>
                      <a:pt x="11034" y="17913"/>
                      <a:pt x="11286" y="17828"/>
                      <a:pt x="11539" y="17800"/>
                    </a:cubicBezTo>
                    <a:cubicBezTo>
                      <a:pt x="11764" y="17828"/>
                      <a:pt x="11960" y="17997"/>
                      <a:pt x="12016" y="18221"/>
                    </a:cubicBezTo>
                    <a:lnTo>
                      <a:pt x="12073" y="18250"/>
                    </a:lnTo>
                    <a:cubicBezTo>
                      <a:pt x="12522" y="18362"/>
                      <a:pt x="12831" y="18755"/>
                      <a:pt x="12831" y="19232"/>
                    </a:cubicBezTo>
                    <a:cubicBezTo>
                      <a:pt x="12859" y="19373"/>
                      <a:pt x="12915" y="19541"/>
                      <a:pt x="12999" y="19681"/>
                    </a:cubicBezTo>
                    <a:lnTo>
                      <a:pt x="13027" y="19738"/>
                    </a:lnTo>
                    <a:cubicBezTo>
                      <a:pt x="13125" y="19709"/>
                      <a:pt x="13231" y="19695"/>
                      <a:pt x="13336" y="19695"/>
                    </a:cubicBezTo>
                    <a:cubicBezTo>
                      <a:pt x="13441" y="19695"/>
                      <a:pt x="13546" y="19709"/>
                      <a:pt x="13645" y="19738"/>
                    </a:cubicBezTo>
                    <a:cubicBezTo>
                      <a:pt x="14010" y="19822"/>
                      <a:pt x="14319" y="20074"/>
                      <a:pt x="14431" y="20439"/>
                    </a:cubicBezTo>
                    <a:cubicBezTo>
                      <a:pt x="14571" y="20804"/>
                      <a:pt x="14768" y="21169"/>
                      <a:pt x="15020" y="21478"/>
                    </a:cubicBezTo>
                    <a:cubicBezTo>
                      <a:pt x="15133" y="21590"/>
                      <a:pt x="15189" y="21675"/>
                      <a:pt x="15245" y="21731"/>
                    </a:cubicBezTo>
                    <a:cubicBezTo>
                      <a:pt x="15329" y="21506"/>
                      <a:pt x="15526" y="21310"/>
                      <a:pt x="15750" y="21197"/>
                    </a:cubicBezTo>
                    <a:cubicBezTo>
                      <a:pt x="15975" y="21113"/>
                      <a:pt x="16171" y="21001"/>
                      <a:pt x="16340" y="20832"/>
                    </a:cubicBezTo>
                    <a:cubicBezTo>
                      <a:pt x="16424" y="20748"/>
                      <a:pt x="16564" y="20664"/>
                      <a:pt x="16705" y="20664"/>
                    </a:cubicBezTo>
                    <a:lnTo>
                      <a:pt x="16817" y="20664"/>
                    </a:lnTo>
                    <a:lnTo>
                      <a:pt x="16929" y="20748"/>
                    </a:lnTo>
                    <a:cubicBezTo>
                      <a:pt x="17042" y="20832"/>
                      <a:pt x="17070" y="20917"/>
                      <a:pt x="17210" y="21254"/>
                    </a:cubicBezTo>
                    <a:cubicBezTo>
                      <a:pt x="17379" y="21647"/>
                      <a:pt x="17575" y="22040"/>
                      <a:pt x="17856" y="22405"/>
                    </a:cubicBezTo>
                    <a:cubicBezTo>
                      <a:pt x="18333" y="22236"/>
                      <a:pt x="18782" y="21983"/>
                      <a:pt x="19204" y="21703"/>
                    </a:cubicBezTo>
                    <a:cubicBezTo>
                      <a:pt x="18698" y="21703"/>
                      <a:pt x="18333" y="21647"/>
                      <a:pt x="18137" y="21338"/>
                    </a:cubicBezTo>
                    <a:cubicBezTo>
                      <a:pt x="18052" y="21169"/>
                      <a:pt x="18052" y="20973"/>
                      <a:pt x="18109" y="20804"/>
                    </a:cubicBezTo>
                    <a:cubicBezTo>
                      <a:pt x="18333" y="20187"/>
                      <a:pt x="18445" y="20102"/>
                      <a:pt x="19007" y="19569"/>
                    </a:cubicBezTo>
                    <a:lnTo>
                      <a:pt x="19147" y="19457"/>
                    </a:lnTo>
                    <a:cubicBezTo>
                      <a:pt x="19316" y="19288"/>
                      <a:pt x="19540" y="19204"/>
                      <a:pt x="19765" y="19176"/>
                    </a:cubicBezTo>
                    <a:cubicBezTo>
                      <a:pt x="20074" y="19232"/>
                      <a:pt x="20355" y="19373"/>
                      <a:pt x="20551" y="19597"/>
                    </a:cubicBezTo>
                    <a:cubicBezTo>
                      <a:pt x="20748" y="19794"/>
                      <a:pt x="20972" y="19934"/>
                      <a:pt x="21253" y="19990"/>
                    </a:cubicBezTo>
                    <a:lnTo>
                      <a:pt x="21281" y="20018"/>
                    </a:lnTo>
                    <a:lnTo>
                      <a:pt x="21337" y="20018"/>
                    </a:lnTo>
                    <a:cubicBezTo>
                      <a:pt x="21141" y="19934"/>
                      <a:pt x="21000" y="19766"/>
                      <a:pt x="20972" y="19541"/>
                    </a:cubicBezTo>
                    <a:cubicBezTo>
                      <a:pt x="20888" y="19148"/>
                      <a:pt x="21169" y="18923"/>
                      <a:pt x="21421" y="18727"/>
                    </a:cubicBezTo>
                    <a:cubicBezTo>
                      <a:pt x="21478" y="18699"/>
                      <a:pt x="21562" y="18643"/>
                      <a:pt x="21618" y="18558"/>
                    </a:cubicBezTo>
                    <a:lnTo>
                      <a:pt x="21730" y="18025"/>
                    </a:lnTo>
                    <a:lnTo>
                      <a:pt x="21730" y="18025"/>
                    </a:lnTo>
                    <a:cubicBezTo>
                      <a:pt x="21674" y="18053"/>
                      <a:pt x="21618" y="18053"/>
                      <a:pt x="21562" y="18053"/>
                    </a:cubicBezTo>
                    <a:lnTo>
                      <a:pt x="21449" y="18053"/>
                    </a:lnTo>
                    <a:cubicBezTo>
                      <a:pt x="21225" y="18053"/>
                      <a:pt x="20635" y="18081"/>
                      <a:pt x="18951" y="18221"/>
                    </a:cubicBezTo>
                    <a:cubicBezTo>
                      <a:pt x="18754" y="18221"/>
                      <a:pt x="18558" y="18250"/>
                      <a:pt x="18389" y="18250"/>
                    </a:cubicBezTo>
                    <a:cubicBezTo>
                      <a:pt x="17631" y="18250"/>
                      <a:pt x="17182" y="18081"/>
                      <a:pt x="16958" y="17688"/>
                    </a:cubicBezTo>
                    <a:cubicBezTo>
                      <a:pt x="16817" y="17295"/>
                      <a:pt x="16817" y="16874"/>
                      <a:pt x="16958" y="16509"/>
                    </a:cubicBezTo>
                    <a:cubicBezTo>
                      <a:pt x="17014" y="16397"/>
                      <a:pt x="17014" y="16284"/>
                      <a:pt x="17042" y="16200"/>
                    </a:cubicBezTo>
                    <a:cubicBezTo>
                      <a:pt x="17070" y="15442"/>
                      <a:pt x="17575" y="15049"/>
                      <a:pt x="18024" y="14684"/>
                    </a:cubicBezTo>
                    <a:cubicBezTo>
                      <a:pt x="18137" y="14600"/>
                      <a:pt x="18249" y="14516"/>
                      <a:pt x="18389" y="14403"/>
                    </a:cubicBezTo>
                    <a:cubicBezTo>
                      <a:pt x="18502" y="14263"/>
                      <a:pt x="18698" y="14179"/>
                      <a:pt x="18895" y="14179"/>
                    </a:cubicBezTo>
                    <a:cubicBezTo>
                      <a:pt x="19232" y="14179"/>
                      <a:pt x="19456" y="14488"/>
                      <a:pt x="19681" y="14768"/>
                    </a:cubicBezTo>
                    <a:cubicBezTo>
                      <a:pt x="19793" y="14937"/>
                      <a:pt x="19933" y="15105"/>
                      <a:pt x="20102" y="15274"/>
                    </a:cubicBezTo>
                    <a:cubicBezTo>
                      <a:pt x="20158" y="15330"/>
                      <a:pt x="20355" y="15470"/>
                      <a:pt x="21000" y="15470"/>
                    </a:cubicBezTo>
                    <a:cubicBezTo>
                      <a:pt x="21393" y="15470"/>
                      <a:pt x="21786" y="15414"/>
                      <a:pt x="22179" y="15330"/>
                    </a:cubicBezTo>
                    <a:lnTo>
                      <a:pt x="22151" y="15246"/>
                    </a:lnTo>
                    <a:lnTo>
                      <a:pt x="22151" y="15189"/>
                    </a:lnTo>
                    <a:lnTo>
                      <a:pt x="22123" y="15077"/>
                    </a:lnTo>
                    <a:lnTo>
                      <a:pt x="22095" y="14993"/>
                    </a:lnTo>
                    <a:lnTo>
                      <a:pt x="22067" y="14909"/>
                    </a:lnTo>
                    <a:lnTo>
                      <a:pt x="22011" y="14712"/>
                    </a:lnTo>
                    <a:cubicBezTo>
                      <a:pt x="21983" y="14656"/>
                      <a:pt x="21983" y="14600"/>
                      <a:pt x="21955" y="14572"/>
                    </a:cubicBezTo>
                    <a:lnTo>
                      <a:pt x="21814" y="14572"/>
                    </a:lnTo>
                    <a:cubicBezTo>
                      <a:pt x="21393" y="14572"/>
                      <a:pt x="21000" y="14459"/>
                      <a:pt x="20635" y="14263"/>
                    </a:cubicBezTo>
                    <a:cubicBezTo>
                      <a:pt x="20327" y="14123"/>
                      <a:pt x="20102" y="13842"/>
                      <a:pt x="20018" y="13505"/>
                    </a:cubicBezTo>
                    <a:cubicBezTo>
                      <a:pt x="19990" y="13140"/>
                      <a:pt x="20130" y="12803"/>
                      <a:pt x="20411" y="12550"/>
                    </a:cubicBezTo>
                    <a:cubicBezTo>
                      <a:pt x="20663" y="12270"/>
                      <a:pt x="20832" y="11933"/>
                      <a:pt x="20916" y="11568"/>
                    </a:cubicBezTo>
                    <a:lnTo>
                      <a:pt x="20916" y="11568"/>
                    </a:lnTo>
                    <a:lnTo>
                      <a:pt x="20691" y="11652"/>
                    </a:lnTo>
                    <a:cubicBezTo>
                      <a:pt x="20130" y="11905"/>
                      <a:pt x="19568" y="12045"/>
                      <a:pt x="18979" y="12101"/>
                    </a:cubicBezTo>
                    <a:cubicBezTo>
                      <a:pt x="18698" y="12101"/>
                      <a:pt x="18502" y="12129"/>
                      <a:pt x="18333" y="12129"/>
                    </a:cubicBezTo>
                    <a:cubicBezTo>
                      <a:pt x="18287" y="12133"/>
                      <a:pt x="18241" y="12135"/>
                      <a:pt x="18195" y="12135"/>
                    </a:cubicBezTo>
                    <a:cubicBezTo>
                      <a:pt x="17883" y="12135"/>
                      <a:pt x="17592" y="12052"/>
                      <a:pt x="17323" y="11905"/>
                    </a:cubicBezTo>
                    <a:cubicBezTo>
                      <a:pt x="17210" y="11820"/>
                      <a:pt x="17070" y="11764"/>
                      <a:pt x="16929" y="11736"/>
                    </a:cubicBezTo>
                    <a:cubicBezTo>
                      <a:pt x="16771" y="11712"/>
                      <a:pt x="16697" y="11693"/>
                      <a:pt x="16637" y="11693"/>
                    </a:cubicBezTo>
                    <a:cubicBezTo>
                      <a:pt x="16558" y="11693"/>
                      <a:pt x="16502" y="11725"/>
                      <a:pt x="16312" y="11820"/>
                    </a:cubicBezTo>
                    <a:cubicBezTo>
                      <a:pt x="15694" y="12101"/>
                      <a:pt x="15077" y="12326"/>
                      <a:pt x="14431" y="12522"/>
                    </a:cubicBezTo>
                    <a:lnTo>
                      <a:pt x="14347" y="12550"/>
                    </a:lnTo>
                    <a:cubicBezTo>
                      <a:pt x="13954" y="12691"/>
                      <a:pt x="13532" y="12803"/>
                      <a:pt x="13111" y="12859"/>
                    </a:cubicBezTo>
                    <a:cubicBezTo>
                      <a:pt x="12971" y="12859"/>
                      <a:pt x="12859" y="12803"/>
                      <a:pt x="12802" y="12691"/>
                    </a:cubicBezTo>
                    <a:cubicBezTo>
                      <a:pt x="12709" y="12691"/>
                      <a:pt x="12628" y="12678"/>
                      <a:pt x="12543" y="12678"/>
                    </a:cubicBezTo>
                    <a:cubicBezTo>
                      <a:pt x="12500" y="12678"/>
                      <a:pt x="12456" y="12681"/>
                      <a:pt x="12409" y="12691"/>
                    </a:cubicBezTo>
                    <a:lnTo>
                      <a:pt x="12044" y="12691"/>
                    </a:lnTo>
                    <a:cubicBezTo>
                      <a:pt x="11427" y="12691"/>
                      <a:pt x="11118" y="12635"/>
                      <a:pt x="10978" y="12298"/>
                    </a:cubicBezTo>
                    <a:cubicBezTo>
                      <a:pt x="10893" y="12101"/>
                      <a:pt x="10921" y="11849"/>
                      <a:pt x="11034" y="11652"/>
                    </a:cubicBezTo>
                    <a:lnTo>
                      <a:pt x="10978" y="11596"/>
                    </a:lnTo>
                    <a:lnTo>
                      <a:pt x="11006" y="11540"/>
                    </a:lnTo>
                    <a:cubicBezTo>
                      <a:pt x="10697" y="10838"/>
                      <a:pt x="11118" y="10417"/>
                      <a:pt x="11455" y="10080"/>
                    </a:cubicBezTo>
                    <a:cubicBezTo>
                      <a:pt x="11679" y="9883"/>
                      <a:pt x="11876" y="9659"/>
                      <a:pt x="12073" y="9406"/>
                    </a:cubicBezTo>
                    <a:cubicBezTo>
                      <a:pt x="12269" y="9209"/>
                      <a:pt x="12353" y="8901"/>
                      <a:pt x="12269" y="8648"/>
                    </a:cubicBezTo>
                    <a:cubicBezTo>
                      <a:pt x="12185" y="8171"/>
                      <a:pt x="12241" y="7693"/>
                      <a:pt x="12381" y="7272"/>
                    </a:cubicBezTo>
                    <a:cubicBezTo>
                      <a:pt x="12634" y="6655"/>
                      <a:pt x="12915" y="6037"/>
                      <a:pt x="13224" y="5419"/>
                    </a:cubicBezTo>
                    <a:cubicBezTo>
                      <a:pt x="13308" y="5251"/>
                      <a:pt x="13392" y="5082"/>
                      <a:pt x="13476" y="4886"/>
                    </a:cubicBezTo>
                    <a:cubicBezTo>
                      <a:pt x="13645" y="4549"/>
                      <a:pt x="13841" y="4240"/>
                      <a:pt x="14066" y="3931"/>
                    </a:cubicBezTo>
                    <a:cubicBezTo>
                      <a:pt x="14150" y="3819"/>
                      <a:pt x="14234" y="3707"/>
                      <a:pt x="14290" y="3566"/>
                    </a:cubicBezTo>
                    <a:cubicBezTo>
                      <a:pt x="14122" y="3342"/>
                      <a:pt x="13954" y="3117"/>
                      <a:pt x="13757" y="2893"/>
                    </a:cubicBezTo>
                    <a:lnTo>
                      <a:pt x="13617" y="2724"/>
                    </a:lnTo>
                    <a:cubicBezTo>
                      <a:pt x="13364" y="2443"/>
                      <a:pt x="13167" y="2135"/>
                      <a:pt x="13055" y="1770"/>
                    </a:cubicBezTo>
                    <a:cubicBezTo>
                      <a:pt x="13027" y="1714"/>
                      <a:pt x="12999" y="1657"/>
                      <a:pt x="12999" y="1601"/>
                    </a:cubicBezTo>
                    <a:lnTo>
                      <a:pt x="12999" y="1545"/>
                    </a:lnTo>
                    <a:cubicBezTo>
                      <a:pt x="12999" y="1517"/>
                      <a:pt x="12971" y="1461"/>
                      <a:pt x="12943" y="1405"/>
                    </a:cubicBezTo>
                    <a:lnTo>
                      <a:pt x="12943" y="1349"/>
                    </a:lnTo>
                    <a:cubicBezTo>
                      <a:pt x="12943" y="1292"/>
                      <a:pt x="12915" y="1236"/>
                      <a:pt x="12915" y="1152"/>
                    </a:cubicBezTo>
                    <a:lnTo>
                      <a:pt x="12915" y="1124"/>
                    </a:lnTo>
                    <a:cubicBezTo>
                      <a:pt x="12915" y="1068"/>
                      <a:pt x="12915" y="1012"/>
                      <a:pt x="12887" y="955"/>
                    </a:cubicBezTo>
                    <a:lnTo>
                      <a:pt x="12887" y="871"/>
                    </a:lnTo>
                    <a:lnTo>
                      <a:pt x="12887" y="731"/>
                    </a:lnTo>
                    <a:lnTo>
                      <a:pt x="12887" y="647"/>
                    </a:lnTo>
                    <a:cubicBezTo>
                      <a:pt x="12887" y="619"/>
                      <a:pt x="12887" y="534"/>
                      <a:pt x="12887" y="450"/>
                    </a:cubicBezTo>
                    <a:lnTo>
                      <a:pt x="12887" y="366"/>
                    </a:lnTo>
                    <a:lnTo>
                      <a:pt x="12887" y="254"/>
                    </a:lnTo>
                    <a:lnTo>
                      <a:pt x="12887" y="169"/>
                    </a:lnTo>
                    <a:lnTo>
                      <a:pt x="12887" y="57"/>
                    </a:lnTo>
                    <a:lnTo>
                      <a:pt x="12887" y="1"/>
                    </a:ln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37"/>
              <p:cNvSpPr/>
              <p:nvPr/>
            </p:nvSpPr>
            <p:spPr>
              <a:xfrm>
                <a:off x="4366225" y="3449175"/>
                <a:ext cx="4925" cy="11250"/>
              </a:xfrm>
              <a:custGeom>
                <a:rect b="b" l="l" r="r" t="t"/>
                <a:pathLst>
                  <a:path extrusionOk="0" h="450" w="197">
                    <a:moveTo>
                      <a:pt x="197" y="0"/>
                    </a:moveTo>
                    <a:lnTo>
                      <a:pt x="0" y="449"/>
                    </a:lnTo>
                    <a:cubicBezTo>
                      <a:pt x="84" y="365"/>
                      <a:pt x="169" y="253"/>
                      <a:pt x="197" y="140"/>
                    </a:cubicBezTo>
                    <a:cubicBezTo>
                      <a:pt x="197" y="84"/>
                      <a:pt x="197" y="28"/>
                      <a:pt x="197" y="0"/>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37"/>
              <p:cNvSpPr/>
              <p:nvPr/>
            </p:nvSpPr>
            <p:spPr>
              <a:xfrm>
                <a:off x="4114950" y="2681325"/>
                <a:ext cx="395875" cy="686450"/>
              </a:xfrm>
              <a:custGeom>
                <a:rect b="b" l="l" r="r" t="t"/>
                <a:pathLst>
                  <a:path extrusionOk="0" h="27458" w="15835">
                    <a:moveTo>
                      <a:pt x="6626" y="0"/>
                    </a:moveTo>
                    <a:lnTo>
                      <a:pt x="6626" y="56"/>
                    </a:lnTo>
                    <a:lnTo>
                      <a:pt x="6598" y="169"/>
                    </a:lnTo>
                    <a:lnTo>
                      <a:pt x="6570" y="253"/>
                    </a:lnTo>
                    <a:lnTo>
                      <a:pt x="6542" y="365"/>
                    </a:lnTo>
                    <a:lnTo>
                      <a:pt x="6514" y="449"/>
                    </a:lnTo>
                    <a:lnTo>
                      <a:pt x="6458" y="618"/>
                    </a:lnTo>
                    <a:lnTo>
                      <a:pt x="6430" y="702"/>
                    </a:lnTo>
                    <a:lnTo>
                      <a:pt x="6345" y="983"/>
                    </a:lnTo>
                    <a:cubicBezTo>
                      <a:pt x="6177" y="1713"/>
                      <a:pt x="5784" y="2387"/>
                      <a:pt x="5250" y="2920"/>
                    </a:cubicBezTo>
                    <a:cubicBezTo>
                      <a:pt x="5026" y="3229"/>
                      <a:pt x="4717" y="3566"/>
                      <a:pt x="4324" y="4099"/>
                    </a:cubicBezTo>
                    <a:cubicBezTo>
                      <a:pt x="3566" y="5138"/>
                      <a:pt x="3173" y="5699"/>
                      <a:pt x="2724" y="6373"/>
                    </a:cubicBezTo>
                    <a:cubicBezTo>
                      <a:pt x="2471" y="6794"/>
                      <a:pt x="2190" y="7215"/>
                      <a:pt x="1769" y="7777"/>
                    </a:cubicBezTo>
                    <a:cubicBezTo>
                      <a:pt x="1629" y="7973"/>
                      <a:pt x="1517" y="8142"/>
                      <a:pt x="1432" y="8367"/>
                    </a:cubicBezTo>
                    <a:lnTo>
                      <a:pt x="1517" y="8423"/>
                    </a:lnTo>
                    <a:cubicBezTo>
                      <a:pt x="1825" y="8563"/>
                      <a:pt x="2050" y="8788"/>
                      <a:pt x="2218" y="9068"/>
                    </a:cubicBezTo>
                    <a:cubicBezTo>
                      <a:pt x="2246" y="9125"/>
                      <a:pt x="2303" y="9181"/>
                      <a:pt x="2303" y="9265"/>
                    </a:cubicBezTo>
                    <a:cubicBezTo>
                      <a:pt x="2303" y="9265"/>
                      <a:pt x="2303" y="9293"/>
                      <a:pt x="2331" y="9321"/>
                    </a:cubicBezTo>
                    <a:cubicBezTo>
                      <a:pt x="2359" y="9349"/>
                      <a:pt x="2359" y="9405"/>
                      <a:pt x="2387" y="9461"/>
                    </a:cubicBezTo>
                    <a:cubicBezTo>
                      <a:pt x="2387" y="9518"/>
                      <a:pt x="2387" y="9518"/>
                      <a:pt x="2387" y="9546"/>
                    </a:cubicBezTo>
                    <a:cubicBezTo>
                      <a:pt x="2387" y="9574"/>
                      <a:pt x="2387" y="9658"/>
                      <a:pt x="2387" y="9686"/>
                    </a:cubicBezTo>
                    <a:cubicBezTo>
                      <a:pt x="2415" y="9742"/>
                      <a:pt x="2387" y="9770"/>
                      <a:pt x="2387" y="9798"/>
                    </a:cubicBezTo>
                    <a:lnTo>
                      <a:pt x="2387" y="9939"/>
                    </a:lnTo>
                    <a:lnTo>
                      <a:pt x="2387" y="10023"/>
                    </a:lnTo>
                    <a:lnTo>
                      <a:pt x="2387" y="10163"/>
                    </a:lnTo>
                    <a:lnTo>
                      <a:pt x="2387" y="10276"/>
                    </a:lnTo>
                    <a:lnTo>
                      <a:pt x="2387" y="10416"/>
                    </a:lnTo>
                    <a:lnTo>
                      <a:pt x="2387" y="10528"/>
                    </a:lnTo>
                    <a:cubicBezTo>
                      <a:pt x="2387" y="10584"/>
                      <a:pt x="2387" y="10612"/>
                      <a:pt x="2387" y="10669"/>
                    </a:cubicBezTo>
                    <a:lnTo>
                      <a:pt x="2359" y="10781"/>
                    </a:lnTo>
                    <a:lnTo>
                      <a:pt x="2331" y="10921"/>
                    </a:lnTo>
                    <a:lnTo>
                      <a:pt x="2303" y="11034"/>
                    </a:lnTo>
                    <a:lnTo>
                      <a:pt x="2275" y="11146"/>
                    </a:lnTo>
                    <a:lnTo>
                      <a:pt x="2246" y="11258"/>
                    </a:lnTo>
                    <a:lnTo>
                      <a:pt x="2190" y="11371"/>
                    </a:lnTo>
                    <a:lnTo>
                      <a:pt x="2162" y="11483"/>
                    </a:lnTo>
                    <a:lnTo>
                      <a:pt x="2134" y="11595"/>
                    </a:lnTo>
                    <a:lnTo>
                      <a:pt x="2106" y="11707"/>
                    </a:lnTo>
                    <a:lnTo>
                      <a:pt x="2078" y="11792"/>
                    </a:lnTo>
                    <a:cubicBezTo>
                      <a:pt x="1994" y="11988"/>
                      <a:pt x="1938" y="12185"/>
                      <a:pt x="1881" y="12325"/>
                    </a:cubicBezTo>
                    <a:cubicBezTo>
                      <a:pt x="1853" y="12887"/>
                      <a:pt x="1938" y="13448"/>
                      <a:pt x="2078" y="14010"/>
                    </a:cubicBezTo>
                    <a:cubicBezTo>
                      <a:pt x="2162" y="14262"/>
                      <a:pt x="2303" y="14515"/>
                      <a:pt x="2499" y="14711"/>
                    </a:cubicBezTo>
                    <a:lnTo>
                      <a:pt x="2640" y="14880"/>
                    </a:lnTo>
                    <a:cubicBezTo>
                      <a:pt x="2864" y="15133"/>
                      <a:pt x="3061" y="15385"/>
                      <a:pt x="3257" y="15666"/>
                    </a:cubicBezTo>
                    <a:cubicBezTo>
                      <a:pt x="3285" y="15722"/>
                      <a:pt x="3313" y="15778"/>
                      <a:pt x="3369" y="15806"/>
                    </a:cubicBezTo>
                    <a:cubicBezTo>
                      <a:pt x="3678" y="16199"/>
                      <a:pt x="3369" y="16649"/>
                      <a:pt x="3004" y="17154"/>
                    </a:cubicBezTo>
                    <a:cubicBezTo>
                      <a:pt x="2808" y="17435"/>
                      <a:pt x="2611" y="17715"/>
                      <a:pt x="2471" y="18024"/>
                    </a:cubicBezTo>
                    <a:cubicBezTo>
                      <a:pt x="2359" y="18193"/>
                      <a:pt x="2275" y="18389"/>
                      <a:pt x="2190" y="18586"/>
                    </a:cubicBezTo>
                    <a:cubicBezTo>
                      <a:pt x="1881" y="19147"/>
                      <a:pt x="1629" y="19737"/>
                      <a:pt x="1404" y="20354"/>
                    </a:cubicBezTo>
                    <a:cubicBezTo>
                      <a:pt x="1292" y="20607"/>
                      <a:pt x="1292" y="20888"/>
                      <a:pt x="1348" y="21141"/>
                    </a:cubicBezTo>
                    <a:cubicBezTo>
                      <a:pt x="1460" y="21702"/>
                      <a:pt x="1320" y="22292"/>
                      <a:pt x="927" y="22741"/>
                    </a:cubicBezTo>
                    <a:cubicBezTo>
                      <a:pt x="730" y="22993"/>
                      <a:pt x="506" y="23246"/>
                      <a:pt x="253" y="23471"/>
                    </a:cubicBezTo>
                    <a:cubicBezTo>
                      <a:pt x="169" y="23555"/>
                      <a:pt x="85" y="23667"/>
                      <a:pt x="0" y="23751"/>
                    </a:cubicBezTo>
                    <a:cubicBezTo>
                      <a:pt x="113" y="23948"/>
                      <a:pt x="113" y="24201"/>
                      <a:pt x="57" y="24425"/>
                    </a:cubicBezTo>
                    <a:lnTo>
                      <a:pt x="927" y="24425"/>
                    </a:lnTo>
                    <a:cubicBezTo>
                      <a:pt x="1123" y="24425"/>
                      <a:pt x="1348" y="24481"/>
                      <a:pt x="1517" y="24594"/>
                    </a:cubicBezTo>
                    <a:cubicBezTo>
                      <a:pt x="1685" y="24538"/>
                      <a:pt x="1994" y="24453"/>
                      <a:pt x="2443" y="24313"/>
                    </a:cubicBezTo>
                    <a:lnTo>
                      <a:pt x="2527" y="24285"/>
                    </a:lnTo>
                    <a:cubicBezTo>
                      <a:pt x="3145" y="24116"/>
                      <a:pt x="3762" y="23892"/>
                      <a:pt x="4324" y="23611"/>
                    </a:cubicBezTo>
                    <a:cubicBezTo>
                      <a:pt x="4521" y="23527"/>
                      <a:pt x="4717" y="23471"/>
                      <a:pt x="4914" y="23443"/>
                    </a:cubicBezTo>
                    <a:cubicBezTo>
                      <a:pt x="5054" y="23471"/>
                      <a:pt x="5194" y="23471"/>
                      <a:pt x="5335" y="23499"/>
                    </a:cubicBezTo>
                    <a:cubicBezTo>
                      <a:pt x="5531" y="23555"/>
                      <a:pt x="5756" y="23611"/>
                      <a:pt x="5924" y="23751"/>
                    </a:cubicBezTo>
                    <a:cubicBezTo>
                      <a:pt x="6063" y="23821"/>
                      <a:pt x="6201" y="23871"/>
                      <a:pt x="6356" y="23871"/>
                    </a:cubicBezTo>
                    <a:cubicBezTo>
                      <a:pt x="6389" y="23871"/>
                      <a:pt x="6423" y="23869"/>
                      <a:pt x="6458" y="23864"/>
                    </a:cubicBezTo>
                    <a:lnTo>
                      <a:pt x="6598" y="23864"/>
                    </a:lnTo>
                    <a:cubicBezTo>
                      <a:pt x="6766" y="23864"/>
                      <a:pt x="6963" y="23864"/>
                      <a:pt x="7216" y="23836"/>
                    </a:cubicBezTo>
                    <a:cubicBezTo>
                      <a:pt x="7749" y="23808"/>
                      <a:pt x="8254" y="23667"/>
                      <a:pt x="8760" y="23443"/>
                    </a:cubicBezTo>
                    <a:cubicBezTo>
                      <a:pt x="8956" y="23358"/>
                      <a:pt x="9181" y="23302"/>
                      <a:pt x="9434" y="23274"/>
                    </a:cubicBezTo>
                    <a:cubicBezTo>
                      <a:pt x="9602" y="23274"/>
                      <a:pt x="9770" y="23358"/>
                      <a:pt x="9855" y="23527"/>
                    </a:cubicBezTo>
                    <a:cubicBezTo>
                      <a:pt x="9995" y="23808"/>
                      <a:pt x="10023" y="24145"/>
                      <a:pt x="9911" y="24453"/>
                    </a:cubicBezTo>
                    <a:cubicBezTo>
                      <a:pt x="9799" y="24987"/>
                      <a:pt x="9546" y="25464"/>
                      <a:pt x="9209" y="25857"/>
                    </a:cubicBezTo>
                    <a:lnTo>
                      <a:pt x="9097" y="26026"/>
                    </a:lnTo>
                    <a:cubicBezTo>
                      <a:pt x="9125" y="26054"/>
                      <a:pt x="9181" y="26082"/>
                      <a:pt x="9237" y="26110"/>
                    </a:cubicBezTo>
                    <a:cubicBezTo>
                      <a:pt x="9490" y="26250"/>
                      <a:pt x="9799" y="26334"/>
                      <a:pt x="10107" y="26334"/>
                    </a:cubicBezTo>
                    <a:cubicBezTo>
                      <a:pt x="10416" y="26334"/>
                      <a:pt x="10781" y="26362"/>
                      <a:pt x="10978" y="27092"/>
                    </a:cubicBezTo>
                    <a:cubicBezTo>
                      <a:pt x="11034" y="27233"/>
                      <a:pt x="11062" y="27373"/>
                      <a:pt x="11090" y="27457"/>
                    </a:cubicBezTo>
                    <a:cubicBezTo>
                      <a:pt x="11315" y="27289"/>
                      <a:pt x="11567" y="27205"/>
                      <a:pt x="11820" y="27120"/>
                    </a:cubicBezTo>
                    <a:cubicBezTo>
                      <a:pt x="12045" y="27064"/>
                      <a:pt x="12297" y="27008"/>
                      <a:pt x="12522" y="26980"/>
                    </a:cubicBezTo>
                    <a:cubicBezTo>
                      <a:pt x="12606" y="26980"/>
                      <a:pt x="12718" y="27008"/>
                      <a:pt x="12803" y="27036"/>
                    </a:cubicBezTo>
                    <a:cubicBezTo>
                      <a:pt x="12943" y="27064"/>
                      <a:pt x="13111" y="27092"/>
                      <a:pt x="13280" y="27120"/>
                    </a:cubicBezTo>
                    <a:cubicBezTo>
                      <a:pt x="13476" y="27149"/>
                      <a:pt x="13673" y="27177"/>
                      <a:pt x="13841" y="27233"/>
                    </a:cubicBezTo>
                    <a:cubicBezTo>
                      <a:pt x="13926" y="27261"/>
                      <a:pt x="14010" y="27289"/>
                      <a:pt x="14094" y="27289"/>
                    </a:cubicBezTo>
                    <a:cubicBezTo>
                      <a:pt x="14403" y="27261"/>
                      <a:pt x="14684" y="27149"/>
                      <a:pt x="14964" y="27008"/>
                    </a:cubicBezTo>
                    <a:cubicBezTo>
                      <a:pt x="15133" y="26952"/>
                      <a:pt x="15301" y="26896"/>
                      <a:pt x="15498" y="26868"/>
                    </a:cubicBezTo>
                    <a:cubicBezTo>
                      <a:pt x="15414" y="26671"/>
                      <a:pt x="15442" y="26306"/>
                      <a:pt x="15498" y="24790"/>
                    </a:cubicBezTo>
                    <a:cubicBezTo>
                      <a:pt x="15582" y="23162"/>
                      <a:pt x="15666" y="22460"/>
                      <a:pt x="15722" y="21927"/>
                    </a:cubicBezTo>
                    <a:cubicBezTo>
                      <a:pt x="15807" y="21253"/>
                      <a:pt x="15835" y="20579"/>
                      <a:pt x="15807" y="19905"/>
                    </a:cubicBezTo>
                    <a:cubicBezTo>
                      <a:pt x="15807" y="19737"/>
                      <a:pt x="15807" y="19540"/>
                      <a:pt x="15778" y="19316"/>
                    </a:cubicBezTo>
                    <a:cubicBezTo>
                      <a:pt x="15778" y="18754"/>
                      <a:pt x="15750" y="18165"/>
                      <a:pt x="15666" y="17603"/>
                    </a:cubicBezTo>
                    <a:cubicBezTo>
                      <a:pt x="15470" y="16480"/>
                      <a:pt x="15357" y="15357"/>
                      <a:pt x="15301" y="14206"/>
                    </a:cubicBezTo>
                    <a:cubicBezTo>
                      <a:pt x="15217" y="12915"/>
                      <a:pt x="15020" y="11651"/>
                      <a:pt x="14740" y="10388"/>
                    </a:cubicBezTo>
                    <a:cubicBezTo>
                      <a:pt x="14543" y="9630"/>
                      <a:pt x="14487" y="9265"/>
                      <a:pt x="14655" y="7917"/>
                    </a:cubicBezTo>
                    <a:cubicBezTo>
                      <a:pt x="14684" y="7356"/>
                      <a:pt x="14768" y="6794"/>
                      <a:pt x="14908" y="6261"/>
                    </a:cubicBezTo>
                    <a:cubicBezTo>
                      <a:pt x="15020" y="5756"/>
                      <a:pt x="15105" y="5278"/>
                      <a:pt x="15189" y="4801"/>
                    </a:cubicBezTo>
                    <a:cubicBezTo>
                      <a:pt x="15414" y="3201"/>
                      <a:pt x="15470" y="1601"/>
                      <a:pt x="15385" y="0"/>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37"/>
              <p:cNvSpPr/>
              <p:nvPr/>
            </p:nvSpPr>
            <p:spPr>
              <a:xfrm>
                <a:off x="2300625" y="2460225"/>
                <a:ext cx="1560275" cy="1560275"/>
              </a:xfrm>
              <a:custGeom>
                <a:rect b="b" l="l" r="r" t="t"/>
                <a:pathLst>
                  <a:path extrusionOk="0" h="62411" w="62411">
                    <a:moveTo>
                      <a:pt x="20158" y="1"/>
                    </a:moveTo>
                    <a:cubicBezTo>
                      <a:pt x="19035" y="11455"/>
                      <a:pt x="17659" y="25043"/>
                      <a:pt x="17350" y="25801"/>
                    </a:cubicBezTo>
                    <a:cubicBezTo>
                      <a:pt x="17322" y="25858"/>
                      <a:pt x="17266" y="25942"/>
                      <a:pt x="17210" y="25998"/>
                    </a:cubicBezTo>
                    <a:cubicBezTo>
                      <a:pt x="17014" y="26194"/>
                      <a:pt x="16564" y="26307"/>
                      <a:pt x="15161" y="26307"/>
                    </a:cubicBezTo>
                    <a:cubicBezTo>
                      <a:pt x="11174" y="26307"/>
                      <a:pt x="1881" y="25268"/>
                      <a:pt x="0" y="25071"/>
                    </a:cubicBezTo>
                    <a:lnTo>
                      <a:pt x="0" y="25071"/>
                    </a:lnTo>
                    <a:cubicBezTo>
                      <a:pt x="141" y="25352"/>
                      <a:pt x="365" y="25605"/>
                      <a:pt x="646" y="25801"/>
                    </a:cubicBezTo>
                    <a:cubicBezTo>
                      <a:pt x="1123" y="26138"/>
                      <a:pt x="1516" y="26503"/>
                      <a:pt x="1881" y="26952"/>
                    </a:cubicBezTo>
                    <a:cubicBezTo>
                      <a:pt x="2162" y="27261"/>
                      <a:pt x="2471" y="27570"/>
                      <a:pt x="2780" y="27851"/>
                    </a:cubicBezTo>
                    <a:cubicBezTo>
                      <a:pt x="3060" y="28104"/>
                      <a:pt x="3341" y="28384"/>
                      <a:pt x="3594" y="28665"/>
                    </a:cubicBezTo>
                    <a:cubicBezTo>
                      <a:pt x="3987" y="29114"/>
                      <a:pt x="4492" y="29479"/>
                      <a:pt x="5054" y="29704"/>
                    </a:cubicBezTo>
                    <a:lnTo>
                      <a:pt x="5699" y="30069"/>
                    </a:lnTo>
                    <a:cubicBezTo>
                      <a:pt x="6682" y="30574"/>
                      <a:pt x="6991" y="30743"/>
                      <a:pt x="7300" y="31276"/>
                    </a:cubicBezTo>
                    <a:cubicBezTo>
                      <a:pt x="7524" y="31585"/>
                      <a:pt x="7637" y="31950"/>
                      <a:pt x="7665" y="32343"/>
                    </a:cubicBezTo>
                    <a:cubicBezTo>
                      <a:pt x="7693" y="32567"/>
                      <a:pt x="7721" y="32904"/>
                      <a:pt x="7833" y="33466"/>
                    </a:cubicBezTo>
                    <a:cubicBezTo>
                      <a:pt x="7917" y="33999"/>
                      <a:pt x="7917" y="34561"/>
                      <a:pt x="7861" y="35122"/>
                    </a:cubicBezTo>
                    <a:cubicBezTo>
                      <a:pt x="7749" y="35936"/>
                      <a:pt x="7889" y="36779"/>
                      <a:pt x="8310" y="37509"/>
                    </a:cubicBezTo>
                    <a:cubicBezTo>
                      <a:pt x="8591" y="38042"/>
                      <a:pt x="8732" y="38632"/>
                      <a:pt x="8732" y="39221"/>
                    </a:cubicBezTo>
                    <a:cubicBezTo>
                      <a:pt x="8732" y="39586"/>
                      <a:pt x="8732" y="39783"/>
                      <a:pt x="10360" y="40176"/>
                    </a:cubicBezTo>
                    <a:cubicBezTo>
                      <a:pt x="11118" y="40372"/>
                      <a:pt x="11904" y="40513"/>
                      <a:pt x="12690" y="40597"/>
                    </a:cubicBezTo>
                    <a:cubicBezTo>
                      <a:pt x="13336" y="40681"/>
                      <a:pt x="13588" y="40709"/>
                      <a:pt x="14066" y="41327"/>
                    </a:cubicBezTo>
                    <a:cubicBezTo>
                      <a:pt x="14318" y="41748"/>
                      <a:pt x="14431" y="42253"/>
                      <a:pt x="14403" y="42730"/>
                    </a:cubicBezTo>
                    <a:lnTo>
                      <a:pt x="14459" y="42702"/>
                    </a:lnTo>
                    <a:cubicBezTo>
                      <a:pt x="14768" y="42309"/>
                      <a:pt x="15048" y="41888"/>
                      <a:pt x="15273" y="41439"/>
                    </a:cubicBezTo>
                    <a:cubicBezTo>
                      <a:pt x="15722" y="40484"/>
                      <a:pt x="16480" y="39726"/>
                      <a:pt x="17407" y="39221"/>
                    </a:cubicBezTo>
                    <a:cubicBezTo>
                      <a:pt x="17856" y="39025"/>
                      <a:pt x="18108" y="38575"/>
                      <a:pt x="18080" y="38098"/>
                    </a:cubicBezTo>
                    <a:cubicBezTo>
                      <a:pt x="18080" y="37874"/>
                      <a:pt x="18108" y="37228"/>
                      <a:pt x="18698" y="37228"/>
                    </a:cubicBezTo>
                    <a:cubicBezTo>
                      <a:pt x="19007" y="37228"/>
                      <a:pt x="19512" y="37424"/>
                      <a:pt x="20719" y="37958"/>
                    </a:cubicBezTo>
                    <a:cubicBezTo>
                      <a:pt x="21618" y="38379"/>
                      <a:pt x="22544" y="38716"/>
                      <a:pt x="23499" y="38968"/>
                    </a:cubicBezTo>
                    <a:cubicBezTo>
                      <a:pt x="24706" y="39277"/>
                      <a:pt x="25127" y="39474"/>
                      <a:pt x="26054" y="41130"/>
                    </a:cubicBezTo>
                    <a:cubicBezTo>
                      <a:pt x="27036" y="42871"/>
                      <a:pt x="27120" y="43180"/>
                      <a:pt x="27373" y="44050"/>
                    </a:cubicBezTo>
                    <a:cubicBezTo>
                      <a:pt x="27514" y="44443"/>
                      <a:pt x="27654" y="44976"/>
                      <a:pt x="27963" y="45819"/>
                    </a:cubicBezTo>
                    <a:cubicBezTo>
                      <a:pt x="28272" y="46605"/>
                      <a:pt x="28356" y="47475"/>
                      <a:pt x="28215" y="48317"/>
                    </a:cubicBezTo>
                    <a:cubicBezTo>
                      <a:pt x="28215" y="48374"/>
                      <a:pt x="28187" y="48458"/>
                      <a:pt x="28187" y="48514"/>
                    </a:cubicBezTo>
                    <a:cubicBezTo>
                      <a:pt x="28637" y="48654"/>
                      <a:pt x="29114" y="48767"/>
                      <a:pt x="29591" y="48823"/>
                    </a:cubicBezTo>
                    <a:cubicBezTo>
                      <a:pt x="29984" y="48879"/>
                      <a:pt x="30405" y="48907"/>
                      <a:pt x="30826" y="48907"/>
                    </a:cubicBezTo>
                    <a:cubicBezTo>
                      <a:pt x="31191" y="48907"/>
                      <a:pt x="31556" y="48851"/>
                      <a:pt x="31893" y="48795"/>
                    </a:cubicBezTo>
                    <a:cubicBezTo>
                      <a:pt x="32034" y="48767"/>
                      <a:pt x="32202" y="48767"/>
                      <a:pt x="32342" y="48767"/>
                    </a:cubicBezTo>
                    <a:cubicBezTo>
                      <a:pt x="33044" y="48767"/>
                      <a:pt x="33100" y="49468"/>
                      <a:pt x="33213" y="50339"/>
                    </a:cubicBezTo>
                    <a:cubicBezTo>
                      <a:pt x="33297" y="50956"/>
                      <a:pt x="33353" y="51181"/>
                      <a:pt x="33353" y="51265"/>
                    </a:cubicBezTo>
                    <a:cubicBezTo>
                      <a:pt x="33381" y="51321"/>
                      <a:pt x="33465" y="51546"/>
                      <a:pt x="33662" y="53062"/>
                    </a:cubicBezTo>
                    <a:cubicBezTo>
                      <a:pt x="33774" y="53876"/>
                      <a:pt x="33830" y="54690"/>
                      <a:pt x="33830" y="55504"/>
                    </a:cubicBezTo>
                    <a:cubicBezTo>
                      <a:pt x="33830" y="56234"/>
                      <a:pt x="33830" y="56347"/>
                      <a:pt x="34167" y="56712"/>
                    </a:cubicBezTo>
                    <a:cubicBezTo>
                      <a:pt x="34280" y="56796"/>
                      <a:pt x="34364" y="56936"/>
                      <a:pt x="34420" y="57049"/>
                    </a:cubicBezTo>
                    <a:lnTo>
                      <a:pt x="35431" y="57582"/>
                    </a:lnTo>
                    <a:cubicBezTo>
                      <a:pt x="36161" y="58003"/>
                      <a:pt x="36890" y="58340"/>
                      <a:pt x="37649" y="58649"/>
                    </a:cubicBezTo>
                    <a:cubicBezTo>
                      <a:pt x="37985" y="58761"/>
                      <a:pt x="38154" y="58845"/>
                      <a:pt x="39249" y="59575"/>
                    </a:cubicBezTo>
                    <a:cubicBezTo>
                      <a:pt x="39810" y="59884"/>
                      <a:pt x="40259" y="60305"/>
                      <a:pt x="40624" y="60811"/>
                    </a:cubicBezTo>
                    <a:cubicBezTo>
                      <a:pt x="40765" y="61007"/>
                      <a:pt x="40821" y="61063"/>
                      <a:pt x="42281" y="61372"/>
                    </a:cubicBezTo>
                    <a:cubicBezTo>
                      <a:pt x="43151" y="61512"/>
                      <a:pt x="43993" y="61849"/>
                      <a:pt x="44751" y="62327"/>
                    </a:cubicBezTo>
                    <a:lnTo>
                      <a:pt x="44864" y="62411"/>
                    </a:lnTo>
                    <a:cubicBezTo>
                      <a:pt x="44864" y="62383"/>
                      <a:pt x="44892" y="62327"/>
                      <a:pt x="44920" y="62242"/>
                    </a:cubicBezTo>
                    <a:cubicBezTo>
                      <a:pt x="45032" y="61681"/>
                      <a:pt x="45313" y="61625"/>
                      <a:pt x="45425" y="61625"/>
                    </a:cubicBezTo>
                    <a:lnTo>
                      <a:pt x="45509" y="61625"/>
                    </a:lnTo>
                    <a:cubicBezTo>
                      <a:pt x="45397" y="61063"/>
                      <a:pt x="45257" y="60446"/>
                      <a:pt x="45173" y="60165"/>
                    </a:cubicBezTo>
                    <a:cubicBezTo>
                      <a:pt x="44892" y="58761"/>
                      <a:pt x="44415" y="57414"/>
                      <a:pt x="43713" y="56150"/>
                    </a:cubicBezTo>
                    <a:cubicBezTo>
                      <a:pt x="43039" y="54915"/>
                      <a:pt x="42927" y="54382"/>
                      <a:pt x="43993" y="52669"/>
                    </a:cubicBezTo>
                    <a:cubicBezTo>
                      <a:pt x="44386" y="52079"/>
                      <a:pt x="44751" y="51462"/>
                      <a:pt x="45060" y="50816"/>
                    </a:cubicBezTo>
                    <a:cubicBezTo>
                      <a:pt x="45369" y="50226"/>
                      <a:pt x="45425" y="50114"/>
                      <a:pt x="46548" y="49075"/>
                    </a:cubicBezTo>
                    <a:cubicBezTo>
                      <a:pt x="47390" y="48261"/>
                      <a:pt x="47924" y="47728"/>
                      <a:pt x="48261" y="47363"/>
                    </a:cubicBezTo>
                    <a:lnTo>
                      <a:pt x="48513" y="47138"/>
                    </a:lnTo>
                    <a:cubicBezTo>
                      <a:pt x="47671" y="46268"/>
                      <a:pt x="47306" y="45819"/>
                      <a:pt x="47447" y="45313"/>
                    </a:cubicBezTo>
                    <a:cubicBezTo>
                      <a:pt x="47503" y="45061"/>
                      <a:pt x="47755" y="44892"/>
                      <a:pt x="48008" y="44892"/>
                    </a:cubicBezTo>
                    <a:lnTo>
                      <a:pt x="48626" y="44892"/>
                    </a:lnTo>
                    <a:cubicBezTo>
                      <a:pt x="49777" y="44892"/>
                      <a:pt x="50619" y="45005"/>
                      <a:pt x="51068" y="45482"/>
                    </a:cubicBezTo>
                    <a:cubicBezTo>
                      <a:pt x="51293" y="45791"/>
                      <a:pt x="51349" y="46212"/>
                      <a:pt x="51181" y="46549"/>
                    </a:cubicBezTo>
                    <a:cubicBezTo>
                      <a:pt x="51349" y="46436"/>
                      <a:pt x="51546" y="46296"/>
                      <a:pt x="51798" y="46128"/>
                    </a:cubicBezTo>
                    <a:cubicBezTo>
                      <a:pt x="54521" y="44190"/>
                      <a:pt x="54971" y="43741"/>
                      <a:pt x="54971" y="43713"/>
                    </a:cubicBezTo>
                    <a:cubicBezTo>
                      <a:pt x="55308" y="43432"/>
                      <a:pt x="55476" y="43039"/>
                      <a:pt x="55504" y="42618"/>
                    </a:cubicBezTo>
                    <a:cubicBezTo>
                      <a:pt x="55392" y="41804"/>
                      <a:pt x="55195" y="41018"/>
                      <a:pt x="54971" y="40260"/>
                    </a:cubicBezTo>
                    <a:cubicBezTo>
                      <a:pt x="54746" y="40035"/>
                      <a:pt x="54662" y="39755"/>
                      <a:pt x="54746" y="39474"/>
                    </a:cubicBezTo>
                    <a:cubicBezTo>
                      <a:pt x="54774" y="39277"/>
                      <a:pt x="54943" y="39165"/>
                      <a:pt x="55111" y="39165"/>
                    </a:cubicBezTo>
                    <a:cubicBezTo>
                      <a:pt x="55279" y="39165"/>
                      <a:pt x="55476" y="39221"/>
                      <a:pt x="56487" y="40007"/>
                    </a:cubicBezTo>
                    <a:cubicBezTo>
                      <a:pt x="57497" y="40821"/>
                      <a:pt x="57666" y="41243"/>
                      <a:pt x="57778" y="41523"/>
                    </a:cubicBezTo>
                    <a:cubicBezTo>
                      <a:pt x="57806" y="41551"/>
                      <a:pt x="57806" y="41579"/>
                      <a:pt x="57834" y="41607"/>
                    </a:cubicBezTo>
                    <a:cubicBezTo>
                      <a:pt x="58059" y="41664"/>
                      <a:pt x="58283" y="41720"/>
                      <a:pt x="58536" y="41720"/>
                    </a:cubicBezTo>
                    <a:cubicBezTo>
                      <a:pt x="58817" y="41748"/>
                      <a:pt x="59098" y="41748"/>
                      <a:pt x="59322" y="41748"/>
                    </a:cubicBezTo>
                    <a:cubicBezTo>
                      <a:pt x="60557" y="41748"/>
                      <a:pt x="61231" y="41439"/>
                      <a:pt x="61680" y="40625"/>
                    </a:cubicBezTo>
                    <a:cubicBezTo>
                      <a:pt x="61877" y="40204"/>
                      <a:pt x="62130" y="39979"/>
                      <a:pt x="62410" y="39923"/>
                    </a:cubicBezTo>
                    <a:cubicBezTo>
                      <a:pt x="62410" y="39783"/>
                      <a:pt x="62410" y="39614"/>
                      <a:pt x="62382" y="39362"/>
                    </a:cubicBezTo>
                    <a:cubicBezTo>
                      <a:pt x="62354" y="38519"/>
                      <a:pt x="62270" y="37677"/>
                      <a:pt x="62130" y="36863"/>
                    </a:cubicBezTo>
                    <a:cubicBezTo>
                      <a:pt x="62074" y="36582"/>
                      <a:pt x="62017" y="36189"/>
                      <a:pt x="61933" y="35656"/>
                    </a:cubicBezTo>
                    <a:cubicBezTo>
                      <a:pt x="61905" y="35403"/>
                      <a:pt x="61877" y="35178"/>
                      <a:pt x="61849" y="34982"/>
                    </a:cubicBezTo>
                    <a:cubicBezTo>
                      <a:pt x="61765" y="34505"/>
                      <a:pt x="61709" y="34027"/>
                      <a:pt x="61709" y="33550"/>
                    </a:cubicBezTo>
                    <a:cubicBezTo>
                      <a:pt x="61709" y="33354"/>
                      <a:pt x="61680" y="33101"/>
                      <a:pt x="61652" y="32708"/>
                    </a:cubicBezTo>
                    <a:cubicBezTo>
                      <a:pt x="61652" y="32567"/>
                      <a:pt x="61624" y="32399"/>
                      <a:pt x="61624" y="32231"/>
                    </a:cubicBezTo>
                    <a:cubicBezTo>
                      <a:pt x="61596" y="31753"/>
                      <a:pt x="61512" y="31248"/>
                      <a:pt x="61344" y="30799"/>
                    </a:cubicBezTo>
                    <a:cubicBezTo>
                      <a:pt x="61035" y="29956"/>
                      <a:pt x="60838" y="29086"/>
                      <a:pt x="60754" y="28188"/>
                    </a:cubicBezTo>
                    <a:cubicBezTo>
                      <a:pt x="60670" y="27486"/>
                      <a:pt x="60529" y="26812"/>
                      <a:pt x="60361" y="26166"/>
                    </a:cubicBezTo>
                    <a:cubicBezTo>
                      <a:pt x="60136" y="25156"/>
                      <a:pt x="60080" y="24763"/>
                      <a:pt x="60445" y="22882"/>
                    </a:cubicBezTo>
                    <a:cubicBezTo>
                      <a:pt x="60501" y="22545"/>
                      <a:pt x="60586" y="22208"/>
                      <a:pt x="60642" y="21955"/>
                    </a:cubicBezTo>
                    <a:lnTo>
                      <a:pt x="60782" y="21338"/>
                    </a:lnTo>
                    <a:cubicBezTo>
                      <a:pt x="60838" y="21141"/>
                      <a:pt x="60894" y="20944"/>
                      <a:pt x="60922" y="20804"/>
                    </a:cubicBezTo>
                    <a:cubicBezTo>
                      <a:pt x="61175" y="19878"/>
                      <a:pt x="61203" y="19709"/>
                      <a:pt x="61007" y="19288"/>
                    </a:cubicBezTo>
                    <a:cubicBezTo>
                      <a:pt x="60922" y="19063"/>
                      <a:pt x="60894" y="18839"/>
                      <a:pt x="60951" y="18642"/>
                    </a:cubicBezTo>
                    <a:cubicBezTo>
                      <a:pt x="60979" y="18586"/>
                      <a:pt x="61007" y="18502"/>
                      <a:pt x="61007" y="18474"/>
                    </a:cubicBezTo>
                    <a:lnTo>
                      <a:pt x="61007" y="18474"/>
                    </a:lnTo>
                    <a:lnTo>
                      <a:pt x="60052" y="18502"/>
                    </a:lnTo>
                    <a:cubicBezTo>
                      <a:pt x="59771" y="18502"/>
                      <a:pt x="59491" y="18530"/>
                      <a:pt x="59210" y="18558"/>
                    </a:cubicBezTo>
                    <a:cubicBezTo>
                      <a:pt x="58396" y="18642"/>
                      <a:pt x="57638" y="18839"/>
                      <a:pt x="56908" y="19176"/>
                    </a:cubicBezTo>
                    <a:cubicBezTo>
                      <a:pt x="56683" y="19316"/>
                      <a:pt x="56431" y="19400"/>
                      <a:pt x="56150" y="19428"/>
                    </a:cubicBezTo>
                    <a:cubicBezTo>
                      <a:pt x="55701" y="19428"/>
                      <a:pt x="55392" y="19035"/>
                      <a:pt x="54971" y="18249"/>
                    </a:cubicBezTo>
                    <a:cubicBezTo>
                      <a:pt x="54578" y="17547"/>
                      <a:pt x="54325" y="16761"/>
                      <a:pt x="54241" y="15947"/>
                    </a:cubicBezTo>
                    <a:lnTo>
                      <a:pt x="54128" y="16003"/>
                    </a:lnTo>
                    <a:cubicBezTo>
                      <a:pt x="53820" y="16172"/>
                      <a:pt x="53791" y="16228"/>
                      <a:pt x="53791" y="16284"/>
                    </a:cubicBezTo>
                    <a:cubicBezTo>
                      <a:pt x="53623" y="16677"/>
                      <a:pt x="53427" y="16874"/>
                      <a:pt x="52163" y="17267"/>
                    </a:cubicBezTo>
                    <a:cubicBezTo>
                      <a:pt x="51602" y="17435"/>
                      <a:pt x="51096" y="17772"/>
                      <a:pt x="50759" y="18249"/>
                    </a:cubicBezTo>
                    <a:cubicBezTo>
                      <a:pt x="50535" y="18530"/>
                      <a:pt x="50310" y="18811"/>
                      <a:pt x="49945" y="18811"/>
                    </a:cubicBezTo>
                    <a:cubicBezTo>
                      <a:pt x="49580" y="18811"/>
                      <a:pt x="49271" y="18586"/>
                      <a:pt x="48766" y="18053"/>
                    </a:cubicBezTo>
                    <a:cubicBezTo>
                      <a:pt x="48345" y="17604"/>
                      <a:pt x="47952" y="17126"/>
                      <a:pt x="47615" y="16593"/>
                    </a:cubicBezTo>
                    <a:lnTo>
                      <a:pt x="47503" y="16396"/>
                    </a:lnTo>
                    <a:cubicBezTo>
                      <a:pt x="47222" y="15975"/>
                      <a:pt x="47054" y="15835"/>
                      <a:pt x="46632" y="15835"/>
                    </a:cubicBezTo>
                    <a:cubicBezTo>
                      <a:pt x="46436" y="15835"/>
                      <a:pt x="46267" y="15835"/>
                      <a:pt x="46071" y="15891"/>
                    </a:cubicBezTo>
                    <a:cubicBezTo>
                      <a:pt x="45566" y="15975"/>
                      <a:pt x="45088" y="16256"/>
                      <a:pt x="44723" y="16621"/>
                    </a:cubicBezTo>
                    <a:cubicBezTo>
                      <a:pt x="44527" y="16902"/>
                      <a:pt x="44190" y="17070"/>
                      <a:pt x="43853" y="17098"/>
                    </a:cubicBezTo>
                    <a:cubicBezTo>
                      <a:pt x="43628" y="17098"/>
                      <a:pt x="43404" y="17014"/>
                      <a:pt x="43207" y="16902"/>
                    </a:cubicBezTo>
                    <a:cubicBezTo>
                      <a:pt x="43039" y="16761"/>
                      <a:pt x="42870" y="16705"/>
                      <a:pt x="42646" y="16649"/>
                    </a:cubicBezTo>
                    <a:cubicBezTo>
                      <a:pt x="42393" y="16621"/>
                      <a:pt x="42140" y="16565"/>
                      <a:pt x="40933" y="15779"/>
                    </a:cubicBezTo>
                    <a:cubicBezTo>
                      <a:pt x="39108" y="14600"/>
                      <a:pt x="38715" y="14487"/>
                      <a:pt x="37733" y="14235"/>
                    </a:cubicBezTo>
                    <a:lnTo>
                      <a:pt x="37396" y="14122"/>
                    </a:lnTo>
                    <a:cubicBezTo>
                      <a:pt x="37255" y="14094"/>
                      <a:pt x="37115" y="14066"/>
                      <a:pt x="37003" y="14066"/>
                    </a:cubicBezTo>
                    <a:cubicBezTo>
                      <a:pt x="36890" y="14066"/>
                      <a:pt x="36778" y="14094"/>
                      <a:pt x="36694" y="14178"/>
                    </a:cubicBezTo>
                    <a:cubicBezTo>
                      <a:pt x="36554" y="14291"/>
                      <a:pt x="36357" y="14347"/>
                      <a:pt x="36161" y="14347"/>
                    </a:cubicBezTo>
                    <a:cubicBezTo>
                      <a:pt x="35852" y="14347"/>
                      <a:pt x="35571" y="14263"/>
                      <a:pt x="35290" y="14122"/>
                    </a:cubicBezTo>
                    <a:cubicBezTo>
                      <a:pt x="35200" y="14081"/>
                      <a:pt x="35108" y="14063"/>
                      <a:pt x="35016" y="14063"/>
                    </a:cubicBezTo>
                    <a:cubicBezTo>
                      <a:pt x="34733" y="14063"/>
                      <a:pt x="34442" y="14227"/>
                      <a:pt x="34167" y="14375"/>
                    </a:cubicBezTo>
                    <a:cubicBezTo>
                      <a:pt x="33943" y="14543"/>
                      <a:pt x="33662" y="14656"/>
                      <a:pt x="33381" y="14684"/>
                    </a:cubicBezTo>
                    <a:cubicBezTo>
                      <a:pt x="32623" y="14684"/>
                      <a:pt x="32370" y="13645"/>
                      <a:pt x="32258" y="12494"/>
                    </a:cubicBezTo>
                    <a:cubicBezTo>
                      <a:pt x="32258" y="12410"/>
                      <a:pt x="32258" y="12326"/>
                      <a:pt x="32230" y="12241"/>
                    </a:cubicBezTo>
                    <a:cubicBezTo>
                      <a:pt x="31921" y="9125"/>
                      <a:pt x="31837" y="7946"/>
                      <a:pt x="31697" y="6205"/>
                    </a:cubicBezTo>
                    <a:lnTo>
                      <a:pt x="31584" y="4830"/>
                    </a:lnTo>
                    <a:cubicBezTo>
                      <a:pt x="31500" y="3847"/>
                      <a:pt x="31500" y="2892"/>
                      <a:pt x="31584" y="1910"/>
                    </a:cubicBezTo>
                    <a:cubicBezTo>
                      <a:pt x="31584" y="1657"/>
                      <a:pt x="31612" y="1376"/>
                      <a:pt x="31612" y="1208"/>
                    </a:cubicBezTo>
                    <a:cubicBezTo>
                      <a:pt x="30153" y="1124"/>
                      <a:pt x="28721" y="955"/>
                      <a:pt x="27317" y="674"/>
                    </a:cubicBezTo>
                    <a:cubicBezTo>
                      <a:pt x="26868" y="562"/>
                      <a:pt x="26503" y="506"/>
                      <a:pt x="26166" y="478"/>
                    </a:cubicBezTo>
                    <a:cubicBezTo>
                      <a:pt x="25604" y="394"/>
                      <a:pt x="25127" y="394"/>
                      <a:pt x="24622" y="366"/>
                    </a:cubicBezTo>
                    <a:cubicBezTo>
                      <a:pt x="24341" y="366"/>
                      <a:pt x="24088" y="366"/>
                      <a:pt x="23780" y="338"/>
                    </a:cubicBezTo>
                    <a:cubicBezTo>
                      <a:pt x="22797" y="281"/>
                      <a:pt x="20972" y="85"/>
                      <a:pt x="20158" y="1"/>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37"/>
              <p:cNvSpPr/>
              <p:nvPr/>
            </p:nvSpPr>
            <p:spPr>
              <a:xfrm>
                <a:off x="3146375" y="3883625"/>
                <a:ext cx="1425" cy="2125"/>
              </a:xfrm>
              <a:custGeom>
                <a:rect b="b" l="l" r="r" t="t"/>
                <a:pathLst>
                  <a:path extrusionOk="0" h="85" w="57">
                    <a:moveTo>
                      <a:pt x="56" y="0"/>
                    </a:moveTo>
                    <a:cubicBezTo>
                      <a:pt x="56" y="0"/>
                      <a:pt x="28" y="28"/>
                      <a:pt x="0" y="56"/>
                    </a:cubicBezTo>
                    <a:lnTo>
                      <a:pt x="28" y="85"/>
                    </a:lnTo>
                    <a:lnTo>
                      <a:pt x="56" y="0"/>
                    </a:ln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37"/>
              <p:cNvSpPr/>
              <p:nvPr/>
            </p:nvSpPr>
            <p:spPr>
              <a:xfrm>
                <a:off x="2120950" y="1738000"/>
                <a:ext cx="828225" cy="630450"/>
              </a:xfrm>
              <a:custGeom>
                <a:rect b="b" l="l" r="r" t="t"/>
                <a:pathLst>
                  <a:path extrusionOk="0" h="25218" w="33129">
                    <a:moveTo>
                      <a:pt x="10640" y="1"/>
                    </a:moveTo>
                    <a:cubicBezTo>
                      <a:pt x="9405" y="1"/>
                      <a:pt x="8030" y="29"/>
                      <a:pt x="6710" y="57"/>
                    </a:cubicBezTo>
                    <a:cubicBezTo>
                      <a:pt x="5559" y="85"/>
                      <a:pt x="4352" y="113"/>
                      <a:pt x="3229" y="113"/>
                    </a:cubicBezTo>
                    <a:lnTo>
                      <a:pt x="0" y="21731"/>
                    </a:lnTo>
                    <a:cubicBezTo>
                      <a:pt x="2639" y="22208"/>
                      <a:pt x="18361" y="24903"/>
                      <a:pt x="27120" y="25184"/>
                    </a:cubicBezTo>
                    <a:cubicBezTo>
                      <a:pt x="27598" y="25184"/>
                      <a:pt x="28047" y="25212"/>
                      <a:pt x="28468" y="25212"/>
                    </a:cubicBezTo>
                    <a:cubicBezTo>
                      <a:pt x="28601" y="25215"/>
                      <a:pt x="28735" y="25217"/>
                      <a:pt x="28868" y="25217"/>
                    </a:cubicBezTo>
                    <a:cubicBezTo>
                      <a:pt x="29801" y="25217"/>
                      <a:pt x="30731" y="25131"/>
                      <a:pt x="31640" y="24959"/>
                    </a:cubicBezTo>
                    <a:lnTo>
                      <a:pt x="32932" y="9630"/>
                    </a:lnTo>
                    <a:cubicBezTo>
                      <a:pt x="33072" y="6935"/>
                      <a:pt x="33128" y="3903"/>
                      <a:pt x="33016" y="3145"/>
                    </a:cubicBezTo>
                    <a:cubicBezTo>
                      <a:pt x="32202" y="2921"/>
                      <a:pt x="28019" y="2499"/>
                      <a:pt x="25436" y="2247"/>
                    </a:cubicBezTo>
                    <a:cubicBezTo>
                      <a:pt x="25408" y="2247"/>
                      <a:pt x="23106" y="1994"/>
                      <a:pt x="20663" y="1629"/>
                    </a:cubicBezTo>
                    <a:lnTo>
                      <a:pt x="20186" y="1545"/>
                    </a:lnTo>
                    <a:cubicBezTo>
                      <a:pt x="19287" y="1433"/>
                      <a:pt x="18389" y="1236"/>
                      <a:pt x="17519" y="983"/>
                    </a:cubicBezTo>
                    <a:cubicBezTo>
                      <a:pt x="17042" y="843"/>
                      <a:pt x="16396" y="618"/>
                      <a:pt x="15076" y="310"/>
                    </a:cubicBezTo>
                    <a:cubicBezTo>
                      <a:pt x="14206" y="85"/>
                      <a:pt x="12802" y="1"/>
                      <a:pt x="10640" y="1"/>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37"/>
              <p:cNvSpPr/>
              <p:nvPr/>
            </p:nvSpPr>
            <p:spPr>
              <a:xfrm>
                <a:off x="1560150" y="1500775"/>
                <a:ext cx="623275" cy="776300"/>
              </a:xfrm>
              <a:custGeom>
                <a:rect b="b" l="l" r="r" t="t"/>
                <a:pathLst>
                  <a:path extrusionOk="0" h="31052" w="24931">
                    <a:moveTo>
                      <a:pt x="6795" y="0"/>
                    </a:moveTo>
                    <a:cubicBezTo>
                      <a:pt x="5924" y="2864"/>
                      <a:pt x="3033" y="12353"/>
                      <a:pt x="2976" y="12634"/>
                    </a:cubicBezTo>
                    <a:cubicBezTo>
                      <a:pt x="2836" y="12971"/>
                      <a:pt x="2668" y="13280"/>
                      <a:pt x="2499" y="13589"/>
                    </a:cubicBezTo>
                    <a:cubicBezTo>
                      <a:pt x="2303" y="13982"/>
                      <a:pt x="2078" y="14403"/>
                      <a:pt x="1938" y="14712"/>
                    </a:cubicBezTo>
                    <a:cubicBezTo>
                      <a:pt x="1853" y="15245"/>
                      <a:pt x="1797" y="15807"/>
                      <a:pt x="1825" y="16340"/>
                    </a:cubicBezTo>
                    <a:cubicBezTo>
                      <a:pt x="1797" y="17295"/>
                      <a:pt x="1769" y="17828"/>
                      <a:pt x="1601" y="18137"/>
                    </a:cubicBezTo>
                    <a:cubicBezTo>
                      <a:pt x="1488" y="18586"/>
                      <a:pt x="1404" y="19035"/>
                      <a:pt x="1376" y="19512"/>
                    </a:cubicBezTo>
                    <a:cubicBezTo>
                      <a:pt x="1348" y="19821"/>
                      <a:pt x="1320" y="20102"/>
                      <a:pt x="1264" y="20327"/>
                    </a:cubicBezTo>
                    <a:cubicBezTo>
                      <a:pt x="1180" y="20832"/>
                      <a:pt x="309" y="25127"/>
                      <a:pt x="0" y="26615"/>
                    </a:cubicBezTo>
                    <a:cubicBezTo>
                      <a:pt x="1039" y="26812"/>
                      <a:pt x="3875" y="27289"/>
                      <a:pt x="5700" y="27289"/>
                    </a:cubicBezTo>
                    <a:lnTo>
                      <a:pt x="6514" y="27289"/>
                    </a:lnTo>
                    <a:cubicBezTo>
                      <a:pt x="6610" y="27285"/>
                      <a:pt x="6706" y="27283"/>
                      <a:pt x="6801" y="27283"/>
                    </a:cubicBezTo>
                    <a:cubicBezTo>
                      <a:pt x="7940" y="27283"/>
                      <a:pt x="9069" y="27588"/>
                      <a:pt x="10079" y="28131"/>
                    </a:cubicBezTo>
                    <a:lnTo>
                      <a:pt x="10276" y="28216"/>
                    </a:lnTo>
                    <a:cubicBezTo>
                      <a:pt x="10641" y="28384"/>
                      <a:pt x="10950" y="28609"/>
                      <a:pt x="11202" y="28917"/>
                    </a:cubicBezTo>
                    <a:cubicBezTo>
                      <a:pt x="11371" y="29086"/>
                      <a:pt x="11483" y="29198"/>
                      <a:pt x="12634" y="29226"/>
                    </a:cubicBezTo>
                    <a:cubicBezTo>
                      <a:pt x="12651" y="29226"/>
                      <a:pt x="12669" y="29226"/>
                      <a:pt x="12687" y="29226"/>
                    </a:cubicBezTo>
                    <a:cubicBezTo>
                      <a:pt x="14568" y="29226"/>
                      <a:pt x="20229" y="30662"/>
                      <a:pt x="21730" y="31051"/>
                    </a:cubicBezTo>
                    <a:lnTo>
                      <a:pt x="24931" y="9602"/>
                    </a:lnTo>
                    <a:lnTo>
                      <a:pt x="24931" y="9602"/>
                    </a:lnTo>
                    <a:cubicBezTo>
                      <a:pt x="24744" y="9606"/>
                      <a:pt x="24558" y="9607"/>
                      <a:pt x="24372" y="9607"/>
                    </a:cubicBezTo>
                    <a:cubicBezTo>
                      <a:pt x="23048" y="9607"/>
                      <a:pt x="21744" y="9518"/>
                      <a:pt x="20439" y="9321"/>
                    </a:cubicBezTo>
                    <a:cubicBezTo>
                      <a:pt x="17379" y="8732"/>
                      <a:pt x="16986" y="7974"/>
                      <a:pt x="16761" y="6991"/>
                    </a:cubicBezTo>
                    <a:cubicBezTo>
                      <a:pt x="16733" y="6823"/>
                      <a:pt x="16677" y="6654"/>
                      <a:pt x="16621" y="6514"/>
                    </a:cubicBezTo>
                    <a:cubicBezTo>
                      <a:pt x="16396" y="6205"/>
                      <a:pt x="16340" y="5812"/>
                      <a:pt x="16424" y="5447"/>
                    </a:cubicBezTo>
                    <a:cubicBezTo>
                      <a:pt x="16508" y="5082"/>
                      <a:pt x="16761" y="4745"/>
                      <a:pt x="17126" y="4549"/>
                    </a:cubicBezTo>
                    <a:lnTo>
                      <a:pt x="17547" y="983"/>
                    </a:lnTo>
                    <a:lnTo>
                      <a:pt x="17491" y="983"/>
                    </a:lnTo>
                    <a:lnTo>
                      <a:pt x="17379" y="955"/>
                    </a:lnTo>
                    <a:lnTo>
                      <a:pt x="17238" y="899"/>
                    </a:lnTo>
                    <a:lnTo>
                      <a:pt x="17098" y="871"/>
                    </a:lnTo>
                    <a:lnTo>
                      <a:pt x="16986" y="815"/>
                    </a:lnTo>
                    <a:lnTo>
                      <a:pt x="16873" y="787"/>
                    </a:lnTo>
                    <a:lnTo>
                      <a:pt x="16705" y="759"/>
                    </a:lnTo>
                    <a:lnTo>
                      <a:pt x="16593" y="730"/>
                    </a:lnTo>
                    <a:lnTo>
                      <a:pt x="16396" y="674"/>
                    </a:lnTo>
                    <a:lnTo>
                      <a:pt x="16312" y="646"/>
                    </a:lnTo>
                    <a:lnTo>
                      <a:pt x="16003" y="562"/>
                    </a:lnTo>
                    <a:lnTo>
                      <a:pt x="15919" y="562"/>
                    </a:lnTo>
                    <a:lnTo>
                      <a:pt x="15694" y="506"/>
                    </a:lnTo>
                    <a:lnTo>
                      <a:pt x="15582" y="478"/>
                    </a:lnTo>
                    <a:lnTo>
                      <a:pt x="15357" y="422"/>
                    </a:lnTo>
                    <a:lnTo>
                      <a:pt x="15245" y="422"/>
                    </a:lnTo>
                    <a:lnTo>
                      <a:pt x="14964" y="365"/>
                    </a:lnTo>
                    <a:lnTo>
                      <a:pt x="14908" y="365"/>
                    </a:lnTo>
                    <a:lnTo>
                      <a:pt x="14543" y="309"/>
                    </a:lnTo>
                    <a:lnTo>
                      <a:pt x="14459" y="309"/>
                    </a:lnTo>
                    <a:lnTo>
                      <a:pt x="14206" y="281"/>
                    </a:lnTo>
                    <a:lnTo>
                      <a:pt x="13420" y="281"/>
                    </a:lnTo>
                    <a:cubicBezTo>
                      <a:pt x="13312" y="276"/>
                      <a:pt x="13203" y="274"/>
                      <a:pt x="13093" y="274"/>
                    </a:cubicBezTo>
                    <a:cubicBezTo>
                      <a:pt x="12605" y="274"/>
                      <a:pt x="12105" y="320"/>
                      <a:pt x="11623" y="365"/>
                    </a:cubicBezTo>
                    <a:cubicBezTo>
                      <a:pt x="11286" y="422"/>
                      <a:pt x="10950" y="450"/>
                      <a:pt x="10641" y="450"/>
                    </a:cubicBezTo>
                    <a:cubicBezTo>
                      <a:pt x="10416" y="450"/>
                      <a:pt x="10163" y="450"/>
                      <a:pt x="9883" y="394"/>
                    </a:cubicBezTo>
                    <a:cubicBezTo>
                      <a:pt x="9490" y="365"/>
                      <a:pt x="9125" y="309"/>
                      <a:pt x="8760" y="225"/>
                    </a:cubicBezTo>
                    <a:cubicBezTo>
                      <a:pt x="8619" y="197"/>
                      <a:pt x="8507" y="197"/>
                      <a:pt x="8395" y="169"/>
                    </a:cubicBezTo>
                    <a:lnTo>
                      <a:pt x="8282" y="169"/>
                    </a:lnTo>
                    <a:cubicBezTo>
                      <a:pt x="8114" y="169"/>
                      <a:pt x="7946" y="225"/>
                      <a:pt x="7777" y="309"/>
                    </a:cubicBezTo>
                    <a:cubicBezTo>
                      <a:pt x="7665" y="365"/>
                      <a:pt x="7524" y="394"/>
                      <a:pt x="7384" y="422"/>
                    </a:cubicBezTo>
                    <a:cubicBezTo>
                      <a:pt x="7159" y="394"/>
                      <a:pt x="6963" y="281"/>
                      <a:pt x="6851" y="113"/>
                    </a:cubicBezTo>
                    <a:lnTo>
                      <a:pt x="6795" y="29"/>
                    </a:lnTo>
                    <a:lnTo>
                      <a:pt x="6795" y="0"/>
                    </a:ln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37"/>
              <p:cNvSpPr/>
              <p:nvPr/>
            </p:nvSpPr>
            <p:spPr>
              <a:xfrm>
                <a:off x="1414150" y="412875"/>
                <a:ext cx="649275" cy="1090025"/>
              </a:xfrm>
              <a:custGeom>
                <a:rect b="b" l="l" r="r" t="t"/>
                <a:pathLst>
                  <a:path extrusionOk="0" h="43601" w="25971">
                    <a:moveTo>
                      <a:pt x="10501" y="1"/>
                    </a:moveTo>
                    <a:lnTo>
                      <a:pt x="5953" y="16256"/>
                    </a:lnTo>
                    <a:cubicBezTo>
                      <a:pt x="6121" y="16340"/>
                      <a:pt x="6290" y="16424"/>
                      <a:pt x="6430" y="16565"/>
                    </a:cubicBezTo>
                    <a:lnTo>
                      <a:pt x="6542" y="16621"/>
                    </a:lnTo>
                    <a:lnTo>
                      <a:pt x="6627" y="16705"/>
                    </a:lnTo>
                    <a:cubicBezTo>
                      <a:pt x="6683" y="16733"/>
                      <a:pt x="6739" y="16789"/>
                      <a:pt x="6795" y="16845"/>
                    </a:cubicBezTo>
                    <a:lnTo>
                      <a:pt x="6851" y="16902"/>
                    </a:lnTo>
                    <a:cubicBezTo>
                      <a:pt x="6907" y="16958"/>
                      <a:pt x="6935" y="17014"/>
                      <a:pt x="6991" y="17070"/>
                    </a:cubicBezTo>
                    <a:lnTo>
                      <a:pt x="7048" y="17126"/>
                    </a:lnTo>
                    <a:cubicBezTo>
                      <a:pt x="7104" y="17210"/>
                      <a:pt x="7160" y="17267"/>
                      <a:pt x="7216" y="17351"/>
                    </a:cubicBezTo>
                    <a:lnTo>
                      <a:pt x="7216" y="17379"/>
                    </a:lnTo>
                    <a:cubicBezTo>
                      <a:pt x="7244" y="17463"/>
                      <a:pt x="7300" y="17547"/>
                      <a:pt x="7328" y="17603"/>
                    </a:cubicBezTo>
                    <a:lnTo>
                      <a:pt x="7356" y="17688"/>
                    </a:lnTo>
                    <a:cubicBezTo>
                      <a:pt x="7385" y="17772"/>
                      <a:pt x="7413" y="17884"/>
                      <a:pt x="7441" y="17968"/>
                    </a:cubicBezTo>
                    <a:cubicBezTo>
                      <a:pt x="7553" y="18558"/>
                      <a:pt x="7413" y="19148"/>
                      <a:pt x="7048" y="19625"/>
                    </a:cubicBezTo>
                    <a:cubicBezTo>
                      <a:pt x="6290" y="20804"/>
                      <a:pt x="5251" y="21787"/>
                      <a:pt x="4044" y="22517"/>
                    </a:cubicBezTo>
                    <a:lnTo>
                      <a:pt x="3763" y="22685"/>
                    </a:lnTo>
                    <a:cubicBezTo>
                      <a:pt x="3061" y="23162"/>
                      <a:pt x="2022" y="23864"/>
                      <a:pt x="1938" y="24201"/>
                    </a:cubicBezTo>
                    <a:cubicBezTo>
                      <a:pt x="1910" y="24341"/>
                      <a:pt x="1882" y="24454"/>
                      <a:pt x="1826" y="24566"/>
                    </a:cubicBezTo>
                    <a:cubicBezTo>
                      <a:pt x="1742" y="24847"/>
                      <a:pt x="1742" y="24847"/>
                      <a:pt x="1882" y="25043"/>
                    </a:cubicBezTo>
                    <a:cubicBezTo>
                      <a:pt x="1910" y="25071"/>
                      <a:pt x="1938" y="25099"/>
                      <a:pt x="1966" y="25128"/>
                    </a:cubicBezTo>
                    <a:lnTo>
                      <a:pt x="1994" y="25156"/>
                    </a:lnTo>
                    <a:lnTo>
                      <a:pt x="2078" y="25212"/>
                    </a:lnTo>
                    <a:lnTo>
                      <a:pt x="2106" y="25240"/>
                    </a:lnTo>
                    <a:lnTo>
                      <a:pt x="2191" y="25296"/>
                    </a:lnTo>
                    <a:lnTo>
                      <a:pt x="2219" y="25296"/>
                    </a:lnTo>
                    <a:lnTo>
                      <a:pt x="2331" y="25380"/>
                    </a:lnTo>
                    <a:cubicBezTo>
                      <a:pt x="2415" y="25408"/>
                      <a:pt x="2528" y="25436"/>
                      <a:pt x="2612" y="25464"/>
                    </a:cubicBezTo>
                    <a:lnTo>
                      <a:pt x="2640" y="25464"/>
                    </a:lnTo>
                    <a:lnTo>
                      <a:pt x="2724" y="25492"/>
                    </a:lnTo>
                    <a:lnTo>
                      <a:pt x="2836" y="25521"/>
                    </a:lnTo>
                    <a:lnTo>
                      <a:pt x="2977" y="25549"/>
                    </a:lnTo>
                    <a:lnTo>
                      <a:pt x="3061" y="25745"/>
                    </a:lnTo>
                    <a:cubicBezTo>
                      <a:pt x="3314" y="26363"/>
                      <a:pt x="3258" y="27093"/>
                      <a:pt x="2893" y="27654"/>
                    </a:cubicBezTo>
                    <a:cubicBezTo>
                      <a:pt x="2808" y="27767"/>
                      <a:pt x="2752" y="27879"/>
                      <a:pt x="2724" y="28019"/>
                    </a:cubicBezTo>
                    <a:cubicBezTo>
                      <a:pt x="2163" y="29479"/>
                      <a:pt x="1742" y="30995"/>
                      <a:pt x="1405" y="32539"/>
                    </a:cubicBezTo>
                    <a:cubicBezTo>
                      <a:pt x="1292" y="33045"/>
                      <a:pt x="1152" y="33522"/>
                      <a:pt x="1012" y="33999"/>
                    </a:cubicBezTo>
                    <a:cubicBezTo>
                      <a:pt x="731" y="34813"/>
                      <a:pt x="450" y="35515"/>
                      <a:pt x="310" y="35908"/>
                    </a:cubicBezTo>
                    <a:lnTo>
                      <a:pt x="225" y="36105"/>
                    </a:lnTo>
                    <a:cubicBezTo>
                      <a:pt x="197" y="36161"/>
                      <a:pt x="197" y="36189"/>
                      <a:pt x="169" y="36245"/>
                    </a:cubicBezTo>
                    <a:lnTo>
                      <a:pt x="169" y="36301"/>
                    </a:lnTo>
                    <a:cubicBezTo>
                      <a:pt x="169" y="36329"/>
                      <a:pt x="169" y="36357"/>
                      <a:pt x="141" y="36414"/>
                    </a:cubicBezTo>
                    <a:lnTo>
                      <a:pt x="141" y="36498"/>
                    </a:lnTo>
                    <a:lnTo>
                      <a:pt x="113" y="36638"/>
                    </a:lnTo>
                    <a:lnTo>
                      <a:pt x="113" y="36722"/>
                    </a:lnTo>
                    <a:lnTo>
                      <a:pt x="85" y="36891"/>
                    </a:lnTo>
                    <a:lnTo>
                      <a:pt x="85" y="36975"/>
                    </a:lnTo>
                    <a:lnTo>
                      <a:pt x="57" y="37172"/>
                    </a:lnTo>
                    <a:lnTo>
                      <a:pt x="57" y="37228"/>
                    </a:lnTo>
                    <a:cubicBezTo>
                      <a:pt x="57" y="37312"/>
                      <a:pt x="29" y="37396"/>
                      <a:pt x="29" y="37508"/>
                    </a:cubicBezTo>
                    <a:lnTo>
                      <a:pt x="29" y="37565"/>
                    </a:lnTo>
                    <a:lnTo>
                      <a:pt x="1" y="37733"/>
                    </a:lnTo>
                    <a:cubicBezTo>
                      <a:pt x="422" y="37986"/>
                      <a:pt x="899" y="38154"/>
                      <a:pt x="1405" y="38210"/>
                    </a:cubicBezTo>
                    <a:cubicBezTo>
                      <a:pt x="1489" y="38210"/>
                      <a:pt x="1573" y="38182"/>
                      <a:pt x="1657" y="38154"/>
                    </a:cubicBezTo>
                    <a:cubicBezTo>
                      <a:pt x="1854" y="38070"/>
                      <a:pt x="2022" y="38042"/>
                      <a:pt x="2219" y="38042"/>
                    </a:cubicBezTo>
                    <a:cubicBezTo>
                      <a:pt x="2556" y="38070"/>
                      <a:pt x="2865" y="38238"/>
                      <a:pt x="3117" y="38491"/>
                    </a:cubicBezTo>
                    <a:lnTo>
                      <a:pt x="3173" y="38547"/>
                    </a:lnTo>
                    <a:cubicBezTo>
                      <a:pt x="3398" y="38688"/>
                      <a:pt x="3594" y="38800"/>
                      <a:pt x="3819" y="38968"/>
                    </a:cubicBezTo>
                    <a:cubicBezTo>
                      <a:pt x="4268" y="39277"/>
                      <a:pt x="4886" y="39670"/>
                      <a:pt x="5560" y="40091"/>
                    </a:cubicBezTo>
                    <a:lnTo>
                      <a:pt x="6037" y="40372"/>
                    </a:lnTo>
                    <a:cubicBezTo>
                      <a:pt x="6374" y="40597"/>
                      <a:pt x="6711" y="40765"/>
                      <a:pt x="7104" y="40906"/>
                    </a:cubicBezTo>
                    <a:cubicBezTo>
                      <a:pt x="7441" y="41018"/>
                      <a:pt x="7974" y="41158"/>
                      <a:pt x="8816" y="41355"/>
                    </a:cubicBezTo>
                    <a:cubicBezTo>
                      <a:pt x="9125" y="41439"/>
                      <a:pt x="9434" y="41495"/>
                      <a:pt x="9715" y="41523"/>
                    </a:cubicBezTo>
                    <a:cubicBezTo>
                      <a:pt x="9687" y="41355"/>
                      <a:pt x="9715" y="41186"/>
                      <a:pt x="9771" y="41018"/>
                    </a:cubicBezTo>
                    <a:cubicBezTo>
                      <a:pt x="9827" y="40906"/>
                      <a:pt x="9939" y="40793"/>
                      <a:pt x="10052" y="40737"/>
                    </a:cubicBezTo>
                    <a:cubicBezTo>
                      <a:pt x="10108" y="40709"/>
                      <a:pt x="10136" y="40681"/>
                      <a:pt x="10192" y="40681"/>
                    </a:cubicBezTo>
                    <a:cubicBezTo>
                      <a:pt x="10276" y="40653"/>
                      <a:pt x="10389" y="40625"/>
                      <a:pt x="10473" y="40625"/>
                    </a:cubicBezTo>
                    <a:lnTo>
                      <a:pt x="10641" y="40625"/>
                    </a:lnTo>
                    <a:cubicBezTo>
                      <a:pt x="11062" y="40737"/>
                      <a:pt x="11399" y="40962"/>
                      <a:pt x="11680" y="41271"/>
                    </a:cubicBezTo>
                    <a:cubicBezTo>
                      <a:pt x="11876" y="41467"/>
                      <a:pt x="12101" y="41635"/>
                      <a:pt x="12354" y="41776"/>
                    </a:cubicBezTo>
                    <a:cubicBezTo>
                      <a:pt x="12494" y="41888"/>
                      <a:pt x="12635" y="42000"/>
                      <a:pt x="12747" y="42141"/>
                    </a:cubicBezTo>
                    <a:cubicBezTo>
                      <a:pt x="12859" y="42281"/>
                      <a:pt x="12971" y="42422"/>
                      <a:pt x="13028" y="42590"/>
                    </a:cubicBezTo>
                    <a:lnTo>
                      <a:pt x="13112" y="42730"/>
                    </a:lnTo>
                    <a:cubicBezTo>
                      <a:pt x="13140" y="42815"/>
                      <a:pt x="13168" y="42871"/>
                      <a:pt x="13224" y="42955"/>
                    </a:cubicBezTo>
                    <a:cubicBezTo>
                      <a:pt x="13252" y="42927"/>
                      <a:pt x="13308" y="42927"/>
                      <a:pt x="13364" y="42899"/>
                    </a:cubicBezTo>
                    <a:cubicBezTo>
                      <a:pt x="13627" y="42777"/>
                      <a:pt x="13911" y="42709"/>
                      <a:pt x="14196" y="42709"/>
                    </a:cubicBezTo>
                    <a:cubicBezTo>
                      <a:pt x="14369" y="42709"/>
                      <a:pt x="14542" y="42734"/>
                      <a:pt x="14712" y="42787"/>
                    </a:cubicBezTo>
                    <a:cubicBezTo>
                      <a:pt x="15049" y="42843"/>
                      <a:pt x="15414" y="42899"/>
                      <a:pt x="15751" y="42927"/>
                    </a:cubicBezTo>
                    <a:cubicBezTo>
                      <a:pt x="16003" y="42952"/>
                      <a:pt x="16250" y="42966"/>
                      <a:pt x="16494" y="42966"/>
                    </a:cubicBezTo>
                    <a:cubicBezTo>
                      <a:pt x="16792" y="42966"/>
                      <a:pt x="17085" y="42945"/>
                      <a:pt x="17379" y="42899"/>
                    </a:cubicBezTo>
                    <a:cubicBezTo>
                      <a:pt x="17997" y="42843"/>
                      <a:pt x="18643" y="42787"/>
                      <a:pt x="19260" y="42787"/>
                    </a:cubicBezTo>
                    <a:cubicBezTo>
                      <a:pt x="20804" y="42787"/>
                      <a:pt x="22713" y="43348"/>
                      <a:pt x="23499" y="43601"/>
                    </a:cubicBezTo>
                    <a:cubicBezTo>
                      <a:pt x="24482" y="38912"/>
                      <a:pt x="25886" y="31753"/>
                      <a:pt x="25970" y="30462"/>
                    </a:cubicBezTo>
                    <a:lnTo>
                      <a:pt x="25942" y="30462"/>
                    </a:lnTo>
                    <a:cubicBezTo>
                      <a:pt x="25296" y="30265"/>
                      <a:pt x="24594" y="30181"/>
                      <a:pt x="23921" y="30181"/>
                    </a:cubicBezTo>
                    <a:lnTo>
                      <a:pt x="22798" y="30181"/>
                    </a:lnTo>
                    <a:cubicBezTo>
                      <a:pt x="22743" y="30177"/>
                      <a:pt x="22689" y="30176"/>
                      <a:pt x="22636" y="30176"/>
                    </a:cubicBezTo>
                    <a:cubicBezTo>
                      <a:pt x="22275" y="30176"/>
                      <a:pt x="21933" y="30255"/>
                      <a:pt x="21590" y="30378"/>
                    </a:cubicBezTo>
                    <a:cubicBezTo>
                      <a:pt x="21422" y="30434"/>
                      <a:pt x="21197" y="30518"/>
                      <a:pt x="20945" y="30574"/>
                    </a:cubicBezTo>
                    <a:cubicBezTo>
                      <a:pt x="20776" y="30630"/>
                      <a:pt x="20608" y="30658"/>
                      <a:pt x="20439" y="30658"/>
                    </a:cubicBezTo>
                    <a:cubicBezTo>
                      <a:pt x="20383" y="30658"/>
                      <a:pt x="20327" y="30658"/>
                      <a:pt x="20271" y="30630"/>
                    </a:cubicBezTo>
                    <a:cubicBezTo>
                      <a:pt x="20130" y="30602"/>
                      <a:pt x="20018" y="30518"/>
                      <a:pt x="19934" y="30406"/>
                    </a:cubicBezTo>
                    <a:cubicBezTo>
                      <a:pt x="19794" y="30265"/>
                      <a:pt x="19625" y="30153"/>
                      <a:pt x="19457" y="30041"/>
                    </a:cubicBezTo>
                    <a:cubicBezTo>
                      <a:pt x="19372" y="29984"/>
                      <a:pt x="19288" y="29928"/>
                      <a:pt x="19176" y="29844"/>
                    </a:cubicBezTo>
                    <a:cubicBezTo>
                      <a:pt x="18221" y="29311"/>
                      <a:pt x="18053" y="28216"/>
                      <a:pt x="17997" y="26924"/>
                    </a:cubicBezTo>
                    <a:lnTo>
                      <a:pt x="17997" y="26026"/>
                    </a:lnTo>
                    <a:cubicBezTo>
                      <a:pt x="17997" y="25605"/>
                      <a:pt x="17997" y="25156"/>
                      <a:pt x="17969" y="24706"/>
                    </a:cubicBezTo>
                    <a:cubicBezTo>
                      <a:pt x="17913" y="23387"/>
                      <a:pt x="17884" y="23387"/>
                      <a:pt x="17407" y="23078"/>
                    </a:cubicBezTo>
                    <a:cubicBezTo>
                      <a:pt x="17155" y="22938"/>
                      <a:pt x="16902" y="22769"/>
                      <a:pt x="16649" y="22573"/>
                    </a:cubicBezTo>
                    <a:cubicBezTo>
                      <a:pt x="16453" y="22376"/>
                      <a:pt x="16200" y="22208"/>
                      <a:pt x="15919" y="22124"/>
                    </a:cubicBezTo>
                    <a:lnTo>
                      <a:pt x="15835" y="22124"/>
                    </a:lnTo>
                    <a:cubicBezTo>
                      <a:pt x="15772" y="22130"/>
                      <a:pt x="15709" y="22133"/>
                      <a:pt x="15646" y="22133"/>
                    </a:cubicBezTo>
                    <a:cubicBezTo>
                      <a:pt x="15430" y="22133"/>
                      <a:pt x="15217" y="22092"/>
                      <a:pt x="15021" y="21983"/>
                    </a:cubicBezTo>
                    <a:cubicBezTo>
                      <a:pt x="14937" y="21955"/>
                      <a:pt x="14880" y="21927"/>
                      <a:pt x="14824" y="21871"/>
                    </a:cubicBezTo>
                    <a:cubicBezTo>
                      <a:pt x="14600" y="21759"/>
                      <a:pt x="14403" y="21534"/>
                      <a:pt x="14347" y="21253"/>
                    </a:cubicBezTo>
                    <a:cubicBezTo>
                      <a:pt x="14291" y="21001"/>
                      <a:pt x="14319" y="20748"/>
                      <a:pt x="14431" y="20523"/>
                    </a:cubicBezTo>
                    <a:cubicBezTo>
                      <a:pt x="14487" y="20383"/>
                      <a:pt x="14572" y="20243"/>
                      <a:pt x="14656" y="20102"/>
                    </a:cubicBezTo>
                    <a:cubicBezTo>
                      <a:pt x="14740" y="19962"/>
                      <a:pt x="14796" y="19821"/>
                      <a:pt x="14880" y="19681"/>
                    </a:cubicBezTo>
                    <a:cubicBezTo>
                      <a:pt x="15105" y="19148"/>
                      <a:pt x="15217" y="19035"/>
                      <a:pt x="15498" y="18923"/>
                    </a:cubicBezTo>
                    <a:cubicBezTo>
                      <a:pt x="15723" y="18839"/>
                      <a:pt x="15919" y="18698"/>
                      <a:pt x="16088" y="18530"/>
                    </a:cubicBezTo>
                    <a:lnTo>
                      <a:pt x="16228" y="18418"/>
                    </a:lnTo>
                    <a:lnTo>
                      <a:pt x="16481" y="18755"/>
                    </a:lnTo>
                    <a:lnTo>
                      <a:pt x="16256" y="18390"/>
                    </a:lnTo>
                    <a:lnTo>
                      <a:pt x="16425" y="18249"/>
                    </a:lnTo>
                    <a:cubicBezTo>
                      <a:pt x="16818" y="17940"/>
                      <a:pt x="17239" y="17632"/>
                      <a:pt x="17660" y="17379"/>
                    </a:cubicBezTo>
                    <a:lnTo>
                      <a:pt x="17941" y="17239"/>
                    </a:lnTo>
                    <a:lnTo>
                      <a:pt x="18221" y="17070"/>
                    </a:lnTo>
                    <a:cubicBezTo>
                      <a:pt x="17884" y="17070"/>
                      <a:pt x="17520" y="17042"/>
                      <a:pt x="17126" y="17014"/>
                    </a:cubicBezTo>
                    <a:lnTo>
                      <a:pt x="16705" y="16958"/>
                    </a:lnTo>
                    <a:cubicBezTo>
                      <a:pt x="15639" y="16845"/>
                      <a:pt x="15302" y="16761"/>
                      <a:pt x="15105" y="16424"/>
                    </a:cubicBezTo>
                    <a:cubicBezTo>
                      <a:pt x="14993" y="16172"/>
                      <a:pt x="14993" y="15891"/>
                      <a:pt x="15105" y="15610"/>
                    </a:cubicBezTo>
                    <a:cubicBezTo>
                      <a:pt x="15217" y="15217"/>
                      <a:pt x="15217" y="14796"/>
                      <a:pt x="15105" y="14403"/>
                    </a:cubicBezTo>
                    <a:cubicBezTo>
                      <a:pt x="15077" y="14150"/>
                      <a:pt x="14993" y="13898"/>
                      <a:pt x="14880" y="13645"/>
                    </a:cubicBezTo>
                    <a:lnTo>
                      <a:pt x="14852" y="13645"/>
                    </a:lnTo>
                    <a:cubicBezTo>
                      <a:pt x="14544" y="13561"/>
                      <a:pt x="14151" y="13420"/>
                      <a:pt x="13505" y="12690"/>
                    </a:cubicBezTo>
                    <a:cubicBezTo>
                      <a:pt x="13224" y="12354"/>
                      <a:pt x="13056" y="12157"/>
                      <a:pt x="12915" y="11989"/>
                    </a:cubicBezTo>
                    <a:cubicBezTo>
                      <a:pt x="12550" y="11595"/>
                      <a:pt x="12522" y="11567"/>
                      <a:pt x="12438" y="11287"/>
                    </a:cubicBezTo>
                    <a:cubicBezTo>
                      <a:pt x="12354" y="11034"/>
                      <a:pt x="12241" y="10809"/>
                      <a:pt x="12129" y="10585"/>
                    </a:cubicBezTo>
                    <a:cubicBezTo>
                      <a:pt x="11905" y="10192"/>
                      <a:pt x="11820" y="9771"/>
                      <a:pt x="11848" y="9321"/>
                    </a:cubicBezTo>
                    <a:cubicBezTo>
                      <a:pt x="11933" y="9097"/>
                      <a:pt x="12101" y="8872"/>
                      <a:pt x="12326" y="8788"/>
                    </a:cubicBezTo>
                    <a:cubicBezTo>
                      <a:pt x="12522" y="8704"/>
                      <a:pt x="12663" y="8563"/>
                      <a:pt x="12747" y="8395"/>
                    </a:cubicBezTo>
                    <a:cubicBezTo>
                      <a:pt x="12915" y="8114"/>
                      <a:pt x="12915" y="8114"/>
                      <a:pt x="12747" y="7693"/>
                    </a:cubicBezTo>
                    <a:cubicBezTo>
                      <a:pt x="12522" y="7160"/>
                      <a:pt x="12354" y="6626"/>
                      <a:pt x="12185" y="6065"/>
                    </a:cubicBezTo>
                    <a:cubicBezTo>
                      <a:pt x="11680" y="4268"/>
                      <a:pt x="12999" y="1994"/>
                      <a:pt x="13758" y="955"/>
                    </a:cubicBezTo>
                    <a:lnTo>
                      <a:pt x="10501" y="1"/>
                    </a:ln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37"/>
              <p:cNvSpPr/>
              <p:nvPr/>
            </p:nvSpPr>
            <p:spPr>
              <a:xfrm>
                <a:off x="684925" y="605650"/>
                <a:ext cx="899825" cy="743550"/>
              </a:xfrm>
              <a:custGeom>
                <a:rect b="b" l="l" r="r" t="t"/>
                <a:pathLst>
                  <a:path extrusionOk="0" h="29742" w="35993">
                    <a:moveTo>
                      <a:pt x="9692" y="0"/>
                    </a:moveTo>
                    <a:cubicBezTo>
                      <a:pt x="9550" y="0"/>
                      <a:pt x="9422" y="37"/>
                      <a:pt x="9293" y="122"/>
                    </a:cubicBezTo>
                    <a:cubicBezTo>
                      <a:pt x="8479" y="1779"/>
                      <a:pt x="7777" y="3491"/>
                      <a:pt x="7244" y="5232"/>
                    </a:cubicBezTo>
                    <a:cubicBezTo>
                      <a:pt x="6654" y="7282"/>
                      <a:pt x="4969" y="10538"/>
                      <a:pt x="3369" y="12672"/>
                    </a:cubicBezTo>
                    <a:cubicBezTo>
                      <a:pt x="2415" y="13935"/>
                      <a:pt x="2330" y="14019"/>
                      <a:pt x="2106" y="14132"/>
                    </a:cubicBezTo>
                    <a:cubicBezTo>
                      <a:pt x="2050" y="14132"/>
                      <a:pt x="1937" y="14188"/>
                      <a:pt x="1404" y="14777"/>
                    </a:cubicBezTo>
                    <a:cubicBezTo>
                      <a:pt x="1236" y="14974"/>
                      <a:pt x="1039" y="15171"/>
                      <a:pt x="899" y="15311"/>
                    </a:cubicBezTo>
                    <a:cubicBezTo>
                      <a:pt x="1011" y="15676"/>
                      <a:pt x="983" y="16069"/>
                      <a:pt x="842" y="16434"/>
                    </a:cubicBezTo>
                    <a:cubicBezTo>
                      <a:pt x="674" y="17052"/>
                      <a:pt x="758" y="17304"/>
                      <a:pt x="814" y="17332"/>
                    </a:cubicBezTo>
                    <a:lnTo>
                      <a:pt x="1011" y="17529"/>
                    </a:lnTo>
                    <a:lnTo>
                      <a:pt x="871" y="18175"/>
                    </a:lnTo>
                    <a:lnTo>
                      <a:pt x="506" y="18175"/>
                    </a:lnTo>
                    <a:cubicBezTo>
                      <a:pt x="253" y="19017"/>
                      <a:pt x="84" y="19887"/>
                      <a:pt x="0" y="20757"/>
                    </a:cubicBezTo>
                    <a:lnTo>
                      <a:pt x="28412" y="29741"/>
                    </a:lnTo>
                    <a:cubicBezTo>
                      <a:pt x="28468" y="29152"/>
                      <a:pt x="28580" y="28590"/>
                      <a:pt x="28749" y="28029"/>
                    </a:cubicBezTo>
                    <a:lnTo>
                      <a:pt x="28833" y="27804"/>
                    </a:lnTo>
                    <a:cubicBezTo>
                      <a:pt x="29198" y="26906"/>
                      <a:pt x="29535" y="26007"/>
                      <a:pt x="29788" y="25081"/>
                    </a:cubicBezTo>
                    <a:cubicBezTo>
                      <a:pt x="29816" y="24912"/>
                      <a:pt x="29872" y="24772"/>
                      <a:pt x="29900" y="24632"/>
                    </a:cubicBezTo>
                    <a:cubicBezTo>
                      <a:pt x="30181" y="23256"/>
                      <a:pt x="30939" y="20336"/>
                      <a:pt x="31500" y="19438"/>
                    </a:cubicBezTo>
                    <a:cubicBezTo>
                      <a:pt x="31640" y="19213"/>
                      <a:pt x="31697" y="18961"/>
                      <a:pt x="31697" y="18680"/>
                    </a:cubicBezTo>
                    <a:cubicBezTo>
                      <a:pt x="31219" y="18568"/>
                      <a:pt x="30798" y="18315"/>
                      <a:pt x="30489" y="17922"/>
                    </a:cubicBezTo>
                    <a:cubicBezTo>
                      <a:pt x="30461" y="17838"/>
                      <a:pt x="30405" y="17781"/>
                      <a:pt x="30377" y="17697"/>
                    </a:cubicBezTo>
                    <a:cubicBezTo>
                      <a:pt x="30181" y="17332"/>
                      <a:pt x="30181" y="16883"/>
                      <a:pt x="30349" y="16518"/>
                    </a:cubicBezTo>
                    <a:cubicBezTo>
                      <a:pt x="30377" y="16434"/>
                      <a:pt x="30405" y="16350"/>
                      <a:pt x="30433" y="16237"/>
                    </a:cubicBezTo>
                    <a:cubicBezTo>
                      <a:pt x="30574" y="15564"/>
                      <a:pt x="31360" y="15002"/>
                      <a:pt x="32623" y="14188"/>
                    </a:cubicBezTo>
                    <a:lnTo>
                      <a:pt x="32904" y="13991"/>
                    </a:lnTo>
                    <a:cubicBezTo>
                      <a:pt x="34027" y="13318"/>
                      <a:pt x="34981" y="12419"/>
                      <a:pt x="35711" y="11324"/>
                    </a:cubicBezTo>
                    <a:cubicBezTo>
                      <a:pt x="35908" y="11100"/>
                      <a:pt x="35992" y="10791"/>
                      <a:pt x="35936" y="10510"/>
                    </a:cubicBezTo>
                    <a:cubicBezTo>
                      <a:pt x="35796" y="9864"/>
                      <a:pt x="34869" y="9387"/>
                      <a:pt x="34588" y="9247"/>
                    </a:cubicBezTo>
                    <a:cubicBezTo>
                      <a:pt x="34279" y="9106"/>
                      <a:pt x="28777" y="7562"/>
                      <a:pt x="25520" y="7253"/>
                    </a:cubicBezTo>
                    <a:lnTo>
                      <a:pt x="25155" y="7197"/>
                    </a:lnTo>
                    <a:lnTo>
                      <a:pt x="24538" y="7197"/>
                    </a:lnTo>
                    <a:cubicBezTo>
                      <a:pt x="21365" y="7197"/>
                      <a:pt x="19989" y="6804"/>
                      <a:pt x="18165" y="5429"/>
                    </a:cubicBezTo>
                    <a:cubicBezTo>
                      <a:pt x="17498" y="4922"/>
                      <a:pt x="16679" y="4668"/>
                      <a:pt x="15829" y="4668"/>
                    </a:cubicBezTo>
                    <a:cubicBezTo>
                      <a:pt x="15784" y="4668"/>
                      <a:pt x="15739" y="4669"/>
                      <a:pt x="15694" y="4671"/>
                    </a:cubicBezTo>
                    <a:lnTo>
                      <a:pt x="14739" y="4671"/>
                    </a:lnTo>
                    <a:cubicBezTo>
                      <a:pt x="14515" y="4671"/>
                      <a:pt x="14262" y="4643"/>
                      <a:pt x="14038" y="4558"/>
                    </a:cubicBezTo>
                    <a:lnTo>
                      <a:pt x="13925" y="4502"/>
                    </a:lnTo>
                    <a:lnTo>
                      <a:pt x="13869" y="4502"/>
                    </a:lnTo>
                    <a:lnTo>
                      <a:pt x="13757" y="4474"/>
                    </a:lnTo>
                    <a:lnTo>
                      <a:pt x="13701" y="4446"/>
                    </a:lnTo>
                    <a:lnTo>
                      <a:pt x="13616" y="4390"/>
                    </a:lnTo>
                    <a:lnTo>
                      <a:pt x="13532" y="4362"/>
                    </a:lnTo>
                    <a:lnTo>
                      <a:pt x="13448" y="4334"/>
                    </a:lnTo>
                    <a:lnTo>
                      <a:pt x="13364" y="4278"/>
                    </a:lnTo>
                    <a:lnTo>
                      <a:pt x="13252" y="4221"/>
                    </a:lnTo>
                    <a:lnTo>
                      <a:pt x="13167" y="4165"/>
                    </a:lnTo>
                    <a:lnTo>
                      <a:pt x="13083" y="4109"/>
                    </a:lnTo>
                    <a:lnTo>
                      <a:pt x="12999" y="4053"/>
                    </a:lnTo>
                    <a:lnTo>
                      <a:pt x="12887" y="3997"/>
                    </a:lnTo>
                    <a:lnTo>
                      <a:pt x="12802" y="3913"/>
                    </a:lnTo>
                    <a:lnTo>
                      <a:pt x="12718" y="3856"/>
                    </a:lnTo>
                    <a:lnTo>
                      <a:pt x="12634" y="3772"/>
                    </a:lnTo>
                    <a:lnTo>
                      <a:pt x="12550" y="3688"/>
                    </a:lnTo>
                    <a:lnTo>
                      <a:pt x="12465" y="3604"/>
                    </a:lnTo>
                    <a:lnTo>
                      <a:pt x="12381" y="3491"/>
                    </a:lnTo>
                    <a:lnTo>
                      <a:pt x="12325" y="3407"/>
                    </a:lnTo>
                    <a:lnTo>
                      <a:pt x="12241" y="3295"/>
                    </a:lnTo>
                    <a:lnTo>
                      <a:pt x="12185" y="3211"/>
                    </a:lnTo>
                    <a:cubicBezTo>
                      <a:pt x="12157" y="3155"/>
                      <a:pt x="12129" y="3126"/>
                      <a:pt x="12129" y="3098"/>
                    </a:cubicBezTo>
                    <a:cubicBezTo>
                      <a:pt x="12100" y="3042"/>
                      <a:pt x="12100" y="3014"/>
                      <a:pt x="12072" y="2958"/>
                    </a:cubicBezTo>
                    <a:cubicBezTo>
                      <a:pt x="12044" y="2930"/>
                      <a:pt x="12044" y="2902"/>
                      <a:pt x="12016" y="2846"/>
                    </a:cubicBezTo>
                    <a:cubicBezTo>
                      <a:pt x="12016" y="2818"/>
                      <a:pt x="12016" y="2762"/>
                      <a:pt x="11988" y="2733"/>
                    </a:cubicBezTo>
                    <a:cubicBezTo>
                      <a:pt x="11988" y="2677"/>
                      <a:pt x="11960" y="2621"/>
                      <a:pt x="11960" y="2593"/>
                    </a:cubicBezTo>
                    <a:cubicBezTo>
                      <a:pt x="11960" y="2537"/>
                      <a:pt x="11960" y="2509"/>
                      <a:pt x="11932" y="2453"/>
                    </a:cubicBezTo>
                    <a:cubicBezTo>
                      <a:pt x="11932" y="2397"/>
                      <a:pt x="11932" y="2340"/>
                      <a:pt x="11932" y="2312"/>
                    </a:cubicBezTo>
                    <a:lnTo>
                      <a:pt x="11932" y="2144"/>
                    </a:lnTo>
                    <a:lnTo>
                      <a:pt x="11932" y="2060"/>
                    </a:lnTo>
                    <a:cubicBezTo>
                      <a:pt x="11595" y="1274"/>
                      <a:pt x="11118" y="375"/>
                      <a:pt x="10865" y="235"/>
                    </a:cubicBezTo>
                    <a:cubicBezTo>
                      <a:pt x="10528" y="94"/>
                      <a:pt x="10191" y="10"/>
                      <a:pt x="9826" y="10"/>
                    </a:cubicBezTo>
                    <a:cubicBezTo>
                      <a:pt x="9780" y="4"/>
                      <a:pt x="9735" y="0"/>
                      <a:pt x="9692" y="0"/>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37"/>
              <p:cNvSpPr/>
              <p:nvPr/>
            </p:nvSpPr>
            <p:spPr>
              <a:xfrm>
                <a:off x="927075" y="260575"/>
                <a:ext cx="732775" cy="552400"/>
              </a:xfrm>
              <a:custGeom>
                <a:rect b="b" l="l" r="r" t="t"/>
                <a:pathLst>
                  <a:path extrusionOk="0" h="22096" w="29311">
                    <a:moveTo>
                      <a:pt x="9910" y="0"/>
                    </a:moveTo>
                    <a:cubicBezTo>
                      <a:pt x="9770" y="815"/>
                      <a:pt x="9405" y="2499"/>
                      <a:pt x="8563" y="3762"/>
                    </a:cubicBezTo>
                    <a:lnTo>
                      <a:pt x="8451" y="3987"/>
                    </a:lnTo>
                    <a:cubicBezTo>
                      <a:pt x="8703" y="4043"/>
                      <a:pt x="8928" y="4240"/>
                      <a:pt x="8984" y="4520"/>
                    </a:cubicBezTo>
                    <a:cubicBezTo>
                      <a:pt x="9124" y="4913"/>
                      <a:pt x="9040" y="5363"/>
                      <a:pt x="8759" y="5671"/>
                    </a:cubicBezTo>
                    <a:cubicBezTo>
                      <a:pt x="8422" y="6233"/>
                      <a:pt x="8114" y="6823"/>
                      <a:pt x="7917" y="7468"/>
                    </a:cubicBezTo>
                    <a:cubicBezTo>
                      <a:pt x="7524" y="8507"/>
                      <a:pt x="7131" y="9181"/>
                      <a:pt x="6457" y="9181"/>
                    </a:cubicBezTo>
                    <a:cubicBezTo>
                      <a:pt x="6289" y="9181"/>
                      <a:pt x="6092" y="9153"/>
                      <a:pt x="5924" y="9097"/>
                    </a:cubicBezTo>
                    <a:cubicBezTo>
                      <a:pt x="5671" y="9040"/>
                      <a:pt x="5390" y="8984"/>
                      <a:pt x="5110" y="8984"/>
                    </a:cubicBezTo>
                    <a:cubicBezTo>
                      <a:pt x="4352" y="8984"/>
                      <a:pt x="4183" y="8984"/>
                      <a:pt x="4127" y="8591"/>
                    </a:cubicBezTo>
                    <a:cubicBezTo>
                      <a:pt x="4071" y="8339"/>
                      <a:pt x="4211" y="8114"/>
                      <a:pt x="4436" y="8030"/>
                    </a:cubicBezTo>
                    <a:lnTo>
                      <a:pt x="4464" y="8030"/>
                    </a:lnTo>
                    <a:cubicBezTo>
                      <a:pt x="4408" y="7665"/>
                      <a:pt x="4464" y="7300"/>
                      <a:pt x="4660" y="6991"/>
                    </a:cubicBezTo>
                    <a:cubicBezTo>
                      <a:pt x="4857" y="6626"/>
                      <a:pt x="4997" y="6205"/>
                      <a:pt x="5110" y="5784"/>
                    </a:cubicBezTo>
                    <a:cubicBezTo>
                      <a:pt x="5278" y="5166"/>
                      <a:pt x="5418" y="4689"/>
                      <a:pt x="5783" y="4689"/>
                    </a:cubicBezTo>
                    <a:cubicBezTo>
                      <a:pt x="5896" y="4689"/>
                      <a:pt x="6008" y="4745"/>
                      <a:pt x="6092" y="4857"/>
                    </a:cubicBezTo>
                    <a:cubicBezTo>
                      <a:pt x="6429" y="4520"/>
                      <a:pt x="6710" y="4127"/>
                      <a:pt x="6906" y="3706"/>
                    </a:cubicBezTo>
                    <a:cubicBezTo>
                      <a:pt x="6822" y="3594"/>
                      <a:pt x="6738" y="3510"/>
                      <a:pt x="6626" y="3454"/>
                    </a:cubicBezTo>
                    <a:cubicBezTo>
                      <a:pt x="6289" y="3313"/>
                      <a:pt x="5952" y="3229"/>
                      <a:pt x="5615" y="3201"/>
                    </a:cubicBezTo>
                    <a:cubicBezTo>
                      <a:pt x="4717" y="3032"/>
                      <a:pt x="3818" y="2780"/>
                      <a:pt x="2976" y="2415"/>
                    </a:cubicBezTo>
                    <a:cubicBezTo>
                      <a:pt x="1937" y="1909"/>
                      <a:pt x="1769" y="1629"/>
                      <a:pt x="1516" y="1180"/>
                    </a:cubicBezTo>
                    <a:cubicBezTo>
                      <a:pt x="1404" y="927"/>
                      <a:pt x="1263" y="702"/>
                      <a:pt x="1095" y="506"/>
                    </a:cubicBezTo>
                    <a:cubicBezTo>
                      <a:pt x="1067" y="983"/>
                      <a:pt x="1067" y="1432"/>
                      <a:pt x="1095" y="1909"/>
                    </a:cubicBezTo>
                    <a:lnTo>
                      <a:pt x="1095" y="2611"/>
                    </a:lnTo>
                    <a:cubicBezTo>
                      <a:pt x="1095" y="2892"/>
                      <a:pt x="1095" y="3173"/>
                      <a:pt x="1151" y="3426"/>
                    </a:cubicBezTo>
                    <a:cubicBezTo>
                      <a:pt x="1235" y="4155"/>
                      <a:pt x="1207" y="4913"/>
                      <a:pt x="1095" y="5643"/>
                    </a:cubicBezTo>
                    <a:cubicBezTo>
                      <a:pt x="955" y="6654"/>
                      <a:pt x="955" y="6682"/>
                      <a:pt x="983" y="6766"/>
                    </a:cubicBezTo>
                    <a:cubicBezTo>
                      <a:pt x="1067" y="7047"/>
                      <a:pt x="1095" y="7328"/>
                      <a:pt x="1095" y="7637"/>
                    </a:cubicBezTo>
                    <a:cubicBezTo>
                      <a:pt x="1067" y="7889"/>
                      <a:pt x="1095" y="8142"/>
                      <a:pt x="1179" y="8367"/>
                    </a:cubicBezTo>
                    <a:cubicBezTo>
                      <a:pt x="1291" y="8704"/>
                      <a:pt x="1348" y="9012"/>
                      <a:pt x="1404" y="9349"/>
                    </a:cubicBezTo>
                    <a:cubicBezTo>
                      <a:pt x="1460" y="9658"/>
                      <a:pt x="1432" y="9995"/>
                      <a:pt x="1263" y="10276"/>
                    </a:cubicBezTo>
                    <a:cubicBezTo>
                      <a:pt x="1179" y="10444"/>
                      <a:pt x="1011" y="10528"/>
                      <a:pt x="814" y="10528"/>
                    </a:cubicBezTo>
                    <a:cubicBezTo>
                      <a:pt x="674" y="10528"/>
                      <a:pt x="533" y="10472"/>
                      <a:pt x="393" y="10416"/>
                    </a:cubicBezTo>
                    <a:cubicBezTo>
                      <a:pt x="281" y="10388"/>
                      <a:pt x="168" y="10360"/>
                      <a:pt x="56" y="10360"/>
                    </a:cubicBezTo>
                    <a:cubicBezTo>
                      <a:pt x="56" y="10346"/>
                      <a:pt x="49" y="10339"/>
                      <a:pt x="42" y="10339"/>
                    </a:cubicBezTo>
                    <a:cubicBezTo>
                      <a:pt x="35" y="10339"/>
                      <a:pt x="28" y="10346"/>
                      <a:pt x="28" y="10360"/>
                    </a:cubicBezTo>
                    <a:cubicBezTo>
                      <a:pt x="0" y="10669"/>
                      <a:pt x="28" y="11006"/>
                      <a:pt x="140" y="11315"/>
                    </a:cubicBezTo>
                    <a:cubicBezTo>
                      <a:pt x="421" y="11483"/>
                      <a:pt x="1123" y="11904"/>
                      <a:pt x="2021" y="12409"/>
                    </a:cubicBezTo>
                    <a:cubicBezTo>
                      <a:pt x="3397" y="13196"/>
                      <a:pt x="3481" y="13785"/>
                      <a:pt x="3032" y="15554"/>
                    </a:cubicBezTo>
                    <a:cubicBezTo>
                      <a:pt x="3004" y="15638"/>
                      <a:pt x="3004" y="15750"/>
                      <a:pt x="2976" y="15835"/>
                    </a:cubicBezTo>
                    <a:cubicBezTo>
                      <a:pt x="2948" y="16340"/>
                      <a:pt x="3201" y="16817"/>
                      <a:pt x="3650" y="17070"/>
                    </a:cubicBezTo>
                    <a:cubicBezTo>
                      <a:pt x="3930" y="17238"/>
                      <a:pt x="4239" y="17379"/>
                      <a:pt x="4548" y="17491"/>
                    </a:cubicBezTo>
                    <a:cubicBezTo>
                      <a:pt x="4717" y="17547"/>
                      <a:pt x="4885" y="17575"/>
                      <a:pt x="5053" y="17575"/>
                    </a:cubicBezTo>
                    <a:lnTo>
                      <a:pt x="6008" y="17575"/>
                    </a:lnTo>
                    <a:cubicBezTo>
                      <a:pt x="6081" y="17571"/>
                      <a:pt x="6154" y="17569"/>
                      <a:pt x="6227" y="17569"/>
                    </a:cubicBezTo>
                    <a:cubicBezTo>
                      <a:pt x="7163" y="17569"/>
                      <a:pt x="8086" y="17901"/>
                      <a:pt x="8815" y="18474"/>
                    </a:cubicBezTo>
                    <a:cubicBezTo>
                      <a:pt x="10556" y="19765"/>
                      <a:pt x="11791" y="20102"/>
                      <a:pt x="14823" y="20102"/>
                    </a:cubicBezTo>
                    <a:cubicBezTo>
                      <a:pt x="17631" y="20102"/>
                      <a:pt x="23302" y="21702"/>
                      <a:pt x="24734" y="22095"/>
                    </a:cubicBezTo>
                    <a:lnTo>
                      <a:pt x="29310" y="5896"/>
                    </a:lnTo>
                    <a:lnTo>
                      <a:pt x="9910" y="0"/>
                    </a:ln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37"/>
              <p:cNvSpPr/>
              <p:nvPr/>
            </p:nvSpPr>
            <p:spPr>
              <a:xfrm>
                <a:off x="5061775" y="2551925"/>
                <a:ext cx="569925" cy="457900"/>
              </a:xfrm>
              <a:custGeom>
                <a:rect b="b" l="l" r="r" t="t"/>
                <a:pathLst>
                  <a:path extrusionOk="0" h="18316" w="22797">
                    <a:moveTo>
                      <a:pt x="8916" y="0"/>
                    </a:moveTo>
                    <a:cubicBezTo>
                      <a:pt x="8770" y="0"/>
                      <a:pt x="8625" y="4"/>
                      <a:pt x="8479" y="10"/>
                    </a:cubicBezTo>
                    <a:cubicBezTo>
                      <a:pt x="7496" y="10"/>
                      <a:pt x="6345" y="67"/>
                      <a:pt x="5363" y="151"/>
                    </a:cubicBezTo>
                    <a:cubicBezTo>
                      <a:pt x="5110" y="151"/>
                      <a:pt x="4857" y="207"/>
                      <a:pt x="4605" y="263"/>
                    </a:cubicBezTo>
                    <a:cubicBezTo>
                      <a:pt x="4576" y="600"/>
                      <a:pt x="4380" y="909"/>
                      <a:pt x="4127" y="1105"/>
                    </a:cubicBezTo>
                    <a:cubicBezTo>
                      <a:pt x="3903" y="1274"/>
                      <a:pt x="3706" y="1498"/>
                      <a:pt x="3538" y="1723"/>
                    </a:cubicBezTo>
                    <a:cubicBezTo>
                      <a:pt x="3341" y="1948"/>
                      <a:pt x="3117" y="2172"/>
                      <a:pt x="2892" y="2341"/>
                    </a:cubicBezTo>
                    <a:lnTo>
                      <a:pt x="2611" y="2593"/>
                    </a:lnTo>
                    <a:cubicBezTo>
                      <a:pt x="2415" y="2818"/>
                      <a:pt x="2106" y="2958"/>
                      <a:pt x="1825" y="2986"/>
                    </a:cubicBezTo>
                    <a:cubicBezTo>
                      <a:pt x="1685" y="3014"/>
                      <a:pt x="1544" y="3043"/>
                      <a:pt x="1292" y="3099"/>
                    </a:cubicBezTo>
                    <a:cubicBezTo>
                      <a:pt x="1179" y="3127"/>
                      <a:pt x="1039" y="3155"/>
                      <a:pt x="927" y="3183"/>
                    </a:cubicBezTo>
                    <a:lnTo>
                      <a:pt x="646" y="3211"/>
                    </a:lnTo>
                    <a:lnTo>
                      <a:pt x="562" y="3211"/>
                    </a:lnTo>
                    <a:cubicBezTo>
                      <a:pt x="365" y="3239"/>
                      <a:pt x="169" y="3239"/>
                      <a:pt x="0" y="3267"/>
                    </a:cubicBezTo>
                    <a:lnTo>
                      <a:pt x="0" y="3295"/>
                    </a:lnTo>
                    <a:lnTo>
                      <a:pt x="28" y="3323"/>
                    </a:lnTo>
                    <a:lnTo>
                      <a:pt x="85" y="3436"/>
                    </a:lnTo>
                    <a:lnTo>
                      <a:pt x="113" y="3492"/>
                    </a:lnTo>
                    <a:cubicBezTo>
                      <a:pt x="141" y="3548"/>
                      <a:pt x="169" y="3576"/>
                      <a:pt x="197" y="3632"/>
                    </a:cubicBezTo>
                    <a:lnTo>
                      <a:pt x="197" y="3660"/>
                    </a:lnTo>
                    <a:cubicBezTo>
                      <a:pt x="253" y="3716"/>
                      <a:pt x="281" y="3744"/>
                      <a:pt x="337" y="3801"/>
                    </a:cubicBezTo>
                    <a:lnTo>
                      <a:pt x="393" y="3857"/>
                    </a:lnTo>
                    <a:lnTo>
                      <a:pt x="506" y="3941"/>
                    </a:lnTo>
                    <a:lnTo>
                      <a:pt x="562" y="3997"/>
                    </a:lnTo>
                    <a:cubicBezTo>
                      <a:pt x="618" y="4025"/>
                      <a:pt x="646" y="4081"/>
                      <a:pt x="702" y="4109"/>
                    </a:cubicBezTo>
                    <a:lnTo>
                      <a:pt x="758" y="4137"/>
                    </a:lnTo>
                    <a:cubicBezTo>
                      <a:pt x="843" y="4194"/>
                      <a:pt x="927" y="4250"/>
                      <a:pt x="1011" y="4278"/>
                    </a:cubicBezTo>
                    <a:cubicBezTo>
                      <a:pt x="1404" y="4474"/>
                      <a:pt x="1797" y="4559"/>
                      <a:pt x="2218" y="4559"/>
                    </a:cubicBezTo>
                    <a:cubicBezTo>
                      <a:pt x="2780" y="4587"/>
                      <a:pt x="3369" y="4643"/>
                      <a:pt x="3706" y="5513"/>
                    </a:cubicBezTo>
                    <a:cubicBezTo>
                      <a:pt x="3903" y="5962"/>
                      <a:pt x="4015" y="6355"/>
                      <a:pt x="4099" y="6720"/>
                    </a:cubicBezTo>
                    <a:cubicBezTo>
                      <a:pt x="4183" y="7057"/>
                      <a:pt x="4296" y="7394"/>
                      <a:pt x="4492" y="7675"/>
                    </a:cubicBezTo>
                    <a:cubicBezTo>
                      <a:pt x="4689" y="7928"/>
                      <a:pt x="5784" y="8489"/>
                      <a:pt x="6317" y="8770"/>
                    </a:cubicBezTo>
                    <a:cubicBezTo>
                      <a:pt x="6598" y="8910"/>
                      <a:pt x="6879" y="9051"/>
                      <a:pt x="7159" y="9219"/>
                    </a:cubicBezTo>
                    <a:lnTo>
                      <a:pt x="7187" y="9247"/>
                    </a:lnTo>
                    <a:cubicBezTo>
                      <a:pt x="7945" y="9780"/>
                      <a:pt x="8591" y="10482"/>
                      <a:pt x="9040" y="11297"/>
                    </a:cubicBezTo>
                    <a:cubicBezTo>
                      <a:pt x="9153" y="11521"/>
                      <a:pt x="9237" y="11690"/>
                      <a:pt x="9293" y="11830"/>
                    </a:cubicBezTo>
                    <a:cubicBezTo>
                      <a:pt x="9490" y="12251"/>
                      <a:pt x="9518" y="12307"/>
                      <a:pt x="10304" y="13093"/>
                    </a:cubicBezTo>
                    <a:cubicBezTo>
                      <a:pt x="10500" y="13318"/>
                      <a:pt x="10781" y="13514"/>
                      <a:pt x="11090" y="13599"/>
                    </a:cubicBezTo>
                    <a:cubicBezTo>
                      <a:pt x="11511" y="13711"/>
                      <a:pt x="11736" y="13879"/>
                      <a:pt x="12101" y="14862"/>
                    </a:cubicBezTo>
                    <a:cubicBezTo>
                      <a:pt x="12522" y="15760"/>
                      <a:pt x="12830" y="16687"/>
                      <a:pt x="13055" y="17670"/>
                    </a:cubicBezTo>
                    <a:cubicBezTo>
                      <a:pt x="13055" y="17754"/>
                      <a:pt x="13083" y="17810"/>
                      <a:pt x="13111" y="17894"/>
                    </a:cubicBezTo>
                    <a:lnTo>
                      <a:pt x="13111" y="17950"/>
                    </a:lnTo>
                    <a:lnTo>
                      <a:pt x="13167" y="18091"/>
                    </a:lnTo>
                    <a:lnTo>
                      <a:pt x="13195" y="18147"/>
                    </a:lnTo>
                    <a:cubicBezTo>
                      <a:pt x="13195" y="18175"/>
                      <a:pt x="13224" y="18203"/>
                      <a:pt x="13224" y="18231"/>
                    </a:cubicBezTo>
                    <a:lnTo>
                      <a:pt x="13252" y="18287"/>
                    </a:lnTo>
                    <a:lnTo>
                      <a:pt x="13252" y="18315"/>
                    </a:lnTo>
                    <a:cubicBezTo>
                      <a:pt x="13364" y="17894"/>
                      <a:pt x="13448" y="17445"/>
                      <a:pt x="13504" y="16996"/>
                    </a:cubicBezTo>
                    <a:lnTo>
                      <a:pt x="13504" y="16883"/>
                    </a:lnTo>
                    <a:cubicBezTo>
                      <a:pt x="13448" y="16238"/>
                      <a:pt x="13364" y="15283"/>
                      <a:pt x="13869" y="14637"/>
                    </a:cubicBezTo>
                    <a:cubicBezTo>
                      <a:pt x="14010" y="14469"/>
                      <a:pt x="14234" y="14357"/>
                      <a:pt x="14459" y="14357"/>
                    </a:cubicBezTo>
                    <a:cubicBezTo>
                      <a:pt x="14796" y="14385"/>
                      <a:pt x="15133" y="14525"/>
                      <a:pt x="15413" y="14694"/>
                    </a:cubicBezTo>
                    <a:cubicBezTo>
                      <a:pt x="15582" y="14806"/>
                      <a:pt x="15778" y="14890"/>
                      <a:pt x="15947" y="14946"/>
                    </a:cubicBezTo>
                    <a:cubicBezTo>
                      <a:pt x="16171" y="14946"/>
                      <a:pt x="16452" y="13851"/>
                      <a:pt x="16564" y="13374"/>
                    </a:cubicBezTo>
                    <a:lnTo>
                      <a:pt x="16621" y="13178"/>
                    </a:lnTo>
                    <a:cubicBezTo>
                      <a:pt x="16733" y="12728"/>
                      <a:pt x="16817" y="12307"/>
                      <a:pt x="17182" y="12307"/>
                    </a:cubicBezTo>
                    <a:cubicBezTo>
                      <a:pt x="17294" y="12307"/>
                      <a:pt x="17407" y="12363"/>
                      <a:pt x="17491" y="12420"/>
                    </a:cubicBezTo>
                    <a:cubicBezTo>
                      <a:pt x="17603" y="12504"/>
                      <a:pt x="17744" y="12532"/>
                      <a:pt x="17884" y="12532"/>
                    </a:cubicBezTo>
                    <a:cubicBezTo>
                      <a:pt x="18361" y="12532"/>
                      <a:pt x="18895" y="12251"/>
                      <a:pt x="19484" y="11942"/>
                    </a:cubicBezTo>
                    <a:cubicBezTo>
                      <a:pt x="19653" y="11830"/>
                      <a:pt x="19849" y="11746"/>
                      <a:pt x="20046" y="11633"/>
                    </a:cubicBezTo>
                    <a:cubicBezTo>
                      <a:pt x="20354" y="11493"/>
                      <a:pt x="20411" y="11437"/>
                      <a:pt x="20298" y="10145"/>
                    </a:cubicBezTo>
                    <a:cubicBezTo>
                      <a:pt x="20298" y="9752"/>
                      <a:pt x="20270" y="9247"/>
                      <a:pt x="20242" y="8629"/>
                    </a:cubicBezTo>
                    <a:cubicBezTo>
                      <a:pt x="20214" y="6664"/>
                      <a:pt x="21871" y="5597"/>
                      <a:pt x="22741" y="5036"/>
                    </a:cubicBezTo>
                    <a:lnTo>
                      <a:pt x="22797" y="5036"/>
                    </a:lnTo>
                    <a:lnTo>
                      <a:pt x="22572" y="4867"/>
                    </a:lnTo>
                    <a:lnTo>
                      <a:pt x="22516" y="4839"/>
                    </a:lnTo>
                    <a:lnTo>
                      <a:pt x="22235" y="4671"/>
                    </a:lnTo>
                    <a:lnTo>
                      <a:pt x="21927" y="4474"/>
                    </a:lnTo>
                    <a:lnTo>
                      <a:pt x="21871" y="4418"/>
                    </a:lnTo>
                    <a:cubicBezTo>
                      <a:pt x="21646" y="4306"/>
                      <a:pt x="21393" y="4166"/>
                      <a:pt x="21141" y="4053"/>
                    </a:cubicBezTo>
                    <a:lnTo>
                      <a:pt x="21056" y="3997"/>
                    </a:lnTo>
                    <a:cubicBezTo>
                      <a:pt x="20804" y="3885"/>
                      <a:pt x="20523" y="3773"/>
                      <a:pt x="20242" y="3660"/>
                    </a:cubicBezTo>
                    <a:lnTo>
                      <a:pt x="20158" y="3604"/>
                    </a:lnTo>
                    <a:cubicBezTo>
                      <a:pt x="20018" y="3576"/>
                      <a:pt x="19849" y="3520"/>
                      <a:pt x="19709" y="3492"/>
                    </a:cubicBezTo>
                    <a:cubicBezTo>
                      <a:pt x="18670" y="3183"/>
                      <a:pt x="18333" y="2986"/>
                      <a:pt x="18277" y="2228"/>
                    </a:cubicBezTo>
                    <a:cubicBezTo>
                      <a:pt x="18249" y="1948"/>
                      <a:pt x="18165" y="1667"/>
                      <a:pt x="18024" y="1442"/>
                    </a:cubicBezTo>
                    <a:cubicBezTo>
                      <a:pt x="17744" y="965"/>
                      <a:pt x="17631" y="965"/>
                      <a:pt x="17575" y="965"/>
                    </a:cubicBezTo>
                    <a:cubicBezTo>
                      <a:pt x="17463" y="993"/>
                      <a:pt x="17350" y="1021"/>
                      <a:pt x="17266" y="1049"/>
                    </a:cubicBezTo>
                    <a:cubicBezTo>
                      <a:pt x="17037" y="1153"/>
                      <a:pt x="16793" y="1211"/>
                      <a:pt x="16556" y="1211"/>
                    </a:cubicBezTo>
                    <a:cubicBezTo>
                      <a:pt x="16473" y="1211"/>
                      <a:pt x="16392" y="1204"/>
                      <a:pt x="16312" y="1190"/>
                    </a:cubicBezTo>
                    <a:cubicBezTo>
                      <a:pt x="16228" y="1171"/>
                      <a:pt x="16143" y="1162"/>
                      <a:pt x="16060" y="1162"/>
                    </a:cubicBezTo>
                    <a:cubicBezTo>
                      <a:pt x="15894" y="1162"/>
                      <a:pt x="15732" y="1199"/>
                      <a:pt x="15582" y="1274"/>
                    </a:cubicBezTo>
                    <a:cubicBezTo>
                      <a:pt x="15161" y="1470"/>
                      <a:pt x="14683" y="1583"/>
                      <a:pt x="14206" y="1639"/>
                    </a:cubicBezTo>
                    <a:cubicBezTo>
                      <a:pt x="13953" y="1667"/>
                      <a:pt x="13729" y="1695"/>
                      <a:pt x="13532" y="1723"/>
                    </a:cubicBezTo>
                    <a:cubicBezTo>
                      <a:pt x="13336" y="1751"/>
                      <a:pt x="13139" y="1779"/>
                      <a:pt x="12943" y="1779"/>
                    </a:cubicBezTo>
                    <a:cubicBezTo>
                      <a:pt x="12381" y="1779"/>
                      <a:pt x="12101" y="1470"/>
                      <a:pt x="11595" y="769"/>
                    </a:cubicBezTo>
                    <a:cubicBezTo>
                      <a:pt x="11174" y="179"/>
                      <a:pt x="11062" y="179"/>
                      <a:pt x="11034" y="179"/>
                    </a:cubicBezTo>
                    <a:lnTo>
                      <a:pt x="10921" y="179"/>
                    </a:lnTo>
                    <a:cubicBezTo>
                      <a:pt x="10879" y="193"/>
                      <a:pt x="10830" y="200"/>
                      <a:pt x="10781" y="200"/>
                    </a:cubicBezTo>
                    <a:cubicBezTo>
                      <a:pt x="10732" y="200"/>
                      <a:pt x="10683" y="193"/>
                      <a:pt x="10641" y="179"/>
                    </a:cubicBezTo>
                    <a:cubicBezTo>
                      <a:pt x="10528" y="179"/>
                      <a:pt x="10416" y="151"/>
                      <a:pt x="10304" y="123"/>
                    </a:cubicBezTo>
                    <a:cubicBezTo>
                      <a:pt x="9853" y="37"/>
                      <a:pt x="9387" y="0"/>
                      <a:pt x="8916" y="0"/>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37"/>
              <p:cNvSpPr/>
              <p:nvPr/>
            </p:nvSpPr>
            <p:spPr>
              <a:xfrm>
                <a:off x="4804875" y="2628675"/>
                <a:ext cx="582575" cy="613450"/>
              </a:xfrm>
              <a:custGeom>
                <a:rect b="b" l="l" r="r" t="t"/>
                <a:pathLst>
                  <a:path extrusionOk="0" h="24538" w="23303">
                    <a:moveTo>
                      <a:pt x="9350" y="1"/>
                    </a:moveTo>
                    <a:cubicBezTo>
                      <a:pt x="9266" y="1"/>
                      <a:pt x="9181" y="29"/>
                      <a:pt x="9097" y="57"/>
                    </a:cubicBezTo>
                    <a:cubicBezTo>
                      <a:pt x="8816" y="132"/>
                      <a:pt x="8523" y="182"/>
                      <a:pt x="8234" y="182"/>
                    </a:cubicBezTo>
                    <a:cubicBezTo>
                      <a:pt x="8090" y="182"/>
                      <a:pt x="7946" y="169"/>
                      <a:pt x="7806" y="141"/>
                    </a:cubicBezTo>
                    <a:cubicBezTo>
                      <a:pt x="7693" y="141"/>
                      <a:pt x="7581" y="113"/>
                      <a:pt x="7469" y="113"/>
                    </a:cubicBezTo>
                    <a:cubicBezTo>
                      <a:pt x="7286" y="85"/>
                      <a:pt x="7097" y="71"/>
                      <a:pt x="6907" y="71"/>
                    </a:cubicBezTo>
                    <a:cubicBezTo>
                      <a:pt x="6718" y="71"/>
                      <a:pt x="6528" y="85"/>
                      <a:pt x="6346" y="113"/>
                    </a:cubicBezTo>
                    <a:lnTo>
                      <a:pt x="6318" y="141"/>
                    </a:lnTo>
                    <a:lnTo>
                      <a:pt x="6234" y="253"/>
                    </a:lnTo>
                    <a:lnTo>
                      <a:pt x="6121" y="338"/>
                    </a:lnTo>
                    <a:lnTo>
                      <a:pt x="6065" y="394"/>
                    </a:lnTo>
                    <a:lnTo>
                      <a:pt x="5953" y="506"/>
                    </a:lnTo>
                    <a:lnTo>
                      <a:pt x="5897" y="534"/>
                    </a:lnTo>
                    <a:cubicBezTo>
                      <a:pt x="5840" y="562"/>
                      <a:pt x="5812" y="618"/>
                      <a:pt x="5756" y="646"/>
                    </a:cubicBezTo>
                    <a:lnTo>
                      <a:pt x="5728" y="646"/>
                    </a:lnTo>
                    <a:cubicBezTo>
                      <a:pt x="5672" y="674"/>
                      <a:pt x="5616" y="703"/>
                      <a:pt x="5560" y="703"/>
                    </a:cubicBezTo>
                    <a:lnTo>
                      <a:pt x="5532" y="703"/>
                    </a:lnTo>
                    <a:cubicBezTo>
                      <a:pt x="5476" y="731"/>
                      <a:pt x="5419" y="759"/>
                      <a:pt x="5363" y="759"/>
                    </a:cubicBezTo>
                    <a:lnTo>
                      <a:pt x="5307" y="759"/>
                    </a:lnTo>
                    <a:lnTo>
                      <a:pt x="5139" y="787"/>
                    </a:lnTo>
                    <a:lnTo>
                      <a:pt x="4493" y="787"/>
                    </a:lnTo>
                    <a:cubicBezTo>
                      <a:pt x="4425" y="785"/>
                      <a:pt x="4351" y="784"/>
                      <a:pt x="4272" y="784"/>
                    </a:cubicBezTo>
                    <a:cubicBezTo>
                      <a:pt x="3150" y="784"/>
                      <a:pt x="1024" y="961"/>
                      <a:pt x="1" y="1039"/>
                    </a:cubicBezTo>
                    <a:cubicBezTo>
                      <a:pt x="506" y="2134"/>
                      <a:pt x="955" y="3229"/>
                      <a:pt x="1320" y="4352"/>
                    </a:cubicBezTo>
                    <a:lnTo>
                      <a:pt x="1377" y="4633"/>
                    </a:lnTo>
                    <a:cubicBezTo>
                      <a:pt x="1601" y="5475"/>
                      <a:pt x="1742" y="6374"/>
                      <a:pt x="1854" y="7244"/>
                    </a:cubicBezTo>
                    <a:lnTo>
                      <a:pt x="1966" y="8058"/>
                    </a:lnTo>
                    <a:cubicBezTo>
                      <a:pt x="2219" y="9658"/>
                      <a:pt x="2247" y="9714"/>
                      <a:pt x="2415" y="9939"/>
                    </a:cubicBezTo>
                    <a:cubicBezTo>
                      <a:pt x="2865" y="10557"/>
                      <a:pt x="3230" y="11231"/>
                      <a:pt x="3510" y="11932"/>
                    </a:cubicBezTo>
                    <a:cubicBezTo>
                      <a:pt x="3931" y="12887"/>
                      <a:pt x="4156" y="13336"/>
                      <a:pt x="4268" y="13617"/>
                    </a:cubicBezTo>
                    <a:cubicBezTo>
                      <a:pt x="4437" y="13898"/>
                      <a:pt x="4521" y="14178"/>
                      <a:pt x="4549" y="14487"/>
                    </a:cubicBezTo>
                    <a:cubicBezTo>
                      <a:pt x="4577" y="14656"/>
                      <a:pt x="4633" y="14964"/>
                      <a:pt x="4746" y="15526"/>
                    </a:cubicBezTo>
                    <a:cubicBezTo>
                      <a:pt x="5026" y="16930"/>
                      <a:pt x="4746" y="17407"/>
                      <a:pt x="4296" y="18053"/>
                    </a:cubicBezTo>
                    <a:cubicBezTo>
                      <a:pt x="3847" y="18642"/>
                      <a:pt x="3538" y="19344"/>
                      <a:pt x="3426" y="20046"/>
                    </a:cubicBezTo>
                    <a:cubicBezTo>
                      <a:pt x="3145" y="21337"/>
                      <a:pt x="3314" y="21422"/>
                      <a:pt x="4016" y="21730"/>
                    </a:cubicBezTo>
                    <a:cubicBezTo>
                      <a:pt x="4661" y="21983"/>
                      <a:pt x="5223" y="22404"/>
                      <a:pt x="5672" y="22966"/>
                    </a:cubicBezTo>
                    <a:cubicBezTo>
                      <a:pt x="5953" y="23331"/>
                      <a:pt x="6121" y="23555"/>
                      <a:pt x="6234" y="23668"/>
                    </a:cubicBezTo>
                    <a:cubicBezTo>
                      <a:pt x="6402" y="23752"/>
                      <a:pt x="6514" y="23920"/>
                      <a:pt x="6542" y="24117"/>
                    </a:cubicBezTo>
                    <a:lnTo>
                      <a:pt x="6711" y="24117"/>
                    </a:lnTo>
                    <a:cubicBezTo>
                      <a:pt x="7188" y="24145"/>
                      <a:pt x="7665" y="24229"/>
                      <a:pt x="8115" y="24370"/>
                    </a:cubicBezTo>
                    <a:cubicBezTo>
                      <a:pt x="8480" y="24454"/>
                      <a:pt x="8704" y="24538"/>
                      <a:pt x="8816" y="24538"/>
                    </a:cubicBezTo>
                    <a:cubicBezTo>
                      <a:pt x="8957" y="24454"/>
                      <a:pt x="9125" y="24426"/>
                      <a:pt x="9322" y="24426"/>
                    </a:cubicBezTo>
                    <a:lnTo>
                      <a:pt x="9939" y="24426"/>
                    </a:lnTo>
                    <a:cubicBezTo>
                      <a:pt x="9972" y="24430"/>
                      <a:pt x="10005" y="24433"/>
                      <a:pt x="10038" y="24433"/>
                    </a:cubicBezTo>
                    <a:cubicBezTo>
                      <a:pt x="10201" y="24433"/>
                      <a:pt x="10361" y="24374"/>
                      <a:pt x="10501" y="24257"/>
                    </a:cubicBezTo>
                    <a:lnTo>
                      <a:pt x="10585" y="24173"/>
                    </a:lnTo>
                    <a:cubicBezTo>
                      <a:pt x="11090" y="23864"/>
                      <a:pt x="11624" y="23612"/>
                      <a:pt x="12185" y="23443"/>
                    </a:cubicBezTo>
                    <a:cubicBezTo>
                      <a:pt x="12550" y="23303"/>
                      <a:pt x="12971" y="23190"/>
                      <a:pt x="13365" y="23162"/>
                    </a:cubicBezTo>
                    <a:cubicBezTo>
                      <a:pt x="13589" y="23162"/>
                      <a:pt x="13786" y="23247"/>
                      <a:pt x="13926" y="23387"/>
                    </a:cubicBezTo>
                    <a:cubicBezTo>
                      <a:pt x="14123" y="23527"/>
                      <a:pt x="14459" y="23780"/>
                      <a:pt x="15554" y="24061"/>
                    </a:cubicBezTo>
                    <a:lnTo>
                      <a:pt x="15667" y="24089"/>
                    </a:lnTo>
                    <a:cubicBezTo>
                      <a:pt x="16144" y="24229"/>
                      <a:pt x="16621" y="24341"/>
                      <a:pt x="17127" y="24398"/>
                    </a:cubicBezTo>
                    <a:cubicBezTo>
                      <a:pt x="17239" y="24398"/>
                      <a:pt x="17239" y="24398"/>
                      <a:pt x="17407" y="24229"/>
                    </a:cubicBezTo>
                    <a:cubicBezTo>
                      <a:pt x="17828" y="23864"/>
                      <a:pt x="18278" y="23555"/>
                      <a:pt x="18783" y="23331"/>
                    </a:cubicBezTo>
                    <a:cubicBezTo>
                      <a:pt x="19120" y="23162"/>
                      <a:pt x="19344" y="23050"/>
                      <a:pt x="19513" y="22966"/>
                    </a:cubicBezTo>
                    <a:cubicBezTo>
                      <a:pt x="19513" y="22713"/>
                      <a:pt x="19625" y="22517"/>
                      <a:pt x="19822" y="22348"/>
                    </a:cubicBezTo>
                    <a:lnTo>
                      <a:pt x="19878" y="22292"/>
                    </a:lnTo>
                    <a:cubicBezTo>
                      <a:pt x="20215" y="21955"/>
                      <a:pt x="20496" y="21702"/>
                      <a:pt x="20889" y="21702"/>
                    </a:cubicBezTo>
                    <a:cubicBezTo>
                      <a:pt x="21254" y="21759"/>
                      <a:pt x="21590" y="21843"/>
                      <a:pt x="21927" y="22011"/>
                    </a:cubicBezTo>
                    <a:lnTo>
                      <a:pt x="22040" y="22039"/>
                    </a:lnTo>
                    <a:cubicBezTo>
                      <a:pt x="22096" y="21618"/>
                      <a:pt x="22180" y="21197"/>
                      <a:pt x="22320" y="20804"/>
                    </a:cubicBezTo>
                    <a:cubicBezTo>
                      <a:pt x="22405" y="20608"/>
                      <a:pt x="22433" y="20411"/>
                      <a:pt x="22433" y="20214"/>
                    </a:cubicBezTo>
                    <a:cubicBezTo>
                      <a:pt x="22405" y="20074"/>
                      <a:pt x="22405" y="19962"/>
                      <a:pt x="22405" y="19849"/>
                    </a:cubicBezTo>
                    <a:cubicBezTo>
                      <a:pt x="22377" y="19204"/>
                      <a:pt x="22545" y="18558"/>
                      <a:pt x="22910" y="18025"/>
                    </a:cubicBezTo>
                    <a:cubicBezTo>
                      <a:pt x="22966" y="17940"/>
                      <a:pt x="23135" y="17379"/>
                      <a:pt x="23303" y="16284"/>
                    </a:cubicBezTo>
                    <a:lnTo>
                      <a:pt x="23303" y="16256"/>
                    </a:lnTo>
                    <a:lnTo>
                      <a:pt x="23219" y="16172"/>
                    </a:lnTo>
                    <a:cubicBezTo>
                      <a:pt x="22938" y="15779"/>
                      <a:pt x="22770" y="15329"/>
                      <a:pt x="22657" y="14880"/>
                    </a:cubicBezTo>
                    <a:cubicBezTo>
                      <a:pt x="22461" y="13954"/>
                      <a:pt x="22152" y="13055"/>
                      <a:pt x="21787" y="12185"/>
                    </a:cubicBezTo>
                    <a:cubicBezTo>
                      <a:pt x="21506" y="11483"/>
                      <a:pt x="21422" y="11483"/>
                      <a:pt x="21254" y="11427"/>
                    </a:cubicBezTo>
                    <a:cubicBezTo>
                      <a:pt x="20832" y="11287"/>
                      <a:pt x="20467" y="11062"/>
                      <a:pt x="20187" y="10725"/>
                    </a:cubicBezTo>
                    <a:cubicBezTo>
                      <a:pt x="19316" y="9883"/>
                      <a:pt x="19232" y="9743"/>
                      <a:pt x="18979" y="9181"/>
                    </a:cubicBezTo>
                    <a:cubicBezTo>
                      <a:pt x="18923" y="9069"/>
                      <a:pt x="18839" y="8900"/>
                      <a:pt x="18755" y="8704"/>
                    </a:cubicBezTo>
                    <a:cubicBezTo>
                      <a:pt x="18334" y="8002"/>
                      <a:pt x="17800" y="7412"/>
                      <a:pt x="17127" y="6963"/>
                    </a:cubicBezTo>
                    <a:lnTo>
                      <a:pt x="17098" y="6935"/>
                    </a:lnTo>
                    <a:cubicBezTo>
                      <a:pt x="17014" y="6879"/>
                      <a:pt x="16677" y="6710"/>
                      <a:pt x="16369" y="6542"/>
                    </a:cubicBezTo>
                    <a:cubicBezTo>
                      <a:pt x="15358" y="6009"/>
                      <a:pt x="14572" y="5588"/>
                      <a:pt x="14291" y="5251"/>
                    </a:cubicBezTo>
                    <a:cubicBezTo>
                      <a:pt x="14010" y="4858"/>
                      <a:pt x="13842" y="4408"/>
                      <a:pt x="13729" y="3959"/>
                    </a:cubicBezTo>
                    <a:cubicBezTo>
                      <a:pt x="13645" y="3622"/>
                      <a:pt x="13533" y="3257"/>
                      <a:pt x="13365" y="2836"/>
                    </a:cubicBezTo>
                    <a:cubicBezTo>
                      <a:pt x="13196" y="2415"/>
                      <a:pt x="13028" y="2443"/>
                      <a:pt x="12494" y="2387"/>
                    </a:cubicBezTo>
                    <a:cubicBezTo>
                      <a:pt x="11989" y="2387"/>
                      <a:pt x="11512" y="2275"/>
                      <a:pt x="11062" y="2050"/>
                    </a:cubicBezTo>
                    <a:cubicBezTo>
                      <a:pt x="10332" y="1713"/>
                      <a:pt x="9799" y="1096"/>
                      <a:pt x="9518" y="338"/>
                    </a:cubicBezTo>
                    <a:cubicBezTo>
                      <a:pt x="9462" y="225"/>
                      <a:pt x="9406" y="113"/>
                      <a:pt x="9350" y="1"/>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37"/>
              <p:cNvSpPr/>
              <p:nvPr/>
            </p:nvSpPr>
            <p:spPr>
              <a:xfrm>
                <a:off x="3764725" y="2482700"/>
                <a:ext cx="526425" cy="501150"/>
              </a:xfrm>
              <a:custGeom>
                <a:rect b="b" l="l" r="r" t="t"/>
                <a:pathLst>
                  <a:path extrusionOk="0" h="20046" w="21057">
                    <a:moveTo>
                      <a:pt x="5250" y="0"/>
                    </a:moveTo>
                    <a:cubicBezTo>
                      <a:pt x="4801" y="56"/>
                      <a:pt x="4352" y="140"/>
                      <a:pt x="3903" y="281"/>
                    </a:cubicBezTo>
                    <a:lnTo>
                      <a:pt x="3397" y="421"/>
                    </a:lnTo>
                    <a:lnTo>
                      <a:pt x="3285" y="449"/>
                    </a:lnTo>
                    <a:lnTo>
                      <a:pt x="2808" y="562"/>
                    </a:lnTo>
                    <a:lnTo>
                      <a:pt x="2302" y="702"/>
                    </a:lnTo>
                    <a:lnTo>
                      <a:pt x="2190" y="730"/>
                    </a:lnTo>
                    <a:lnTo>
                      <a:pt x="1769" y="814"/>
                    </a:lnTo>
                    <a:lnTo>
                      <a:pt x="1685" y="842"/>
                    </a:lnTo>
                    <a:lnTo>
                      <a:pt x="1264" y="955"/>
                    </a:lnTo>
                    <a:lnTo>
                      <a:pt x="1123" y="983"/>
                    </a:lnTo>
                    <a:lnTo>
                      <a:pt x="842" y="1039"/>
                    </a:lnTo>
                    <a:lnTo>
                      <a:pt x="702" y="1095"/>
                    </a:lnTo>
                    <a:lnTo>
                      <a:pt x="365" y="1151"/>
                    </a:lnTo>
                    <a:lnTo>
                      <a:pt x="253" y="1179"/>
                    </a:lnTo>
                    <a:lnTo>
                      <a:pt x="56" y="1235"/>
                    </a:lnTo>
                    <a:lnTo>
                      <a:pt x="0" y="1235"/>
                    </a:lnTo>
                    <a:lnTo>
                      <a:pt x="112" y="1685"/>
                    </a:lnTo>
                    <a:lnTo>
                      <a:pt x="955" y="16648"/>
                    </a:lnTo>
                    <a:cubicBezTo>
                      <a:pt x="1123" y="16648"/>
                      <a:pt x="1292" y="16648"/>
                      <a:pt x="1460" y="16620"/>
                    </a:cubicBezTo>
                    <a:cubicBezTo>
                      <a:pt x="2106" y="16620"/>
                      <a:pt x="2555" y="16592"/>
                      <a:pt x="2864" y="16592"/>
                    </a:cubicBezTo>
                    <a:lnTo>
                      <a:pt x="3004" y="16592"/>
                    </a:lnTo>
                    <a:cubicBezTo>
                      <a:pt x="3481" y="16592"/>
                      <a:pt x="3818" y="16592"/>
                      <a:pt x="3903" y="17013"/>
                    </a:cubicBezTo>
                    <a:cubicBezTo>
                      <a:pt x="3931" y="17294"/>
                      <a:pt x="3762" y="17575"/>
                      <a:pt x="3481" y="17687"/>
                    </a:cubicBezTo>
                    <a:cubicBezTo>
                      <a:pt x="3341" y="17771"/>
                      <a:pt x="3229" y="17856"/>
                      <a:pt x="3116" y="17940"/>
                    </a:cubicBezTo>
                    <a:cubicBezTo>
                      <a:pt x="3425" y="18698"/>
                      <a:pt x="3313" y="19175"/>
                      <a:pt x="3088" y="20045"/>
                    </a:cubicBezTo>
                    <a:lnTo>
                      <a:pt x="15273" y="19680"/>
                    </a:lnTo>
                    <a:cubicBezTo>
                      <a:pt x="15582" y="18894"/>
                      <a:pt x="15834" y="17828"/>
                      <a:pt x="15638" y="17491"/>
                    </a:cubicBezTo>
                    <a:cubicBezTo>
                      <a:pt x="15554" y="17350"/>
                      <a:pt x="15413" y="17238"/>
                      <a:pt x="15245" y="17154"/>
                    </a:cubicBezTo>
                    <a:cubicBezTo>
                      <a:pt x="14964" y="17013"/>
                      <a:pt x="14767" y="16789"/>
                      <a:pt x="14711" y="16480"/>
                    </a:cubicBezTo>
                    <a:cubicBezTo>
                      <a:pt x="14627" y="16059"/>
                      <a:pt x="14880" y="15610"/>
                      <a:pt x="15245" y="15076"/>
                    </a:cubicBezTo>
                    <a:cubicBezTo>
                      <a:pt x="15610" y="14543"/>
                      <a:pt x="15919" y="14094"/>
                      <a:pt x="16199" y="13672"/>
                    </a:cubicBezTo>
                    <a:cubicBezTo>
                      <a:pt x="16620" y="13027"/>
                      <a:pt x="17042" y="12409"/>
                      <a:pt x="17800" y="11370"/>
                    </a:cubicBezTo>
                    <a:lnTo>
                      <a:pt x="18080" y="10977"/>
                    </a:lnTo>
                    <a:cubicBezTo>
                      <a:pt x="18361" y="10640"/>
                      <a:pt x="18586" y="10360"/>
                      <a:pt x="18782" y="10135"/>
                    </a:cubicBezTo>
                    <a:cubicBezTo>
                      <a:pt x="19091" y="9826"/>
                      <a:pt x="19344" y="9461"/>
                      <a:pt x="19540" y="9068"/>
                    </a:cubicBezTo>
                    <a:cubicBezTo>
                      <a:pt x="19596" y="8900"/>
                      <a:pt x="19653" y="8759"/>
                      <a:pt x="19709" y="8563"/>
                    </a:cubicBezTo>
                    <a:cubicBezTo>
                      <a:pt x="19821" y="8170"/>
                      <a:pt x="19905" y="7805"/>
                      <a:pt x="19989" y="7412"/>
                    </a:cubicBezTo>
                    <a:cubicBezTo>
                      <a:pt x="19989" y="7356"/>
                      <a:pt x="19989" y="7271"/>
                      <a:pt x="19989" y="7187"/>
                    </a:cubicBezTo>
                    <a:cubicBezTo>
                      <a:pt x="19989" y="7019"/>
                      <a:pt x="20017" y="6822"/>
                      <a:pt x="20046" y="6542"/>
                    </a:cubicBezTo>
                    <a:cubicBezTo>
                      <a:pt x="20046" y="6429"/>
                      <a:pt x="20102" y="6317"/>
                      <a:pt x="20102" y="6177"/>
                    </a:cubicBezTo>
                    <a:lnTo>
                      <a:pt x="20102" y="6092"/>
                    </a:lnTo>
                    <a:cubicBezTo>
                      <a:pt x="20130" y="5980"/>
                      <a:pt x="20158" y="5868"/>
                      <a:pt x="20214" y="5727"/>
                    </a:cubicBezTo>
                    <a:lnTo>
                      <a:pt x="20214" y="5671"/>
                    </a:lnTo>
                    <a:cubicBezTo>
                      <a:pt x="20242" y="5559"/>
                      <a:pt x="20270" y="5447"/>
                      <a:pt x="20298" y="5334"/>
                    </a:cubicBezTo>
                    <a:lnTo>
                      <a:pt x="20326" y="5222"/>
                    </a:lnTo>
                    <a:cubicBezTo>
                      <a:pt x="20382" y="5082"/>
                      <a:pt x="20411" y="4941"/>
                      <a:pt x="20467" y="4829"/>
                    </a:cubicBezTo>
                    <a:lnTo>
                      <a:pt x="20495" y="4745"/>
                    </a:lnTo>
                    <a:lnTo>
                      <a:pt x="20607" y="4380"/>
                    </a:lnTo>
                    <a:lnTo>
                      <a:pt x="20663" y="4267"/>
                    </a:lnTo>
                    <a:lnTo>
                      <a:pt x="20775" y="3931"/>
                    </a:lnTo>
                    <a:lnTo>
                      <a:pt x="20832" y="3818"/>
                    </a:lnTo>
                    <a:lnTo>
                      <a:pt x="20916" y="3566"/>
                    </a:lnTo>
                    <a:lnTo>
                      <a:pt x="20972" y="3453"/>
                    </a:lnTo>
                    <a:lnTo>
                      <a:pt x="21056" y="3201"/>
                    </a:lnTo>
                    <a:lnTo>
                      <a:pt x="21056" y="3144"/>
                    </a:lnTo>
                    <a:lnTo>
                      <a:pt x="21028" y="3088"/>
                    </a:lnTo>
                    <a:cubicBezTo>
                      <a:pt x="20944" y="3004"/>
                      <a:pt x="20832" y="2920"/>
                      <a:pt x="20747" y="2836"/>
                    </a:cubicBezTo>
                    <a:lnTo>
                      <a:pt x="20635" y="2751"/>
                    </a:lnTo>
                    <a:cubicBezTo>
                      <a:pt x="20495" y="2611"/>
                      <a:pt x="20382" y="2499"/>
                      <a:pt x="20270" y="2358"/>
                    </a:cubicBezTo>
                    <a:cubicBezTo>
                      <a:pt x="20074" y="2134"/>
                      <a:pt x="19877" y="1881"/>
                      <a:pt x="19765" y="1600"/>
                    </a:cubicBezTo>
                    <a:cubicBezTo>
                      <a:pt x="19681" y="1432"/>
                      <a:pt x="19568" y="1292"/>
                      <a:pt x="19400" y="1207"/>
                    </a:cubicBezTo>
                    <a:cubicBezTo>
                      <a:pt x="19231" y="1067"/>
                      <a:pt x="19035" y="983"/>
                      <a:pt x="18838" y="983"/>
                    </a:cubicBezTo>
                    <a:lnTo>
                      <a:pt x="18642" y="983"/>
                    </a:lnTo>
                    <a:cubicBezTo>
                      <a:pt x="18473" y="983"/>
                      <a:pt x="18221" y="1039"/>
                      <a:pt x="17912" y="1095"/>
                    </a:cubicBezTo>
                    <a:lnTo>
                      <a:pt x="17210" y="1179"/>
                    </a:lnTo>
                    <a:cubicBezTo>
                      <a:pt x="16789" y="1235"/>
                      <a:pt x="16368" y="1235"/>
                      <a:pt x="15947" y="1235"/>
                    </a:cubicBezTo>
                    <a:cubicBezTo>
                      <a:pt x="15441" y="1235"/>
                      <a:pt x="14852" y="1235"/>
                      <a:pt x="14262" y="1207"/>
                    </a:cubicBezTo>
                    <a:cubicBezTo>
                      <a:pt x="13645" y="1179"/>
                      <a:pt x="12943" y="1179"/>
                      <a:pt x="12325" y="1179"/>
                    </a:cubicBezTo>
                    <a:cubicBezTo>
                      <a:pt x="12155" y="1168"/>
                      <a:pt x="11986" y="1162"/>
                      <a:pt x="11819" y="1162"/>
                    </a:cubicBezTo>
                    <a:cubicBezTo>
                      <a:pt x="11183" y="1162"/>
                      <a:pt x="10561" y="1242"/>
                      <a:pt x="9939" y="1376"/>
                    </a:cubicBezTo>
                    <a:cubicBezTo>
                      <a:pt x="9630" y="1432"/>
                      <a:pt x="9349" y="1600"/>
                      <a:pt x="9153" y="1825"/>
                    </a:cubicBezTo>
                    <a:cubicBezTo>
                      <a:pt x="9012" y="1993"/>
                      <a:pt x="8816" y="2106"/>
                      <a:pt x="8619" y="2106"/>
                    </a:cubicBezTo>
                    <a:cubicBezTo>
                      <a:pt x="8338" y="2106"/>
                      <a:pt x="8001" y="1909"/>
                      <a:pt x="7103" y="1348"/>
                    </a:cubicBezTo>
                    <a:cubicBezTo>
                      <a:pt x="6626" y="1039"/>
                      <a:pt x="6177" y="702"/>
                      <a:pt x="5756" y="309"/>
                    </a:cubicBezTo>
                    <a:cubicBezTo>
                      <a:pt x="5503" y="56"/>
                      <a:pt x="5447" y="0"/>
                      <a:pt x="5250" y="0"/>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37"/>
              <p:cNvSpPr/>
              <p:nvPr/>
            </p:nvSpPr>
            <p:spPr>
              <a:xfrm>
                <a:off x="4283400" y="2368275"/>
                <a:ext cx="944025" cy="290600"/>
              </a:xfrm>
              <a:custGeom>
                <a:rect b="b" l="l" r="r" t="t"/>
                <a:pathLst>
                  <a:path extrusionOk="0" h="11624" w="37761">
                    <a:moveTo>
                      <a:pt x="37143" y="1"/>
                    </a:moveTo>
                    <a:cubicBezTo>
                      <a:pt x="36778" y="29"/>
                      <a:pt x="36413" y="113"/>
                      <a:pt x="36076" y="254"/>
                    </a:cubicBezTo>
                    <a:cubicBezTo>
                      <a:pt x="35571" y="422"/>
                      <a:pt x="35038" y="562"/>
                      <a:pt x="34504" y="647"/>
                    </a:cubicBezTo>
                    <a:lnTo>
                      <a:pt x="34224" y="675"/>
                    </a:lnTo>
                    <a:lnTo>
                      <a:pt x="33185" y="675"/>
                    </a:lnTo>
                    <a:lnTo>
                      <a:pt x="32988" y="647"/>
                    </a:lnTo>
                    <a:lnTo>
                      <a:pt x="32904" y="647"/>
                    </a:lnTo>
                    <a:lnTo>
                      <a:pt x="32707" y="619"/>
                    </a:lnTo>
                    <a:lnTo>
                      <a:pt x="32595" y="619"/>
                    </a:lnTo>
                    <a:lnTo>
                      <a:pt x="32314" y="562"/>
                    </a:lnTo>
                    <a:lnTo>
                      <a:pt x="31837" y="506"/>
                    </a:lnTo>
                    <a:lnTo>
                      <a:pt x="31135" y="394"/>
                    </a:lnTo>
                    <a:cubicBezTo>
                      <a:pt x="30798" y="338"/>
                      <a:pt x="30462" y="310"/>
                      <a:pt x="30153" y="310"/>
                    </a:cubicBezTo>
                    <a:cubicBezTo>
                      <a:pt x="30068" y="310"/>
                      <a:pt x="29984" y="310"/>
                      <a:pt x="29928" y="338"/>
                    </a:cubicBezTo>
                    <a:cubicBezTo>
                      <a:pt x="29900" y="338"/>
                      <a:pt x="29872" y="366"/>
                      <a:pt x="29872" y="366"/>
                    </a:cubicBezTo>
                    <a:cubicBezTo>
                      <a:pt x="29675" y="619"/>
                      <a:pt x="29395" y="815"/>
                      <a:pt x="29086" y="899"/>
                    </a:cubicBezTo>
                    <a:cubicBezTo>
                      <a:pt x="28890" y="1008"/>
                      <a:pt x="28660" y="1049"/>
                      <a:pt x="28423" y="1049"/>
                    </a:cubicBezTo>
                    <a:cubicBezTo>
                      <a:pt x="28354" y="1049"/>
                      <a:pt x="28285" y="1046"/>
                      <a:pt x="28216" y="1040"/>
                    </a:cubicBezTo>
                    <a:cubicBezTo>
                      <a:pt x="28019" y="1012"/>
                      <a:pt x="27851" y="955"/>
                      <a:pt x="27682" y="871"/>
                    </a:cubicBezTo>
                    <a:cubicBezTo>
                      <a:pt x="27008" y="562"/>
                      <a:pt x="26306" y="366"/>
                      <a:pt x="25577" y="254"/>
                    </a:cubicBezTo>
                    <a:cubicBezTo>
                      <a:pt x="25240" y="197"/>
                      <a:pt x="24875" y="141"/>
                      <a:pt x="24510" y="141"/>
                    </a:cubicBezTo>
                    <a:cubicBezTo>
                      <a:pt x="24257" y="141"/>
                      <a:pt x="24257" y="141"/>
                      <a:pt x="24173" y="310"/>
                    </a:cubicBezTo>
                    <a:cubicBezTo>
                      <a:pt x="23920" y="731"/>
                      <a:pt x="23555" y="1068"/>
                      <a:pt x="23106" y="1320"/>
                    </a:cubicBezTo>
                    <a:cubicBezTo>
                      <a:pt x="22881" y="1433"/>
                      <a:pt x="22629" y="1545"/>
                      <a:pt x="22376" y="1657"/>
                    </a:cubicBezTo>
                    <a:cubicBezTo>
                      <a:pt x="21197" y="2135"/>
                      <a:pt x="20720" y="2275"/>
                      <a:pt x="20355" y="2275"/>
                    </a:cubicBezTo>
                    <a:cubicBezTo>
                      <a:pt x="20186" y="2247"/>
                      <a:pt x="20046" y="2247"/>
                      <a:pt x="19877" y="2191"/>
                    </a:cubicBezTo>
                    <a:cubicBezTo>
                      <a:pt x="19456" y="2078"/>
                      <a:pt x="19007" y="2050"/>
                      <a:pt x="18586" y="2050"/>
                    </a:cubicBezTo>
                    <a:lnTo>
                      <a:pt x="18502" y="2050"/>
                    </a:lnTo>
                    <a:cubicBezTo>
                      <a:pt x="17379" y="2050"/>
                      <a:pt x="17266" y="2078"/>
                      <a:pt x="16929" y="2191"/>
                    </a:cubicBezTo>
                    <a:lnTo>
                      <a:pt x="16817" y="2219"/>
                    </a:lnTo>
                    <a:cubicBezTo>
                      <a:pt x="16284" y="2359"/>
                      <a:pt x="15750" y="2443"/>
                      <a:pt x="15217" y="2528"/>
                    </a:cubicBezTo>
                    <a:cubicBezTo>
                      <a:pt x="14431" y="2640"/>
                      <a:pt x="14066" y="2696"/>
                      <a:pt x="13841" y="2696"/>
                    </a:cubicBezTo>
                    <a:lnTo>
                      <a:pt x="13757" y="2696"/>
                    </a:lnTo>
                    <a:cubicBezTo>
                      <a:pt x="13727" y="2701"/>
                      <a:pt x="13697" y="2703"/>
                      <a:pt x="13668" y="2703"/>
                    </a:cubicBezTo>
                    <a:cubicBezTo>
                      <a:pt x="13530" y="2703"/>
                      <a:pt x="13395" y="2653"/>
                      <a:pt x="13280" y="2584"/>
                    </a:cubicBezTo>
                    <a:cubicBezTo>
                      <a:pt x="12915" y="2387"/>
                      <a:pt x="12522" y="2275"/>
                      <a:pt x="12101" y="2219"/>
                    </a:cubicBezTo>
                    <a:cubicBezTo>
                      <a:pt x="11651" y="2135"/>
                      <a:pt x="11202" y="2078"/>
                      <a:pt x="10753" y="2050"/>
                    </a:cubicBezTo>
                    <a:cubicBezTo>
                      <a:pt x="10728" y="2042"/>
                      <a:pt x="10706" y="2039"/>
                      <a:pt x="10686" y="2039"/>
                    </a:cubicBezTo>
                    <a:cubicBezTo>
                      <a:pt x="10636" y="2039"/>
                      <a:pt x="10596" y="2059"/>
                      <a:pt x="10557" y="2078"/>
                    </a:cubicBezTo>
                    <a:cubicBezTo>
                      <a:pt x="10388" y="2163"/>
                      <a:pt x="10192" y="2219"/>
                      <a:pt x="10023" y="2247"/>
                    </a:cubicBezTo>
                    <a:cubicBezTo>
                      <a:pt x="9799" y="2275"/>
                      <a:pt x="9658" y="2415"/>
                      <a:pt x="9462" y="2752"/>
                    </a:cubicBezTo>
                    <a:cubicBezTo>
                      <a:pt x="9181" y="3258"/>
                      <a:pt x="8732" y="3651"/>
                      <a:pt x="8198" y="3875"/>
                    </a:cubicBezTo>
                    <a:cubicBezTo>
                      <a:pt x="7594" y="4061"/>
                      <a:pt x="6950" y="4170"/>
                      <a:pt x="6300" y="4170"/>
                    </a:cubicBezTo>
                    <a:cubicBezTo>
                      <a:pt x="6166" y="4170"/>
                      <a:pt x="6031" y="4166"/>
                      <a:pt x="5896" y="4156"/>
                    </a:cubicBezTo>
                    <a:cubicBezTo>
                      <a:pt x="5559" y="4156"/>
                      <a:pt x="5166" y="4156"/>
                      <a:pt x="4689" y="4128"/>
                    </a:cubicBezTo>
                    <a:lnTo>
                      <a:pt x="3875" y="4128"/>
                    </a:lnTo>
                    <a:lnTo>
                      <a:pt x="3650" y="4100"/>
                    </a:lnTo>
                    <a:lnTo>
                      <a:pt x="3566" y="4100"/>
                    </a:lnTo>
                    <a:lnTo>
                      <a:pt x="3426" y="4072"/>
                    </a:lnTo>
                    <a:lnTo>
                      <a:pt x="3341" y="4044"/>
                    </a:lnTo>
                    <a:lnTo>
                      <a:pt x="3257" y="4016"/>
                    </a:lnTo>
                    <a:lnTo>
                      <a:pt x="3229" y="4016"/>
                    </a:lnTo>
                    <a:lnTo>
                      <a:pt x="3061" y="4156"/>
                    </a:lnTo>
                    <a:lnTo>
                      <a:pt x="2948" y="4268"/>
                    </a:lnTo>
                    <a:lnTo>
                      <a:pt x="2808" y="4409"/>
                    </a:lnTo>
                    <a:lnTo>
                      <a:pt x="2724" y="4493"/>
                    </a:lnTo>
                    <a:lnTo>
                      <a:pt x="2583" y="4633"/>
                    </a:lnTo>
                    <a:lnTo>
                      <a:pt x="2499" y="4717"/>
                    </a:lnTo>
                    <a:lnTo>
                      <a:pt x="2415" y="4830"/>
                    </a:lnTo>
                    <a:lnTo>
                      <a:pt x="2359" y="4942"/>
                    </a:lnTo>
                    <a:lnTo>
                      <a:pt x="2274" y="5054"/>
                    </a:lnTo>
                    <a:lnTo>
                      <a:pt x="2218" y="5111"/>
                    </a:lnTo>
                    <a:cubicBezTo>
                      <a:pt x="2218" y="5167"/>
                      <a:pt x="2190" y="5195"/>
                      <a:pt x="2162" y="5223"/>
                    </a:cubicBezTo>
                    <a:lnTo>
                      <a:pt x="2134" y="5279"/>
                    </a:lnTo>
                    <a:cubicBezTo>
                      <a:pt x="2134" y="5335"/>
                      <a:pt x="2106" y="5363"/>
                      <a:pt x="2106" y="5391"/>
                    </a:cubicBezTo>
                    <a:lnTo>
                      <a:pt x="2106" y="5419"/>
                    </a:lnTo>
                    <a:cubicBezTo>
                      <a:pt x="2078" y="5447"/>
                      <a:pt x="2078" y="5475"/>
                      <a:pt x="2078" y="5532"/>
                    </a:cubicBezTo>
                    <a:cubicBezTo>
                      <a:pt x="2078" y="5644"/>
                      <a:pt x="2106" y="5728"/>
                      <a:pt x="2134" y="5840"/>
                    </a:cubicBezTo>
                    <a:cubicBezTo>
                      <a:pt x="2274" y="6402"/>
                      <a:pt x="2274" y="6963"/>
                      <a:pt x="2134" y="7525"/>
                    </a:cubicBezTo>
                    <a:cubicBezTo>
                      <a:pt x="2106" y="7609"/>
                      <a:pt x="2050" y="7693"/>
                      <a:pt x="2022" y="7778"/>
                    </a:cubicBezTo>
                    <a:lnTo>
                      <a:pt x="1994" y="7806"/>
                    </a:lnTo>
                    <a:cubicBezTo>
                      <a:pt x="1938" y="7890"/>
                      <a:pt x="1881" y="7946"/>
                      <a:pt x="1825" y="8002"/>
                    </a:cubicBezTo>
                    <a:lnTo>
                      <a:pt x="1797" y="8030"/>
                    </a:lnTo>
                    <a:cubicBezTo>
                      <a:pt x="1741" y="8058"/>
                      <a:pt x="1685" y="8086"/>
                      <a:pt x="1629" y="8115"/>
                    </a:cubicBezTo>
                    <a:lnTo>
                      <a:pt x="1601" y="8115"/>
                    </a:lnTo>
                    <a:cubicBezTo>
                      <a:pt x="1516" y="8143"/>
                      <a:pt x="1460" y="8171"/>
                      <a:pt x="1376" y="8171"/>
                    </a:cubicBezTo>
                    <a:lnTo>
                      <a:pt x="1292" y="8171"/>
                    </a:lnTo>
                    <a:cubicBezTo>
                      <a:pt x="1208" y="8171"/>
                      <a:pt x="1123" y="8143"/>
                      <a:pt x="1039" y="8115"/>
                    </a:cubicBezTo>
                    <a:cubicBezTo>
                      <a:pt x="646" y="9097"/>
                      <a:pt x="113" y="10585"/>
                      <a:pt x="28" y="11287"/>
                    </a:cubicBezTo>
                    <a:cubicBezTo>
                      <a:pt x="28" y="11427"/>
                      <a:pt x="0" y="11540"/>
                      <a:pt x="0" y="11624"/>
                    </a:cubicBezTo>
                    <a:lnTo>
                      <a:pt x="8984" y="11624"/>
                    </a:lnTo>
                    <a:lnTo>
                      <a:pt x="20214" y="10697"/>
                    </a:lnTo>
                    <a:cubicBezTo>
                      <a:pt x="20327" y="10697"/>
                      <a:pt x="22236" y="10501"/>
                      <a:pt x="23836" y="10417"/>
                    </a:cubicBezTo>
                    <a:lnTo>
                      <a:pt x="24257" y="10417"/>
                    </a:lnTo>
                    <a:cubicBezTo>
                      <a:pt x="24594" y="10417"/>
                      <a:pt x="24931" y="10389"/>
                      <a:pt x="25183" y="10389"/>
                    </a:cubicBezTo>
                    <a:lnTo>
                      <a:pt x="25605" y="10389"/>
                    </a:lnTo>
                    <a:cubicBezTo>
                      <a:pt x="25668" y="10400"/>
                      <a:pt x="25732" y="10406"/>
                      <a:pt x="25795" y="10406"/>
                    </a:cubicBezTo>
                    <a:cubicBezTo>
                      <a:pt x="26183" y="10406"/>
                      <a:pt x="26563" y="10193"/>
                      <a:pt x="26756" y="9855"/>
                    </a:cubicBezTo>
                    <a:cubicBezTo>
                      <a:pt x="26812" y="9743"/>
                      <a:pt x="26896" y="9631"/>
                      <a:pt x="26980" y="9490"/>
                    </a:cubicBezTo>
                    <a:cubicBezTo>
                      <a:pt x="27036" y="9378"/>
                      <a:pt x="27149" y="9181"/>
                      <a:pt x="27233" y="8985"/>
                    </a:cubicBezTo>
                    <a:lnTo>
                      <a:pt x="27401" y="8704"/>
                    </a:lnTo>
                    <a:lnTo>
                      <a:pt x="27682" y="8143"/>
                    </a:lnTo>
                    <a:cubicBezTo>
                      <a:pt x="27963" y="7637"/>
                      <a:pt x="28103" y="7328"/>
                      <a:pt x="28187" y="7160"/>
                    </a:cubicBezTo>
                    <a:cubicBezTo>
                      <a:pt x="28272" y="6992"/>
                      <a:pt x="28384" y="6823"/>
                      <a:pt x="28496" y="6739"/>
                    </a:cubicBezTo>
                    <a:cubicBezTo>
                      <a:pt x="28693" y="6486"/>
                      <a:pt x="29114" y="6430"/>
                      <a:pt x="29900" y="6346"/>
                    </a:cubicBezTo>
                    <a:cubicBezTo>
                      <a:pt x="30405" y="6290"/>
                      <a:pt x="30911" y="6205"/>
                      <a:pt x="31388" y="6037"/>
                    </a:cubicBezTo>
                    <a:cubicBezTo>
                      <a:pt x="31753" y="5897"/>
                      <a:pt x="31753" y="5869"/>
                      <a:pt x="31837" y="5728"/>
                    </a:cubicBezTo>
                    <a:cubicBezTo>
                      <a:pt x="32090" y="5307"/>
                      <a:pt x="32427" y="4914"/>
                      <a:pt x="32848" y="4577"/>
                    </a:cubicBezTo>
                    <a:cubicBezTo>
                      <a:pt x="33774" y="3763"/>
                      <a:pt x="34027" y="3679"/>
                      <a:pt x="34448" y="3651"/>
                    </a:cubicBezTo>
                    <a:cubicBezTo>
                      <a:pt x="34645" y="3623"/>
                      <a:pt x="34841" y="3594"/>
                      <a:pt x="35010" y="3538"/>
                    </a:cubicBezTo>
                    <a:cubicBezTo>
                      <a:pt x="35234" y="3426"/>
                      <a:pt x="35487" y="3398"/>
                      <a:pt x="35711" y="3398"/>
                    </a:cubicBezTo>
                    <a:cubicBezTo>
                      <a:pt x="35824" y="3398"/>
                      <a:pt x="35908" y="3398"/>
                      <a:pt x="35992" y="3426"/>
                    </a:cubicBezTo>
                    <a:cubicBezTo>
                      <a:pt x="36273" y="3501"/>
                      <a:pt x="36554" y="3538"/>
                      <a:pt x="36843" y="3538"/>
                    </a:cubicBezTo>
                    <a:cubicBezTo>
                      <a:pt x="36987" y="3538"/>
                      <a:pt x="37134" y="3529"/>
                      <a:pt x="37284" y="3510"/>
                    </a:cubicBezTo>
                    <a:cubicBezTo>
                      <a:pt x="37424" y="3510"/>
                      <a:pt x="37592" y="3482"/>
                      <a:pt x="37761" y="3426"/>
                    </a:cubicBezTo>
                    <a:cubicBezTo>
                      <a:pt x="37733" y="3370"/>
                      <a:pt x="37705" y="3314"/>
                      <a:pt x="37677" y="3258"/>
                    </a:cubicBezTo>
                    <a:cubicBezTo>
                      <a:pt x="37480" y="2921"/>
                      <a:pt x="37396" y="2500"/>
                      <a:pt x="37480" y="2107"/>
                    </a:cubicBezTo>
                    <a:cubicBezTo>
                      <a:pt x="37508" y="2022"/>
                      <a:pt x="37508" y="1966"/>
                      <a:pt x="37508" y="1882"/>
                    </a:cubicBezTo>
                    <a:cubicBezTo>
                      <a:pt x="37508" y="1798"/>
                      <a:pt x="37508" y="1713"/>
                      <a:pt x="37508" y="1629"/>
                    </a:cubicBezTo>
                    <a:lnTo>
                      <a:pt x="37508" y="1601"/>
                    </a:lnTo>
                    <a:cubicBezTo>
                      <a:pt x="37508" y="1517"/>
                      <a:pt x="37508" y="1433"/>
                      <a:pt x="37480" y="1348"/>
                    </a:cubicBezTo>
                    <a:lnTo>
                      <a:pt x="37480" y="1292"/>
                    </a:lnTo>
                    <a:cubicBezTo>
                      <a:pt x="37480" y="1208"/>
                      <a:pt x="37452" y="1124"/>
                      <a:pt x="37452" y="1012"/>
                    </a:cubicBezTo>
                    <a:lnTo>
                      <a:pt x="37452" y="984"/>
                    </a:lnTo>
                    <a:cubicBezTo>
                      <a:pt x="37452" y="899"/>
                      <a:pt x="37396" y="787"/>
                      <a:pt x="37396" y="703"/>
                    </a:cubicBezTo>
                    <a:lnTo>
                      <a:pt x="37396" y="675"/>
                    </a:lnTo>
                    <a:cubicBezTo>
                      <a:pt x="37368" y="590"/>
                      <a:pt x="37340" y="506"/>
                      <a:pt x="37312" y="422"/>
                    </a:cubicBezTo>
                    <a:lnTo>
                      <a:pt x="37312" y="394"/>
                    </a:lnTo>
                    <a:cubicBezTo>
                      <a:pt x="37312" y="310"/>
                      <a:pt x="37284" y="225"/>
                      <a:pt x="37256" y="169"/>
                    </a:cubicBezTo>
                    <a:lnTo>
                      <a:pt x="37256" y="141"/>
                    </a:lnTo>
                    <a:cubicBezTo>
                      <a:pt x="37228" y="85"/>
                      <a:pt x="37199" y="29"/>
                      <a:pt x="37171" y="1"/>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37"/>
              <p:cNvSpPr/>
              <p:nvPr/>
            </p:nvSpPr>
            <p:spPr>
              <a:xfrm>
                <a:off x="5082125" y="2255275"/>
                <a:ext cx="216200" cy="106700"/>
              </a:xfrm>
              <a:custGeom>
                <a:rect b="b" l="l" r="r" t="t"/>
                <a:pathLst>
                  <a:path extrusionOk="0" h="4268" w="8648">
                    <a:moveTo>
                      <a:pt x="8311" y="1"/>
                    </a:moveTo>
                    <a:lnTo>
                      <a:pt x="8142" y="85"/>
                    </a:lnTo>
                    <a:lnTo>
                      <a:pt x="7974" y="141"/>
                    </a:lnTo>
                    <a:cubicBezTo>
                      <a:pt x="7777" y="225"/>
                      <a:pt x="7496" y="338"/>
                      <a:pt x="6710" y="731"/>
                    </a:cubicBezTo>
                    <a:cubicBezTo>
                      <a:pt x="6430" y="843"/>
                      <a:pt x="6205" y="955"/>
                      <a:pt x="5980" y="1124"/>
                    </a:cubicBezTo>
                    <a:cubicBezTo>
                      <a:pt x="5924" y="1405"/>
                      <a:pt x="5728" y="1601"/>
                      <a:pt x="5447" y="1685"/>
                    </a:cubicBezTo>
                    <a:cubicBezTo>
                      <a:pt x="5363" y="1713"/>
                      <a:pt x="5250" y="1741"/>
                      <a:pt x="5138" y="1741"/>
                    </a:cubicBezTo>
                    <a:cubicBezTo>
                      <a:pt x="4661" y="1741"/>
                      <a:pt x="4268" y="1405"/>
                      <a:pt x="3903" y="1124"/>
                    </a:cubicBezTo>
                    <a:cubicBezTo>
                      <a:pt x="3706" y="955"/>
                      <a:pt x="3510" y="843"/>
                      <a:pt x="3313" y="731"/>
                    </a:cubicBezTo>
                    <a:cubicBezTo>
                      <a:pt x="3257" y="703"/>
                      <a:pt x="3201" y="675"/>
                      <a:pt x="3145" y="647"/>
                    </a:cubicBezTo>
                    <a:cubicBezTo>
                      <a:pt x="3145" y="731"/>
                      <a:pt x="3145" y="787"/>
                      <a:pt x="3145" y="871"/>
                    </a:cubicBezTo>
                    <a:lnTo>
                      <a:pt x="3145" y="955"/>
                    </a:lnTo>
                    <a:cubicBezTo>
                      <a:pt x="3145" y="1012"/>
                      <a:pt x="3117" y="1096"/>
                      <a:pt x="3089" y="1152"/>
                    </a:cubicBezTo>
                    <a:lnTo>
                      <a:pt x="3089" y="1208"/>
                    </a:lnTo>
                    <a:cubicBezTo>
                      <a:pt x="3089" y="1264"/>
                      <a:pt x="3033" y="1348"/>
                      <a:pt x="3004" y="1405"/>
                    </a:cubicBezTo>
                    <a:lnTo>
                      <a:pt x="3004" y="1433"/>
                    </a:lnTo>
                    <a:cubicBezTo>
                      <a:pt x="2948" y="1489"/>
                      <a:pt x="2892" y="1573"/>
                      <a:pt x="2836" y="1629"/>
                    </a:cubicBezTo>
                    <a:cubicBezTo>
                      <a:pt x="2668" y="1826"/>
                      <a:pt x="2415" y="1938"/>
                      <a:pt x="2134" y="1966"/>
                    </a:cubicBezTo>
                    <a:cubicBezTo>
                      <a:pt x="1797" y="2022"/>
                      <a:pt x="1488" y="2135"/>
                      <a:pt x="1180" y="2275"/>
                    </a:cubicBezTo>
                    <a:cubicBezTo>
                      <a:pt x="955" y="2359"/>
                      <a:pt x="787" y="2415"/>
                      <a:pt x="646" y="2471"/>
                    </a:cubicBezTo>
                    <a:cubicBezTo>
                      <a:pt x="0" y="2696"/>
                      <a:pt x="0" y="2696"/>
                      <a:pt x="0" y="3314"/>
                    </a:cubicBezTo>
                    <a:cubicBezTo>
                      <a:pt x="0" y="3538"/>
                      <a:pt x="85" y="3735"/>
                      <a:pt x="225" y="3903"/>
                    </a:cubicBezTo>
                    <a:cubicBezTo>
                      <a:pt x="253" y="3959"/>
                      <a:pt x="281" y="4016"/>
                      <a:pt x="337" y="4100"/>
                    </a:cubicBezTo>
                    <a:lnTo>
                      <a:pt x="478" y="4128"/>
                    </a:lnTo>
                    <a:cubicBezTo>
                      <a:pt x="938" y="4224"/>
                      <a:pt x="1412" y="4267"/>
                      <a:pt x="1881" y="4267"/>
                    </a:cubicBezTo>
                    <a:cubicBezTo>
                      <a:pt x="2098" y="4267"/>
                      <a:pt x="2314" y="4258"/>
                      <a:pt x="2527" y="4240"/>
                    </a:cubicBezTo>
                    <a:cubicBezTo>
                      <a:pt x="3004" y="4156"/>
                      <a:pt x="3510" y="4044"/>
                      <a:pt x="3987" y="3875"/>
                    </a:cubicBezTo>
                    <a:cubicBezTo>
                      <a:pt x="4380" y="3735"/>
                      <a:pt x="4801" y="3623"/>
                      <a:pt x="5222" y="3594"/>
                    </a:cubicBezTo>
                    <a:cubicBezTo>
                      <a:pt x="5244" y="3591"/>
                      <a:pt x="5266" y="3589"/>
                      <a:pt x="5289" y="3589"/>
                    </a:cubicBezTo>
                    <a:cubicBezTo>
                      <a:pt x="5440" y="3589"/>
                      <a:pt x="5602" y="3669"/>
                      <a:pt x="5700" y="3791"/>
                    </a:cubicBezTo>
                    <a:lnTo>
                      <a:pt x="5756" y="3791"/>
                    </a:lnTo>
                    <a:lnTo>
                      <a:pt x="5812" y="3819"/>
                    </a:lnTo>
                    <a:lnTo>
                      <a:pt x="5896" y="3847"/>
                    </a:lnTo>
                    <a:lnTo>
                      <a:pt x="5924" y="3847"/>
                    </a:lnTo>
                    <a:lnTo>
                      <a:pt x="6008" y="3875"/>
                    </a:lnTo>
                    <a:lnTo>
                      <a:pt x="6486" y="3875"/>
                    </a:lnTo>
                    <a:lnTo>
                      <a:pt x="6766" y="3903"/>
                    </a:lnTo>
                    <a:lnTo>
                      <a:pt x="7131" y="3931"/>
                    </a:lnTo>
                    <a:lnTo>
                      <a:pt x="7777" y="3931"/>
                    </a:lnTo>
                    <a:lnTo>
                      <a:pt x="7946" y="3903"/>
                    </a:lnTo>
                    <a:lnTo>
                      <a:pt x="8002" y="3903"/>
                    </a:lnTo>
                    <a:lnTo>
                      <a:pt x="8226" y="3875"/>
                    </a:lnTo>
                    <a:lnTo>
                      <a:pt x="8283" y="3875"/>
                    </a:lnTo>
                    <a:lnTo>
                      <a:pt x="8479" y="3847"/>
                    </a:lnTo>
                    <a:lnTo>
                      <a:pt x="8395" y="3454"/>
                    </a:lnTo>
                    <a:cubicBezTo>
                      <a:pt x="8142" y="3145"/>
                      <a:pt x="8030" y="2752"/>
                      <a:pt x="8058" y="2359"/>
                    </a:cubicBezTo>
                    <a:cubicBezTo>
                      <a:pt x="8086" y="2135"/>
                      <a:pt x="8198" y="1966"/>
                      <a:pt x="8395" y="1882"/>
                    </a:cubicBezTo>
                    <a:cubicBezTo>
                      <a:pt x="8451" y="1854"/>
                      <a:pt x="8479" y="1741"/>
                      <a:pt x="8479" y="1713"/>
                    </a:cubicBezTo>
                    <a:lnTo>
                      <a:pt x="8479" y="1573"/>
                    </a:lnTo>
                    <a:lnTo>
                      <a:pt x="8535" y="1461"/>
                    </a:lnTo>
                    <a:cubicBezTo>
                      <a:pt x="8647" y="1180"/>
                      <a:pt x="8619" y="843"/>
                      <a:pt x="8507" y="534"/>
                    </a:cubicBezTo>
                    <a:lnTo>
                      <a:pt x="8423" y="282"/>
                    </a:lnTo>
                    <a:lnTo>
                      <a:pt x="8423" y="254"/>
                    </a:lnTo>
                    <a:lnTo>
                      <a:pt x="8339" y="57"/>
                    </a:lnTo>
                    <a:lnTo>
                      <a:pt x="8311" y="1"/>
                    </a:ln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37"/>
              <p:cNvSpPr/>
              <p:nvPr/>
            </p:nvSpPr>
            <p:spPr>
              <a:xfrm>
                <a:off x="5701175" y="2674300"/>
                <a:ext cx="25" cy="11250"/>
              </a:xfrm>
              <a:custGeom>
                <a:rect b="b" l="l" r="r" t="t"/>
                <a:pathLst>
                  <a:path extrusionOk="0" h="450" w="1">
                    <a:moveTo>
                      <a:pt x="0" y="0"/>
                    </a:moveTo>
                    <a:lnTo>
                      <a:pt x="0" y="0"/>
                    </a:lnTo>
                    <a:lnTo>
                      <a:pt x="0" y="450"/>
                    </a:lnTo>
                    <a:lnTo>
                      <a:pt x="0" y="450"/>
                    </a:ln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37"/>
              <p:cNvSpPr/>
              <p:nvPr/>
            </p:nvSpPr>
            <p:spPr>
              <a:xfrm>
                <a:off x="4978250" y="2274925"/>
                <a:ext cx="944725" cy="399400"/>
              </a:xfrm>
              <a:custGeom>
                <a:rect b="b" l="l" r="r" t="t"/>
                <a:pathLst>
                  <a:path extrusionOk="0" h="15976" w="37789">
                    <a:moveTo>
                      <a:pt x="29507" y="1"/>
                    </a:moveTo>
                    <a:cubicBezTo>
                      <a:pt x="29367" y="1"/>
                      <a:pt x="29254" y="29"/>
                      <a:pt x="29170" y="85"/>
                    </a:cubicBezTo>
                    <a:cubicBezTo>
                      <a:pt x="28805" y="282"/>
                      <a:pt x="28412" y="394"/>
                      <a:pt x="28019" y="478"/>
                    </a:cubicBezTo>
                    <a:cubicBezTo>
                      <a:pt x="27794" y="506"/>
                      <a:pt x="27542" y="562"/>
                      <a:pt x="27233" y="591"/>
                    </a:cubicBezTo>
                    <a:cubicBezTo>
                      <a:pt x="25773" y="815"/>
                      <a:pt x="25633" y="871"/>
                      <a:pt x="25548" y="927"/>
                    </a:cubicBezTo>
                    <a:cubicBezTo>
                      <a:pt x="25155" y="1068"/>
                      <a:pt x="24762" y="1180"/>
                      <a:pt x="24369" y="1208"/>
                    </a:cubicBezTo>
                    <a:cubicBezTo>
                      <a:pt x="24004" y="1292"/>
                      <a:pt x="23611" y="1320"/>
                      <a:pt x="23246" y="1349"/>
                    </a:cubicBezTo>
                    <a:cubicBezTo>
                      <a:pt x="23209" y="1356"/>
                      <a:pt x="23173" y="1360"/>
                      <a:pt x="23139" y="1360"/>
                    </a:cubicBezTo>
                    <a:cubicBezTo>
                      <a:pt x="23046" y="1360"/>
                      <a:pt x="22964" y="1333"/>
                      <a:pt x="22881" y="1292"/>
                    </a:cubicBezTo>
                    <a:cubicBezTo>
                      <a:pt x="22734" y="1229"/>
                      <a:pt x="22555" y="1198"/>
                      <a:pt x="22380" y="1198"/>
                    </a:cubicBezTo>
                    <a:cubicBezTo>
                      <a:pt x="22322" y="1198"/>
                      <a:pt x="22264" y="1201"/>
                      <a:pt x="22208" y="1208"/>
                    </a:cubicBezTo>
                    <a:cubicBezTo>
                      <a:pt x="21590" y="1208"/>
                      <a:pt x="21562" y="1264"/>
                      <a:pt x="21450" y="1461"/>
                    </a:cubicBezTo>
                    <a:cubicBezTo>
                      <a:pt x="21225" y="1854"/>
                      <a:pt x="20944" y="2163"/>
                      <a:pt x="20579" y="2415"/>
                    </a:cubicBezTo>
                    <a:cubicBezTo>
                      <a:pt x="19484" y="3173"/>
                      <a:pt x="18277" y="3342"/>
                      <a:pt x="16649" y="3595"/>
                    </a:cubicBezTo>
                    <a:lnTo>
                      <a:pt x="15863" y="3707"/>
                    </a:lnTo>
                    <a:cubicBezTo>
                      <a:pt x="15357" y="3819"/>
                      <a:pt x="14852" y="3875"/>
                      <a:pt x="14347" y="3903"/>
                    </a:cubicBezTo>
                    <a:lnTo>
                      <a:pt x="14206" y="3903"/>
                    </a:lnTo>
                    <a:cubicBezTo>
                      <a:pt x="14099" y="3895"/>
                      <a:pt x="13995" y="3892"/>
                      <a:pt x="13891" y="3892"/>
                    </a:cubicBezTo>
                    <a:cubicBezTo>
                      <a:pt x="13641" y="3892"/>
                      <a:pt x="13397" y="3912"/>
                      <a:pt x="13139" y="3931"/>
                    </a:cubicBezTo>
                    <a:lnTo>
                      <a:pt x="12802" y="3959"/>
                    </a:lnTo>
                    <a:cubicBezTo>
                      <a:pt x="12381" y="3988"/>
                      <a:pt x="11932" y="4044"/>
                      <a:pt x="11539" y="4128"/>
                    </a:cubicBezTo>
                    <a:lnTo>
                      <a:pt x="11202" y="4128"/>
                    </a:lnTo>
                    <a:lnTo>
                      <a:pt x="10837" y="4100"/>
                    </a:lnTo>
                    <a:cubicBezTo>
                      <a:pt x="10613" y="4100"/>
                      <a:pt x="10416" y="4072"/>
                      <a:pt x="10248" y="4044"/>
                    </a:cubicBezTo>
                    <a:lnTo>
                      <a:pt x="10248" y="4044"/>
                    </a:lnTo>
                    <a:cubicBezTo>
                      <a:pt x="10444" y="4718"/>
                      <a:pt x="10500" y="5447"/>
                      <a:pt x="10388" y="6121"/>
                    </a:cubicBezTo>
                    <a:cubicBezTo>
                      <a:pt x="10416" y="6262"/>
                      <a:pt x="10444" y="6402"/>
                      <a:pt x="10528" y="6514"/>
                    </a:cubicBezTo>
                    <a:cubicBezTo>
                      <a:pt x="10725" y="6851"/>
                      <a:pt x="10753" y="7244"/>
                      <a:pt x="10641" y="7609"/>
                    </a:cubicBezTo>
                    <a:cubicBezTo>
                      <a:pt x="10500" y="7946"/>
                      <a:pt x="10163" y="8115"/>
                      <a:pt x="9490" y="8143"/>
                    </a:cubicBezTo>
                    <a:cubicBezTo>
                      <a:pt x="9362" y="8158"/>
                      <a:pt x="9232" y="8165"/>
                      <a:pt x="9102" y="8165"/>
                    </a:cubicBezTo>
                    <a:cubicBezTo>
                      <a:pt x="8746" y="8165"/>
                      <a:pt x="8387" y="8113"/>
                      <a:pt x="8058" y="8030"/>
                    </a:cubicBezTo>
                    <a:cubicBezTo>
                      <a:pt x="7974" y="8030"/>
                      <a:pt x="7917" y="8002"/>
                      <a:pt x="7861" y="8002"/>
                    </a:cubicBezTo>
                    <a:cubicBezTo>
                      <a:pt x="7693" y="8030"/>
                      <a:pt x="7553" y="8058"/>
                      <a:pt x="7384" y="8115"/>
                    </a:cubicBezTo>
                    <a:cubicBezTo>
                      <a:pt x="7159" y="8199"/>
                      <a:pt x="6935" y="8255"/>
                      <a:pt x="6682" y="8283"/>
                    </a:cubicBezTo>
                    <a:cubicBezTo>
                      <a:pt x="6430" y="8311"/>
                      <a:pt x="6261" y="8311"/>
                      <a:pt x="5447" y="9041"/>
                    </a:cubicBezTo>
                    <a:cubicBezTo>
                      <a:pt x="5138" y="9294"/>
                      <a:pt x="4857" y="9631"/>
                      <a:pt x="4633" y="9996"/>
                    </a:cubicBezTo>
                    <a:cubicBezTo>
                      <a:pt x="4464" y="10304"/>
                      <a:pt x="4155" y="10529"/>
                      <a:pt x="3819" y="10613"/>
                    </a:cubicBezTo>
                    <a:cubicBezTo>
                      <a:pt x="3285" y="10810"/>
                      <a:pt x="2724" y="10922"/>
                      <a:pt x="2162" y="10950"/>
                    </a:cubicBezTo>
                    <a:cubicBezTo>
                      <a:pt x="1825" y="10978"/>
                      <a:pt x="1488" y="11034"/>
                      <a:pt x="1151" y="11147"/>
                    </a:cubicBezTo>
                    <a:cubicBezTo>
                      <a:pt x="1123" y="11203"/>
                      <a:pt x="1095" y="11231"/>
                      <a:pt x="1067" y="11259"/>
                    </a:cubicBezTo>
                    <a:lnTo>
                      <a:pt x="1011" y="11371"/>
                    </a:lnTo>
                    <a:cubicBezTo>
                      <a:pt x="899" y="11540"/>
                      <a:pt x="758" y="11849"/>
                      <a:pt x="478" y="12382"/>
                    </a:cubicBezTo>
                    <a:lnTo>
                      <a:pt x="197" y="12915"/>
                    </a:lnTo>
                    <a:lnTo>
                      <a:pt x="0" y="13336"/>
                    </a:lnTo>
                    <a:cubicBezTo>
                      <a:pt x="309" y="13336"/>
                      <a:pt x="646" y="13365"/>
                      <a:pt x="955" y="13421"/>
                    </a:cubicBezTo>
                    <a:cubicBezTo>
                      <a:pt x="1077" y="13439"/>
                      <a:pt x="1198" y="13449"/>
                      <a:pt x="1319" y="13449"/>
                    </a:cubicBezTo>
                    <a:cubicBezTo>
                      <a:pt x="1560" y="13449"/>
                      <a:pt x="1797" y="13411"/>
                      <a:pt x="2022" y="13336"/>
                    </a:cubicBezTo>
                    <a:cubicBezTo>
                      <a:pt x="2123" y="13292"/>
                      <a:pt x="2233" y="13269"/>
                      <a:pt x="2345" y="13269"/>
                    </a:cubicBezTo>
                    <a:cubicBezTo>
                      <a:pt x="2513" y="13269"/>
                      <a:pt x="2684" y="13320"/>
                      <a:pt x="2836" y="13421"/>
                    </a:cubicBezTo>
                    <a:cubicBezTo>
                      <a:pt x="2932" y="13426"/>
                      <a:pt x="3029" y="13428"/>
                      <a:pt x="3127" y="13428"/>
                    </a:cubicBezTo>
                    <a:cubicBezTo>
                      <a:pt x="3599" y="13428"/>
                      <a:pt x="4083" y="13373"/>
                      <a:pt x="4549" y="13280"/>
                    </a:cubicBezTo>
                    <a:cubicBezTo>
                      <a:pt x="4773" y="13224"/>
                      <a:pt x="4942" y="13168"/>
                      <a:pt x="5082" y="13168"/>
                    </a:cubicBezTo>
                    <a:cubicBezTo>
                      <a:pt x="5250" y="13140"/>
                      <a:pt x="5447" y="13056"/>
                      <a:pt x="5559" y="12915"/>
                    </a:cubicBezTo>
                    <a:lnTo>
                      <a:pt x="5840" y="12663"/>
                    </a:lnTo>
                    <a:cubicBezTo>
                      <a:pt x="6036" y="12522"/>
                      <a:pt x="6233" y="12326"/>
                      <a:pt x="6373" y="12129"/>
                    </a:cubicBezTo>
                    <a:cubicBezTo>
                      <a:pt x="6598" y="11877"/>
                      <a:pt x="6823" y="11652"/>
                      <a:pt x="7075" y="11455"/>
                    </a:cubicBezTo>
                    <a:cubicBezTo>
                      <a:pt x="7244" y="11315"/>
                      <a:pt x="7244" y="11231"/>
                      <a:pt x="7244" y="11175"/>
                    </a:cubicBezTo>
                    <a:cubicBezTo>
                      <a:pt x="7300" y="10473"/>
                      <a:pt x="7805" y="10417"/>
                      <a:pt x="8676" y="10332"/>
                    </a:cubicBezTo>
                    <a:cubicBezTo>
                      <a:pt x="9658" y="10248"/>
                      <a:pt x="10837" y="10192"/>
                      <a:pt x="11820" y="10192"/>
                    </a:cubicBezTo>
                    <a:cubicBezTo>
                      <a:pt x="11932" y="10187"/>
                      <a:pt x="12044" y="10185"/>
                      <a:pt x="12157" y="10185"/>
                    </a:cubicBezTo>
                    <a:cubicBezTo>
                      <a:pt x="12718" y="10185"/>
                      <a:pt x="13280" y="10244"/>
                      <a:pt x="13841" y="10361"/>
                    </a:cubicBezTo>
                    <a:cubicBezTo>
                      <a:pt x="13921" y="10380"/>
                      <a:pt x="14014" y="10400"/>
                      <a:pt x="14112" y="10400"/>
                    </a:cubicBezTo>
                    <a:cubicBezTo>
                      <a:pt x="14152" y="10400"/>
                      <a:pt x="14193" y="10397"/>
                      <a:pt x="14234" y="10389"/>
                    </a:cubicBezTo>
                    <a:cubicBezTo>
                      <a:pt x="14282" y="10382"/>
                      <a:pt x="14329" y="10379"/>
                      <a:pt x="14375" y="10379"/>
                    </a:cubicBezTo>
                    <a:cubicBezTo>
                      <a:pt x="14729" y="10379"/>
                      <a:pt x="15025" y="10588"/>
                      <a:pt x="15498" y="11259"/>
                    </a:cubicBezTo>
                    <a:cubicBezTo>
                      <a:pt x="15975" y="11933"/>
                      <a:pt x="16087" y="11961"/>
                      <a:pt x="16312" y="11961"/>
                    </a:cubicBezTo>
                    <a:cubicBezTo>
                      <a:pt x="16480" y="11961"/>
                      <a:pt x="16649" y="11933"/>
                      <a:pt x="16817" y="11905"/>
                    </a:cubicBezTo>
                    <a:cubicBezTo>
                      <a:pt x="16986" y="11877"/>
                      <a:pt x="17238" y="11849"/>
                      <a:pt x="17519" y="11820"/>
                    </a:cubicBezTo>
                    <a:cubicBezTo>
                      <a:pt x="17912" y="11792"/>
                      <a:pt x="18333" y="11680"/>
                      <a:pt x="18698" y="11512"/>
                    </a:cubicBezTo>
                    <a:cubicBezTo>
                      <a:pt x="18914" y="11404"/>
                      <a:pt x="19142" y="11353"/>
                      <a:pt x="19373" y="11353"/>
                    </a:cubicBezTo>
                    <a:cubicBezTo>
                      <a:pt x="19503" y="11353"/>
                      <a:pt x="19634" y="11369"/>
                      <a:pt x="19765" y="11399"/>
                    </a:cubicBezTo>
                    <a:cubicBezTo>
                      <a:pt x="19805" y="11404"/>
                      <a:pt x="19845" y="11407"/>
                      <a:pt x="19884" y="11407"/>
                    </a:cubicBezTo>
                    <a:cubicBezTo>
                      <a:pt x="20068" y="11407"/>
                      <a:pt x="20249" y="11356"/>
                      <a:pt x="20411" y="11287"/>
                    </a:cubicBezTo>
                    <a:cubicBezTo>
                      <a:pt x="20579" y="11203"/>
                      <a:pt x="20748" y="11175"/>
                      <a:pt x="20944" y="11147"/>
                    </a:cubicBezTo>
                    <a:cubicBezTo>
                      <a:pt x="21309" y="11147"/>
                      <a:pt x="21646" y="11427"/>
                      <a:pt x="21983" y="11989"/>
                    </a:cubicBezTo>
                    <a:cubicBezTo>
                      <a:pt x="22208" y="12382"/>
                      <a:pt x="22348" y="12803"/>
                      <a:pt x="22376" y="13252"/>
                    </a:cubicBezTo>
                    <a:cubicBezTo>
                      <a:pt x="22376" y="13280"/>
                      <a:pt x="22376" y="13336"/>
                      <a:pt x="22376" y="13365"/>
                    </a:cubicBezTo>
                    <a:cubicBezTo>
                      <a:pt x="22629" y="13533"/>
                      <a:pt x="22937" y="13645"/>
                      <a:pt x="23246" y="13701"/>
                    </a:cubicBezTo>
                    <a:cubicBezTo>
                      <a:pt x="24594" y="14094"/>
                      <a:pt x="25857" y="14768"/>
                      <a:pt x="26952" y="15667"/>
                    </a:cubicBezTo>
                    <a:cubicBezTo>
                      <a:pt x="27289" y="15723"/>
                      <a:pt x="28356" y="15891"/>
                      <a:pt x="28861" y="15975"/>
                    </a:cubicBezTo>
                    <a:cubicBezTo>
                      <a:pt x="28861" y="15498"/>
                      <a:pt x="28805" y="15021"/>
                      <a:pt x="28721" y="14572"/>
                    </a:cubicBezTo>
                    <a:cubicBezTo>
                      <a:pt x="28609" y="14010"/>
                      <a:pt x="28580" y="13645"/>
                      <a:pt x="28889" y="13365"/>
                    </a:cubicBezTo>
                    <a:cubicBezTo>
                      <a:pt x="28945" y="13336"/>
                      <a:pt x="28945" y="13336"/>
                      <a:pt x="29002" y="13196"/>
                    </a:cubicBezTo>
                    <a:cubicBezTo>
                      <a:pt x="29142" y="12747"/>
                      <a:pt x="29563" y="12410"/>
                      <a:pt x="30040" y="12382"/>
                    </a:cubicBezTo>
                    <a:cubicBezTo>
                      <a:pt x="30181" y="12354"/>
                      <a:pt x="30321" y="12298"/>
                      <a:pt x="30433" y="12242"/>
                    </a:cubicBezTo>
                    <a:cubicBezTo>
                      <a:pt x="30490" y="12129"/>
                      <a:pt x="30490" y="11989"/>
                      <a:pt x="30490" y="11877"/>
                    </a:cubicBezTo>
                    <a:cubicBezTo>
                      <a:pt x="30518" y="11287"/>
                      <a:pt x="30742" y="10726"/>
                      <a:pt x="31163" y="10304"/>
                    </a:cubicBezTo>
                    <a:cubicBezTo>
                      <a:pt x="31444" y="10024"/>
                      <a:pt x="31613" y="9911"/>
                      <a:pt x="31781" y="9911"/>
                    </a:cubicBezTo>
                    <a:cubicBezTo>
                      <a:pt x="31978" y="9911"/>
                      <a:pt x="32118" y="10024"/>
                      <a:pt x="32202" y="10192"/>
                    </a:cubicBezTo>
                    <a:cubicBezTo>
                      <a:pt x="32399" y="10136"/>
                      <a:pt x="32623" y="10080"/>
                      <a:pt x="32820" y="10080"/>
                    </a:cubicBezTo>
                    <a:cubicBezTo>
                      <a:pt x="33381" y="10024"/>
                      <a:pt x="33915" y="9883"/>
                      <a:pt x="34392" y="9659"/>
                    </a:cubicBezTo>
                    <a:cubicBezTo>
                      <a:pt x="34645" y="9546"/>
                      <a:pt x="34897" y="9434"/>
                      <a:pt x="35150" y="9378"/>
                    </a:cubicBezTo>
                    <a:lnTo>
                      <a:pt x="35403" y="9209"/>
                    </a:lnTo>
                    <a:cubicBezTo>
                      <a:pt x="35206" y="9097"/>
                      <a:pt x="35038" y="8957"/>
                      <a:pt x="34897" y="8788"/>
                    </a:cubicBezTo>
                    <a:cubicBezTo>
                      <a:pt x="34841" y="8760"/>
                      <a:pt x="34813" y="8704"/>
                      <a:pt x="34757" y="8648"/>
                    </a:cubicBezTo>
                    <a:cubicBezTo>
                      <a:pt x="34525" y="8837"/>
                      <a:pt x="34246" y="8932"/>
                      <a:pt x="33955" y="8932"/>
                    </a:cubicBezTo>
                    <a:cubicBezTo>
                      <a:pt x="33859" y="8932"/>
                      <a:pt x="33760" y="8922"/>
                      <a:pt x="33662" y="8901"/>
                    </a:cubicBezTo>
                    <a:cubicBezTo>
                      <a:pt x="33072" y="8845"/>
                      <a:pt x="32876" y="8816"/>
                      <a:pt x="32848" y="8395"/>
                    </a:cubicBezTo>
                    <a:cubicBezTo>
                      <a:pt x="32820" y="8171"/>
                      <a:pt x="32960" y="7946"/>
                      <a:pt x="33213" y="7890"/>
                    </a:cubicBezTo>
                    <a:cubicBezTo>
                      <a:pt x="33550" y="7778"/>
                      <a:pt x="33634" y="7722"/>
                      <a:pt x="33690" y="7665"/>
                    </a:cubicBezTo>
                    <a:lnTo>
                      <a:pt x="33718" y="7609"/>
                    </a:lnTo>
                    <a:lnTo>
                      <a:pt x="33690" y="7553"/>
                    </a:lnTo>
                    <a:cubicBezTo>
                      <a:pt x="33550" y="7328"/>
                      <a:pt x="33465" y="7076"/>
                      <a:pt x="33409" y="6823"/>
                    </a:cubicBezTo>
                    <a:cubicBezTo>
                      <a:pt x="33297" y="6542"/>
                      <a:pt x="33269" y="6234"/>
                      <a:pt x="33381" y="5953"/>
                    </a:cubicBezTo>
                    <a:cubicBezTo>
                      <a:pt x="33465" y="5756"/>
                      <a:pt x="33634" y="5616"/>
                      <a:pt x="33830" y="5588"/>
                    </a:cubicBezTo>
                    <a:cubicBezTo>
                      <a:pt x="33971" y="5560"/>
                      <a:pt x="34111" y="5504"/>
                      <a:pt x="34224" y="5447"/>
                    </a:cubicBezTo>
                    <a:cubicBezTo>
                      <a:pt x="34378" y="5321"/>
                      <a:pt x="34567" y="5258"/>
                      <a:pt x="34757" y="5258"/>
                    </a:cubicBezTo>
                    <a:cubicBezTo>
                      <a:pt x="34946" y="5258"/>
                      <a:pt x="35136" y="5321"/>
                      <a:pt x="35290" y="5447"/>
                    </a:cubicBezTo>
                    <a:cubicBezTo>
                      <a:pt x="35431" y="5532"/>
                      <a:pt x="35571" y="5616"/>
                      <a:pt x="35740" y="5672"/>
                    </a:cubicBezTo>
                    <a:cubicBezTo>
                      <a:pt x="35824" y="5700"/>
                      <a:pt x="35936" y="5728"/>
                      <a:pt x="36048" y="5728"/>
                    </a:cubicBezTo>
                    <a:cubicBezTo>
                      <a:pt x="36161" y="5728"/>
                      <a:pt x="36217" y="5672"/>
                      <a:pt x="36329" y="5532"/>
                    </a:cubicBezTo>
                    <a:cubicBezTo>
                      <a:pt x="36385" y="5476"/>
                      <a:pt x="36441" y="5419"/>
                      <a:pt x="36526" y="5363"/>
                    </a:cubicBezTo>
                    <a:cubicBezTo>
                      <a:pt x="36610" y="5251"/>
                      <a:pt x="36694" y="5139"/>
                      <a:pt x="36750" y="4998"/>
                    </a:cubicBezTo>
                    <a:cubicBezTo>
                      <a:pt x="36863" y="4746"/>
                      <a:pt x="37031" y="4465"/>
                      <a:pt x="37199" y="4212"/>
                    </a:cubicBezTo>
                    <a:lnTo>
                      <a:pt x="37228" y="4184"/>
                    </a:lnTo>
                    <a:cubicBezTo>
                      <a:pt x="37480" y="3875"/>
                      <a:pt x="37621" y="3510"/>
                      <a:pt x="37649" y="3117"/>
                    </a:cubicBezTo>
                    <a:cubicBezTo>
                      <a:pt x="37677" y="2949"/>
                      <a:pt x="37733" y="2724"/>
                      <a:pt x="37789" y="2472"/>
                    </a:cubicBezTo>
                    <a:lnTo>
                      <a:pt x="37789" y="2472"/>
                    </a:lnTo>
                    <a:cubicBezTo>
                      <a:pt x="37312" y="2808"/>
                      <a:pt x="36469" y="3398"/>
                      <a:pt x="35992" y="3398"/>
                    </a:cubicBezTo>
                    <a:cubicBezTo>
                      <a:pt x="35852" y="3398"/>
                      <a:pt x="35740" y="3370"/>
                      <a:pt x="35627" y="3314"/>
                    </a:cubicBezTo>
                    <a:lnTo>
                      <a:pt x="35599" y="3258"/>
                    </a:lnTo>
                    <a:cubicBezTo>
                      <a:pt x="35391" y="3327"/>
                      <a:pt x="35164" y="3377"/>
                      <a:pt x="34934" y="3377"/>
                    </a:cubicBezTo>
                    <a:cubicBezTo>
                      <a:pt x="34884" y="3377"/>
                      <a:pt x="34835" y="3375"/>
                      <a:pt x="34785" y="3370"/>
                    </a:cubicBezTo>
                    <a:cubicBezTo>
                      <a:pt x="34731" y="3372"/>
                      <a:pt x="34678" y="3373"/>
                      <a:pt x="34624" y="3373"/>
                    </a:cubicBezTo>
                    <a:cubicBezTo>
                      <a:pt x="34037" y="3373"/>
                      <a:pt x="33473" y="3232"/>
                      <a:pt x="32932" y="2949"/>
                    </a:cubicBezTo>
                    <a:lnTo>
                      <a:pt x="31444" y="2078"/>
                    </a:lnTo>
                    <a:lnTo>
                      <a:pt x="33101" y="2078"/>
                    </a:lnTo>
                    <a:cubicBezTo>
                      <a:pt x="33269" y="2022"/>
                      <a:pt x="33409" y="1994"/>
                      <a:pt x="33578" y="1938"/>
                    </a:cubicBezTo>
                    <a:lnTo>
                      <a:pt x="32960" y="1854"/>
                    </a:lnTo>
                    <a:lnTo>
                      <a:pt x="34532" y="1152"/>
                    </a:lnTo>
                    <a:cubicBezTo>
                      <a:pt x="34982" y="955"/>
                      <a:pt x="35431" y="787"/>
                      <a:pt x="35908" y="647"/>
                    </a:cubicBezTo>
                    <a:lnTo>
                      <a:pt x="35768" y="562"/>
                    </a:lnTo>
                    <a:cubicBezTo>
                      <a:pt x="35571" y="422"/>
                      <a:pt x="35375" y="310"/>
                      <a:pt x="35150" y="254"/>
                    </a:cubicBezTo>
                    <a:cubicBezTo>
                      <a:pt x="34785" y="338"/>
                      <a:pt x="34476" y="478"/>
                      <a:pt x="34224" y="675"/>
                    </a:cubicBezTo>
                    <a:cubicBezTo>
                      <a:pt x="34027" y="843"/>
                      <a:pt x="33802" y="955"/>
                      <a:pt x="33550" y="984"/>
                    </a:cubicBezTo>
                    <a:cubicBezTo>
                      <a:pt x="33522" y="984"/>
                      <a:pt x="33465" y="984"/>
                      <a:pt x="33409" y="955"/>
                    </a:cubicBezTo>
                    <a:lnTo>
                      <a:pt x="33381" y="927"/>
                    </a:lnTo>
                    <a:cubicBezTo>
                      <a:pt x="33353" y="927"/>
                      <a:pt x="33297" y="899"/>
                      <a:pt x="33297" y="871"/>
                    </a:cubicBezTo>
                    <a:lnTo>
                      <a:pt x="33269" y="871"/>
                    </a:lnTo>
                    <a:lnTo>
                      <a:pt x="33269" y="843"/>
                    </a:lnTo>
                    <a:cubicBezTo>
                      <a:pt x="33213" y="787"/>
                      <a:pt x="33185" y="731"/>
                      <a:pt x="33185" y="675"/>
                    </a:cubicBezTo>
                    <a:cubicBezTo>
                      <a:pt x="33072" y="647"/>
                      <a:pt x="32932" y="619"/>
                      <a:pt x="32764" y="619"/>
                    </a:cubicBezTo>
                    <a:cubicBezTo>
                      <a:pt x="32343" y="534"/>
                      <a:pt x="31697" y="450"/>
                      <a:pt x="30714" y="226"/>
                    </a:cubicBezTo>
                    <a:cubicBezTo>
                      <a:pt x="30293" y="113"/>
                      <a:pt x="29900" y="29"/>
                      <a:pt x="29507" y="1"/>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37"/>
              <p:cNvSpPr/>
              <p:nvPr/>
            </p:nvSpPr>
            <p:spPr>
              <a:xfrm>
                <a:off x="5941925" y="1373025"/>
                <a:ext cx="185300" cy="157250"/>
              </a:xfrm>
              <a:custGeom>
                <a:rect b="b" l="l" r="r" t="t"/>
                <a:pathLst>
                  <a:path extrusionOk="0" h="6290" w="7412">
                    <a:moveTo>
                      <a:pt x="2078" y="1"/>
                    </a:moveTo>
                    <a:cubicBezTo>
                      <a:pt x="1853" y="113"/>
                      <a:pt x="1600" y="197"/>
                      <a:pt x="1348" y="197"/>
                    </a:cubicBezTo>
                    <a:cubicBezTo>
                      <a:pt x="1235" y="197"/>
                      <a:pt x="1123" y="225"/>
                      <a:pt x="1011" y="254"/>
                    </a:cubicBezTo>
                    <a:lnTo>
                      <a:pt x="1011" y="282"/>
                    </a:lnTo>
                    <a:cubicBezTo>
                      <a:pt x="898" y="703"/>
                      <a:pt x="674" y="1096"/>
                      <a:pt x="365" y="1377"/>
                    </a:cubicBezTo>
                    <a:cubicBezTo>
                      <a:pt x="281" y="1461"/>
                      <a:pt x="197" y="1517"/>
                      <a:pt x="140" y="1573"/>
                    </a:cubicBezTo>
                    <a:lnTo>
                      <a:pt x="84" y="1629"/>
                    </a:lnTo>
                    <a:lnTo>
                      <a:pt x="0" y="1685"/>
                    </a:lnTo>
                    <a:lnTo>
                      <a:pt x="28" y="1742"/>
                    </a:lnTo>
                    <a:lnTo>
                      <a:pt x="168" y="2022"/>
                    </a:lnTo>
                    <a:lnTo>
                      <a:pt x="168" y="2078"/>
                    </a:lnTo>
                    <a:lnTo>
                      <a:pt x="309" y="2359"/>
                    </a:lnTo>
                    <a:cubicBezTo>
                      <a:pt x="618" y="2893"/>
                      <a:pt x="758" y="3510"/>
                      <a:pt x="758" y="4128"/>
                    </a:cubicBezTo>
                    <a:lnTo>
                      <a:pt x="758" y="4549"/>
                    </a:lnTo>
                    <a:cubicBezTo>
                      <a:pt x="730" y="4998"/>
                      <a:pt x="786" y="5447"/>
                      <a:pt x="983" y="5869"/>
                    </a:cubicBezTo>
                    <a:cubicBezTo>
                      <a:pt x="1011" y="6009"/>
                      <a:pt x="1067" y="6149"/>
                      <a:pt x="1123" y="6262"/>
                    </a:cubicBezTo>
                    <a:lnTo>
                      <a:pt x="1123" y="6290"/>
                    </a:lnTo>
                    <a:lnTo>
                      <a:pt x="3004" y="5082"/>
                    </a:lnTo>
                    <a:cubicBezTo>
                      <a:pt x="4071" y="4381"/>
                      <a:pt x="4155" y="4381"/>
                      <a:pt x="4295" y="4381"/>
                    </a:cubicBezTo>
                    <a:lnTo>
                      <a:pt x="4520" y="4381"/>
                    </a:lnTo>
                    <a:lnTo>
                      <a:pt x="4632" y="4661"/>
                    </a:lnTo>
                    <a:lnTo>
                      <a:pt x="4632" y="4689"/>
                    </a:lnTo>
                    <a:cubicBezTo>
                      <a:pt x="4660" y="4661"/>
                      <a:pt x="4689" y="4633"/>
                      <a:pt x="4717" y="4605"/>
                    </a:cubicBezTo>
                    <a:cubicBezTo>
                      <a:pt x="4969" y="4352"/>
                      <a:pt x="5278" y="4156"/>
                      <a:pt x="5615" y="4016"/>
                    </a:cubicBezTo>
                    <a:cubicBezTo>
                      <a:pt x="5811" y="3959"/>
                      <a:pt x="5980" y="3875"/>
                      <a:pt x="6148" y="3763"/>
                    </a:cubicBezTo>
                    <a:cubicBezTo>
                      <a:pt x="6261" y="3651"/>
                      <a:pt x="6345" y="3594"/>
                      <a:pt x="6906" y="3370"/>
                    </a:cubicBezTo>
                    <a:cubicBezTo>
                      <a:pt x="7047" y="3286"/>
                      <a:pt x="7215" y="3229"/>
                      <a:pt x="7384" y="3201"/>
                    </a:cubicBezTo>
                    <a:lnTo>
                      <a:pt x="7412" y="3173"/>
                    </a:lnTo>
                    <a:lnTo>
                      <a:pt x="7299" y="3089"/>
                    </a:lnTo>
                    <a:lnTo>
                      <a:pt x="7187" y="2977"/>
                    </a:lnTo>
                    <a:lnTo>
                      <a:pt x="7187" y="2949"/>
                    </a:lnTo>
                    <a:lnTo>
                      <a:pt x="7019" y="2808"/>
                    </a:lnTo>
                    <a:lnTo>
                      <a:pt x="6991" y="2752"/>
                    </a:lnTo>
                    <a:lnTo>
                      <a:pt x="6822" y="2556"/>
                    </a:lnTo>
                    <a:lnTo>
                      <a:pt x="6457" y="2163"/>
                    </a:lnTo>
                    <a:cubicBezTo>
                      <a:pt x="6176" y="1854"/>
                      <a:pt x="5980" y="1629"/>
                      <a:pt x="6036" y="1292"/>
                    </a:cubicBezTo>
                    <a:cubicBezTo>
                      <a:pt x="6064" y="1124"/>
                      <a:pt x="6176" y="984"/>
                      <a:pt x="6317" y="927"/>
                    </a:cubicBezTo>
                    <a:cubicBezTo>
                      <a:pt x="6261" y="815"/>
                      <a:pt x="6233" y="675"/>
                      <a:pt x="6205" y="534"/>
                    </a:cubicBezTo>
                    <a:cubicBezTo>
                      <a:pt x="6176" y="422"/>
                      <a:pt x="6148" y="338"/>
                      <a:pt x="6148" y="225"/>
                    </a:cubicBezTo>
                    <a:lnTo>
                      <a:pt x="6092" y="225"/>
                    </a:lnTo>
                    <a:lnTo>
                      <a:pt x="5896" y="254"/>
                    </a:lnTo>
                    <a:lnTo>
                      <a:pt x="5783" y="282"/>
                    </a:lnTo>
                    <a:lnTo>
                      <a:pt x="5447" y="366"/>
                    </a:lnTo>
                    <a:lnTo>
                      <a:pt x="5278" y="394"/>
                    </a:lnTo>
                    <a:cubicBezTo>
                      <a:pt x="5025" y="478"/>
                      <a:pt x="4745" y="562"/>
                      <a:pt x="4492" y="590"/>
                    </a:cubicBezTo>
                    <a:cubicBezTo>
                      <a:pt x="4324" y="619"/>
                      <a:pt x="4155" y="675"/>
                      <a:pt x="3987" y="703"/>
                    </a:cubicBezTo>
                    <a:cubicBezTo>
                      <a:pt x="3818" y="759"/>
                      <a:pt x="3622" y="787"/>
                      <a:pt x="3425" y="787"/>
                    </a:cubicBezTo>
                    <a:cubicBezTo>
                      <a:pt x="3369" y="787"/>
                      <a:pt x="3285" y="787"/>
                      <a:pt x="3229" y="759"/>
                    </a:cubicBezTo>
                    <a:cubicBezTo>
                      <a:pt x="3088" y="703"/>
                      <a:pt x="2976" y="619"/>
                      <a:pt x="2892" y="478"/>
                    </a:cubicBezTo>
                    <a:cubicBezTo>
                      <a:pt x="2836" y="394"/>
                      <a:pt x="2751" y="310"/>
                      <a:pt x="2667" y="282"/>
                    </a:cubicBezTo>
                    <a:cubicBezTo>
                      <a:pt x="2611" y="225"/>
                      <a:pt x="2527" y="197"/>
                      <a:pt x="2471" y="169"/>
                    </a:cubicBezTo>
                    <a:lnTo>
                      <a:pt x="2302" y="113"/>
                    </a:lnTo>
                    <a:lnTo>
                      <a:pt x="2078" y="1"/>
                    </a:ln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37"/>
              <p:cNvSpPr/>
              <p:nvPr/>
            </p:nvSpPr>
            <p:spPr>
              <a:xfrm>
                <a:off x="6113175" y="1343550"/>
                <a:ext cx="97575" cy="101100"/>
              </a:xfrm>
              <a:custGeom>
                <a:rect b="b" l="l" r="r" t="t"/>
                <a:pathLst>
                  <a:path extrusionOk="0" h="4044" w="3903">
                    <a:moveTo>
                      <a:pt x="590" y="1"/>
                    </a:moveTo>
                    <a:cubicBezTo>
                      <a:pt x="702" y="366"/>
                      <a:pt x="618" y="731"/>
                      <a:pt x="393" y="1011"/>
                    </a:cubicBezTo>
                    <a:cubicBezTo>
                      <a:pt x="337" y="1068"/>
                      <a:pt x="281" y="1124"/>
                      <a:pt x="225" y="1152"/>
                    </a:cubicBezTo>
                    <a:lnTo>
                      <a:pt x="169" y="1180"/>
                    </a:lnTo>
                    <a:cubicBezTo>
                      <a:pt x="141" y="1208"/>
                      <a:pt x="84" y="1236"/>
                      <a:pt x="56" y="1264"/>
                    </a:cubicBezTo>
                    <a:lnTo>
                      <a:pt x="0" y="1264"/>
                    </a:lnTo>
                    <a:cubicBezTo>
                      <a:pt x="0" y="1292"/>
                      <a:pt x="0" y="1348"/>
                      <a:pt x="28" y="1404"/>
                    </a:cubicBezTo>
                    <a:cubicBezTo>
                      <a:pt x="56" y="1461"/>
                      <a:pt x="56" y="1489"/>
                      <a:pt x="56" y="1545"/>
                    </a:cubicBezTo>
                    <a:cubicBezTo>
                      <a:pt x="225" y="1854"/>
                      <a:pt x="225" y="2247"/>
                      <a:pt x="113" y="2584"/>
                    </a:cubicBezTo>
                    <a:lnTo>
                      <a:pt x="449" y="2949"/>
                    </a:lnTo>
                    <a:cubicBezTo>
                      <a:pt x="618" y="3145"/>
                      <a:pt x="814" y="3342"/>
                      <a:pt x="1011" y="3510"/>
                    </a:cubicBezTo>
                    <a:cubicBezTo>
                      <a:pt x="1320" y="3566"/>
                      <a:pt x="1376" y="3819"/>
                      <a:pt x="1432" y="4044"/>
                    </a:cubicBezTo>
                    <a:cubicBezTo>
                      <a:pt x="1741" y="3847"/>
                      <a:pt x="1937" y="3735"/>
                      <a:pt x="2050" y="3679"/>
                    </a:cubicBezTo>
                    <a:cubicBezTo>
                      <a:pt x="2162" y="3622"/>
                      <a:pt x="2218" y="3594"/>
                      <a:pt x="2415" y="3314"/>
                    </a:cubicBezTo>
                    <a:cubicBezTo>
                      <a:pt x="2611" y="3061"/>
                      <a:pt x="2695" y="2949"/>
                      <a:pt x="2864" y="2921"/>
                    </a:cubicBezTo>
                    <a:cubicBezTo>
                      <a:pt x="2976" y="2808"/>
                      <a:pt x="3088" y="2696"/>
                      <a:pt x="3173" y="2556"/>
                    </a:cubicBezTo>
                    <a:cubicBezTo>
                      <a:pt x="3334" y="2313"/>
                      <a:pt x="3573" y="2123"/>
                      <a:pt x="3864" y="2009"/>
                    </a:cubicBezTo>
                    <a:lnTo>
                      <a:pt x="3864" y="2009"/>
                    </a:lnTo>
                    <a:cubicBezTo>
                      <a:pt x="3869" y="2014"/>
                      <a:pt x="3874" y="2017"/>
                      <a:pt x="3879" y="2017"/>
                    </a:cubicBezTo>
                    <a:cubicBezTo>
                      <a:pt x="3886" y="2017"/>
                      <a:pt x="3894" y="2011"/>
                      <a:pt x="3903" y="1994"/>
                    </a:cubicBezTo>
                    <a:lnTo>
                      <a:pt x="3903" y="1994"/>
                    </a:lnTo>
                    <a:cubicBezTo>
                      <a:pt x="3890" y="1999"/>
                      <a:pt x="3877" y="2004"/>
                      <a:pt x="3864" y="2009"/>
                    </a:cubicBezTo>
                    <a:lnTo>
                      <a:pt x="3864" y="2009"/>
                    </a:lnTo>
                    <a:cubicBezTo>
                      <a:pt x="3854" y="1995"/>
                      <a:pt x="3846" y="1966"/>
                      <a:pt x="3846" y="1938"/>
                    </a:cubicBezTo>
                    <a:lnTo>
                      <a:pt x="3846" y="1910"/>
                    </a:lnTo>
                    <a:lnTo>
                      <a:pt x="3201" y="1910"/>
                    </a:lnTo>
                    <a:cubicBezTo>
                      <a:pt x="3004" y="1910"/>
                      <a:pt x="2836" y="1769"/>
                      <a:pt x="2780" y="1601"/>
                    </a:cubicBezTo>
                    <a:cubicBezTo>
                      <a:pt x="2780" y="1573"/>
                      <a:pt x="2780" y="1545"/>
                      <a:pt x="2780" y="1517"/>
                    </a:cubicBezTo>
                    <a:lnTo>
                      <a:pt x="2724" y="1489"/>
                    </a:lnTo>
                    <a:cubicBezTo>
                      <a:pt x="1937" y="1264"/>
                      <a:pt x="1629" y="871"/>
                      <a:pt x="1741" y="169"/>
                    </a:cubicBezTo>
                    <a:lnTo>
                      <a:pt x="1741" y="85"/>
                    </a:lnTo>
                    <a:cubicBezTo>
                      <a:pt x="1741" y="57"/>
                      <a:pt x="1685" y="1"/>
                      <a:pt x="1264" y="1"/>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37"/>
              <p:cNvSpPr/>
              <p:nvPr/>
            </p:nvSpPr>
            <p:spPr>
              <a:xfrm>
                <a:off x="5924375" y="1218625"/>
                <a:ext cx="360075" cy="174800"/>
              </a:xfrm>
              <a:custGeom>
                <a:rect b="b" l="l" r="r" t="t"/>
                <a:pathLst>
                  <a:path extrusionOk="0" h="6992" w="14403">
                    <a:moveTo>
                      <a:pt x="10725" y="0"/>
                    </a:moveTo>
                    <a:lnTo>
                      <a:pt x="10669" y="29"/>
                    </a:lnTo>
                    <a:cubicBezTo>
                      <a:pt x="10640" y="29"/>
                      <a:pt x="10612" y="57"/>
                      <a:pt x="10584" y="85"/>
                    </a:cubicBezTo>
                    <a:lnTo>
                      <a:pt x="10528" y="113"/>
                    </a:lnTo>
                    <a:lnTo>
                      <a:pt x="10416" y="141"/>
                    </a:lnTo>
                    <a:lnTo>
                      <a:pt x="10079" y="141"/>
                    </a:lnTo>
                    <a:cubicBezTo>
                      <a:pt x="10037" y="136"/>
                      <a:pt x="9995" y="134"/>
                      <a:pt x="9953" y="134"/>
                    </a:cubicBezTo>
                    <a:cubicBezTo>
                      <a:pt x="9744" y="134"/>
                      <a:pt x="9541" y="192"/>
                      <a:pt x="9377" y="309"/>
                    </a:cubicBezTo>
                    <a:cubicBezTo>
                      <a:pt x="8928" y="590"/>
                      <a:pt x="8844" y="618"/>
                      <a:pt x="8619" y="646"/>
                    </a:cubicBezTo>
                    <a:cubicBezTo>
                      <a:pt x="8282" y="702"/>
                      <a:pt x="7973" y="787"/>
                      <a:pt x="7665" y="927"/>
                    </a:cubicBezTo>
                    <a:cubicBezTo>
                      <a:pt x="6850" y="1208"/>
                      <a:pt x="6794" y="1236"/>
                      <a:pt x="6485" y="1236"/>
                    </a:cubicBezTo>
                    <a:cubicBezTo>
                      <a:pt x="5980" y="1292"/>
                      <a:pt x="5503" y="1348"/>
                      <a:pt x="4997" y="1460"/>
                    </a:cubicBezTo>
                    <a:lnTo>
                      <a:pt x="4801" y="1488"/>
                    </a:lnTo>
                    <a:lnTo>
                      <a:pt x="4324" y="2134"/>
                    </a:lnTo>
                    <a:cubicBezTo>
                      <a:pt x="4211" y="2303"/>
                      <a:pt x="3903" y="2724"/>
                      <a:pt x="3088" y="2724"/>
                    </a:cubicBezTo>
                    <a:cubicBezTo>
                      <a:pt x="2920" y="2724"/>
                      <a:pt x="2751" y="2696"/>
                      <a:pt x="2611" y="2611"/>
                    </a:cubicBezTo>
                    <a:lnTo>
                      <a:pt x="2106" y="2724"/>
                    </a:lnTo>
                    <a:cubicBezTo>
                      <a:pt x="1685" y="2780"/>
                      <a:pt x="1292" y="2976"/>
                      <a:pt x="983" y="3257"/>
                    </a:cubicBezTo>
                    <a:lnTo>
                      <a:pt x="842" y="3341"/>
                    </a:lnTo>
                    <a:lnTo>
                      <a:pt x="842" y="3369"/>
                    </a:lnTo>
                    <a:lnTo>
                      <a:pt x="842" y="3819"/>
                    </a:lnTo>
                    <a:cubicBezTo>
                      <a:pt x="842" y="4408"/>
                      <a:pt x="674" y="4970"/>
                      <a:pt x="309" y="5447"/>
                    </a:cubicBezTo>
                    <a:cubicBezTo>
                      <a:pt x="84" y="5756"/>
                      <a:pt x="0" y="5924"/>
                      <a:pt x="393" y="6935"/>
                    </a:cubicBezTo>
                    <a:lnTo>
                      <a:pt x="421" y="6991"/>
                    </a:lnTo>
                    <a:cubicBezTo>
                      <a:pt x="506" y="6907"/>
                      <a:pt x="562" y="6851"/>
                      <a:pt x="646" y="6766"/>
                    </a:cubicBezTo>
                    <a:cubicBezTo>
                      <a:pt x="842" y="6626"/>
                      <a:pt x="983" y="6401"/>
                      <a:pt x="1039" y="6149"/>
                    </a:cubicBezTo>
                    <a:cubicBezTo>
                      <a:pt x="1151" y="5643"/>
                      <a:pt x="1404" y="5475"/>
                      <a:pt x="2050" y="5391"/>
                    </a:cubicBezTo>
                    <a:cubicBezTo>
                      <a:pt x="2218" y="5391"/>
                      <a:pt x="2387" y="5363"/>
                      <a:pt x="2555" y="5278"/>
                    </a:cubicBezTo>
                    <a:cubicBezTo>
                      <a:pt x="2611" y="5222"/>
                      <a:pt x="2723" y="5194"/>
                      <a:pt x="2808" y="5194"/>
                    </a:cubicBezTo>
                    <a:lnTo>
                      <a:pt x="2892" y="5194"/>
                    </a:lnTo>
                    <a:cubicBezTo>
                      <a:pt x="3032" y="5222"/>
                      <a:pt x="3145" y="5278"/>
                      <a:pt x="3285" y="5335"/>
                    </a:cubicBezTo>
                    <a:lnTo>
                      <a:pt x="3453" y="5419"/>
                    </a:lnTo>
                    <a:lnTo>
                      <a:pt x="3622" y="5475"/>
                    </a:lnTo>
                    <a:cubicBezTo>
                      <a:pt x="3846" y="5587"/>
                      <a:pt x="4043" y="5756"/>
                      <a:pt x="4211" y="5980"/>
                    </a:cubicBezTo>
                    <a:cubicBezTo>
                      <a:pt x="4324" y="5952"/>
                      <a:pt x="4464" y="5952"/>
                      <a:pt x="4576" y="5924"/>
                    </a:cubicBezTo>
                    <a:cubicBezTo>
                      <a:pt x="4773" y="5868"/>
                      <a:pt x="4969" y="5840"/>
                      <a:pt x="5138" y="5812"/>
                    </a:cubicBezTo>
                    <a:lnTo>
                      <a:pt x="5194" y="5812"/>
                    </a:lnTo>
                    <a:lnTo>
                      <a:pt x="5840" y="5615"/>
                    </a:lnTo>
                    <a:lnTo>
                      <a:pt x="6008" y="5587"/>
                    </a:lnTo>
                    <a:cubicBezTo>
                      <a:pt x="6401" y="5447"/>
                      <a:pt x="6850" y="5391"/>
                      <a:pt x="7272" y="5391"/>
                    </a:cubicBezTo>
                    <a:lnTo>
                      <a:pt x="7384" y="5391"/>
                    </a:lnTo>
                    <a:cubicBezTo>
                      <a:pt x="7384" y="5391"/>
                      <a:pt x="7412" y="5391"/>
                      <a:pt x="7468" y="5307"/>
                    </a:cubicBezTo>
                    <a:cubicBezTo>
                      <a:pt x="7468" y="5278"/>
                      <a:pt x="7468" y="5222"/>
                      <a:pt x="7440" y="5166"/>
                    </a:cubicBezTo>
                    <a:cubicBezTo>
                      <a:pt x="7356" y="4914"/>
                      <a:pt x="7384" y="4633"/>
                      <a:pt x="7496" y="4408"/>
                    </a:cubicBezTo>
                    <a:cubicBezTo>
                      <a:pt x="7648" y="4181"/>
                      <a:pt x="7913" y="4067"/>
                      <a:pt x="8190" y="4067"/>
                    </a:cubicBezTo>
                    <a:cubicBezTo>
                      <a:pt x="8220" y="4067"/>
                      <a:pt x="8251" y="4068"/>
                      <a:pt x="8282" y="4071"/>
                    </a:cubicBezTo>
                    <a:lnTo>
                      <a:pt x="8816" y="4071"/>
                    </a:lnTo>
                    <a:cubicBezTo>
                      <a:pt x="9377" y="4071"/>
                      <a:pt x="9714" y="4099"/>
                      <a:pt x="9967" y="4661"/>
                    </a:cubicBezTo>
                    <a:cubicBezTo>
                      <a:pt x="10051" y="4857"/>
                      <a:pt x="10079" y="5110"/>
                      <a:pt x="10023" y="5335"/>
                    </a:cubicBezTo>
                    <a:lnTo>
                      <a:pt x="10023" y="5391"/>
                    </a:lnTo>
                    <a:cubicBezTo>
                      <a:pt x="10163" y="5475"/>
                      <a:pt x="10304" y="5559"/>
                      <a:pt x="10472" y="5587"/>
                    </a:cubicBezTo>
                    <a:cubicBezTo>
                      <a:pt x="10697" y="5643"/>
                      <a:pt x="10921" y="5756"/>
                      <a:pt x="11090" y="5952"/>
                    </a:cubicBezTo>
                    <a:lnTo>
                      <a:pt x="11483" y="5924"/>
                    </a:lnTo>
                    <a:lnTo>
                      <a:pt x="11707" y="5896"/>
                    </a:lnTo>
                    <a:cubicBezTo>
                      <a:pt x="12100" y="5868"/>
                      <a:pt x="12493" y="5784"/>
                      <a:pt x="12858" y="5700"/>
                    </a:cubicBezTo>
                    <a:cubicBezTo>
                      <a:pt x="13083" y="5615"/>
                      <a:pt x="13280" y="5587"/>
                      <a:pt x="13504" y="5587"/>
                    </a:cubicBezTo>
                    <a:cubicBezTo>
                      <a:pt x="13544" y="5581"/>
                      <a:pt x="13585" y="5577"/>
                      <a:pt x="13627" y="5577"/>
                    </a:cubicBezTo>
                    <a:cubicBezTo>
                      <a:pt x="13762" y="5577"/>
                      <a:pt x="13902" y="5614"/>
                      <a:pt x="14009" y="5700"/>
                    </a:cubicBezTo>
                    <a:lnTo>
                      <a:pt x="14178" y="5222"/>
                    </a:lnTo>
                    <a:lnTo>
                      <a:pt x="14402" y="4689"/>
                    </a:lnTo>
                    <a:lnTo>
                      <a:pt x="14402" y="4689"/>
                    </a:lnTo>
                    <a:cubicBezTo>
                      <a:pt x="14341" y="4720"/>
                      <a:pt x="14272" y="4739"/>
                      <a:pt x="14167" y="4739"/>
                    </a:cubicBezTo>
                    <a:cubicBezTo>
                      <a:pt x="13987" y="4739"/>
                      <a:pt x="13701" y="4681"/>
                      <a:pt x="13167" y="4520"/>
                    </a:cubicBezTo>
                    <a:cubicBezTo>
                      <a:pt x="12662" y="4380"/>
                      <a:pt x="12128" y="4268"/>
                      <a:pt x="11623" y="4240"/>
                    </a:cubicBezTo>
                    <a:cubicBezTo>
                      <a:pt x="11202" y="4212"/>
                      <a:pt x="10865" y="4184"/>
                      <a:pt x="10669" y="3594"/>
                    </a:cubicBezTo>
                    <a:cubicBezTo>
                      <a:pt x="10640" y="3510"/>
                      <a:pt x="10584" y="3397"/>
                      <a:pt x="10500" y="3341"/>
                    </a:cubicBezTo>
                    <a:cubicBezTo>
                      <a:pt x="10304" y="3089"/>
                      <a:pt x="10219" y="2752"/>
                      <a:pt x="10276" y="2415"/>
                    </a:cubicBezTo>
                    <a:lnTo>
                      <a:pt x="10276" y="2303"/>
                    </a:lnTo>
                    <a:cubicBezTo>
                      <a:pt x="10276" y="2106"/>
                      <a:pt x="10332" y="1910"/>
                      <a:pt x="10472" y="1797"/>
                    </a:cubicBezTo>
                    <a:cubicBezTo>
                      <a:pt x="10528" y="1657"/>
                      <a:pt x="10612" y="1516"/>
                      <a:pt x="10640" y="1348"/>
                    </a:cubicBezTo>
                    <a:cubicBezTo>
                      <a:pt x="10753" y="1011"/>
                      <a:pt x="10949" y="702"/>
                      <a:pt x="11230" y="450"/>
                    </a:cubicBezTo>
                    <a:lnTo>
                      <a:pt x="11118" y="337"/>
                    </a:lnTo>
                    <a:cubicBezTo>
                      <a:pt x="10949" y="225"/>
                      <a:pt x="10809" y="85"/>
                      <a:pt x="10725" y="0"/>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37"/>
              <p:cNvSpPr/>
              <p:nvPr/>
            </p:nvSpPr>
            <p:spPr>
              <a:xfrm>
                <a:off x="5870325" y="954025"/>
                <a:ext cx="150925" cy="322175"/>
              </a:xfrm>
              <a:custGeom>
                <a:rect b="b" l="l" r="r" t="t"/>
                <a:pathLst>
                  <a:path extrusionOk="0" h="12887" w="6037">
                    <a:moveTo>
                      <a:pt x="4380" y="0"/>
                    </a:moveTo>
                    <a:cubicBezTo>
                      <a:pt x="4043" y="141"/>
                      <a:pt x="3762" y="337"/>
                      <a:pt x="3482" y="562"/>
                    </a:cubicBezTo>
                    <a:cubicBezTo>
                      <a:pt x="2864" y="1039"/>
                      <a:pt x="2471" y="1236"/>
                      <a:pt x="2162" y="1236"/>
                    </a:cubicBezTo>
                    <a:cubicBezTo>
                      <a:pt x="1881" y="1236"/>
                      <a:pt x="1629" y="1095"/>
                      <a:pt x="1488" y="871"/>
                    </a:cubicBezTo>
                    <a:cubicBezTo>
                      <a:pt x="1376" y="758"/>
                      <a:pt x="1264" y="646"/>
                      <a:pt x="1095" y="590"/>
                    </a:cubicBezTo>
                    <a:cubicBezTo>
                      <a:pt x="1095" y="646"/>
                      <a:pt x="1067" y="702"/>
                      <a:pt x="1039" y="786"/>
                    </a:cubicBezTo>
                    <a:cubicBezTo>
                      <a:pt x="955" y="1039"/>
                      <a:pt x="871" y="1292"/>
                      <a:pt x="786" y="1572"/>
                    </a:cubicBezTo>
                    <a:cubicBezTo>
                      <a:pt x="393" y="2639"/>
                      <a:pt x="0" y="3762"/>
                      <a:pt x="169" y="4492"/>
                    </a:cubicBezTo>
                    <a:lnTo>
                      <a:pt x="197" y="4689"/>
                    </a:lnTo>
                    <a:cubicBezTo>
                      <a:pt x="337" y="5334"/>
                      <a:pt x="534" y="5980"/>
                      <a:pt x="843" y="6598"/>
                    </a:cubicBezTo>
                    <a:cubicBezTo>
                      <a:pt x="927" y="6794"/>
                      <a:pt x="1039" y="6991"/>
                      <a:pt x="1180" y="7159"/>
                    </a:cubicBezTo>
                    <a:cubicBezTo>
                      <a:pt x="1348" y="7356"/>
                      <a:pt x="1488" y="7524"/>
                      <a:pt x="1825" y="8451"/>
                    </a:cubicBezTo>
                    <a:cubicBezTo>
                      <a:pt x="2050" y="8928"/>
                      <a:pt x="2218" y="9433"/>
                      <a:pt x="2331" y="9939"/>
                    </a:cubicBezTo>
                    <a:cubicBezTo>
                      <a:pt x="2359" y="10107"/>
                      <a:pt x="2415" y="10332"/>
                      <a:pt x="2555" y="10865"/>
                    </a:cubicBezTo>
                    <a:lnTo>
                      <a:pt x="2668" y="11371"/>
                    </a:lnTo>
                    <a:lnTo>
                      <a:pt x="2780" y="11707"/>
                    </a:lnTo>
                    <a:lnTo>
                      <a:pt x="2808" y="11820"/>
                    </a:lnTo>
                    <a:cubicBezTo>
                      <a:pt x="2836" y="11904"/>
                      <a:pt x="2836" y="12016"/>
                      <a:pt x="2864" y="12100"/>
                    </a:cubicBezTo>
                    <a:lnTo>
                      <a:pt x="2864" y="12157"/>
                    </a:lnTo>
                    <a:cubicBezTo>
                      <a:pt x="2892" y="12269"/>
                      <a:pt x="2920" y="12381"/>
                      <a:pt x="2920" y="12494"/>
                    </a:cubicBezTo>
                    <a:lnTo>
                      <a:pt x="2920" y="12550"/>
                    </a:lnTo>
                    <a:cubicBezTo>
                      <a:pt x="2920" y="12634"/>
                      <a:pt x="2948" y="12746"/>
                      <a:pt x="2948" y="12830"/>
                    </a:cubicBezTo>
                    <a:lnTo>
                      <a:pt x="2948" y="12887"/>
                    </a:lnTo>
                    <a:cubicBezTo>
                      <a:pt x="3313" y="12662"/>
                      <a:pt x="3706" y="12494"/>
                      <a:pt x="4099" y="12409"/>
                    </a:cubicBezTo>
                    <a:cubicBezTo>
                      <a:pt x="4380" y="12325"/>
                      <a:pt x="4689" y="12269"/>
                      <a:pt x="4970" y="12241"/>
                    </a:cubicBezTo>
                    <a:lnTo>
                      <a:pt x="5250" y="12241"/>
                    </a:lnTo>
                    <a:lnTo>
                      <a:pt x="5307" y="12409"/>
                    </a:lnTo>
                    <a:cubicBezTo>
                      <a:pt x="5503" y="12409"/>
                      <a:pt x="5728" y="12353"/>
                      <a:pt x="5868" y="12213"/>
                    </a:cubicBezTo>
                    <a:cubicBezTo>
                      <a:pt x="5840" y="12185"/>
                      <a:pt x="5812" y="12157"/>
                      <a:pt x="5784" y="12157"/>
                    </a:cubicBezTo>
                    <a:cubicBezTo>
                      <a:pt x="5728" y="12129"/>
                      <a:pt x="5728" y="12100"/>
                      <a:pt x="5700" y="12072"/>
                    </a:cubicBezTo>
                    <a:cubicBezTo>
                      <a:pt x="5671" y="12044"/>
                      <a:pt x="5671" y="12016"/>
                      <a:pt x="5643" y="11988"/>
                    </a:cubicBezTo>
                    <a:cubicBezTo>
                      <a:pt x="5643" y="11960"/>
                      <a:pt x="5643" y="11932"/>
                      <a:pt x="5643" y="11904"/>
                    </a:cubicBezTo>
                    <a:cubicBezTo>
                      <a:pt x="5587" y="11651"/>
                      <a:pt x="5700" y="11399"/>
                      <a:pt x="5924" y="11286"/>
                    </a:cubicBezTo>
                    <a:lnTo>
                      <a:pt x="5980" y="11230"/>
                    </a:lnTo>
                    <a:cubicBezTo>
                      <a:pt x="5812" y="10837"/>
                      <a:pt x="5812" y="10669"/>
                      <a:pt x="5784" y="9377"/>
                    </a:cubicBezTo>
                    <a:cubicBezTo>
                      <a:pt x="5728" y="8844"/>
                      <a:pt x="5756" y="8338"/>
                      <a:pt x="5868" y="7833"/>
                    </a:cubicBezTo>
                    <a:cubicBezTo>
                      <a:pt x="5924" y="7524"/>
                      <a:pt x="5980" y="7187"/>
                      <a:pt x="6008" y="6879"/>
                    </a:cubicBezTo>
                    <a:cubicBezTo>
                      <a:pt x="6008" y="6822"/>
                      <a:pt x="6008" y="6654"/>
                      <a:pt x="6036" y="6542"/>
                    </a:cubicBezTo>
                    <a:cubicBezTo>
                      <a:pt x="5784" y="6345"/>
                      <a:pt x="5587" y="6092"/>
                      <a:pt x="5503" y="5784"/>
                    </a:cubicBezTo>
                    <a:cubicBezTo>
                      <a:pt x="5278" y="5278"/>
                      <a:pt x="5054" y="4773"/>
                      <a:pt x="5475" y="4380"/>
                    </a:cubicBezTo>
                    <a:cubicBezTo>
                      <a:pt x="5531" y="4296"/>
                      <a:pt x="5587" y="4240"/>
                      <a:pt x="5643" y="3987"/>
                    </a:cubicBezTo>
                    <a:cubicBezTo>
                      <a:pt x="5671" y="3706"/>
                      <a:pt x="5700" y="3594"/>
                      <a:pt x="5728" y="3482"/>
                    </a:cubicBezTo>
                    <a:cubicBezTo>
                      <a:pt x="5756" y="3397"/>
                      <a:pt x="5671" y="3369"/>
                      <a:pt x="5643" y="3257"/>
                    </a:cubicBezTo>
                    <a:cubicBezTo>
                      <a:pt x="5531" y="2892"/>
                      <a:pt x="5363" y="2527"/>
                      <a:pt x="5166" y="2190"/>
                    </a:cubicBezTo>
                    <a:lnTo>
                      <a:pt x="5110" y="2078"/>
                    </a:lnTo>
                    <a:lnTo>
                      <a:pt x="4520" y="84"/>
                    </a:lnTo>
                    <a:cubicBezTo>
                      <a:pt x="4464" y="56"/>
                      <a:pt x="4408" y="28"/>
                      <a:pt x="4380" y="0"/>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37"/>
              <p:cNvSpPr/>
              <p:nvPr/>
            </p:nvSpPr>
            <p:spPr>
              <a:xfrm>
                <a:off x="5998775" y="874700"/>
                <a:ext cx="182500" cy="360100"/>
              </a:xfrm>
              <a:custGeom>
                <a:rect b="b" l="l" r="r" t="t"/>
                <a:pathLst>
                  <a:path extrusionOk="0" h="14404" w="7300">
                    <a:moveTo>
                      <a:pt x="1881" y="1"/>
                    </a:moveTo>
                    <a:cubicBezTo>
                      <a:pt x="1741" y="310"/>
                      <a:pt x="1544" y="618"/>
                      <a:pt x="1348" y="871"/>
                    </a:cubicBezTo>
                    <a:cubicBezTo>
                      <a:pt x="1151" y="1124"/>
                      <a:pt x="870" y="1489"/>
                      <a:pt x="477" y="2050"/>
                    </a:cubicBezTo>
                    <a:lnTo>
                      <a:pt x="0" y="2752"/>
                    </a:lnTo>
                    <a:lnTo>
                      <a:pt x="618" y="4858"/>
                    </a:lnTo>
                    <a:cubicBezTo>
                      <a:pt x="842" y="5251"/>
                      <a:pt x="1039" y="5644"/>
                      <a:pt x="1179" y="6093"/>
                    </a:cubicBezTo>
                    <a:cubicBezTo>
                      <a:pt x="1207" y="6121"/>
                      <a:pt x="1235" y="6177"/>
                      <a:pt x="1263" y="6233"/>
                    </a:cubicBezTo>
                    <a:cubicBezTo>
                      <a:pt x="1348" y="6402"/>
                      <a:pt x="1376" y="6598"/>
                      <a:pt x="1320" y="6795"/>
                    </a:cubicBezTo>
                    <a:cubicBezTo>
                      <a:pt x="1292" y="6879"/>
                      <a:pt x="1263" y="7019"/>
                      <a:pt x="1207" y="7328"/>
                    </a:cubicBezTo>
                    <a:cubicBezTo>
                      <a:pt x="1179" y="7637"/>
                      <a:pt x="1039" y="7918"/>
                      <a:pt x="870" y="8171"/>
                    </a:cubicBezTo>
                    <a:cubicBezTo>
                      <a:pt x="870" y="8227"/>
                      <a:pt x="927" y="8339"/>
                      <a:pt x="983" y="8507"/>
                    </a:cubicBezTo>
                    <a:cubicBezTo>
                      <a:pt x="1095" y="8760"/>
                      <a:pt x="1179" y="8872"/>
                      <a:pt x="1235" y="8872"/>
                    </a:cubicBezTo>
                    <a:cubicBezTo>
                      <a:pt x="1685" y="8985"/>
                      <a:pt x="1656" y="9462"/>
                      <a:pt x="1600" y="10164"/>
                    </a:cubicBezTo>
                    <a:cubicBezTo>
                      <a:pt x="1544" y="10501"/>
                      <a:pt x="1516" y="10866"/>
                      <a:pt x="1432" y="11203"/>
                    </a:cubicBezTo>
                    <a:cubicBezTo>
                      <a:pt x="1348" y="11624"/>
                      <a:pt x="1320" y="12045"/>
                      <a:pt x="1348" y="12494"/>
                    </a:cubicBezTo>
                    <a:cubicBezTo>
                      <a:pt x="1404" y="13729"/>
                      <a:pt x="1404" y="13729"/>
                      <a:pt x="1516" y="14010"/>
                    </a:cubicBezTo>
                    <a:lnTo>
                      <a:pt x="1572" y="14094"/>
                    </a:lnTo>
                    <a:cubicBezTo>
                      <a:pt x="1628" y="14179"/>
                      <a:pt x="1656" y="14291"/>
                      <a:pt x="1656" y="14403"/>
                    </a:cubicBezTo>
                    <a:lnTo>
                      <a:pt x="1965" y="14347"/>
                    </a:lnTo>
                    <a:cubicBezTo>
                      <a:pt x="2471" y="14235"/>
                      <a:pt x="3004" y="14150"/>
                      <a:pt x="3509" y="14122"/>
                    </a:cubicBezTo>
                    <a:cubicBezTo>
                      <a:pt x="3734" y="14122"/>
                      <a:pt x="3762" y="14122"/>
                      <a:pt x="4492" y="13842"/>
                    </a:cubicBezTo>
                    <a:cubicBezTo>
                      <a:pt x="4857" y="13673"/>
                      <a:pt x="5250" y="13589"/>
                      <a:pt x="5615" y="13533"/>
                    </a:cubicBezTo>
                    <a:cubicBezTo>
                      <a:pt x="5727" y="13533"/>
                      <a:pt x="5727" y="13533"/>
                      <a:pt x="6064" y="13308"/>
                    </a:cubicBezTo>
                    <a:cubicBezTo>
                      <a:pt x="6373" y="13112"/>
                      <a:pt x="6738" y="13027"/>
                      <a:pt x="7103" y="13027"/>
                    </a:cubicBezTo>
                    <a:lnTo>
                      <a:pt x="7300" y="13027"/>
                    </a:lnTo>
                    <a:cubicBezTo>
                      <a:pt x="7271" y="12971"/>
                      <a:pt x="7271" y="12915"/>
                      <a:pt x="7271" y="12859"/>
                    </a:cubicBezTo>
                    <a:cubicBezTo>
                      <a:pt x="7131" y="12213"/>
                      <a:pt x="6963" y="11568"/>
                      <a:pt x="6710" y="10978"/>
                    </a:cubicBezTo>
                    <a:lnTo>
                      <a:pt x="6682" y="10922"/>
                    </a:lnTo>
                    <a:lnTo>
                      <a:pt x="6626" y="10894"/>
                    </a:lnTo>
                    <a:lnTo>
                      <a:pt x="6541" y="10838"/>
                    </a:lnTo>
                    <a:lnTo>
                      <a:pt x="6485" y="10810"/>
                    </a:lnTo>
                    <a:lnTo>
                      <a:pt x="6373" y="10725"/>
                    </a:lnTo>
                    <a:lnTo>
                      <a:pt x="6345" y="10697"/>
                    </a:lnTo>
                    <a:cubicBezTo>
                      <a:pt x="6289" y="10641"/>
                      <a:pt x="6233" y="10585"/>
                      <a:pt x="6177" y="10529"/>
                    </a:cubicBezTo>
                    <a:lnTo>
                      <a:pt x="6148" y="10473"/>
                    </a:lnTo>
                    <a:cubicBezTo>
                      <a:pt x="6092" y="10417"/>
                      <a:pt x="6064" y="10360"/>
                      <a:pt x="6008" y="10304"/>
                    </a:cubicBezTo>
                    <a:lnTo>
                      <a:pt x="5952" y="10220"/>
                    </a:lnTo>
                    <a:cubicBezTo>
                      <a:pt x="5924" y="10164"/>
                      <a:pt x="5896" y="10080"/>
                      <a:pt x="5840" y="9995"/>
                    </a:cubicBezTo>
                    <a:lnTo>
                      <a:pt x="5783" y="9911"/>
                    </a:lnTo>
                    <a:cubicBezTo>
                      <a:pt x="5727" y="9799"/>
                      <a:pt x="5671" y="9687"/>
                      <a:pt x="5615" y="9546"/>
                    </a:cubicBezTo>
                    <a:cubicBezTo>
                      <a:pt x="5475" y="9209"/>
                      <a:pt x="5306" y="8872"/>
                      <a:pt x="5138" y="8564"/>
                    </a:cubicBezTo>
                    <a:cubicBezTo>
                      <a:pt x="4801" y="7918"/>
                      <a:pt x="4520" y="7216"/>
                      <a:pt x="4380" y="6514"/>
                    </a:cubicBezTo>
                    <a:lnTo>
                      <a:pt x="4211" y="6009"/>
                    </a:lnTo>
                    <a:lnTo>
                      <a:pt x="4099" y="5616"/>
                    </a:lnTo>
                    <a:lnTo>
                      <a:pt x="4015" y="5307"/>
                    </a:lnTo>
                    <a:cubicBezTo>
                      <a:pt x="3902" y="4858"/>
                      <a:pt x="3874" y="4717"/>
                      <a:pt x="3790" y="4409"/>
                    </a:cubicBezTo>
                    <a:cubicBezTo>
                      <a:pt x="3762" y="4240"/>
                      <a:pt x="3706" y="4015"/>
                      <a:pt x="3622" y="3651"/>
                    </a:cubicBezTo>
                    <a:cubicBezTo>
                      <a:pt x="3537" y="3286"/>
                      <a:pt x="3481" y="2921"/>
                      <a:pt x="3425" y="2556"/>
                    </a:cubicBezTo>
                    <a:cubicBezTo>
                      <a:pt x="3425" y="2247"/>
                      <a:pt x="3313" y="1938"/>
                      <a:pt x="3116" y="1713"/>
                    </a:cubicBezTo>
                    <a:cubicBezTo>
                      <a:pt x="2948" y="1489"/>
                      <a:pt x="2836" y="1320"/>
                      <a:pt x="2723" y="1152"/>
                    </a:cubicBezTo>
                    <a:cubicBezTo>
                      <a:pt x="2639" y="983"/>
                      <a:pt x="2499" y="787"/>
                      <a:pt x="2358" y="590"/>
                    </a:cubicBezTo>
                    <a:lnTo>
                      <a:pt x="2274" y="478"/>
                    </a:lnTo>
                    <a:lnTo>
                      <a:pt x="2246" y="450"/>
                    </a:lnTo>
                    <a:lnTo>
                      <a:pt x="2162" y="338"/>
                    </a:lnTo>
                    <a:lnTo>
                      <a:pt x="2134" y="310"/>
                    </a:lnTo>
                    <a:lnTo>
                      <a:pt x="2021" y="169"/>
                    </a:lnTo>
                    <a:lnTo>
                      <a:pt x="1881" y="1"/>
                    </a:ln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37"/>
              <p:cNvSpPr/>
              <p:nvPr/>
            </p:nvSpPr>
            <p:spPr>
              <a:xfrm>
                <a:off x="6021225" y="1246000"/>
                <a:ext cx="25" cy="2125"/>
              </a:xfrm>
              <a:custGeom>
                <a:rect b="b" l="l" r="r" t="t"/>
                <a:pathLst>
                  <a:path extrusionOk="0" h="85" w="1">
                    <a:moveTo>
                      <a:pt x="0" y="85"/>
                    </a:moveTo>
                    <a:lnTo>
                      <a:pt x="0" y="0"/>
                    </a:lnTo>
                    <a:lnTo>
                      <a:pt x="0" y="0"/>
                    </a:ln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37"/>
              <p:cNvSpPr/>
              <p:nvPr/>
            </p:nvSpPr>
            <p:spPr>
              <a:xfrm>
                <a:off x="5920150" y="1869250"/>
                <a:ext cx="25" cy="11975"/>
              </a:xfrm>
              <a:custGeom>
                <a:rect b="b" l="l" r="r" t="t"/>
                <a:pathLst>
                  <a:path extrusionOk="0" h="479" w="1">
                    <a:moveTo>
                      <a:pt x="1" y="1"/>
                    </a:moveTo>
                    <a:lnTo>
                      <a:pt x="1" y="1"/>
                    </a:lnTo>
                    <a:lnTo>
                      <a:pt x="1" y="478"/>
                    </a:lnTo>
                    <a:lnTo>
                      <a:pt x="1" y="478"/>
                    </a:ln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37"/>
              <p:cNvSpPr/>
              <p:nvPr/>
            </p:nvSpPr>
            <p:spPr>
              <a:xfrm>
                <a:off x="5303225" y="967350"/>
                <a:ext cx="663975" cy="901925"/>
              </a:xfrm>
              <a:custGeom>
                <a:rect b="b" l="l" r="r" t="t"/>
                <a:pathLst>
                  <a:path extrusionOk="0" h="36077" w="26559">
                    <a:moveTo>
                      <a:pt x="23021" y="1"/>
                    </a:moveTo>
                    <a:lnTo>
                      <a:pt x="22825" y="57"/>
                    </a:lnTo>
                    <a:cubicBezTo>
                      <a:pt x="22404" y="113"/>
                      <a:pt x="22011" y="197"/>
                      <a:pt x="21618" y="309"/>
                    </a:cubicBezTo>
                    <a:cubicBezTo>
                      <a:pt x="21505" y="506"/>
                      <a:pt x="21309" y="674"/>
                      <a:pt x="20719" y="871"/>
                    </a:cubicBezTo>
                    <a:cubicBezTo>
                      <a:pt x="19231" y="1461"/>
                      <a:pt x="18361" y="1769"/>
                      <a:pt x="18361" y="1769"/>
                    </a:cubicBezTo>
                    <a:cubicBezTo>
                      <a:pt x="18080" y="1854"/>
                      <a:pt x="17799" y="1882"/>
                      <a:pt x="17491" y="1882"/>
                    </a:cubicBezTo>
                    <a:cubicBezTo>
                      <a:pt x="17013" y="1910"/>
                      <a:pt x="16648" y="1938"/>
                      <a:pt x="16255" y="2359"/>
                    </a:cubicBezTo>
                    <a:cubicBezTo>
                      <a:pt x="15694" y="2949"/>
                      <a:pt x="15188" y="3566"/>
                      <a:pt x="14739" y="4240"/>
                    </a:cubicBezTo>
                    <a:cubicBezTo>
                      <a:pt x="14543" y="4549"/>
                      <a:pt x="14430" y="4717"/>
                      <a:pt x="14318" y="4886"/>
                    </a:cubicBezTo>
                    <a:cubicBezTo>
                      <a:pt x="14094" y="5251"/>
                      <a:pt x="13841" y="5588"/>
                      <a:pt x="13532" y="5896"/>
                    </a:cubicBezTo>
                    <a:cubicBezTo>
                      <a:pt x="13392" y="6037"/>
                      <a:pt x="13251" y="6177"/>
                      <a:pt x="13139" y="6346"/>
                    </a:cubicBezTo>
                    <a:cubicBezTo>
                      <a:pt x="13027" y="6514"/>
                      <a:pt x="12858" y="6654"/>
                      <a:pt x="12690" y="6739"/>
                    </a:cubicBezTo>
                    <a:cubicBezTo>
                      <a:pt x="12325" y="7637"/>
                      <a:pt x="12634" y="8451"/>
                      <a:pt x="12858" y="9153"/>
                    </a:cubicBezTo>
                    <a:cubicBezTo>
                      <a:pt x="13027" y="9546"/>
                      <a:pt x="13111" y="9939"/>
                      <a:pt x="13111" y="10360"/>
                    </a:cubicBezTo>
                    <a:lnTo>
                      <a:pt x="13111" y="10444"/>
                    </a:lnTo>
                    <a:cubicBezTo>
                      <a:pt x="13111" y="10838"/>
                      <a:pt x="12971" y="11231"/>
                      <a:pt x="12662" y="11539"/>
                    </a:cubicBezTo>
                    <a:cubicBezTo>
                      <a:pt x="12549" y="11708"/>
                      <a:pt x="12353" y="11961"/>
                      <a:pt x="12072" y="12354"/>
                    </a:cubicBezTo>
                    <a:cubicBezTo>
                      <a:pt x="11455" y="13224"/>
                      <a:pt x="11342" y="13308"/>
                      <a:pt x="10921" y="13505"/>
                    </a:cubicBezTo>
                    <a:cubicBezTo>
                      <a:pt x="10556" y="13701"/>
                      <a:pt x="10219" y="13926"/>
                      <a:pt x="9882" y="14150"/>
                    </a:cubicBezTo>
                    <a:cubicBezTo>
                      <a:pt x="9573" y="14375"/>
                      <a:pt x="9349" y="14543"/>
                      <a:pt x="9209" y="14656"/>
                    </a:cubicBezTo>
                    <a:cubicBezTo>
                      <a:pt x="8864" y="14908"/>
                      <a:pt x="8783" y="14973"/>
                      <a:pt x="8611" y="14973"/>
                    </a:cubicBezTo>
                    <a:cubicBezTo>
                      <a:pt x="8573" y="14973"/>
                      <a:pt x="8530" y="14970"/>
                      <a:pt x="8479" y="14965"/>
                    </a:cubicBezTo>
                    <a:cubicBezTo>
                      <a:pt x="8422" y="14950"/>
                      <a:pt x="8359" y="14943"/>
                      <a:pt x="8296" y="14943"/>
                    </a:cubicBezTo>
                    <a:cubicBezTo>
                      <a:pt x="8233" y="14943"/>
                      <a:pt x="8170" y="14950"/>
                      <a:pt x="8114" y="14965"/>
                    </a:cubicBezTo>
                    <a:cubicBezTo>
                      <a:pt x="8069" y="14967"/>
                      <a:pt x="8025" y="14969"/>
                      <a:pt x="7980" y="14969"/>
                    </a:cubicBezTo>
                    <a:cubicBezTo>
                      <a:pt x="7576" y="14969"/>
                      <a:pt x="7176" y="14852"/>
                      <a:pt x="6822" y="14600"/>
                    </a:cubicBezTo>
                    <a:cubicBezTo>
                      <a:pt x="6598" y="14431"/>
                      <a:pt x="6317" y="14319"/>
                      <a:pt x="6036" y="14263"/>
                    </a:cubicBezTo>
                    <a:cubicBezTo>
                      <a:pt x="5964" y="14248"/>
                      <a:pt x="5891" y="14241"/>
                      <a:pt x="5819" y="14241"/>
                    </a:cubicBezTo>
                    <a:cubicBezTo>
                      <a:pt x="5612" y="14241"/>
                      <a:pt x="5409" y="14299"/>
                      <a:pt x="5222" y="14403"/>
                    </a:cubicBezTo>
                    <a:cubicBezTo>
                      <a:pt x="4773" y="14600"/>
                      <a:pt x="4295" y="14768"/>
                      <a:pt x="3790" y="14880"/>
                    </a:cubicBezTo>
                    <a:cubicBezTo>
                      <a:pt x="3369" y="14965"/>
                      <a:pt x="2948" y="15105"/>
                      <a:pt x="2555" y="15329"/>
                    </a:cubicBezTo>
                    <a:cubicBezTo>
                      <a:pt x="2611" y="15694"/>
                      <a:pt x="2583" y="16059"/>
                      <a:pt x="2471" y="16424"/>
                    </a:cubicBezTo>
                    <a:cubicBezTo>
                      <a:pt x="2386" y="16733"/>
                      <a:pt x="2330" y="17070"/>
                      <a:pt x="2302" y="17379"/>
                    </a:cubicBezTo>
                    <a:cubicBezTo>
                      <a:pt x="2302" y="17519"/>
                      <a:pt x="2274" y="17632"/>
                      <a:pt x="2246" y="17744"/>
                    </a:cubicBezTo>
                    <a:cubicBezTo>
                      <a:pt x="2358" y="17828"/>
                      <a:pt x="2499" y="17940"/>
                      <a:pt x="2639" y="18025"/>
                    </a:cubicBezTo>
                    <a:lnTo>
                      <a:pt x="3201" y="18277"/>
                    </a:lnTo>
                    <a:lnTo>
                      <a:pt x="2751" y="18783"/>
                    </a:lnTo>
                    <a:cubicBezTo>
                      <a:pt x="2695" y="18839"/>
                      <a:pt x="1404" y="20327"/>
                      <a:pt x="758" y="21001"/>
                    </a:cubicBezTo>
                    <a:cubicBezTo>
                      <a:pt x="505" y="21253"/>
                      <a:pt x="225" y="21562"/>
                      <a:pt x="0" y="21815"/>
                    </a:cubicBezTo>
                    <a:cubicBezTo>
                      <a:pt x="281" y="21815"/>
                      <a:pt x="646" y="21815"/>
                      <a:pt x="1123" y="21787"/>
                    </a:cubicBezTo>
                    <a:lnTo>
                      <a:pt x="1825" y="21787"/>
                    </a:lnTo>
                    <a:cubicBezTo>
                      <a:pt x="4183" y="21731"/>
                      <a:pt x="4885" y="21702"/>
                      <a:pt x="7075" y="20973"/>
                    </a:cubicBezTo>
                    <a:cubicBezTo>
                      <a:pt x="7636" y="20860"/>
                      <a:pt x="8142" y="20551"/>
                      <a:pt x="8507" y="20130"/>
                    </a:cubicBezTo>
                    <a:cubicBezTo>
                      <a:pt x="8715" y="19844"/>
                      <a:pt x="8996" y="19678"/>
                      <a:pt x="9327" y="19678"/>
                    </a:cubicBezTo>
                    <a:cubicBezTo>
                      <a:pt x="9353" y="19678"/>
                      <a:pt x="9379" y="19679"/>
                      <a:pt x="9405" y="19681"/>
                    </a:cubicBezTo>
                    <a:lnTo>
                      <a:pt x="9602" y="19681"/>
                    </a:lnTo>
                    <a:cubicBezTo>
                      <a:pt x="9882" y="19709"/>
                      <a:pt x="10135" y="19765"/>
                      <a:pt x="10416" y="19821"/>
                    </a:cubicBezTo>
                    <a:cubicBezTo>
                      <a:pt x="11061" y="20018"/>
                      <a:pt x="11651" y="20439"/>
                      <a:pt x="12100" y="21001"/>
                    </a:cubicBezTo>
                    <a:cubicBezTo>
                      <a:pt x="12437" y="21366"/>
                      <a:pt x="12606" y="21562"/>
                      <a:pt x="12914" y="21562"/>
                    </a:cubicBezTo>
                    <a:cubicBezTo>
                      <a:pt x="13251" y="21562"/>
                      <a:pt x="13813" y="21253"/>
                      <a:pt x="14543" y="20579"/>
                    </a:cubicBezTo>
                    <a:cubicBezTo>
                      <a:pt x="15273" y="19934"/>
                      <a:pt x="15946" y="19232"/>
                      <a:pt x="16592" y="18502"/>
                    </a:cubicBezTo>
                    <a:cubicBezTo>
                      <a:pt x="17137" y="17897"/>
                      <a:pt x="17421" y="17552"/>
                      <a:pt x="17871" y="17552"/>
                    </a:cubicBezTo>
                    <a:cubicBezTo>
                      <a:pt x="18047" y="17552"/>
                      <a:pt x="18248" y="17605"/>
                      <a:pt x="18501" y="17716"/>
                    </a:cubicBezTo>
                    <a:cubicBezTo>
                      <a:pt x="19456" y="18137"/>
                      <a:pt x="20270" y="18867"/>
                      <a:pt x="20775" y="19793"/>
                    </a:cubicBezTo>
                    <a:cubicBezTo>
                      <a:pt x="20916" y="19990"/>
                      <a:pt x="21084" y="20158"/>
                      <a:pt x="21281" y="20327"/>
                    </a:cubicBezTo>
                    <a:cubicBezTo>
                      <a:pt x="21674" y="20692"/>
                      <a:pt x="22319" y="21309"/>
                      <a:pt x="21842" y="22348"/>
                    </a:cubicBezTo>
                    <a:cubicBezTo>
                      <a:pt x="21112" y="23836"/>
                      <a:pt x="20747" y="24819"/>
                      <a:pt x="20747" y="25296"/>
                    </a:cubicBezTo>
                    <a:cubicBezTo>
                      <a:pt x="20719" y="25493"/>
                      <a:pt x="20719" y="25689"/>
                      <a:pt x="20691" y="25886"/>
                    </a:cubicBezTo>
                    <a:cubicBezTo>
                      <a:pt x="20691" y="26026"/>
                      <a:pt x="20663" y="26138"/>
                      <a:pt x="20663" y="26251"/>
                    </a:cubicBezTo>
                    <a:cubicBezTo>
                      <a:pt x="20663" y="26475"/>
                      <a:pt x="20691" y="26559"/>
                      <a:pt x="20860" y="26616"/>
                    </a:cubicBezTo>
                    <a:lnTo>
                      <a:pt x="20972" y="26644"/>
                    </a:lnTo>
                    <a:cubicBezTo>
                      <a:pt x="21023" y="26658"/>
                      <a:pt x="21075" y="26665"/>
                      <a:pt x="21128" y="26665"/>
                    </a:cubicBezTo>
                    <a:cubicBezTo>
                      <a:pt x="21279" y="26665"/>
                      <a:pt x="21429" y="26607"/>
                      <a:pt x="21533" y="26503"/>
                    </a:cubicBezTo>
                    <a:cubicBezTo>
                      <a:pt x="21646" y="26419"/>
                      <a:pt x="21786" y="26363"/>
                      <a:pt x="21954" y="26335"/>
                    </a:cubicBezTo>
                    <a:cubicBezTo>
                      <a:pt x="22376" y="26335"/>
                      <a:pt x="22572" y="26868"/>
                      <a:pt x="22712" y="27374"/>
                    </a:cubicBezTo>
                    <a:cubicBezTo>
                      <a:pt x="22853" y="27879"/>
                      <a:pt x="22965" y="28160"/>
                      <a:pt x="23049" y="28412"/>
                    </a:cubicBezTo>
                    <a:cubicBezTo>
                      <a:pt x="23274" y="29002"/>
                      <a:pt x="23470" y="29507"/>
                      <a:pt x="22993" y="30097"/>
                    </a:cubicBezTo>
                    <a:cubicBezTo>
                      <a:pt x="22937" y="30153"/>
                      <a:pt x="22909" y="30209"/>
                      <a:pt x="22881" y="30265"/>
                    </a:cubicBezTo>
                    <a:cubicBezTo>
                      <a:pt x="22797" y="30714"/>
                      <a:pt x="22572" y="30855"/>
                      <a:pt x="21870" y="31136"/>
                    </a:cubicBezTo>
                    <a:cubicBezTo>
                      <a:pt x="21589" y="31248"/>
                      <a:pt x="21309" y="31332"/>
                      <a:pt x="21028" y="31388"/>
                    </a:cubicBezTo>
                    <a:cubicBezTo>
                      <a:pt x="20635" y="31501"/>
                      <a:pt x="20607" y="31501"/>
                      <a:pt x="20354" y="31950"/>
                    </a:cubicBezTo>
                    <a:cubicBezTo>
                      <a:pt x="20270" y="32062"/>
                      <a:pt x="20214" y="32202"/>
                      <a:pt x="20242" y="32343"/>
                    </a:cubicBezTo>
                    <a:lnTo>
                      <a:pt x="20242" y="32427"/>
                    </a:lnTo>
                    <a:lnTo>
                      <a:pt x="20298" y="32511"/>
                    </a:lnTo>
                    <a:lnTo>
                      <a:pt x="20438" y="32680"/>
                    </a:lnTo>
                    <a:lnTo>
                      <a:pt x="20495" y="32764"/>
                    </a:lnTo>
                    <a:cubicBezTo>
                      <a:pt x="20630" y="32740"/>
                      <a:pt x="20768" y="32727"/>
                      <a:pt x="20906" y="32727"/>
                    </a:cubicBezTo>
                    <a:cubicBezTo>
                      <a:pt x="21254" y="32727"/>
                      <a:pt x="21605" y="32808"/>
                      <a:pt x="21926" y="32989"/>
                    </a:cubicBezTo>
                    <a:cubicBezTo>
                      <a:pt x="22712" y="33353"/>
                      <a:pt x="23021" y="33578"/>
                      <a:pt x="23134" y="33915"/>
                    </a:cubicBezTo>
                    <a:cubicBezTo>
                      <a:pt x="23190" y="34112"/>
                      <a:pt x="23190" y="34364"/>
                      <a:pt x="23106" y="34561"/>
                    </a:cubicBezTo>
                    <a:lnTo>
                      <a:pt x="23106" y="34617"/>
                    </a:lnTo>
                    <a:cubicBezTo>
                      <a:pt x="23134" y="34813"/>
                      <a:pt x="23499" y="35347"/>
                      <a:pt x="24425" y="35964"/>
                    </a:cubicBezTo>
                    <a:cubicBezTo>
                      <a:pt x="24481" y="36021"/>
                      <a:pt x="24565" y="36049"/>
                      <a:pt x="24650" y="36077"/>
                    </a:cubicBezTo>
                    <a:cubicBezTo>
                      <a:pt x="24678" y="35908"/>
                      <a:pt x="24706" y="35740"/>
                      <a:pt x="24734" y="35571"/>
                    </a:cubicBezTo>
                    <a:cubicBezTo>
                      <a:pt x="24734" y="35206"/>
                      <a:pt x="24846" y="34813"/>
                      <a:pt x="24987" y="34448"/>
                    </a:cubicBezTo>
                    <a:cubicBezTo>
                      <a:pt x="25352" y="33859"/>
                      <a:pt x="25745" y="33297"/>
                      <a:pt x="26222" y="32764"/>
                    </a:cubicBezTo>
                    <a:lnTo>
                      <a:pt x="26362" y="32567"/>
                    </a:lnTo>
                    <a:cubicBezTo>
                      <a:pt x="26559" y="32287"/>
                      <a:pt x="26531" y="32062"/>
                      <a:pt x="26418" y="31360"/>
                    </a:cubicBezTo>
                    <a:cubicBezTo>
                      <a:pt x="26334" y="30967"/>
                      <a:pt x="26278" y="30546"/>
                      <a:pt x="26250" y="30125"/>
                    </a:cubicBezTo>
                    <a:cubicBezTo>
                      <a:pt x="26138" y="28609"/>
                      <a:pt x="25773" y="28047"/>
                      <a:pt x="25464" y="27710"/>
                    </a:cubicBezTo>
                    <a:cubicBezTo>
                      <a:pt x="25155" y="27374"/>
                      <a:pt x="24874" y="27009"/>
                      <a:pt x="24593" y="26644"/>
                    </a:cubicBezTo>
                    <a:lnTo>
                      <a:pt x="24397" y="26335"/>
                    </a:lnTo>
                    <a:lnTo>
                      <a:pt x="24622" y="26026"/>
                    </a:lnTo>
                    <a:cubicBezTo>
                      <a:pt x="24958" y="25549"/>
                      <a:pt x="25941" y="24229"/>
                      <a:pt x="26194" y="23808"/>
                    </a:cubicBezTo>
                    <a:cubicBezTo>
                      <a:pt x="26222" y="23752"/>
                      <a:pt x="26250" y="23668"/>
                      <a:pt x="26250" y="23612"/>
                    </a:cubicBezTo>
                    <a:cubicBezTo>
                      <a:pt x="26194" y="23387"/>
                      <a:pt x="26138" y="23190"/>
                      <a:pt x="26053" y="22994"/>
                    </a:cubicBezTo>
                    <a:cubicBezTo>
                      <a:pt x="25997" y="22825"/>
                      <a:pt x="25913" y="22657"/>
                      <a:pt x="25857" y="22432"/>
                    </a:cubicBezTo>
                    <a:cubicBezTo>
                      <a:pt x="25632" y="21899"/>
                      <a:pt x="25548" y="21309"/>
                      <a:pt x="25576" y="20748"/>
                    </a:cubicBezTo>
                    <a:lnTo>
                      <a:pt x="25576" y="20355"/>
                    </a:lnTo>
                    <a:cubicBezTo>
                      <a:pt x="25576" y="19793"/>
                      <a:pt x="25520" y="19709"/>
                      <a:pt x="25211" y="19007"/>
                    </a:cubicBezTo>
                    <a:cubicBezTo>
                      <a:pt x="25099" y="18727"/>
                      <a:pt x="24930" y="18362"/>
                      <a:pt x="24706" y="17828"/>
                    </a:cubicBezTo>
                    <a:lnTo>
                      <a:pt x="24565" y="17435"/>
                    </a:lnTo>
                    <a:cubicBezTo>
                      <a:pt x="23976" y="15975"/>
                      <a:pt x="24200" y="15470"/>
                      <a:pt x="24565" y="14936"/>
                    </a:cubicBezTo>
                    <a:cubicBezTo>
                      <a:pt x="24790" y="14628"/>
                      <a:pt x="24930" y="14235"/>
                      <a:pt x="24902" y="13870"/>
                    </a:cubicBezTo>
                    <a:cubicBezTo>
                      <a:pt x="24902" y="13561"/>
                      <a:pt x="24930" y="13336"/>
                      <a:pt x="24930" y="13112"/>
                    </a:cubicBezTo>
                    <a:cubicBezTo>
                      <a:pt x="24958" y="12634"/>
                      <a:pt x="24902" y="12129"/>
                      <a:pt x="24790" y="11652"/>
                    </a:cubicBezTo>
                    <a:cubicBezTo>
                      <a:pt x="24762" y="11511"/>
                      <a:pt x="24706" y="11315"/>
                      <a:pt x="24650" y="11118"/>
                    </a:cubicBezTo>
                    <a:lnTo>
                      <a:pt x="24509" y="10613"/>
                    </a:lnTo>
                    <a:cubicBezTo>
                      <a:pt x="24369" y="10051"/>
                      <a:pt x="24313" y="9799"/>
                      <a:pt x="24285" y="9602"/>
                    </a:cubicBezTo>
                    <a:cubicBezTo>
                      <a:pt x="24172" y="9153"/>
                      <a:pt x="24032" y="8732"/>
                      <a:pt x="23835" y="8311"/>
                    </a:cubicBezTo>
                    <a:cubicBezTo>
                      <a:pt x="23527" y="7469"/>
                      <a:pt x="23442" y="7384"/>
                      <a:pt x="23358" y="7300"/>
                    </a:cubicBezTo>
                    <a:cubicBezTo>
                      <a:pt x="23162" y="7047"/>
                      <a:pt x="22993" y="6795"/>
                      <a:pt x="22881" y="6514"/>
                    </a:cubicBezTo>
                    <a:cubicBezTo>
                      <a:pt x="22544" y="5840"/>
                      <a:pt x="22319" y="5110"/>
                      <a:pt x="22179" y="4380"/>
                    </a:cubicBezTo>
                    <a:lnTo>
                      <a:pt x="22151" y="4184"/>
                    </a:lnTo>
                    <a:cubicBezTo>
                      <a:pt x="21898" y="3117"/>
                      <a:pt x="22319" y="1910"/>
                      <a:pt x="22797" y="646"/>
                    </a:cubicBezTo>
                    <a:cubicBezTo>
                      <a:pt x="22853" y="422"/>
                      <a:pt x="22937" y="225"/>
                      <a:pt x="23021" y="1"/>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37"/>
              <p:cNvSpPr/>
              <p:nvPr/>
            </p:nvSpPr>
            <p:spPr>
              <a:xfrm>
                <a:off x="3505025" y="704150"/>
                <a:ext cx="677325" cy="761550"/>
              </a:xfrm>
              <a:custGeom>
                <a:rect b="b" l="l" r="r" t="t"/>
                <a:pathLst>
                  <a:path extrusionOk="0" h="30462" w="27093">
                    <a:moveTo>
                      <a:pt x="983" y="1"/>
                    </a:moveTo>
                    <a:cubicBezTo>
                      <a:pt x="899" y="590"/>
                      <a:pt x="702" y="1994"/>
                      <a:pt x="253" y="4212"/>
                    </a:cubicBezTo>
                    <a:cubicBezTo>
                      <a:pt x="1" y="5363"/>
                      <a:pt x="85" y="5588"/>
                      <a:pt x="113" y="5616"/>
                    </a:cubicBezTo>
                    <a:cubicBezTo>
                      <a:pt x="169" y="5644"/>
                      <a:pt x="225" y="5672"/>
                      <a:pt x="281" y="5672"/>
                    </a:cubicBezTo>
                    <a:cubicBezTo>
                      <a:pt x="730" y="5812"/>
                      <a:pt x="1067" y="6149"/>
                      <a:pt x="1208" y="6598"/>
                    </a:cubicBezTo>
                    <a:cubicBezTo>
                      <a:pt x="1601" y="7637"/>
                      <a:pt x="1573" y="8086"/>
                      <a:pt x="1460" y="9041"/>
                    </a:cubicBezTo>
                    <a:cubicBezTo>
                      <a:pt x="1432" y="9462"/>
                      <a:pt x="1376" y="9967"/>
                      <a:pt x="1348" y="10669"/>
                    </a:cubicBezTo>
                    <a:lnTo>
                      <a:pt x="1348" y="11174"/>
                    </a:lnTo>
                    <a:cubicBezTo>
                      <a:pt x="1236" y="13168"/>
                      <a:pt x="1208" y="13645"/>
                      <a:pt x="1517" y="14656"/>
                    </a:cubicBezTo>
                    <a:cubicBezTo>
                      <a:pt x="1741" y="15554"/>
                      <a:pt x="1769" y="16481"/>
                      <a:pt x="1629" y="17407"/>
                    </a:cubicBezTo>
                    <a:cubicBezTo>
                      <a:pt x="1657" y="17604"/>
                      <a:pt x="1741" y="18305"/>
                      <a:pt x="1994" y="19372"/>
                    </a:cubicBezTo>
                    <a:cubicBezTo>
                      <a:pt x="2022" y="19625"/>
                      <a:pt x="2106" y="19878"/>
                      <a:pt x="2162" y="20130"/>
                    </a:cubicBezTo>
                    <a:lnTo>
                      <a:pt x="2218" y="20186"/>
                    </a:lnTo>
                    <a:cubicBezTo>
                      <a:pt x="2415" y="20383"/>
                      <a:pt x="2611" y="20608"/>
                      <a:pt x="2780" y="20860"/>
                    </a:cubicBezTo>
                    <a:cubicBezTo>
                      <a:pt x="3313" y="21618"/>
                      <a:pt x="3285" y="21955"/>
                      <a:pt x="2976" y="22685"/>
                    </a:cubicBezTo>
                    <a:cubicBezTo>
                      <a:pt x="2752" y="23218"/>
                      <a:pt x="2583" y="23752"/>
                      <a:pt x="2471" y="24341"/>
                    </a:cubicBezTo>
                    <a:cubicBezTo>
                      <a:pt x="1882" y="26784"/>
                      <a:pt x="1853" y="29030"/>
                      <a:pt x="2331" y="29732"/>
                    </a:cubicBezTo>
                    <a:lnTo>
                      <a:pt x="2415" y="29760"/>
                    </a:lnTo>
                    <a:lnTo>
                      <a:pt x="2499" y="29760"/>
                    </a:lnTo>
                    <a:cubicBezTo>
                      <a:pt x="2583" y="29788"/>
                      <a:pt x="2668" y="29816"/>
                      <a:pt x="2780" y="29844"/>
                    </a:cubicBezTo>
                    <a:lnTo>
                      <a:pt x="2920" y="29872"/>
                    </a:lnTo>
                    <a:lnTo>
                      <a:pt x="2948" y="29872"/>
                    </a:lnTo>
                    <a:lnTo>
                      <a:pt x="3117" y="29900"/>
                    </a:lnTo>
                    <a:lnTo>
                      <a:pt x="3145" y="29900"/>
                    </a:lnTo>
                    <a:lnTo>
                      <a:pt x="3313" y="29928"/>
                    </a:lnTo>
                    <a:lnTo>
                      <a:pt x="3341" y="29928"/>
                    </a:lnTo>
                    <a:lnTo>
                      <a:pt x="3538" y="29956"/>
                    </a:lnTo>
                    <a:lnTo>
                      <a:pt x="3819" y="29956"/>
                    </a:lnTo>
                    <a:lnTo>
                      <a:pt x="4015" y="29984"/>
                    </a:lnTo>
                    <a:lnTo>
                      <a:pt x="4071" y="29984"/>
                    </a:lnTo>
                    <a:lnTo>
                      <a:pt x="4296" y="30013"/>
                    </a:lnTo>
                    <a:lnTo>
                      <a:pt x="4352" y="30013"/>
                    </a:lnTo>
                    <a:lnTo>
                      <a:pt x="4577" y="30041"/>
                    </a:lnTo>
                    <a:lnTo>
                      <a:pt x="4942" y="30041"/>
                    </a:lnTo>
                    <a:lnTo>
                      <a:pt x="5222" y="30069"/>
                    </a:lnTo>
                    <a:lnTo>
                      <a:pt x="5251" y="30069"/>
                    </a:lnTo>
                    <a:lnTo>
                      <a:pt x="5531" y="30097"/>
                    </a:lnTo>
                    <a:lnTo>
                      <a:pt x="5587" y="30097"/>
                    </a:lnTo>
                    <a:lnTo>
                      <a:pt x="5896" y="30125"/>
                    </a:lnTo>
                    <a:lnTo>
                      <a:pt x="6289" y="30125"/>
                    </a:lnTo>
                    <a:lnTo>
                      <a:pt x="6626" y="30153"/>
                    </a:lnTo>
                    <a:lnTo>
                      <a:pt x="6654" y="30153"/>
                    </a:lnTo>
                    <a:lnTo>
                      <a:pt x="6991" y="30181"/>
                    </a:lnTo>
                    <a:lnTo>
                      <a:pt x="7384" y="30181"/>
                    </a:lnTo>
                    <a:cubicBezTo>
                      <a:pt x="9462" y="30293"/>
                      <a:pt x="11904" y="30349"/>
                      <a:pt x="14234" y="30406"/>
                    </a:cubicBezTo>
                    <a:lnTo>
                      <a:pt x="15526" y="30406"/>
                    </a:lnTo>
                    <a:lnTo>
                      <a:pt x="16705" y="30434"/>
                    </a:lnTo>
                    <a:lnTo>
                      <a:pt x="17154" y="30434"/>
                    </a:lnTo>
                    <a:lnTo>
                      <a:pt x="18951" y="30462"/>
                    </a:lnTo>
                    <a:lnTo>
                      <a:pt x="22432" y="30462"/>
                    </a:lnTo>
                    <a:lnTo>
                      <a:pt x="22460" y="30434"/>
                    </a:lnTo>
                    <a:lnTo>
                      <a:pt x="22488" y="30406"/>
                    </a:lnTo>
                    <a:lnTo>
                      <a:pt x="22573" y="30321"/>
                    </a:lnTo>
                    <a:lnTo>
                      <a:pt x="22601" y="30293"/>
                    </a:lnTo>
                    <a:cubicBezTo>
                      <a:pt x="22629" y="30265"/>
                      <a:pt x="22629" y="30237"/>
                      <a:pt x="22657" y="30209"/>
                    </a:cubicBezTo>
                    <a:lnTo>
                      <a:pt x="22685" y="30181"/>
                    </a:lnTo>
                    <a:cubicBezTo>
                      <a:pt x="22685" y="30153"/>
                      <a:pt x="22713" y="30125"/>
                      <a:pt x="22713" y="30069"/>
                    </a:cubicBezTo>
                    <a:cubicBezTo>
                      <a:pt x="22657" y="29563"/>
                      <a:pt x="22657" y="29563"/>
                      <a:pt x="22292" y="28328"/>
                    </a:cubicBezTo>
                    <a:cubicBezTo>
                      <a:pt x="22236" y="28160"/>
                      <a:pt x="22208" y="28047"/>
                      <a:pt x="22180" y="27963"/>
                    </a:cubicBezTo>
                    <a:cubicBezTo>
                      <a:pt x="22123" y="27991"/>
                      <a:pt x="22039" y="27991"/>
                      <a:pt x="21983" y="27991"/>
                    </a:cubicBezTo>
                    <a:cubicBezTo>
                      <a:pt x="21730" y="27991"/>
                      <a:pt x="21478" y="27879"/>
                      <a:pt x="21281" y="27739"/>
                    </a:cubicBezTo>
                    <a:cubicBezTo>
                      <a:pt x="21057" y="27570"/>
                      <a:pt x="20888" y="27458"/>
                      <a:pt x="20748" y="27374"/>
                    </a:cubicBezTo>
                    <a:cubicBezTo>
                      <a:pt x="20158" y="26980"/>
                      <a:pt x="19625" y="26531"/>
                      <a:pt x="19119" y="26054"/>
                    </a:cubicBezTo>
                    <a:cubicBezTo>
                      <a:pt x="18895" y="25829"/>
                      <a:pt x="18642" y="25661"/>
                      <a:pt x="18418" y="25464"/>
                    </a:cubicBezTo>
                    <a:lnTo>
                      <a:pt x="18305" y="25493"/>
                    </a:lnTo>
                    <a:lnTo>
                      <a:pt x="18221" y="25493"/>
                    </a:lnTo>
                    <a:cubicBezTo>
                      <a:pt x="17828" y="25464"/>
                      <a:pt x="17463" y="25380"/>
                      <a:pt x="17098" y="25212"/>
                    </a:cubicBezTo>
                    <a:cubicBezTo>
                      <a:pt x="16200" y="24791"/>
                      <a:pt x="15947" y="24650"/>
                      <a:pt x="15891" y="24313"/>
                    </a:cubicBezTo>
                    <a:cubicBezTo>
                      <a:pt x="15891" y="24201"/>
                      <a:pt x="15919" y="24117"/>
                      <a:pt x="15975" y="24033"/>
                    </a:cubicBezTo>
                    <a:cubicBezTo>
                      <a:pt x="15666" y="23415"/>
                      <a:pt x="15891" y="22797"/>
                      <a:pt x="16200" y="21955"/>
                    </a:cubicBezTo>
                    <a:cubicBezTo>
                      <a:pt x="16284" y="21731"/>
                      <a:pt x="16396" y="21450"/>
                      <a:pt x="16508" y="21141"/>
                    </a:cubicBezTo>
                    <a:cubicBezTo>
                      <a:pt x="16537" y="21029"/>
                      <a:pt x="16565" y="20944"/>
                      <a:pt x="16565" y="20888"/>
                    </a:cubicBezTo>
                    <a:cubicBezTo>
                      <a:pt x="16424" y="20832"/>
                      <a:pt x="16284" y="20720"/>
                      <a:pt x="16172" y="20608"/>
                    </a:cubicBezTo>
                    <a:cubicBezTo>
                      <a:pt x="15694" y="19990"/>
                      <a:pt x="15779" y="19372"/>
                      <a:pt x="15891" y="18586"/>
                    </a:cubicBezTo>
                    <a:lnTo>
                      <a:pt x="15919" y="18333"/>
                    </a:lnTo>
                    <a:cubicBezTo>
                      <a:pt x="16003" y="17632"/>
                      <a:pt x="16172" y="17351"/>
                      <a:pt x="16593" y="17295"/>
                    </a:cubicBezTo>
                    <a:lnTo>
                      <a:pt x="16621" y="17295"/>
                    </a:lnTo>
                    <a:cubicBezTo>
                      <a:pt x="16785" y="17178"/>
                      <a:pt x="16968" y="17119"/>
                      <a:pt x="17138" y="17119"/>
                    </a:cubicBezTo>
                    <a:cubicBezTo>
                      <a:pt x="17172" y="17119"/>
                      <a:pt x="17206" y="17122"/>
                      <a:pt x="17238" y="17126"/>
                    </a:cubicBezTo>
                    <a:lnTo>
                      <a:pt x="17351" y="17126"/>
                    </a:lnTo>
                    <a:cubicBezTo>
                      <a:pt x="17575" y="17126"/>
                      <a:pt x="17772" y="17098"/>
                      <a:pt x="17968" y="16986"/>
                    </a:cubicBezTo>
                    <a:cubicBezTo>
                      <a:pt x="18137" y="16845"/>
                      <a:pt x="18221" y="16509"/>
                      <a:pt x="18389" y="15891"/>
                    </a:cubicBezTo>
                    <a:cubicBezTo>
                      <a:pt x="18474" y="15498"/>
                      <a:pt x="18586" y="15077"/>
                      <a:pt x="18726" y="14571"/>
                    </a:cubicBezTo>
                    <a:cubicBezTo>
                      <a:pt x="19091" y="13533"/>
                      <a:pt x="19007" y="13112"/>
                      <a:pt x="19007" y="13112"/>
                    </a:cubicBezTo>
                    <a:lnTo>
                      <a:pt x="19007" y="13055"/>
                    </a:lnTo>
                    <a:lnTo>
                      <a:pt x="19007" y="13027"/>
                    </a:lnTo>
                    <a:cubicBezTo>
                      <a:pt x="18979" y="12859"/>
                      <a:pt x="18979" y="12662"/>
                      <a:pt x="18979" y="12466"/>
                    </a:cubicBezTo>
                    <a:lnTo>
                      <a:pt x="19007" y="11792"/>
                    </a:lnTo>
                    <a:lnTo>
                      <a:pt x="19091" y="11848"/>
                    </a:lnTo>
                    <a:cubicBezTo>
                      <a:pt x="19148" y="11680"/>
                      <a:pt x="19232" y="11539"/>
                      <a:pt x="19316" y="11399"/>
                    </a:cubicBezTo>
                    <a:lnTo>
                      <a:pt x="19541" y="11146"/>
                    </a:lnTo>
                    <a:cubicBezTo>
                      <a:pt x="19793" y="10894"/>
                      <a:pt x="19990" y="10557"/>
                      <a:pt x="20102" y="10220"/>
                    </a:cubicBezTo>
                    <a:cubicBezTo>
                      <a:pt x="20270" y="9490"/>
                      <a:pt x="20551" y="9378"/>
                      <a:pt x="21646" y="8956"/>
                    </a:cubicBezTo>
                    <a:lnTo>
                      <a:pt x="22067" y="8788"/>
                    </a:lnTo>
                    <a:cubicBezTo>
                      <a:pt x="23078" y="8395"/>
                      <a:pt x="23134" y="8283"/>
                      <a:pt x="23359" y="7862"/>
                    </a:cubicBezTo>
                    <a:cubicBezTo>
                      <a:pt x="23443" y="7721"/>
                      <a:pt x="23527" y="7553"/>
                      <a:pt x="23639" y="7356"/>
                    </a:cubicBezTo>
                    <a:cubicBezTo>
                      <a:pt x="24033" y="6711"/>
                      <a:pt x="24229" y="6598"/>
                      <a:pt x="24538" y="6430"/>
                    </a:cubicBezTo>
                    <a:cubicBezTo>
                      <a:pt x="24734" y="6346"/>
                      <a:pt x="24931" y="6233"/>
                      <a:pt x="25127" y="6093"/>
                    </a:cubicBezTo>
                    <a:cubicBezTo>
                      <a:pt x="25689" y="5672"/>
                      <a:pt x="25773" y="5616"/>
                      <a:pt x="26110" y="5616"/>
                    </a:cubicBezTo>
                    <a:cubicBezTo>
                      <a:pt x="26363" y="5616"/>
                      <a:pt x="26615" y="5588"/>
                      <a:pt x="26840" y="5531"/>
                    </a:cubicBezTo>
                    <a:lnTo>
                      <a:pt x="27093" y="5503"/>
                    </a:lnTo>
                    <a:cubicBezTo>
                      <a:pt x="27008" y="5307"/>
                      <a:pt x="26952" y="5110"/>
                      <a:pt x="26952" y="4914"/>
                    </a:cubicBezTo>
                    <a:lnTo>
                      <a:pt x="26587" y="4661"/>
                    </a:lnTo>
                    <a:lnTo>
                      <a:pt x="26447" y="4717"/>
                    </a:lnTo>
                    <a:cubicBezTo>
                      <a:pt x="26194" y="4830"/>
                      <a:pt x="25942" y="4886"/>
                      <a:pt x="25661" y="4914"/>
                    </a:cubicBezTo>
                    <a:cubicBezTo>
                      <a:pt x="25352" y="4914"/>
                      <a:pt x="25071" y="4830"/>
                      <a:pt x="24819" y="4633"/>
                    </a:cubicBezTo>
                    <a:cubicBezTo>
                      <a:pt x="24762" y="4577"/>
                      <a:pt x="24678" y="4549"/>
                      <a:pt x="24594" y="4521"/>
                    </a:cubicBezTo>
                    <a:cubicBezTo>
                      <a:pt x="24285" y="4521"/>
                      <a:pt x="23948" y="4577"/>
                      <a:pt x="23668" y="4745"/>
                    </a:cubicBezTo>
                    <a:lnTo>
                      <a:pt x="23331" y="4858"/>
                    </a:lnTo>
                    <a:cubicBezTo>
                      <a:pt x="23204" y="4886"/>
                      <a:pt x="23071" y="4900"/>
                      <a:pt x="22941" y="4900"/>
                    </a:cubicBezTo>
                    <a:cubicBezTo>
                      <a:pt x="22811" y="4900"/>
                      <a:pt x="22685" y="4886"/>
                      <a:pt x="22573" y="4858"/>
                    </a:cubicBezTo>
                    <a:lnTo>
                      <a:pt x="22545" y="4914"/>
                    </a:lnTo>
                    <a:cubicBezTo>
                      <a:pt x="22488" y="5082"/>
                      <a:pt x="22320" y="5194"/>
                      <a:pt x="22123" y="5194"/>
                    </a:cubicBezTo>
                    <a:cubicBezTo>
                      <a:pt x="21674" y="5138"/>
                      <a:pt x="21253" y="5026"/>
                      <a:pt x="20860" y="4830"/>
                    </a:cubicBezTo>
                    <a:cubicBezTo>
                      <a:pt x="20361" y="4657"/>
                      <a:pt x="20072" y="4615"/>
                      <a:pt x="19921" y="4615"/>
                    </a:cubicBezTo>
                    <a:cubicBezTo>
                      <a:pt x="19851" y="4615"/>
                      <a:pt x="19811" y="4624"/>
                      <a:pt x="19793" y="4633"/>
                    </a:cubicBezTo>
                    <a:cubicBezTo>
                      <a:pt x="19737" y="4773"/>
                      <a:pt x="19625" y="4886"/>
                      <a:pt x="19456" y="4886"/>
                    </a:cubicBezTo>
                    <a:cubicBezTo>
                      <a:pt x="19232" y="4886"/>
                      <a:pt x="19176" y="4830"/>
                      <a:pt x="18221" y="3847"/>
                    </a:cubicBezTo>
                    <a:cubicBezTo>
                      <a:pt x="17266" y="2864"/>
                      <a:pt x="17098" y="2134"/>
                      <a:pt x="16986" y="1769"/>
                    </a:cubicBezTo>
                    <a:lnTo>
                      <a:pt x="16986" y="1685"/>
                    </a:lnTo>
                    <a:lnTo>
                      <a:pt x="16873" y="1685"/>
                    </a:lnTo>
                    <a:cubicBezTo>
                      <a:pt x="16565" y="1713"/>
                      <a:pt x="16256" y="1741"/>
                      <a:pt x="15947" y="1797"/>
                    </a:cubicBezTo>
                    <a:cubicBezTo>
                      <a:pt x="15498" y="1854"/>
                      <a:pt x="15049" y="1910"/>
                      <a:pt x="14599" y="1910"/>
                    </a:cubicBezTo>
                    <a:cubicBezTo>
                      <a:pt x="14459" y="1910"/>
                      <a:pt x="14291" y="1910"/>
                      <a:pt x="14122" y="1882"/>
                    </a:cubicBezTo>
                    <a:cubicBezTo>
                      <a:pt x="14073" y="1872"/>
                      <a:pt x="14041" y="1859"/>
                      <a:pt x="13992" y="1859"/>
                    </a:cubicBezTo>
                    <a:cubicBezTo>
                      <a:pt x="13900" y="1859"/>
                      <a:pt x="13747" y="1905"/>
                      <a:pt x="13308" y="2106"/>
                    </a:cubicBezTo>
                    <a:cubicBezTo>
                      <a:pt x="13168" y="2162"/>
                      <a:pt x="13055" y="2219"/>
                      <a:pt x="12943" y="2331"/>
                    </a:cubicBezTo>
                    <a:cubicBezTo>
                      <a:pt x="12887" y="2499"/>
                      <a:pt x="12746" y="2640"/>
                      <a:pt x="12550" y="2640"/>
                    </a:cubicBezTo>
                    <a:cubicBezTo>
                      <a:pt x="12466" y="2640"/>
                      <a:pt x="12381" y="2612"/>
                      <a:pt x="12269" y="2584"/>
                    </a:cubicBezTo>
                    <a:cubicBezTo>
                      <a:pt x="12101" y="2527"/>
                      <a:pt x="11820" y="2471"/>
                      <a:pt x="11315" y="2359"/>
                    </a:cubicBezTo>
                    <a:cubicBezTo>
                      <a:pt x="10585" y="2219"/>
                      <a:pt x="9883" y="1966"/>
                      <a:pt x="9237" y="1629"/>
                    </a:cubicBezTo>
                    <a:cubicBezTo>
                      <a:pt x="9097" y="1601"/>
                      <a:pt x="8984" y="1517"/>
                      <a:pt x="8872" y="1404"/>
                    </a:cubicBezTo>
                    <a:cubicBezTo>
                      <a:pt x="8255" y="731"/>
                      <a:pt x="6823" y="225"/>
                      <a:pt x="6205" y="29"/>
                    </a:cubicBezTo>
                    <a:cubicBezTo>
                      <a:pt x="5798" y="115"/>
                      <a:pt x="5374" y="151"/>
                      <a:pt x="4946" y="151"/>
                    </a:cubicBezTo>
                    <a:cubicBezTo>
                      <a:pt x="4814" y="151"/>
                      <a:pt x="4681" y="148"/>
                      <a:pt x="4549" y="141"/>
                    </a:cubicBezTo>
                    <a:cubicBezTo>
                      <a:pt x="3650" y="85"/>
                      <a:pt x="2471" y="57"/>
                      <a:pt x="983" y="1"/>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37"/>
              <p:cNvSpPr/>
              <p:nvPr/>
            </p:nvSpPr>
            <p:spPr>
              <a:xfrm>
                <a:off x="3917725" y="990525"/>
                <a:ext cx="539050" cy="714525"/>
              </a:xfrm>
              <a:custGeom>
                <a:rect b="b" l="l" r="r" t="t"/>
                <a:pathLst>
                  <a:path extrusionOk="0" h="28581" w="21562">
                    <a:moveTo>
                      <a:pt x="6486" y="0"/>
                    </a:moveTo>
                    <a:cubicBezTo>
                      <a:pt x="6261" y="28"/>
                      <a:pt x="6037" y="56"/>
                      <a:pt x="5840" y="112"/>
                    </a:cubicBezTo>
                    <a:cubicBezTo>
                      <a:pt x="5756" y="112"/>
                      <a:pt x="5700" y="141"/>
                      <a:pt x="5644" y="169"/>
                    </a:cubicBezTo>
                    <a:cubicBezTo>
                      <a:pt x="5615" y="197"/>
                      <a:pt x="5615" y="225"/>
                      <a:pt x="5587" y="253"/>
                    </a:cubicBezTo>
                    <a:cubicBezTo>
                      <a:pt x="5447" y="562"/>
                      <a:pt x="5222" y="842"/>
                      <a:pt x="4970" y="1067"/>
                    </a:cubicBezTo>
                    <a:cubicBezTo>
                      <a:pt x="4605" y="1404"/>
                      <a:pt x="4464" y="1544"/>
                      <a:pt x="4268" y="1544"/>
                    </a:cubicBezTo>
                    <a:cubicBezTo>
                      <a:pt x="4212" y="1544"/>
                      <a:pt x="4156" y="1516"/>
                      <a:pt x="4071" y="1488"/>
                    </a:cubicBezTo>
                    <a:cubicBezTo>
                      <a:pt x="4029" y="1474"/>
                      <a:pt x="3980" y="1467"/>
                      <a:pt x="3927" y="1467"/>
                    </a:cubicBezTo>
                    <a:cubicBezTo>
                      <a:pt x="3875" y="1467"/>
                      <a:pt x="3819" y="1474"/>
                      <a:pt x="3762" y="1488"/>
                    </a:cubicBezTo>
                    <a:cubicBezTo>
                      <a:pt x="3594" y="1516"/>
                      <a:pt x="3398" y="1544"/>
                      <a:pt x="3229" y="1544"/>
                    </a:cubicBezTo>
                    <a:cubicBezTo>
                      <a:pt x="3257" y="2190"/>
                      <a:pt x="3145" y="2836"/>
                      <a:pt x="2920" y="3453"/>
                    </a:cubicBezTo>
                    <a:cubicBezTo>
                      <a:pt x="2752" y="3903"/>
                      <a:pt x="2668" y="4324"/>
                      <a:pt x="2583" y="4689"/>
                    </a:cubicBezTo>
                    <a:cubicBezTo>
                      <a:pt x="2415" y="5390"/>
                      <a:pt x="2275" y="6008"/>
                      <a:pt x="1825" y="6317"/>
                    </a:cubicBezTo>
                    <a:cubicBezTo>
                      <a:pt x="1545" y="6485"/>
                      <a:pt x="1208" y="6570"/>
                      <a:pt x="843" y="6570"/>
                    </a:cubicBezTo>
                    <a:lnTo>
                      <a:pt x="702" y="6570"/>
                    </a:lnTo>
                    <a:cubicBezTo>
                      <a:pt x="674" y="6556"/>
                      <a:pt x="646" y="6549"/>
                      <a:pt x="618" y="6549"/>
                    </a:cubicBezTo>
                    <a:cubicBezTo>
                      <a:pt x="590" y="6549"/>
                      <a:pt x="562" y="6556"/>
                      <a:pt x="534" y="6570"/>
                    </a:cubicBezTo>
                    <a:cubicBezTo>
                      <a:pt x="450" y="6626"/>
                      <a:pt x="365" y="6682"/>
                      <a:pt x="253" y="6682"/>
                    </a:cubicBezTo>
                    <a:lnTo>
                      <a:pt x="197" y="6682"/>
                    </a:lnTo>
                    <a:cubicBezTo>
                      <a:pt x="169" y="6794"/>
                      <a:pt x="141" y="6878"/>
                      <a:pt x="141" y="6991"/>
                    </a:cubicBezTo>
                    <a:lnTo>
                      <a:pt x="113" y="7243"/>
                    </a:lnTo>
                    <a:cubicBezTo>
                      <a:pt x="29" y="7889"/>
                      <a:pt x="0" y="8142"/>
                      <a:pt x="141" y="8366"/>
                    </a:cubicBezTo>
                    <a:cubicBezTo>
                      <a:pt x="141" y="8394"/>
                      <a:pt x="169" y="8423"/>
                      <a:pt x="197" y="8451"/>
                    </a:cubicBezTo>
                    <a:cubicBezTo>
                      <a:pt x="225" y="8479"/>
                      <a:pt x="225" y="8507"/>
                      <a:pt x="309" y="8507"/>
                    </a:cubicBezTo>
                    <a:lnTo>
                      <a:pt x="394" y="8507"/>
                    </a:lnTo>
                    <a:cubicBezTo>
                      <a:pt x="411" y="8504"/>
                      <a:pt x="428" y="8502"/>
                      <a:pt x="446" y="8502"/>
                    </a:cubicBezTo>
                    <a:cubicBezTo>
                      <a:pt x="596" y="8502"/>
                      <a:pt x="739" y="8608"/>
                      <a:pt x="815" y="8759"/>
                    </a:cubicBezTo>
                    <a:cubicBezTo>
                      <a:pt x="955" y="9040"/>
                      <a:pt x="871" y="9349"/>
                      <a:pt x="674" y="9995"/>
                    </a:cubicBezTo>
                    <a:cubicBezTo>
                      <a:pt x="562" y="10332"/>
                      <a:pt x="478" y="10612"/>
                      <a:pt x="365" y="10865"/>
                    </a:cubicBezTo>
                    <a:cubicBezTo>
                      <a:pt x="85" y="11651"/>
                      <a:pt x="29" y="11904"/>
                      <a:pt x="113" y="12100"/>
                    </a:cubicBezTo>
                    <a:cubicBezTo>
                      <a:pt x="225" y="12269"/>
                      <a:pt x="281" y="12465"/>
                      <a:pt x="253" y="12690"/>
                    </a:cubicBezTo>
                    <a:cubicBezTo>
                      <a:pt x="394" y="12746"/>
                      <a:pt x="590" y="12830"/>
                      <a:pt x="899" y="12971"/>
                    </a:cubicBezTo>
                    <a:cubicBezTo>
                      <a:pt x="1123" y="13111"/>
                      <a:pt x="1404" y="13195"/>
                      <a:pt x="1685" y="13223"/>
                    </a:cubicBezTo>
                    <a:lnTo>
                      <a:pt x="1769" y="13223"/>
                    </a:lnTo>
                    <a:cubicBezTo>
                      <a:pt x="1825" y="13223"/>
                      <a:pt x="1881" y="13195"/>
                      <a:pt x="1938" y="13195"/>
                    </a:cubicBezTo>
                    <a:cubicBezTo>
                      <a:pt x="2162" y="13195"/>
                      <a:pt x="2359" y="13336"/>
                      <a:pt x="3061" y="13953"/>
                    </a:cubicBezTo>
                    <a:cubicBezTo>
                      <a:pt x="3538" y="14431"/>
                      <a:pt x="4071" y="14852"/>
                      <a:pt x="4633" y="15217"/>
                    </a:cubicBezTo>
                    <a:cubicBezTo>
                      <a:pt x="4773" y="15301"/>
                      <a:pt x="4942" y="15413"/>
                      <a:pt x="5166" y="15582"/>
                    </a:cubicBezTo>
                    <a:cubicBezTo>
                      <a:pt x="5279" y="15666"/>
                      <a:pt x="5391" y="15722"/>
                      <a:pt x="5531" y="15722"/>
                    </a:cubicBezTo>
                    <a:lnTo>
                      <a:pt x="5644" y="15722"/>
                    </a:lnTo>
                    <a:cubicBezTo>
                      <a:pt x="5700" y="15694"/>
                      <a:pt x="5756" y="15666"/>
                      <a:pt x="5840" y="15666"/>
                    </a:cubicBezTo>
                    <a:cubicBezTo>
                      <a:pt x="6233" y="15666"/>
                      <a:pt x="6373" y="16171"/>
                      <a:pt x="6514" y="16648"/>
                    </a:cubicBezTo>
                    <a:cubicBezTo>
                      <a:pt x="6907" y="17996"/>
                      <a:pt x="6907" y="18024"/>
                      <a:pt x="6963" y="18614"/>
                    </a:cubicBezTo>
                    <a:cubicBezTo>
                      <a:pt x="7019" y="19007"/>
                      <a:pt x="6879" y="19400"/>
                      <a:pt x="6626" y="19681"/>
                    </a:cubicBezTo>
                    <a:lnTo>
                      <a:pt x="6626" y="19709"/>
                    </a:lnTo>
                    <a:cubicBezTo>
                      <a:pt x="6682" y="19793"/>
                      <a:pt x="6738" y="19905"/>
                      <a:pt x="6795" y="20017"/>
                    </a:cubicBezTo>
                    <a:lnTo>
                      <a:pt x="6823" y="20046"/>
                    </a:lnTo>
                    <a:cubicBezTo>
                      <a:pt x="6879" y="20158"/>
                      <a:pt x="6935" y="20298"/>
                      <a:pt x="6991" y="20410"/>
                    </a:cubicBezTo>
                    <a:cubicBezTo>
                      <a:pt x="7103" y="20691"/>
                      <a:pt x="7160" y="21000"/>
                      <a:pt x="7216" y="21309"/>
                    </a:cubicBezTo>
                    <a:cubicBezTo>
                      <a:pt x="7272" y="21646"/>
                      <a:pt x="7356" y="22123"/>
                      <a:pt x="7553" y="23050"/>
                    </a:cubicBezTo>
                    <a:cubicBezTo>
                      <a:pt x="7749" y="23836"/>
                      <a:pt x="7777" y="23836"/>
                      <a:pt x="8002" y="23864"/>
                    </a:cubicBezTo>
                    <a:cubicBezTo>
                      <a:pt x="8479" y="23920"/>
                      <a:pt x="8900" y="24088"/>
                      <a:pt x="9265" y="24397"/>
                    </a:cubicBezTo>
                    <a:cubicBezTo>
                      <a:pt x="9742" y="24734"/>
                      <a:pt x="9995" y="24931"/>
                      <a:pt x="10192" y="25043"/>
                    </a:cubicBezTo>
                    <a:cubicBezTo>
                      <a:pt x="10332" y="25155"/>
                      <a:pt x="10444" y="25211"/>
                      <a:pt x="10557" y="25296"/>
                    </a:cubicBezTo>
                    <a:cubicBezTo>
                      <a:pt x="10809" y="25492"/>
                      <a:pt x="11034" y="25689"/>
                      <a:pt x="11258" y="25913"/>
                    </a:cubicBezTo>
                    <a:lnTo>
                      <a:pt x="11287" y="25969"/>
                    </a:lnTo>
                    <a:cubicBezTo>
                      <a:pt x="11371" y="26025"/>
                      <a:pt x="11427" y="26082"/>
                      <a:pt x="11483" y="26138"/>
                    </a:cubicBezTo>
                    <a:lnTo>
                      <a:pt x="11539" y="26222"/>
                    </a:lnTo>
                    <a:cubicBezTo>
                      <a:pt x="11567" y="26250"/>
                      <a:pt x="11623" y="26306"/>
                      <a:pt x="11651" y="26362"/>
                    </a:cubicBezTo>
                    <a:lnTo>
                      <a:pt x="11708" y="26418"/>
                    </a:lnTo>
                    <a:cubicBezTo>
                      <a:pt x="11736" y="26475"/>
                      <a:pt x="11736" y="26503"/>
                      <a:pt x="11764" y="26559"/>
                    </a:cubicBezTo>
                    <a:cubicBezTo>
                      <a:pt x="11792" y="26587"/>
                      <a:pt x="11792" y="26615"/>
                      <a:pt x="11820" y="26643"/>
                    </a:cubicBezTo>
                    <a:cubicBezTo>
                      <a:pt x="11820" y="26671"/>
                      <a:pt x="11848" y="26699"/>
                      <a:pt x="11848" y="26755"/>
                    </a:cubicBezTo>
                    <a:cubicBezTo>
                      <a:pt x="11876" y="26783"/>
                      <a:pt x="11876" y="26812"/>
                      <a:pt x="11876" y="26840"/>
                    </a:cubicBezTo>
                    <a:cubicBezTo>
                      <a:pt x="11904" y="26868"/>
                      <a:pt x="11904" y="26924"/>
                      <a:pt x="11932" y="26952"/>
                    </a:cubicBezTo>
                    <a:cubicBezTo>
                      <a:pt x="11932" y="27008"/>
                      <a:pt x="11932" y="27008"/>
                      <a:pt x="11932" y="27064"/>
                    </a:cubicBezTo>
                    <a:lnTo>
                      <a:pt x="11932" y="27177"/>
                    </a:lnTo>
                    <a:lnTo>
                      <a:pt x="11932" y="27289"/>
                    </a:lnTo>
                    <a:lnTo>
                      <a:pt x="11932" y="27429"/>
                    </a:lnTo>
                    <a:lnTo>
                      <a:pt x="11932" y="27541"/>
                    </a:lnTo>
                    <a:lnTo>
                      <a:pt x="11932" y="27570"/>
                    </a:lnTo>
                    <a:lnTo>
                      <a:pt x="11988" y="27654"/>
                    </a:lnTo>
                    <a:lnTo>
                      <a:pt x="12073" y="27766"/>
                    </a:lnTo>
                    <a:lnTo>
                      <a:pt x="12213" y="27878"/>
                    </a:lnTo>
                    <a:lnTo>
                      <a:pt x="12297" y="27991"/>
                    </a:lnTo>
                    <a:lnTo>
                      <a:pt x="12438" y="28103"/>
                    </a:lnTo>
                    <a:lnTo>
                      <a:pt x="12550" y="28187"/>
                    </a:lnTo>
                    <a:lnTo>
                      <a:pt x="12690" y="28271"/>
                    </a:lnTo>
                    <a:lnTo>
                      <a:pt x="12803" y="28328"/>
                    </a:lnTo>
                    <a:lnTo>
                      <a:pt x="12943" y="28412"/>
                    </a:lnTo>
                    <a:lnTo>
                      <a:pt x="13055" y="28440"/>
                    </a:lnTo>
                    <a:lnTo>
                      <a:pt x="13224" y="28496"/>
                    </a:lnTo>
                    <a:lnTo>
                      <a:pt x="13336" y="28524"/>
                    </a:lnTo>
                    <a:cubicBezTo>
                      <a:pt x="13392" y="28524"/>
                      <a:pt x="13448" y="28552"/>
                      <a:pt x="13533" y="28552"/>
                    </a:cubicBezTo>
                    <a:lnTo>
                      <a:pt x="13617" y="28580"/>
                    </a:lnTo>
                    <a:lnTo>
                      <a:pt x="13926" y="28580"/>
                    </a:lnTo>
                    <a:cubicBezTo>
                      <a:pt x="14094" y="28580"/>
                      <a:pt x="14262" y="28580"/>
                      <a:pt x="14403" y="28552"/>
                    </a:cubicBezTo>
                    <a:lnTo>
                      <a:pt x="14459" y="28552"/>
                    </a:lnTo>
                    <a:cubicBezTo>
                      <a:pt x="14627" y="28524"/>
                      <a:pt x="14796" y="28468"/>
                      <a:pt x="14936" y="28440"/>
                    </a:cubicBezTo>
                    <a:lnTo>
                      <a:pt x="15020" y="28412"/>
                    </a:lnTo>
                    <a:cubicBezTo>
                      <a:pt x="15161" y="28356"/>
                      <a:pt x="15329" y="28300"/>
                      <a:pt x="15470" y="28243"/>
                    </a:cubicBezTo>
                    <a:lnTo>
                      <a:pt x="15554" y="28215"/>
                    </a:lnTo>
                    <a:cubicBezTo>
                      <a:pt x="15722" y="28159"/>
                      <a:pt x="15863" y="28075"/>
                      <a:pt x="16031" y="27991"/>
                    </a:cubicBezTo>
                    <a:lnTo>
                      <a:pt x="16059" y="27963"/>
                    </a:lnTo>
                    <a:cubicBezTo>
                      <a:pt x="16424" y="27766"/>
                      <a:pt x="16761" y="27570"/>
                      <a:pt x="17098" y="27345"/>
                    </a:cubicBezTo>
                    <a:cubicBezTo>
                      <a:pt x="17266" y="27233"/>
                      <a:pt x="17435" y="27092"/>
                      <a:pt x="17575" y="26980"/>
                    </a:cubicBezTo>
                    <a:cubicBezTo>
                      <a:pt x="17744" y="26868"/>
                      <a:pt x="17912" y="26727"/>
                      <a:pt x="18053" y="26615"/>
                    </a:cubicBezTo>
                    <a:cubicBezTo>
                      <a:pt x="19007" y="25829"/>
                      <a:pt x="19877" y="24959"/>
                      <a:pt x="20663" y="24032"/>
                    </a:cubicBezTo>
                    <a:cubicBezTo>
                      <a:pt x="20663" y="23583"/>
                      <a:pt x="20607" y="22488"/>
                      <a:pt x="20551" y="21927"/>
                    </a:cubicBezTo>
                    <a:cubicBezTo>
                      <a:pt x="20551" y="21758"/>
                      <a:pt x="20523" y="21618"/>
                      <a:pt x="20467" y="21477"/>
                    </a:cubicBezTo>
                    <a:cubicBezTo>
                      <a:pt x="20383" y="21309"/>
                      <a:pt x="20327" y="21140"/>
                      <a:pt x="20299" y="20972"/>
                    </a:cubicBezTo>
                    <a:cubicBezTo>
                      <a:pt x="20242" y="20523"/>
                      <a:pt x="20383" y="20102"/>
                      <a:pt x="20635" y="19765"/>
                    </a:cubicBezTo>
                    <a:cubicBezTo>
                      <a:pt x="20832" y="19484"/>
                      <a:pt x="20972" y="19231"/>
                      <a:pt x="21113" y="18951"/>
                    </a:cubicBezTo>
                    <a:cubicBezTo>
                      <a:pt x="21393" y="18389"/>
                      <a:pt x="21337" y="18249"/>
                      <a:pt x="21113" y="17463"/>
                    </a:cubicBezTo>
                    <a:cubicBezTo>
                      <a:pt x="21028" y="17154"/>
                      <a:pt x="20916" y="16761"/>
                      <a:pt x="20776" y="16284"/>
                    </a:cubicBezTo>
                    <a:cubicBezTo>
                      <a:pt x="20467" y="14908"/>
                      <a:pt x="20467" y="14655"/>
                      <a:pt x="20692" y="13953"/>
                    </a:cubicBezTo>
                    <a:cubicBezTo>
                      <a:pt x="20748" y="13813"/>
                      <a:pt x="20804" y="13644"/>
                      <a:pt x="20860" y="13392"/>
                    </a:cubicBezTo>
                    <a:cubicBezTo>
                      <a:pt x="20972" y="12886"/>
                      <a:pt x="21141" y="12409"/>
                      <a:pt x="21365" y="11932"/>
                    </a:cubicBezTo>
                    <a:cubicBezTo>
                      <a:pt x="21422" y="11848"/>
                      <a:pt x="21450" y="11735"/>
                      <a:pt x="21534" y="11595"/>
                    </a:cubicBezTo>
                    <a:cubicBezTo>
                      <a:pt x="21562" y="11539"/>
                      <a:pt x="21562" y="11511"/>
                      <a:pt x="21562" y="11455"/>
                    </a:cubicBezTo>
                    <a:cubicBezTo>
                      <a:pt x="21478" y="11342"/>
                      <a:pt x="21337" y="11258"/>
                      <a:pt x="21225" y="11202"/>
                    </a:cubicBezTo>
                    <a:cubicBezTo>
                      <a:pt x="21085" y="11623"/>
                      <a:pt x="20888" y="12044"/>
                      <a:pt x="20663" y="12409"/>
                    </a:cubicBezTo>
                    <a:cubicBezTo>
                      <a:pt x="20270" y="12999"/>
                      <a:pt x="20074" y="13251"/>
                      <a:pt x="19793" y="13251"/>
                    </a:cubicBezTo>
                    <a:cubicBezTo>
                      <a:pt x="19625" y="13251"/>
                      <a:pt x="19456" y="13139"/>
                      <a:pt x="19372" y="12971"/>
                    </a:cubicBezTo>
                    <a:cubicBezTo>
                      <a:pt x="19316" y="12886"/>
                      <a:pt x="19260" y="12830"/>
                      <a:pt x="19176" y="12774"/>
                    </a:cubicBezTo>
                    <a:cubicBezTo>
                      <a:pt x="18951" y="12690"/>
                      <a:pt x="18811" y="12493"/>
                      <a:pt x="18782" y="12269"/>
                    </a:cubicBezTo>
                    <a:cubicBezTo>
                      <a:pt x="18698" y="11848"/>
                      <a:pt x="18951" y="11511"/>
                      <a:pt x="19204" y="11118"/>
                    </a:cubicBezTo>
                    <a:cubicBezTo>
                      <a:pt x="19372" y="10893"/>
                      <a:pt x="19512" y="10669"/>
                      <a:pt x="19625" y="10444"/>
                    </a:cubicBezTo>
                    <a:lnTo>
                      <a:pt x="19765" y="10163"/>
                    </a:lnTo>
                    <a:lnTo>
                      <a:pt x="19821" y="10023"/>
                    </a:lnTo>
                    <a:cubicBezTo>
                      <a:pt x="19849" y="9967"/>
                      <a:pt x="19877" y="9911"/>
                      <a:pt x="19877" y="9826"/>
                    </a:cubicBezTo>
                    <a:cubicBezTo>
                      <a:pt x="19877" y="9742"/>
                      <a:pt x="19905" y="9630"/>
                      <a:pt x="19934" y="9489"/>
                    </a:cubicBezTo>
                    <a:cubicBezTo>
                      <a:pt x="19934" y="9433"/>
                      <a:pt x="19934" y="9349"/>
                      <a:pt x="19962" y="9293"/>
                    </a:cubicBezTo>
                    <a:lnTo>
                      <a:pt x="19990" y="9153"/>
                    </a:lnTo>
                    <a:cubicBezTo>
                      <a:pt x="19737" y="9040"/>
                      <a:pt x="19540" y="8900"/>
                      <a:pt x="19344" y="8731"/>
                    </a:cubicBezTo>
                    <a:cubicBezTo>
                      <a:pt x="18502" y="7973"/>
                      <a:pt x="18698" y="7243"/>
                      <a:pt x="18923" y="6401"/>
                    </a:cubicBezTo>
                    <a:cubicBezTo>
                      <a:pt x="18979" y="6233"/>
                      <a:pt x="19035" y="6036"/>
                      <a:pt x="19063" y="5840"/>
                    </a:cubicBezTo>
                    <a:cubicBezTo>
                      <a:pt x="19091" y="5727"/>
                      <a:pt x="19147" y="5503"/>
                      <a:pt x="19176" y="5362"/>
                    </a:cubicBezTo>
                    <a:cubicBezTo>
                      <a:pt x="18979" y="5054"/>
                      <a:pt x="18811" y="4745"/>
                      <a:pt x="18726" y="4408"/>
                    </a:cubicBezTo>
                    <a:cubicBezTo>
                      <a:pt x="18642" y="4071"/>
                      <a:pt x="18586" y="4015"/>
                      <a:pt x="18586" y="4015"/>
                    </a:cubicBezTo>
                    <a:lnTo>
                      <a:pt x="18502" y="4015"/>
                    </a:lnTo>
                    <a:cubicBezTo>
                      <a:pt x="18418" y="4015"/>
                      <a:pt x="18333" y="4015"/>
                      <a:pt x="18221" y="4043"/>
                    </a:cubicBezTo>
                    <a:cubicBezTo>
                      <a:pt x="18024" y="4071"/>
                      <a:pt x="17828" y="4071"/>
                      <a:pt x="17603" y="4071"/>
                    </a:cubicBezTo>
                    <a:cubicBezTo>
                      <a:pt x="17098" y="4071"/>
                      <a:pt x="16593" y="3987"/>
                      <a:pt x="16115" y="3874"/>
                    </a:cubicBezTo>
                    <a:cubicBezTo>
                      <a:pt x="15638" y="3706"/>
                      <a:pt x="15161" y="3622"/>
                      <a:pt x="14684" y="3566"/>
                    </a:cubicBezTo>
                    <a:cubicBezTo>
                      <a:pt x="14599" y="3566"/>
                      <a:pt x="14515" y="3566"/>
                      <a:pt x="14431" y="3594"/>
                    </a:cubicBezTo>
                    <a:cubicBezTo>
                      <a:pt x="13982" y="3734"/>
                      <a:pt x="13533" y="3790"/>
                      <a:pt x="13083" y="3818"/>
                    </a:cubicBezTo>
                    <a:cubicBezTo>
                      <a:pt x="12578" y="3846"/>
                      <a:pt x="12297" y="3874"/>
                      <a:pt x="12101" y="3874"/>
                    </a:cubicBezTo>
                    <a:cubicBezTo>
                      <a:pt x="12068" y="3878"/>
                      <a:pt x="12036" y="3880"/>
                      <a:pt x="12004" y="3880"/>
                    </a:cubicBezTo>
                    <a:cubicBezTo>
                      <a:pt x="11790" y="3880"/>
                      <a:pt x="11598" y="3800"/>
                      <a:pt x="11427" y="3678"/>
                    </a:cubicBezTo>
                    <a:cubicBezTo>
                      <a:pt x="11090" y="3425"/>
                      <a:pt x="10725" y="3229"/>
                      <a:pt x="10360" y="3116"/>
                    </a:cubicBezTo>
                    <a:cubicBezTo>
                      <a:pt x="9349" y="2780"/>
                      <a:pt x="9097" y="2639"/>
                      <a:pt x="9041" y="2274"/>
                    </a:cubicBezTo>
                    <a:cubicBezTo>
                      <a:pt x="9012" y="2190"/>
                      <a:pt x="9012" y="2134"/>
                      <a:pt x="9041" y="2050"/>
                    </a:cubicBezTo>
                    <a:cubicBezTo>
                      <a:pt x="8928" y="1993"/>
                      <a:pt x="8844" y="1965"/>
                      <a:pt x="8732" y="1937"/>
                    </a:cubicBezTo>
                    <a:cubicBezTo>
                      <a:pt x="8647" y="1937"/>
                      <a:pt x="8591" y="1965"/>
                      <a:pt x="8507" y="1965"/>
                    </a:cubicBezTo>
                    <a:cubicBezTo>
                      <a:pt x="8367" y="2007"/>
                      <a:pt x="8219" y="2029"/>
                      <a:pt x="8068" y="2029"/>
                    </a:cubicBezTo>
                    <a:cubicBezTo>
                      <a:pt x="7918" y="2029"/>
                      <a:pt x="7763" y="2007"/>
                      <a:pt x="7609" y="1965"/>
                    </a:cubicBezTo>
                    <a:cubicBezTo>
                      <a:pt x="7272" y="1909"/>
                      <a:pt x="7047" y="1853"/>
                      <a:pt x="6907" y="1600"/>
                    </a:cubicBezTo>
                    <a:cubicBezTo>
                      <a:pt x="6823" y="1432"/>
                      <a:pt x="6823" y="1235"/>
                      <a:pt x="6879" y="1039"/>
                    </a:cubicBezTo>
                    <a:cubicBezTo>
                      <a:pt x="6907" y="899"/>
                      <a:pt x="6907" y="730"/>
                      <a:pt x="6851" y="590"/>
                    </a:cubicBezTo>
                    <a:lnTo>
                      <a:pt x="6823" y="505"/>
                    </a:lnTo>
                    <a:cubicBezTo>
                      <a:pt x="6766" y="337"/>
                      <a:pt x="6710" y="197"/>
                      <a:pt x="6682" y="112"/>
                    </a:cubicBezTo>
                    <a:cubicBezTo>
                      <a:pt x="6654" y="84"/>
                      <a:pt x="6598" y="56"/>
                      <a:pt x="6570" y="28"/>
                    </a:cubicBezTo>
                    <a:cubicBezTo>
                      <a:pt x="6570" y="28"/>
                      <a:pt x="6570" y="0"/>
                      <a:pt x="6486" y="0"/>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37"/>
              <p:cNvSpPr/>
              <p:nvPr/>
            </p:nvSpPr>
            <p:spPr>
              <a:xfrm>
                <a:off x="3529600" y="1474800"/>
                <a:ext cx="668900" cy="423950"/>
              </a:xfrm>
              <a:custGeom>
                <a:rect b="b" l="l" r="r" t="t"/>
                <a:pathLst>
                  <a:path extrusionOk="0" h="16958" w="26756">
                    <a:moveTo>
                      <a:pt x="1572" y="1"/>
                    </a:moveTo>
                    <a:cubicBezTo>
                      <a:pt x="1460" y="983"/>
                      <a:pt x="1292" y="1966"/>
                      <a:pt x="1067" y="2949"/>
                    </a:cubicBezTo>
                    <a:cubicBezTo>
                      <a:pt x="814" y="3622"/>
                      <a:pt x="477" y="4212"/>
                      <a:pt x="0" y="4745"/>
                    </a:cubicBezTo>
                    <a:cubicBezTo>
                      <a:pt x="1881" y="6767"/>
                      <a:pt x="3566" y="13533"/>
                      <a:pt x="3341" y="15751"/>
                    </a:cubicBezTo>
                    <a:cubicBezTo>
                      <a:pt x="3313" y="16116"/>
                      <a:pt x="3341" y="16509"/>
                      <a:pt x="3425" y="16874"/>
                    </a:cubicBezTo>
                    <a:cubicBezTo>
                      <a:pt x="5419" y="16818"/>
                      <a:pt x="13448" y="16537"/>
                      <a:pt x="16789" y="16368"/>
                    </a:cubicBezTo>
                    <a:lnTo>
                      <a:pt x="18221" y="16368"/>
                    </a:lnTo>
                    <a:cubicBezTo>
                      <a:pt x="18445" y="16340"/>
                      <a:pt x="18642" y="16340"/>
                      <a:pt x="18866" y="16340"/>
                    </a:cubicBezTo>
                    <a:cubicBezTo>
                      <a:pt x="19793" y="16340"/>
                      <a:pt x="20719" y="16481"/>
                      <a:pt x="21646" y="16677"/>
                    </a:cubicBezTo>
                    <a:cubicBezTo>
                      <a:pt x="21758" y="16705"/>
                      <a:pt x="21898" y="16761"/>
                      <a:pt x="22039" y="16789"/>
                    </a:cubicBezTo>
                    <a:cubicBezTo>
                      <a:pt x="22320" y="16902"/>
                      <a:pt x="22628" y="16958"/>
                      <a:pt x="22937" y="16958"/>
                    </a:cubicBezTo>
                    <a:lnTo>
                      <a:pt x="23021" y="16958"/>
                    </a:lnTo>
                    <a:cubicBezTo>
                      <a:pt x="23021" y="16930"/>
                      <a:pt x="23021" y="16930"/>
                      <a:pt x="23021" y="16930"/>
                    </a:cubicBezTo>
                    <a:cubicBezTo>
                      <a:pt x="23106" y="16705"/>
                      <a:pt x="23246" y="16509"/>
                      <a:pt x="23414" y="16340"/>
                    </a:cubicBezTo>
                    <a:cubicBezTo>
                      <a:pt x="23527" y="16228"/>
                      <a:pt x="23583" y="16172"/>
                      <a:pt x="23499" y="15526"/>
                    </a:cubicBezTo>
                    <a:cubicBezTo>
                      <a:pt x="23414" y="14908"/>
                      <a:pt x="23246" y="14291"/>
                      <a:pt x="23050" y="13701"/>
                    </a:cubicBezTo>
                    <a:cubicBezTo>
                      <a:pt x="22993" y="13533"/>
                      <a:pt x="22937" y="13364"/>
                      <a:pt x="22909" y="13168"/>
                    </a:cubicBezTo>
                    <a:lnTo>
                      <a:pt x="22881" y="13112"/>
                    </a:lnTo>
                    <a:cubicBezTo>
                      <a:pt x="22713" y="12691"/>
                      <a:pt x="22713" y="12269"/>
                      <a:pt x="22825" y="11848"/>
                    </a:cubicBezTo>
                    <a:cubicBezTo>
                      <a:pt x="22965" y="11539"/>
                      <a:pt x="23246" y="11287"/>
                      <a:pt x="23583" y="11203"/>
                    </a:cubicBezTo>
                    <a:cubicBezTo>
                      <a:pt x="23920" y="11090"/>
                      <a:pt x="24257" y="10950"/>
                      <a:pt x="24566" y="10810"/>
                    </a:cubicBezTo>
                    <a:cubicBezTo>
                      <a:pt x="24762" y="10697"/>
                      <a:pt x="25043" y="10585"/>
                      <a:pt x="25492" y="10388"/>
                    </a:cubicBezTo>
                    <a:cubicBezTo>
                      <a:pt x="25717" y="10276"/>
                      <a:pt x="25997" y="10220"/>
                      <a:pt x="26250" y="10220"/>
                    </a:cubicBezTo>
                    <a:cubicBezTo>
                      <a:pt x="26418" y="10220"/>
                      <a:pt x="26587" y="10248"/>
                      <a:pt x="26755" y="10304"/>
                    </a:cubicBezTo>
                    <a:cubicBezTo>
                      <a:pt x="26755" y="10192"/>
                      <a:pt x="26755" y="10023"/>
                      <a:pt x="26727" y="9827"/>
                    </a:cubicBezTo>
                    <a:cubicBezTo>
                      <a:pt x="26727" y="9518"/>
                      <a:pt x="26699" y="9265"/>
                      <a:pt x="26699" y="9041"/>
                    </a:cubicBezTo>
                    <a:cubicBezTo>
                      <a:pt x="26727" y="8816"/>
                      <a:pt x="26699" y="8648"/>
                      <a:pt x="26699" y="8479"/>
                    </a:cubicBezTo>
                    <a:cubicBezTo>
                      <a:pt x="26727" y="7834"/>
                      <a:pt x="26727" y="7777"/>
                      <a:pt x="26306" y="7356"/>
                    </a:cubicBezTo>
                    <a:lnTo>
                      <a:pt x="25969" y="7047"/>
                    </a:lnTo>
                    <a:cubicBezTo>
                      <a:pt x="25773" y="6879"/>
                      <a:pt x="25548" y="6711"/>
                      <a:pt x="25324" y="6570"/>
                    </a:cubicBezTo>
                    <a:cubicBezTo>
                      <a:pt x="25127" y="6430"/>
                      <a:pt x="24846" y="6233"/>
                      <a:pt x="24369" y="5896"/>
                    </a:cubicBezTo>
                    <a:cubicBezTo>
                      <a:pt x="24116" y="5672"/>
                      <a:pt x="23779" y="5531"/>
                      <a:pt x="23414" y="5475"/>
                    </a:cubicBezTo>
                    <a:cubicBezTo>
                      <a:pt x="22853" y="5419"/>
                      <a:pt x="22628" y="5195"/>
                      <a:pt x="22348" y="4043"/>
                    </a:cubicBezTo>
                    <a:cubicBezTo>
                      <a:pt x="22095" y="3089"/>
                      <a:pt x="22011" y="2556"/>
                      <a:pt x="21955" y="2191"/>
                    </a:cubicBezTo>
                    <a:cubicBezTo>
                      <a:pt x="21955" y="1966"/>
                      <a:pt x="21898" y="1769"/>
                      <a:pt x="21814" y="1545"/>
                    </a:cubicBezTo>
                    <a:cubicBezTo>
                      <a:pt x="21702" y="1264"/>
                      <a:pt x="21562" y="1011"/>
                      <a:pt x="21365" y="759"/>
                    </a:cubicBezTo>
                    <a:cubicBezTo>
                      <a:pt x="19568" y="759"/>
                      <a:pt x="4801" y="675"/>
                      <a:pt x="1572" y="1"/>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37"/>
              <p:cNvSpPr/>
              <p:nvPr/>
            </p:nvSpPr>
            <p:spPr>
              <a:xfrm>
                <a:off x="4093900" y="1618700"/>
                <a:ext cx="429550" cy="759425"/>
              </a:xfrm>
              <a:custGeom>
                <a:rect b="b" l="l" r="r" t="t"/>
                <a:pathLst>
                  <a:path extrusionOk="0" h="30377" w="17182">
                    <a:moveTo>
                      <a:pt x="13757" y="0"/>
                    </a:moveTo>
                    <a:cubicBezTo>
                      <a:pt x="12578" y="1348"/>
                      <a:pt x="9546" y="4380"/>
                      <a:pt x="6935" y="4380"/>
                    </a:cubicBezTo>
                    <a:cubicBezTo>
                      <a:pt x="6177" y="4380"/>
                      <a:pt x="5475" y="4099"/>
                      <a:pt x="4913" y="3622"/>
                    </a:cubicBezTo>
                    <a:lnTo>
                      <a:pt x="4913" y="3902"/>
                    </a:lnTo>
                    <a:cubicBezTo>
                      <a:pt x="4941" y="4632"/>
                      <a:pt x="4941" y="4969"/>
                      <a:pt x="4773" y="5222"/>
                    </a:cubicBezTo>
                    <a:cubicBezTo>
                      <a:pt x="4661" y="5334"/>
                      <a:pt x="4520" y="5418"/>
                      <a:pt x="4380" y="5418"/>
                    </a:cubicBezTo>
                    <a:cubicBezTo>
                      <a:pt x="4296" y="5390"/>
                      <a:pt x="4183" y="5390"/>
                      <a:pt x="4099" y="5362"/>
                    </a:cubicBezTo>
                    <a:cubicBezTo>
                      <a:pt x="3970" y="5315"/>
                      <a:pt x="3841" y="5293"/>
                      <a:pt x="3712" y="5293"/>
                    </a:cubicBezTo>
                    <a:cubicBezTo>
                      <a:pt x="3533" y="5293"/>
                      <a:pt x="3353" y="5337"/>
                      <a:pt x="3173" y="5418"/>
                    </a:cubicBezTo>
                    <a:cubicBezTo>
                      <a:pt x="2752" y="5587"/>
                      <a:pt x="2471" y="5727"/>
                      <a:pt x="2274" y="5812"/>
                    </a:cubicBezTo>
                    <a:cubicBezTo>
                      <a:pt x="1937" y="5980"/>
                      <a:pt x="1572" y="6120"/>
                      <a:pt x="1236" y="6233"/>
                    </a:cubicBezTo>
                    <a:cubicBezTo>
                      <a:pt x="955" y="6345"/>
                      <a:pt x="927" y="6429"/>
                      <a:pt x="927" y="6429"/>
                    </a:cubicBezTo>
                    <a:cubicBezTo>
                      <a:pt x="927" y="6598"/>
                      <a:pt x="955" y="6794"/>
                      <a:pt x="1011" y="6963"/>
                    </a:cubicBezTo>
                    <a:lnTo>
                      <a:pt x="1039" y="7047"/>
                    </a:lnTo>
                    <a:cubicBezTo>
                      <a:pt x="1095" y="7187"/>
                      <a:pt x="1123" y="7356"/>
                      <a:pt x="1179" y="7524"/>
                    </a:cubicBezTo>
                    <a:cubicBezTo>
                      <a:pt x="1404" y="8170"/>
                      <a:pt x="1544" y="8816"/>
                      <a:pt x="1657" y="9517"/>
                    </a:cubicBezTo>
                    <a:cubicBezTo>
                      <a:pt x="1825" y="10528"/>
                      <a:pt x="1657" y="10893"/>
                      <a:pt x="1320" y="11230"/>
                    </a:cubicBezTo>
                    <a:cubicBezTo>
                      <a:pt x="1236" y="11286"/>
                      <a:pt x="1179" y="11370"/>
                      <a:pt x="1151" y="11455"/>
                    </a:cubicBezTo>
                    <a:cubicBezTo>
                      <a:pt x="1067" y="11707"/>
                      <a:pt x="842" y="11932"/>
                      <a:pt x="562" y="12016"/>
                    </a:cubicBezTo>
                    <a:lnTo>
                      <a:pt x="534" y="12044"/>
                    </a:lnTo>
                    <a:lnTo>
                      <a:pt x="478" y="12100"/>
                    </a:lnTo>
                    <a:lnTo>
                      <a:pt x="421" y="12156"/>
                    </a:lnTo>
                    <a:lnTo>
                      <a:pt x="365" y="12213"/>
                    </a:lnTo>
                    <a:lnTo>
                      <a:pt x="337" y="12269"/>
                    </a:lnTo>
                    <a:lnTo>
                      <a:pt x="281" y="12325"/>
                    </a:lnTo>
                    <a:lnTo>
                      <a:pt x="225" y="12381"/>
                    </a:lnTo>
                    <a:lnTo>
                      <a:pt x="197" y="12437"/>
                    </a:lnTo>
                    <a:lnTo>
                      <a:pt x="169" y="12493"/>
                    </a:lnTo>
                    <a:lnTo>
                      <a:pt x="113" y="12521"/>
                    </a:lnTo>
                    <a:lnTo>
                      <a:pt x="84" y="12578"/>
                    </a:lnTo>
                    <a:lnTo>
                      <a:pt x="56" y="12634"/>
                    </a:lnTo>
                    <a:cubicBezTo>
                      <a:pt x="56" y="12662"/>
                      <a:pt x="56" y="12662"/>
                      <a:pt x="56" y="12690"/>
                    </a:cubicBezTo>
                    <a:lnTo>
                      <a:pt x="56" y="12718"/>
                    </a:lnTo>
                    <a:cubicBezTo>
                      <a:pt x="28" y="12746"/>
                      <a:pt x="28" y="12746"/>
                      <a:pt x="56" y="12774"/>
                    </a:cubicBezTo>
                    <a:lnTo>
                      <a:pt x="56" y="13307"/>
                    </a:lnTo>
                    <a:cubicBezTo>
                      <a:pt x="56" y="13701"/>
                      <a:pt x="56" y="14094"/>
                      <a:pt x="56" y="14487"/>
                    </a:cubicBezTo>
                    <a:cubicBezTo>
                      <a:pt x="0" y="14992"/>
                      <a:pt x="478" y="16957"/>
                      <a:pt x="983" y="17182"/>
                    </a:cubicBezTo>
                    <a:cubicBezTo>
                      <a:pt x="1207" y="17266"/>
                      <a:pt x="1432" y="17322"/>
                      <a:pt x="1657" y="17350"/>
                    </a:cubicBezTo>
                    <a:cubicBezTo>
                      <a:pt x="2050" y="17378"/>
                      <a:pt x="2415" y="17575"/>
                      <a:pt x="2639" y="17912"/>
                    </a:cubicBezTo>
                    <a:lnTo>
                      <a:pt x="2808" y="18108"/>
                    </a:lnTo>
                    <a:cubicBezTo>
                      <a:pt x="3201" y="18501"/>
                      <a:pt x="3453" y="18979"/>
                      <a:pt x="3566" y="19512"/>
                    </a:cubicBezTo>
                    <a:cubicBezTo>
                      <a:pt x="3594" y="19737"/>
                      <a:pt x="3566" y="19989"/>
                      <a:pt x="3482" y="20186"/>
                    </a:cubicBezTo>
                    <a:cubicBezTo>
                      <a:pt x="3482" y="20242"/>
                      <a:pt x="3453" y="20298"/>
                      <a:pt x="3425" y="20326"/>
                    </a:cubicBezTo>
                    <a:lnTo>
                      <a:pt x="3453" y="20354"/>
                    </a:lnTo>
                    <a:lnTo>
                      <a:pt x="3510" y="20438"/>
                    </a:lnTo>
                    <a:cubicBezTo>
                      <a:pt x="3538" y="20495"/>
                      <a:pt x="3594" y="20523"/>
                      <a:pt x="3650" y="20579"/>
                    </a:cubicBezTo>
                    <a:lnTo>
                      <a:pt x="3875" y="20579"/>
                    </a:lnTo>
                    <a:lnTo>
                      <a:pt x="4268" y="20551"/>
                    </a:lnTo>
                    <a:cubicBezTo>
                      <a:pt x="4492" y="20523"/>
                      <a:pt x="4689" y="20467"/>
                      <a:pt x="4885" y="20354"/>
                    </a:cubicBezTo>
                    <a:cubicBezTo>
                      <a:pt x="4969" y="20270"/>
                      <a:pt x="5110" y="20214"/>
                      <a:pt x="5222" y="20214"/>
                    </a:cubicBezTo>
                    <a:cubicBezTo>
                      <a:pt x="5587" y="20214"/>
                      <a:pt x="5727" y="20607"/>
                      <a:pt x="5840" y="20832"/>
                    </a:cubicBezTo>
                    <a:cubicBezTo>
                      <a:pt x="5896" y="21000"/>
                      <a:pt x="6008" y="21168"/>
                      <a:pt x="6121" y="21309"/>
                    </a:cubicBezTo>
                    <a:cubicBezTo>
                      <a:pt x="6429" y="21674"/>
                      <a:pt x="6429" y="22235"/>
                      <a:pt x="6121" y="22600"/>
                    </a:cubicBezTo>
                    <a:cubicBezTo>
                      <a:pt x="5980" y="22769"/>
                      <a:pt x="5840" y="22909"/>
                      <a:pt x="5699" y="23049"/>
                    </a:cubicBezTo>
                    <a:cubicBezTo>
                      <a:pt x="5447" y="23246"/>
                      <a:pt x="5363" y="23302"/>
                      <a:pt x="5391" y="23920"/>
                    </a:cubicBezTo>
                    <a:cubicBezTo>
                      <a:pt x="5391" y="24257"/>
                      <a:pt x="5391" y="24622"/>
                      <a:pt x="5334" y="24959"/>
                    </a:cubicBezTo>
                    <a:cubicBezTo>
                      <a:pt x="5334" y="25043"/>
                      <a:pt x="5334" y="25155"/>
                      <a:pt x="5334" y="25239"/>
                    </a:cubicBezTo>
                    <a:lnTo>
                      <a:pt x="5419" y="25239"/>
                    </a:lnTo>
                    <a:cubicBezTo>
                      <a:pt x="5587" y="25211"/>
                      <a:pt x="5784" y="25155"/>
                      <a:pt x="5980" y="25099"/>
                    </a:cubicBezTo>
                    <a:cubicBezTo>
                      <a:pt x="6177" y="25043"/>
                      <a:pt x="6401" y="24987"/>
                      <a:pt x="6598" y="24987"/>
                    </a:cubicBezTo>
                    <a:cubicBezTo>
                      <a:pt x="6907" y="24987"/>
                      <a:pt x="7215" y="25127"/>
                      <a:pt x="7384" y="25380"/>
                    </a:cubicBezTo>
                    <a:cubicBezTo>
                      <a:pt x="7805" y="25857"/>
                      <a:pt x="8086" y="26418"/>
                      <a:pt x="8282" y="27008"/>
                    </a:cubicBezTo>
                    <a:cubicBezTo>
                      <a:pt x="8338" y="27148"/>
                      <a:pt x="8338" y="27148"/>
                      <a:pt x="8479" y="27233"/>
                    </a:cubicBezTo>
                    <a:cubicBezTo>
                      <a:pt x="8675" y="27317"/>
                      <a:pt x="8872" y="27457"/>
                      <a:pt x="9012" y="27654"/>
                    </a:cubicBezTo>
                    <a:lnTo>
                      <a:pt x="9096" y="27794"/>
                    </a:lnTo>
                    <a:cubicBezTo>
                      <a:pt x="9490" y="28524"/>
                      <a:pt x="9714" y="29310"/>
                      <a:pt x="9714" y="30152"/>
                    </a:cubicBezTo>
                    <a:cubicBezTo>
                      <a:pt x="9714" y="30180"/>
                      <a:pt x="9742" y="30208"/>
                      <a:pt x="9742" y="30265"/>
                    </a:cubicBezTo>
                    <a:lnTo>
                      <a:pt x="9770" y="30293"/>
                    </a:lnTo>
                    <a:cubicBezTo>
                      <a:pt x="9770" y="30321"/>
                      <a:pt x="9798" y="30349"/>
                      <a:pt x="9798" y="30377"/>
                    </a:cubicBezTo>
                    <a:lnTo>
                      <a:pt x="9854" y="30349"/>
                    </a:lnTo>
                    <a:lnTo>
                      <a:pt x="9883" y="30321"/>
                    </a:lnTo>
                    <a:cubicBezTo>
                      <a:pt x="10051" y="30237"/>
                      <a:pt x="10219" y="30152"/>
                      <a:pt x="10416" y="30068"/>
                    </a:cubicBezTo>
                    <a:lnTo>
                      <a:pt x="10472" y="30040"/>
                    </a:lnTo>
                    <a:cubicBezTo>
                      <a:pt x="10725" y="29928"/>
                      <a:pt x="10949" y="29844"/>
                      <a:pt x="11202" y="29787"/>
                    </a:cubicBezTo>
                    <a:lnTo>
                      <a:pt x="11314" y="29759"/>
                    </a:lnTo>
                    <a:cubicBezTo>
                      <a:pt x="11455" y="29731"/>
                      <a:pt x="11595" y="29703"/>
                      <a:pt x="11735" y="29703"/>
                    </a:cubicBezTo>
                    <a:cubicBezTo>
                      <a:pt x="12129" y="29647"/>
                      <a:pt x="12241" y="29619"/>
                      <a:pt x="12353" y="29619"/>
                    </a:cubicBezTo>
                    <a:cubicBezTo>
                      <a:pt x="12465" y="29619"/>
                      <a:pt x="12550" y="29675"/>
                      <a:pt x="12634" y="29759"/>
                    </a:cubicBezTo>
                    <a:cubicBezTo>
                      <a:pt x="12662" y="29591"/>
                      <a:pt x="12718" y="29422"/>
                      <a:pt x="12774" y="29282"/>
                    </a:cubicBezTo>
                    <a:cubicBezTo>
                      <a:pt x="12999" y="28777"/>
                      <a:pt x="13139" y="28384"/>
                      <a:pt x="13616" y="28384"/>
                    </a:cubicBezTo>
                    <a:lnTo>
                      <a:pt x="13841" y="28384"/>
                    </a:lnTo>
                    <a:cubicBezTo>
                      <a:pt x="13981" y="28384"/>
                      <a:pt x="14150" y="28412"/>
                      <a:pt x="14290" y="28412"/>
                    </a:cubicBezTo>
                    <a:cubicBezTo>
                      <a:pt x="14346" y="28412"/>
                      <a:pt x="14403" y="28384"/>
                      <a:pt x="14459" y="28356"/>
                    </a:cubicBezTo>
                    <a:lnTo>
                      <a:pt x="14487" y="28356"/>
                    </a:lnTo>
                    <a:cubicBezTo>
                      <a:pt x="14543" y="28327"/>
                      <a:pt x="14599" y="28299"/>
                      <a:pt x="14655" y="28271"/>
                    </a:cubicBezTo>
                    <a:lnTo>
                      <a:pt x="14683" y="28243"/>
                    </a:lnTo>
                    <a:cubicBezTo>
                      <a:pt x="14739" y="28215"/>
                      <a:pt x="14796" y="28159"/>
                      <a:pt x="14880" y="28103"/>
                    </a:cubicBezTo>
                    <a:cubicBezTo>
                      <a:pt x="14936" y="28047"/>
                      <a:pt x="15020" y="27963"/>
                      <a:pt x="15076" y="27906"/>
                    </a:cubicBezTo>
                    <a:lnTo>
                      <a:pt x="15104" y="27878"/>
                    </a:lnTo>
                    <a:lnTo>
                      <a:pt x="15329" y="27654"/>
                    </a:lnTo>
                    <a:lnTo>
                      <a:pt x="15357" y="27598"/>
                    </a:lnTo>
                    <a:lnTo>
                      <a:pt x="15582" y="27345"/>
                    </a:lnTo>
                    <a:cubicBezTo>
                      <a:pt x="15666" y="27261"/>
                      <a:pt x="15722" y="27176"/>
                      <a:pt x="15806" y="27064"/>
                    </a:cubicBezTo>
                    <a:lnTo>
                      <a:pt x="15834" y="27036"/>
                    </a:lnTo>
                    <a:lnTo>
                      <a:pt x="16031" y="26755"/>
                    </a:lnTo>
                    <a:cubicBezTo>
                      <a:pt x="15975" y="26727"/>
                      <a:pt x="15947" y="26699"/>
                      <a:pt x="15919" y="26643"/>
                    </a:cubicBezTo>
                    <a:cubicBezTo>
                      <a:pt x="15862" y="26615"/>
                      <a:pt x="15862" y="26615"/>
                      <a:pt x="15834" y="26587"/>
                    </a:cubicBezTo>
                    <a:cubicBezTo>
                      <a:pt x="15778" y="26503"/>
                      <a:pt x="15722" y="26418"/>
                      <a:pt x="15694" y="26362"/>
                    </a:cubicBezTo>
                    <a:cubicBezTo>
                      <a:pt x="15217" y="25576"/>
                      <a:pt x="15133" y="24341"/>
                      <a:pt x="15413" y="22853"/>
                    </a:cubicBezTo>
                    <a:cubicBezTo>
                      <a:pt x="15610" y="21955"/>
                      <a:pt x="15834" y="21702"/>
                      <a:pt x="16087" y="21449"/>
                    </a:cubicBezTo>
                    <a:cubicBezTo>
                      <a:pt x="16171" y="21393"/>
                      <a:pt x="16227" y="21337"/>
                      <a:pt x="16256" y="21253"/>
                    </a:cubicBezTo>
                    <a:cubicBezTo>
                      <a:pt x="16368" y="20916"/>
                      <a:pt x="16480" y="20551"/>
                      <a:pt x="16564" y="20214"/>
                    </a:cubicBezTo>
                    <a:cubicBezTo>
                      <a:pt x="16705" y="19652"/>
                      <a:pt x="16873" y="19035"/>
                      <a:pt x="17098" y="18417"/>
                    </a:cubicBezTo>
                    <a:cubicBezTo>
                      <a:pt x="17126" y="18333"/>
                      <a:pt x="17154" y="18249"/>
                      <a:pt x="17182" y="18192"/>
                    </a:cubicBezTo>
                    <a:cubicBezTo>
                      <a:pt x="16901" y="18024"/>
                      <a:pt x="16705" y="17771"/>
                      <a:pt x="16620" y="17491"/>
                    </a:cubicBezTo>
                    <a:cubicBezTo>
                      <a:pt x="16452" y="16901"/>
                      <a:pt x="16368" y="16311"/>
                      <a:pt x="16340" y="15722"/>
                    </a:cubicBezTo>
                    <a:cubicBezTo>
                      <a:pt x="16227" y="14374"/>
                      <a:pt x="16003" y="13055"/>
                      <a:pt x="15666" y="11735"/>
                    </a:cubicBezTo>
                    <a:cubicBezTo>
                      <a:pt x="15638" y="11595"/>
                      <a:pt x="15610" y="11426"/>
                      <a:pt x="15582" y="11258"/>
                    </a:cubicBezTo>
                    <a:cubicBezTo>
                      <a:pt x="15582" y="11202"/>
                      <a:pt x="15582" y="11146"/>
                      <a:pt x="15554" y="11090"/>
                    </a:cubicBezTo>
                    <a:cubicBezTo>
                      <a:pt x="15526" y="10977"/>
                      <a:pt x="15526" y="10865"/>
                      <a:pt x="15497" y="10753"/>
                    </a:cubicBezTo>
                    <a:cubicBezTo>
                      <a:pt x="15497" y="10612"/>
                      <a:pt x="15497" y="10612"/>
                      <a:pt x="15469" y="10528"/>
                    </a:cubicBezTo>
                    <a:cubicBezTo>
                      <a:pt x="15469" y="10472"/>
                      <a:pt x="15469" y="10303"/>
                      <a:pt x="15441" y="10191"/>
                    </a:cubicBezTo>
                    <a:cubicBezTo>
                      <a:pt x="15441" y="10051"/>
                      <a:pt x="15441" y="10023"/>
                      <a:pt x="15441" y="9939"/>
                    </a:cubicBezTo>
                    <a:lnTo>
                      <a:pt x="15441" y="9602"/>
                    </a:lnTo>
                    <a:lnTo>
                      <a:pt x="15441" y="9349"/>
                    </a:lnTo>
                    <a:lnTo>
                      <a:pt x="15441" y="9012"/>
                    </a:lnTo>
                    <a:lnTo>
                      <a:pt x="15441" y="8759"/>
                    </a:lnTo>
                    <a:lnTo>
                      <a:pt x="15441" y="8394"/>
                    </a:lnTo>
                    <a:lnTo>
                      <a:pt x="15441" y="8170"/>
                    </a:lnTo>
                    <a:cubicBezTo>
                      <a:pt x="15441" y="8029"/>
                      <a:pt x="15441" y="7889"/>
                      <a:pt x="15469" y="7749"/>
                    </a:cubicBezTo>
                    <a:lnTo>
                      <a:pt x="15469" y="7580"/>
                    </a:lnTo>
                    <a:cubicBezTo>
                      <a:pt x="15497" y="7384"/>
                      <a:pt x="15497" y="7187"/>
                      <a:pt x="15526" y="7019"/>
                    </a:cubicBezTo>
                    <a:lnTo>
                      <a:pt x="15526" y="6991"/>
                    </a:lnTo>
                    <a:cubicBezTo>
                      <a:pt x="15526" y="6794"/>
                      <a:pt x="15554" y="6598"/>
                      <a:pt x="15582" y="6429"/>
                    </a:cubicBezTo>
                    <a:cubicBezTo>
                      <a:pt x="15582" y="6373"/>
                      <a:pt x="15582" y="6317"/>
                      <a:pt x="15610" y="6261"/>
                    </a:cubicBezTo>
                    <a:cubicBezTo>
                      <a:pt x="15610" y="6120"/>
                      <a:pt x="15638" y="6008"/>
                      <a:pt x="15638" y="5896"/>
                    </a:cubicBezTo>
                    <a:cubicBezTo>
                      <a:pt x="15666" y="5783"/>
                      <a:pt x="15666" y="5755"/>
                      <a:pt x="15666" y="5699"/>
                    </a:cubicBezTo>
                    <a:cubicBezTo>
                      <a:pt x="15694" y="5643"/>
                      <a:pt x="15694" y="5503"/>
                      <a:pt x="15722" y="5390"/>
                    </a:cubicBezTo>
                    <a:lnTo>
                      <a:pt x="15750" y="5194"/>
                    </a:lnTo>
                    <a:cubicBezTo>
                      <a:pt x="15750" y="5110"/>
                      <a:pt x="15778" y="5025"/>
                      <a:pt x="15806" y="4941"/>
                    </a:cubicBezTo>
                    <a:lnTo>
                      <a:pt x="15834" y="4773"/>
                    </a:lnTo>
                    <a:cubicBezTo>
                      <a:pt x="15834" y="4689"/>
                      <a:pt x="15862" y="4604"/>
                      <a:pt x="15891" y="4548"/>
                    </a:cubicBezTo>
                    <a:lnTo>
                      <a:pt x="15919" y="4380"/>
                    </a:lnTo>
                    <a:cubicBezTo>
                      <a:pt x="15919" y="4324"/>
                      <a:pt x="15947" y="4267"/>
                      <a:pt x="15947" y="4211"/>
                    </a:cubicBezTo>
                    <a:cubicBezTo>
                      <a:pt x="15975" y="4127"/>
                      <a:pt x="15975" y="4099"/>
                      <a:pt x="16003" y="4071"/>
                    </a:cubicBezTo>
                    <a:lnTo>
                      <a:pt x="16003" y="4043"/>
                    </a:lnTo>
                    <a:cubicBezTo>
                      <a:pt x="14824" y="2976"/>
                      <a:pt x="14038" y="1544"/>
                      <a:pt x="13757" y="0"/>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37"/>
              <p:cNvSpPr/>
              <p:nvPr/>
            </p:nvSpPr>
            <p:spPr>
              <a:xfrm>
                <a:off x="3620825" y="1903650"/>
                <a:ext cx="739100" cy="645050"/>
              </a:xfrm>
              <a:custGeom>
                <a:rect b="b" l="l" r="r" t="t"/>
                <a:pathLst>
                  <a:path extrusionOk="0" h="25802" w="29564">
                    <a:moveTo>
                      <a:pt x="15217" y="0"/>
                    </a:moveTo>
                    <a:cubicBezTo>
                      <a:pt x="15049" y="0"/>
                      <a:pt x="14852" y="28"/>
                      <a:pt x="14656" y="57"/>
                    </a:cubicBezTo>
                    <a:cubicBezTo>
                      <a:pt x="13870" y="169"/>
                      <a:pt x="2584" y="562"/>
                      <a:pt x="1" y="646"/>
                    </a:cubicBezTo>
                    <a:cubicBezTo>
                      <a:pt x="338" y="1516"/>
                      <a:pt x="759" y="2331"/>
                      <a:pt x="1320" y="3089"/>
                    </a:cubicBezTo>
                    <a:lnTo>
                      <a:pt x="3342" y="4240"/>
                    </a:lnTo>
                    <a:lnTo>
                      <a:pt x="2500" y="6289"/>
                    </a:lnTo>
                    <a:cubicBezTo>
                      <a:pt x="2612" y="6542"/>
                      <a:pt x="2780" y="6823"/>
                      <a:pt x="2921" y="6879"/>
                    </a:cubicBezTo>
                    <a:cubicBezTo>
                      <a:pt x="3229" y="6963"/>
                      <a:pt x="4240" y="7328"/>
                      <a:pt x="4409" y="8058"/>
                    </a:cubicBezTo>
                    <a:cubicBezTo>
                      <a:pt x="4577" y="8367"/>
                      <a:pt x="4802" y="8619"/>
                      <a:pt x="5054" y="8844"/>
                    </a:cubicBezTo>
                    <a:lnTo>
                      <a:pt x="5195" y="9012"/>
                    </a:lnTo>
                    <a:lnTo>
                      <a:pt x="4914" y="19933"/>
                    </a:lnTo>
                    <a:lnTo>
                      <a:pt x="4465" y="20186"/>
                    </a:lnTo>
                    <a:lnTo>
                      <a:pt x="5475" y="23555"/>
                    </a:lnTo>
                    <a:cubicBezTo>
                      <a:pt x="6121" y="23415"/>
                      <a:pt x="7749" y="23050"/>
                      <a:pt x="9518" y="22573"/>
                    </a:cubicBezTo>
                    <a:cubicBezTo>
                      <a:pt x="9995" y="22432"/>
                      <a:pt x="10501" y="22320"/>
                      <a:pt x="11006" y="22292"/>
                    </a:cubicBezTo>
                    <a:cubicBezTo>
                      <a:pt x="11371" y="22292"/>
                      <a:pt x="11708" y="22460"/>
                      <a:pt x="11961" y="22769"/>
                    </a:cubicBezTo>
                    <a:cubicBezTo>
                      <a:pt x="12326" y="23106"/>
                      <a:pt x="12747" y="23443"/>
                      <a:pt x="13168" y="23724"/>
                    </a:cubicBezTo>
                    <a:cubicBezTo>
                      <a:pt x="13533" y="23976"/>
                      <a:pt x="13954" y="24201"/>
                      <a:pt x="14375" y="24397"/>
                    </a:cubicBezTo>
                    <a:cubicBezTo>
                      <a:pt x="14375" y="24397"/>
                      <a:pt x="14403" y="24341"/>
                      <a:pt x="14431" y="24313"/>
                    </a:cubicBezTo>
                    <a:lnTo>
                      <a:pt x="14487" y="24257"/>
                    </a:lnTo>
                    <a:cubicBezTo>
                      <a:pt x="14768" y="23976"/>
                      <a:pt x="15133" y="23780"/>
                      <a:pt x="15526" y="23667"/>
                    </a:cubicBezTo>
                    <a:cubicBezTo>
                      <a:pt x="16211" y="23502"/>
                      <a:pt x="16937" y="23436"/>
                      <a:pt x="17668" y="23436"/>
                    </a:cubicBezTo>
                    <a:cubicBezTo>
                      <a:pt x="17805" y="23436"/>
                      <a:pt x="17943" y="23438"/>
                      <a:pt x="18081" y="23443"/>
                    </a:cubicBezTo>
                    <a:cubicBezTo>
                      <a:pt x="18699" y="23443"/>
                      <a:pt x="19372" y="23471"/>
                      <a:pt x="20018" y="23471"/>
                    </a:cubicBezTo>
                    <a:cubicBezTo>
                      <a:pt x="20664" y="23499"/>
                      <a:pt x="21197" y="23499"/>
                      <a:pt x="21703" y="23499"/>
                    </a:cubicBezTo>
                    <a:cubicBezTo>
                      <a:pt x="21818" y="23507"/>
                      <a:pt x="21933" y="23511"/>
                      <a:pt x="22048" y="23511"/>
                    </a:cubicBezTo>
                    <a:cubicBezTo>
                      <a:pt x="22326" y="23511"/>
                      <a:pt x="22604" y="23491"/>
                      <a:pt x="22882" y="23471"/>
                    </a:cubicBezTo>
                    <a:lnTo>
                      <a:pt x="23584" y="23359"/>
                    </a:lnTo>
                    <a:cubicBezTo>
                      <a:pt x="23892" y="23302"/>
                      <a:pt x="24229" y="23274"/>
                      <a:pt x="24566" y="23246"/>
                    </a:cubicBezTo>
                    <a:cubicBezTo>
                      <a:pt x="24931" y="23246"/>
                      <a:pt x="25268" y="23359"/>
                      <a:pt x="25521" y="23583"/>
                    </a:cubicBezTo>
                    <a:cubicBezTo>
                      <a:pt x="25773" y="23752"/>
                      <a:pt x="25970" y="24004"/>
                      <a:pt x="26110" y="24285"/>
                    </a:cubicBezTo>
                    <a:cubicBezTo>
                      <a:pt x="26223" y="24510"/>
                      <a:pt x="26335" y="24706"/>
                      <a:pt x="26503" y="24875"/>
                    </a:cubicBezTo>
                    <a:cubicBezTo>
                      <a:pt x="26784" y="25183"/>
                      <a:pt x="27121" y="25464"/>
                      <a:pt x="27486" y="25689"/>
                    </a:cubicBezTo>
                    <a:cubicBezTo>
                      <a:pt x="27598" y="25745"/>
                      <a:pt x="27711" y="25773"/>
                      <a:pt x="27823" y="25801"/>
                    </a:cubicBezTo>
                    <a:cubicBezTo>
                      <a:pt x="27879" y="25801"/>
                      <a:pt x="27907" y="25801"/>
                      <a:pt x="27907" y="25745"/>
                    </a:cubicBezTo>
                    <a:lnTo>
                      <a:pt x="27907" y="25717"/>
                    </a:lnTo>
                    <a:cubicBezTo>
                      <a:pt x="27991" y="25352"/>
                      <a:pt x="27991" y="24959"/>
                      <a:pt x="27907" y="24594"/>
                    </a:cubicBezTo>
                    <a:cubicBezTo>
                      <a:pt x="27851" y="24369"/>
                      <a:pt x="27823" y="24145"/>
                      <a:pt x="27851" y="23892"/>
                    </a:cubicBezTo>
                    <a:cubicBezTo>
                      <a:pt x="27935" y="23246"/>
                      <a:pt x="28525" y="22404"/>
                      <a:pt x="29367" y="21758"/>
                    </a:cubicBezTo>
                    <a:lnTo>
                      <a:pt x="29507" y="21646"/>
                    </a:lnTo>
                    <a:lnTo>
                      <a:pt x="29564" y="21590"/>
                    </a:lnTo>
                    <a:cubicBezTo>
                      <a:pt x="29423" y="21421"/>
                      <a:pt x="29311" y="21253"/>
                      <a:pt x="29227" y="21085"/>
                    </a:cubicBezTo>
                    <a:cubicBezTo>
                      <a:pt x="29086" y="20832"/>
                      <a:pt x="28946" y="20635"/>
                      <a:pt x="28749" y="20439"/>
                    </a:cubicBezTo>
                    <a:cubicBezTo>
                      <a:pt x="28609" y="20270"/>
                      <a:pt x="28469" y="20074"/>
                      <a:pt x="28328" y="19905"/>
                    </a:cubicBezTo>
                    <a:lnTo>
                      <a:pt x="28048" y="19512"/>
                    </a:lnTo>
                    <a:lnTo>
                      <a:pt x="28076" y="19484"/>
                    </a:lnTo>
                    <a:cubicBezTo>
                      <a:pt x="27963" y="19288"/>
                      <a:pt x="27907" y="19063"/>
                      <a:pt x="27879" y="18839"/>
                    </a:cubicBezTo>
                    <a:cubicBezTo>
                      <a:pt x="27879" y="18193"/>
                      <a:pt x="27739" y="17547"/>
                      <a:pt x="27430" y="16986"/>
                    </a:cubicBezTo>
                    <a:cubicBezTo>
                      <a:pt x="27346" y="16845"/>
                      <a:pt x="27233" y="16761"/>
                      <a:pt x="27121" y="16705"/>
                    </a:cubicBezTo>
                    <a:cubicBezTo>
                      <a:pt x="26812" y="16565"/>
                      <a:pt x="26588" y="16312"/>
                      <a:pt x="26503" y="16003"/>
                    </a:cubicBezTo>
                    <a:cubicBezTo>
                      <a:pt x="26363" y="15498"/>
                      <a:pt x="26110" y="15048"/>
                      <a:pt x="25773" y="14655"/>
                    </a:cubicBezTo>
                    <a:cubicBezTo>
                      <a:pt x="25717" y="14571"/>
                      <a:pt x="25605" y="14515"/>
                      <a:pt x="25521" y="14515"/>
                    </a:cubicBezTo>
                    <a:cubicBezTo>
                      <a:pt x="25352" y="14543"/>
                      <a:pt x="25184" y="14571"/>
                      <a:pt x="25044" y="14627"/>
                    </a:cubicBezTo>
                    <a:cubicBezTo>
                      <a:pt x="24819" y="14684"/>
                      <a:pt x="24622" y="14740"/>
                      <a:pt x="24398" y="14768"/>
                    </a:cubicBezTo>
                    <a:cubicBezTo>
                      <a:pt x="24314" y="14768"/>
                      <a:pt x="24257" y="14796"/>
                      <a:pt x="24173" y="14796"/>
                    </a:cubicBezTo>
                    <a:cubicBezTo>
                      <a:pt x="23977" y="14796"/>
                      <a:pt x="23752" y="14712"/>
                      <a:pt x="23640" y="14543"/>
                    </a:cubicBezTo>
                    <a:cubicBezTo>
                      <a:pt x="23499" y="14262"/>
                      <a:pt x="23443" y="13925"/>
                      <a:pt x="23499" y="13645"/>
                    </a:cubicBezTo>
                    <a:lnTo>
                      <a:pt x="23499" y="13476"/>
                    </a:lnTo>
                    <a:cubicBezTo>
                      <a:pt x="23527" y="13167"/>
                      <a:pt x="23556" y="12859"/>
                      <a:pt x="23556" y="12578"/>
                    </a:cubicBezTo>
                    <a:cubicBezTo>
                      <a:pt x="23499" y="11511"/>
                      <a:pt x="23808" y="11202"/>
                      <a:pt x="24173" y="10893"/>
                    </a:cubicBezTo>
                    <a:cubicBezTo>
                      <a:pt x="24286" y="10809"/>
                      <a:pt x="24370" y="10725"/>
                      <a:pt x="24454" y="10613"/>
                    </a:cubicBezTo>
                    <a:lnTo>
                      <a:pt x="24482" y="10557"/>
                    </a:lnTo>
                    <a:lnTo>
                      <a:pt x="24454" y="10528"/>
                    </a:lnTo>
                    <a:cubicBezTo>
                      <a:pt x="24286" y="10332"/>
                      <a:pt x="24173" y="10107"/>
                      <a:pt x="24061" y="9855"/>
                    </a:cubicBezTo>
                    <a:lnTo>
                      <a:pt x="24033" y="9798"/>
                    </a:lnTo>
                    <a:cubicBezTo>
                      <a:pt x="23808" y="9967"/>
                      <a:pt x="23527" y="10051"/>
                      <a:pt x="23219" y="10079"/>
                    </a:cubicBezTo>
                    <a:cubicBezTo>
                      <a:pt x="22966" y="10107"/>
                      <a:pt x="22769" y="10107"/>
                      <a:pt x="22657" y="10107"/>
                    </a:cubicBezTo>
                    <a:lnTo>
                      <a:pt x="22517" y="10107"/>
                    </a:lnTo>
                    <a:cubicBezTo>
                      <a:pt x="22236" y="10079"/>
                      <a:pt x="21983" y="9911"/>
                      <a:pt x="21871" y="9686"/>
                    </a:cubicBezTo>
                    <a:lnTo>
                      <a:pt x="21815" y="9602"/>
                    </a:lnTo>
                    <a:cubicBezTo>
                      <a:pt x="21562" y="9293"/>
                      <a:pt x="21506" y="8844"/>
                      <a:pt x="21675" y="8451"/>
                    </a:cubicBezTo>
                    <a:cubicBezTo>
                      <a:pt x="21675" y="8395"/>
                      <a:pt x="21703" y="8339"/>
                      <a:pt x="21703" y="8282"/>
                    </a:cubicBezTo>
                    <a:cubicBezTo>
                      <a:pt x="21675" y="8002"/>
                      <a:pt x="21366" y="7609"/>
                      <a:pt x="21001" y="7159"/>
                    </a:cubicBezTo>
                    <a:cubicBezTo>
                      <a:pt x="20860" y="6991"/>
                      <a:pt x="20664" y="6879"/>
                      <a:pt x="20439" y="6879"/>
                    </a:cubicBezTo>
                    <a:cubicBezTo>
                      <a:pt x="20159" y="6851"/>
                      <a:pt x="19878" y="6766"/>
                      <a:pt x="19625" y="6654"/>
                    </a:cubicBezTo>
                    <a:cubicBezTo>
                      <a:pt x="18642" y="6205"/>
                      <a:pt x="18137" y="3706"/>
                      <a:pt x="18193" y="3004"/>
                    </a:cubicBezTo>
                    <a:cubicBezTo>
                      <a:pt x="18221" y="2639"/>
                      <a:pt x="18221" y="2303"/>
                      <a:pt x="18193" y="1938"/>
                    </a:cubicBezTo>
                    <a:lnTo>
                      <a:pt x="18193" y="1404"/>
                    </a:lnTo>
                    <a:cubicBezTo>
                      <a:pt x="18221" y="1067"/>
                      <a:pt x="18306" y="786"/>
                      <a:pt x="18502" y="534"/>
                    </a:cubicBezTo>
                    <a:lnTo>
                      <a:pt x="18249" y="450"/>
                    </a:lnTo>
                    <a:cubicBezTo>
                      <a:pt x="18109" y="422"/>
                      <a:pt x="17969" y="365"/>
                      <a:pt x="17856" y="337"/>
                    </a:cubicBezTo>
                    <a:cubicBezTo>
                      <a:pt x="16986" y="141"/>
                      <a:pt x="16116" y="28"/>
                      <a:pt x="15217" y="0"/>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37"/>
              <p:cNvSpPr/>
              <p:nvPr/>
            </p:nvSpPr>
            <p:spPr>
              <a:xfrm>
                <a:off x="4715750" y="1019300"/>
                <a:ext cx="39325" cy="18275"/>
              </a:xfrm>
              <a:custGeom>
                <a:rect b="b" l="l" r="r" t="t"/>
                <a:pathLst>
                  <a:path extrusionOk="0" h="731" w="1573">
                    <a:moveTo>
                      <a:pt x="0" y="0"/>
                    </a:moveTo>
                    <a:lnTo>
                      <a:pt x="0" y="0"/>
                    </a:lnTo>
                    <a:cubicBezTo>
                      <a:pt x="57" y="28"/>
                      <a:pt x="113" y="84"/>
                      <a:pt x="169" y="141"/>
                    </a:cubicBezTo>
                    <a:cubicBezTo>
                      <a:pt x="365" y="365"/>
                      <a:pt x="646" y="534"/>
                      <a:pt x="983" y="590"/>
                    </a:cubicBezTo>
                    <a:cubicBezTo>
                      <a:pt x="1180" y="646"/>
                      <a:pt x="1376" y="702"/>
                      <a:pt x="1573" y="730"/>
                    </a:cubicBezTo>
                    <a:lnTo>
                      <a:pt x="1516" y="618"/>
                    </a:lnTo>
                    <a:cubicBezTo>
                      <a:pt x="1348" y="309"/>
                      <a:pt x="1039" y="84"/>
                      <a:pt x="674" y="56"/>
                    </a:cubicBezTo>
                    <a:cubicBezTo>
                      <a:pt x="478" y="28"/>
                      <a:pt x="337" y="28"/>
                      <a:pt x="225" y="28"/>
                    </a:cubicBezTo>
                    <a:lnTo>
                      <a:pt x="0" y="0"/>
                    </a:ln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37"/>
              <p:cNvSpPr/>
              <p:nvPr/>
            </p:nvSpPr>
            <p:spPr>
              <a:xfrm>
                <a:off x="4165475" y="899275"/>
                <a:ext cx="538375" cy="331300"/>
              </a:xfrm>
              <a:custGeom>
                <a:rect b="b" l="l" r="r" t="t"/>
                <a:pathLst>
                  <a:path extrusionOk="0" h="13252" w="21535">
                    <a:moveTo>
                      <a:pt x="7974" y="0"/>
                    </a:moveTo>
                    <a:lnTo>
                      <a:pt x="7974" y="0"/>
                    </a:lnTo>
                    <a:cubicBezTo>
                      <a:pt x="7441" y="85"/>
                      <a:pt x="6963" y="281"/>
                      <a:pt x="6486" y="506"/>
                    </a:cubicBezTo>
                    <a:cubicBezTo>
                      <a:pt x="6318" y="562"/>
                      <a:pt x="6177" y="646"/>
                      <a:pt x="6037" y="730"/>
                    </a:cubicBezTo>
                    <a:cubicBezTo>
                      <a:pt x="5925" y="927"/>
                      <a:pt x="5756" y="1123"/>
                      <a:pt x="5560" y="1264"/>
                    </a:cubicBezTo>
                    <a:cubicBezTo>
                      <a:pt x="5223" y="1545"/>
                      <a:pt x="4970" y="1881"/>
                      <a:pt x="4745" y="2246"/>
                    </a:cubicBezTo>
                    <a:cubicBezTo>
                      <a:pt x="4521" y="2583"/>
                      <a:pt x="4268" y="2920"/>
                      <a:pt x="3987" y="3229"/>
                    </a:cubicBezTo>
                    <a:cubicBezTo>
                      <a:pt x="3679" y="3594"/>
                      <a:pt x="3286" y="3847"/>
                      <a:pt x="2864" y="3959"/>
                    </a:cubicBezTo>
                    <a:cubicBezTo>
                      <a:pt x="2528" y="4071"/>
                      <a:pt x="2191" y="4240"/>
                      <a:pt x="1910" y="4436"/>
                    </a:cubicBezTo>
                    <a:cubicBezTo>
                      <a:pt x="1320" y="4857"/>
                      <a:pt x="1264" y="4885"/>
                      <a:pt x="1124" y="4942"/>
                    </a:cubicBezTo>
                    <a:cubicBezTo>
                      <a:pt x="955" y="4998"/>
                      <a:pt x="787" y="5054"/>
                      <a:pt x="647" y="5166"/>
                    </a:cubicBezTo>
                    <a:cubicBezTo>
                      <a:pt x="366" y="5307"/>
                      <a:pt x="169" y="5419"/>
                      <a:pt x="1" y="5503"/>
                    </a:cubicBezTo>
                    <a:cubicBezTo>
                      <a:pt x="1" y="5531"/>
                      <a:pt x="1" y="5559"/>
                      <a:pt x="1" y="5587"/>
                    </a:cubicBezTo>
                    <a:lnTo>
                      <a:pt x="1" y="5643"/>
                    </a:lnTo>
                    <a:cubicBezTo>
                      <a:pt x="141" y="5700"/>
                      <a:pt x="338" y="5756"/>
                      <a:pt x="619" y="5868"/>
                    </a:cubicBezTo>
                    <a:lnTo>
                      <a:pt x="927" y="5952"/>
                    </a:lnTo>
                    <a:cubicBezTo>
                      <a:pt x="1292" y="6065"/>
                      <a:pt x="1629" y="6233"/>
                      <a:pt x="1966" y="6458"/>
                    </a:cubicBezTo>
                    <a:cubicBezTo>
                      <a:pt x="1994" y="6514"/>
                      <a:pt x="2078" y="6542"/>
                      <a:pt x="2135" y="6542"/>
                    </a:cubicBezTo>
                    <a:lnTo>
                      <a:pt x="2275" y="6542"/>
                    </a:lnTo>
                    <a:cubicBezTo>
                      <a:pt x="2443" y="6542"/>
                      <a:pt x="2724" y="6542"/>
                      <a:pt x="3201" y="6486"/>
                    </a:cubicBezTo>
                    <a:lnTo>
                      <a:pt x="3454" y="6458"/>
                    </a:lnTo>
                    <a:cubicBezTo>
                      <a:pt x="3763" y="6458"/>
                      <a:pt x="4100" y="6373"/>
                      <a:pt x="4409" y="6289"/>
                    </a:cubicBezTo>
                    <a:cubicBezTo>
                      <a:pt x="4549" y="6233"/>
                      <a:pt x="4689" y="6205"/>
                      <a:pt x="4830" y="6205"/>
                    </a:cubicBezTo>
                    <a:cubicBezTo>
                      <a:pt x="5363" y="6261"/>
                      <a:pt x="5897" y="6373"/>
                      <a:pt x="6430" y="6542"/>
                    </a:cubicBezTo>
                    <a:cubicBezTo>
                      <a:pt x="6851" y="6654"/>
                      <a:pt x="7328" y="6738"/>
                      <a:pt x="7778" y="6738"/>
                    </a:cubicBezTo>
                    <a:cubicBezTo>
                      <a:pt x="7974" y="6738"/>
                      <a:pt x="8143" y="6738"/>
                      <a:pt x="8339" y="6710"/>
                    </a:cubicBezTo>
                    <a:cubicBezTo>
                      <a:pt x="8451" y="6710"/>
                      <a:pt x="8564" y="6682"/>
                      <a:pt x="8648" y="6682"/>
                    </a:cubicBezTo>
                    <a:cubicBezTo>
                      <a:pt x="9209" y="6682"/>
                      <a:pt x="9406" y="7075"/>
                      <a:pt x="9602" y="7693"/>
                    </a:cubicBezTo>
                    <a:cubicBezTo>
                      <a:pt x="9630" y="7918"/>
                      <a:pt x="9743" y="8142"/>
                      <a:pt x="9883" y="8339"/>
                    </a:cubicBezTo>
                    <a:cubicBezTo>
                      <a:pt x="10164" y="8676"/>
                      <a:pt x="10108" y="8984"/>
                      <a:pt x="9939" y="9686"/>
                    </a:cubicBezTo>
                    <a:cubicBezTo>
                      <a:pt x="9883" y="9911"/>
                      <a:pt x="9827" y="10107"/>
                      <a:pt x="9799" y="10276"/>
                    </a:cubicBezTo>
                    <a:cubicBezTo>
                      <a:pt x="9574" y="11118"/>
                      <a:pt x="9546" y="11230"/>
                      <a:pt x="9939" y="11567"/>
                    </a:cubicBezTo>
                    <a:cubicBezTo>
                      <a:pt x="10080" y="11708"/>
                      <a:pt x="10248" y="11820"/>
                      <a:pt x="10445" y="11904"/>
                    </a:cubicBezTo>
                    <a:cubicBezTo>
                      <a:pt x="10950" y="12157"/>
                      <a:pt x="10922" y="12550"/>
                      <a:pt x="10838" y="13083"/>
                    </a:cubicBezTo>
                    <a:cubicBezTo>
                      <a:pt x="10838" y="13139"/>
                      <a:pt x="10810" y="13196"/>
                      <a:pt x="10810" y="13252"/>
                    </a:cubicBezTo>
                    <a:cubicBezTo>
                      <a:pt x="10950" y="13167"/>
                      <a:pt x="11062" y="13055"/>
                      <a:pt x="11175" y="12943"/>
                    </a:cubicBezTo>
                    <a:cubicBezTo>
                      <a:pt x="11006" y="12690"/>
                      <a:pt x="10950" y="12409"/>
                      <a:pt x="10922" y="12129"/>
                    </a:cubicBezTo>
                    <a:cubicBezTo>
                      <a:pt x="10838" y="11680"/>
                      <a:pt x="11034" y="11258"/>
                      <a:pt x="11399" y="11006"/>
                    </a:cubicBezTo>
                    <a:cubicBezTo>
                      <a:pt x="11624" y="10809"/>
                      <a:pt x="11848" y="10585"/>
                      <a:pt x="12045" y="10332"/>
                    </a:cubicBezTo>
                    <a:cubicBezTo>
                      <a:pt x="12185" y="10163"/>
                      <a:pt x="12298" y="9995"/>
                      <a:pt x="12382" y="9799"/>
                    </a:cubicBezTo>
                    <a:cubicBezTo>
                      <a:pt x="12410" y="9546"/>
                      <a:pt x="12522" y="9265"/>
                      <a:pt x="12691" y="9040"/>
                    </a:cubicBezTo>
                    <a:lnTo>
                      <a:pt x="12859" y="8732"/>
                    </a:lnTo>
                    <a:cubicBezTo>
                      <a:pt x="12971" y="8507"/>
                      <a:pt x="13140" y="8339"/>
                      <a:pt x="13308" y="8170"/>
                    </a:cubicBezTo>
                    <a:lnTo>
                      <a:pt x="13561" y="7946"/>
                    </a:lnTo>
                    <a:cubicBezTo>
                      <a:pt x="13926" y="7581"/>
                      <a:pt x="13926" y="7581"/>
                      <a:pt x="14066" y="7581"/>
                    </a:cubicBezTo>
                    <a:lnTo>
                      <a:pt x="14291" y="7581"/>
                    </a:lnTo>
                    <a:lnTo>
                      <a:pt x="14403" y="7861"/>
                    </a:lnTo>
                    <a:cubicBezTo>
                      <a:pt x="14431" y="7974"/>
                      <a:pt x="14431" y="8114"/>
                      <a:pt x="14403" y="8254"/>
                    </a:cubicBezTo>
                    <a:cubicBezTo>
                      <a:pt x="14544" y="8451"/>
                      <a:pt x="14684" y="8647"/>
                      <a:pt x="14880" y="8816"/>
                    </a:cubicBezTo>
                    <a:cubicBezTo>
                      <a:pt x="14909" y="8676"/>
                      <a:pt x="14937" y="8563"/>
                      <a:pt x="14993" y="8451"/>
                    </a:cubicBezTo>
                    <a:cubicBezTo>
                      <a:pt x="15105" y="8226"/>
                      <a:pt x="15105" y="8198"/>
                      <a:pt x="14993" y="8030"/>
                    </a:cubicBezTo>
                    <a:cubicBezTo>
                      <a:pt x="14880" y="7861"/>
                      <a:pt x="14824" y="7665"/>
                      <a:pt x="14796" y="7440"/>
                    </a:cubicBezTo>
                    <a:cubicBezTo>
                      <a:pt x="14796" y="6682"/>
                      <a:pt x="15330" y="6486"/>
                      <a:pt x="16509" y="6121"/>
                    </a:cubicBezTo>
                    <a:cubicBezTo>
                      <a:pt x="16905" y="6003"/>
                      <a:pt x="17187" y="5963"/>
                      <a:pt x="17401" y="5963"/>
                    </a:cubicBezTo>
                    <a:cubicBezTo>
                      <a:pt x="17596" y="5963"/>
                      <a:pt x="17736" y="5996"/>
                      <a:pt x="17856" y="6036"/>
                    </a:cubicBezTo>
                    <a:cubicBezTo>
                      <a:pt x="18081" y="6121"/>
                      <a:pt x="18306" y="6121"/>
                      <a:pt x="18530" y="6121"/>
                    </a:cubicBezTo>
                    <a:cubicBezTo>
                      <a:pt x="18951" y="6093"/>
                      <a:pt x="19007" y="6036"/>
                      <a:pt x="19120" y="5924"/>
                    </a:cubicBezTo>
                    <a:cubicBezTo>
                      <a:pt x="19541" y="5531"/>
                      <a:pt x="20018" y="5222"/>
                      <a:pt x="20523" y="5054"/>
                    </a:cubicBezTo>
                    <a:cubicBezTo>
                      <a:pt x="20860" y="4885"/>
                      <a:pt x="21169" y="4773"/>
                      <a:pt x="21534" y="4689"/>
                    </a:cubicBezTo>
                    <a:cubicBezTo>
                      <a:pt x="21057" y="4520"/>
                      <a:pt x="20580" y="4352"/>
                      <a:pt x="20130" y="4127"/>
                    </a:cubicBezTo>
                    <a:cubicBezTo>
                      <a:pt x="19204" y="3734"/>
                      <a:pt x="19120" y="3678"/>
                      <a:pt x="18979" y="3510"/>
                    </a:cubicBezTo>
                    <a:cubicBezTo>
                      <a:pt x="18699" y="3257"/>
                      <a:pt x="18362" y="3032"/>
                      <a:pt x="18025" y="2864"/>
                    </a:cubicBezTo>
                    <a:cubicBezTo>
                      <a:pt x="17828" y="2724"/>
                      <a:pt x="17604" y="2611"/>
                      <a:pt x="17379" y="2555"/>
                    </a:cubicBezTo>
                    <a:lnTo>
                      <a:pt x="17323" y="2639"/>
                    </a:lnTo>
                    <a:cubicBezTo>
                      <a:pt x="17098" y="3089"/>
                      <a:pt x="16761" y="3594"/>
                      <a:pt x="15667" y="3987"/>
                    </a:cubicBezTo>
                    <a:cubicBezTo>
                      <a:pt x="15358" y="4071"/>
                      <a:pt x="14712" y="4296"/>
                      <a:pt x="14544" y="4380"/>
                    </a:cubicBezTo>
                    <a:cubicBezTo>
                      <a:pt x="14459" y="4577"/>
                      <a:pt x="14291" y="4745"/>
                      <a:pt x="13673" y="5082"/>
                    </a:cubicBezTo>
                    <a:cubicBezTo>
                      <a:pt x="13393" y="5307"/>
                      <a:pt x="13056" y="5447"/>
                      <a:pt x="12719" y="5503"/>
                    </a:cubicBezTo>
                    <a:cubicBezTo>
                      <a:pt x="12466" y="5475"/>
                      <a:pt x="12270" y="5335"/>
                      <a:pt x="12185" y="5138"/>
                    </a:cubicBezTo>
                    <a:cubicBezTo>
                      <a:pt x="12101" y="5026"/>
                      <a:pt x="12045" y="4942"/>
                      <a:pt x="11764" y="4914"/>
                    </a:cubicBezTo>
                    <a:cubicBezTo>
                      <a:pt x="11090" y="4857"/>
                      <a:pt x="11090" y="4857"/>
                      <a:pt x="10978" y="4717"/>
                    </a:cubicBezTo>
                    <a:cubicBezTo>
                      <a:pt x="10753" y="4633"/>
                      <a:pt x="10557" y="4549"/>
                      <a:pt x="10332" y="4492"/>
                    </a:cubicBezTo>
                    <a:lnTo>
                      <a:pt x="10248" y="4464"/>
                    </a:lnTo>
                    <a:cubicBezTo>
                      <a:pt x="9546" y="4268"/>
                      <a:pt x="9294" y="4212"/>
                      <a:pt x="9266" y="3650"/>
                    </a:cubicBezTo>
                    <a:cubicBezTo>
                      <a:pt x="9237" y="3341"/>
                      <a:pt x="9125" y="3061"/>
                      <a:pt x="8957" y="2808"/>
                    </a:cubicBezTo>
                    <a:cubicBezTo>
                      <a:pt x="8901" y="2864"/>
                      <a:pt x="8816" y="2892"/>
                      <a:pt x="8732" y="2920"/>
                    </a:cubicBezTo>
                    <a:cubicBezTo>
                      <a:pt x="8536" y="2948"/>
                      <a:pt x="8479" y="2976"/>
                      <a:pt x="8199" y="3004"/>
                    </a:cubicBezTo>
                    <a:lnTo>
                      <a:pt x="7132" y="3201"/>
                    </a:lnTo>
                    <a:cubicBezTo>
                      <a:pt x="6990" y="3224"/>
                      <a:pt x="6860" y="3235"/>
                      <a:pt x="6740" y="3235"/>
                    </a:cubicBezTo>
                    <a:cubicBezTo>
                      <a:pt x="6269" y="3235"/>
                      <a:pt x="5969" y="3060"/>
                      <a:pt x="5812" y="2724"/>
                    </a:cubicBezTo>
                    <a:cubicBezTo>
                      <a:pt x="5672" y="2415"/>
                      <a:pt x="5672" y="2050"/>
                      <a:pt x="5812" y="1713"/>
                    </a:cubicBezTo>
                    <a:lnTo>
                      <a:pt x="5840" y="1601"/>
                    </a:lnTo>
                    <a:lnTo>
                      <a:pt x="5953" y="1516"/>
                    </a:lnTo>
                    <a:cubicBezTo>
                      <a:pt x="6627" y="1095"/>
                      <a:pt x="7272" y="618"/>
                      <a:pt x="7862" y="113"/>
                    </a:cubicBezTo>
                    <a:cubicBezTo>
                      <a:pt x="7890" y="85"/>
                      <a:pt x="7946" y="28"/>
                      <a:pt x="7974" y="0"/>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37"/>
              <p:cNvSpPr/>
              <p:nvPr/>
            </p:nvSpPr>
            <p:spPr>
              <a:xfrm>
                <a:off x="4798575" y="1592025"/>
                <a:ext cx="438675" cy="516600"/>
              </a:xfrm>
              <a:custGeom>
                <a:rect b="b" l="l" r="r" t="t"/>
                <a:pathLst>
                  <a:path extrusionOk="0" h="20664" w="17547">
                    <a:moveTo>
                      <a:pt x="16592" y="0"/>
                    </a:moveTo>
                    <a:cubicBezTo>
                      <a:pt x="16312" y="84"/>
                      <a:pt x="16031" y="169"/>
                      <a:pt x="15750" y="309"/>
                    </a:cubicBezTo>
                    <a:cubicBezTo>
                      <a:pt x="15441" y="421"/>
                      <a:pt x="15133" y="534"/>
                      <a:pt x="14824" y="618"/>
                    </a:cubicBezTo>
                    <a:lnTo>
                      <a:pt x="14740" y="646"/>
                    </a:lnTo>
                    <a:lnTo>
                      <a:pt x="14740" y="674"/>
                    </a:lnTo>
                    <a:cubicBezTo>
                      <a:pt x="14768" y="1123"/>
                      <a:pt x="14711" y="1544"/>
                      <a:pt x="14599" y="1937"/>
                    </a:cubicBezTo>
                    <a:cubicBezTo>
                      <a:pt x="14234" y="3173"/>
                      <a:pt x="13532" y="3566"/>
                      <a:pt x="12213" y="4240"/>
                    </a:cubicBezTo>
                    <a:lnTo>
                      <a:pt x="11455" y="4661"/>
                    </a:lnTo>
                    <a:cubicBezTo>
                      <a:pt x="10613" y="5110"/>
                      <a:pt x="10163" y="5278"/>
                      <a:pt x="9770" y="5278"/>
                    </a:cubicBezTo>
                    <a:cubicBezTo>
                      <a:pt x="9377" y="5250"/>
                      <a:pt x="8984" y="5166"/>
                      <a:pt x="8647" y="4969"/>
                    </a:cubicBezTo>
                    <a:cubicBezTo>
                      <a:pt x="8395" y="4885"/>
                      <a:pt x="8086" y="4745"/>
                      <a:pt x="7693" y="4633"/>
                    </a:cubicBezTo>
                    <a:cubicBezTo>
                      <a:pt x="6514" y="4211"/>
                      <a:pt x="5419" y="3538"/>
                      <a:pt x="4520" y="2667"/>
                    </a:cubicBezTo>
                    <a:lnTo>
                      <a:pt x="4492" y="2639"/>
                    </a:lnTo>
                    <a:cubicBezTo>
                      <a:pt x="3790" y="2555"/>
                      <a:pt x="3032" y="2499"/>
                      <a:pt x="2274" y="2499"/>
                    </a:cubicBezTo>
                    <a:lnTo>
                      <a:pt x="590" y="2499"/>
                    </a:lnTo>
                    <a:lnTo>
                      <a:pt x="0" y="2527"/>
                    </a:lnTo>
                    <a:lnTo>
                      <a:pt x="0" y="2808"/>
                    </a:lnTo>
                    <a:lnTo>
                      <a:pt x="0" y="2864"/>
                    </a:lnTo>
                    <a:lnTo>
                      <a:pt x="0" y="3117"/>
                    </a:lnTo>
                    <a:lnTo>
                      <a:pt x="0" y="3369"/>
                    </a:lnTo>
                    <a:lnTo>
                      <a:pt x="0" y="3510"/>
                    </a:lnTo>
                    <a:lnTo>
                      <a:pt x="0" y="3790"/>
                    </a:lnTo>
                    <a:lnTo>
                      <a:pt x="0" y="3875"/>
                    </a:lnTo>
                    <a:cubicBezTo>
                      <a:pt x="0" y="4071"/>
                      <a:pt x="28" y="4268"/>
                      <a:pt x="56" y="4492"/>
                    </a:cubicBezTo>
                    <a:lnTo>
                      <a:pt x="56" y="4548"/>
                    </a:lnTo>
                    <a:lnTo>
                      <a:pt x="85" y="4913"/>
                    </a:lnTo>
                    <a:lnTo>
                      <a:pt x="85" y="5054"/>
                    </a:lnTo>
                    <a:cubicBezTo>
                      <a:pt x="85" y="5222"/>
                      <a:pt x="113" y="5447"/>
                      <a:pt x="113" y="5643"/>
                    </a:cubicBezTo>
                    <a:lnTo>
                      <a:pt x="141" y="5952"/>
                    </a:lnTo>
                    <a:lnTo>
                      <a:pt x="169" y="6261"/>
                    </a:lnTo>
                    <a:lnTo>
                      <a:pt x="197" y="6907"/>
                    </a:lnTo>
                    <a:cubicBezTo>
                      <a:pt x="281" y="7917"/>
                      <a:pt x="309" y="8366"/>
                      <a:pt x="337" y="8591"/>
                    </a:cubicBezTo>
                    <a:cubicBezTo>
                      <a:pt x="478" y="8816"/>
                      <a:pt x="562" y="9068"/>
                      <a:pt x="562" y="9349"/>
                    </a:cubicBezTo>
                    <a:cubicBezTo>
                      <a:pt x="646" y="9714"/>
                      <a:pt x="646" y="10107"/>
                      <a:pt x="590" y="10500"/>
                    </a:cubicBezTo>
                    <a:cubicBezTo>
                      <a:pt x="506" y="11342"/>
                      <a:pt x="506" y="12185"/>
                      <a:pt x="562" y="13027"/>
                    </a:cubicBezTo>
                    <a:cubicBezTo>
                      <a:pt x="590" y="13532"/>
                      <a:pt x="618" y="14066"/>
                      <a:pt x="702" y="14571"/>
                    </a:cubicBezTo>
                    <a:cubicBezTo>
                      <a:pt x="730" y="14599"/>
                      <a:pt x="758" y="14627"/>
                      <a:pt x="786" y="14627"/>
                    </a:cubicBezTo>
                    <a:cubicBezTo>
                      <a:pt x="1095" y="14852"/>
                      <a:pt x="1432" y="15161"/>
                      <a:pt x="1937" y="16508"/>
                    </a:cubicBezTo>
                    <a:lnTo>
                      <a:pt x="2078" y="16873"/>
                    </a:lnTo>
                    <a:lnTo>
                      <a:pt x="2106" y="16957"/>
                    </a:lnTo>
                    <a:lnTo>
                      <a:pt x="2190" y="17154"/>
                    </a:lnTo>
                    <a:lnTo>
                      <a:pt x="2218" y="17266"/>
                    </a:lnTo>
                    <a:lnTo>
                      <a:pt x="2274" y="17407"/>
                    </a:lnTo>
                    <a:lnTo>
                      <a:pt x="2302" y="17491"/>
                    </a:lnTo>
                    <a:lnTo>
                      <a:pt x="2359" y="17631"/>
                    </a:lnTo>
                    <a:lnTo>
                      <a:pt x="2387" y="17715"/>
                    </a:lnTo>
                    <a:lnTo>
                      <a:pt x="2415" y="17800"/>
                    </a:lnTo>
                    <a:lnTo>
                      <a:pt x="2415" y="17884"/>
                    </a:lnTo>
                    <a:cubicBezTo>
                      <a:pt x="2415" y="17912"/>
                      <a:pt x="2415" y="17940"/>
                      <a:pt x="2443" y="17968"/>
                    </a:cubicBezTo>
                    <a:lnTo>
                      <a:pt x="2443" y="18024"/>
                    </a:lnTo>
                    <a:lnTo>
                      <a:pt x="2443" y="18108"/>
                    </a:lnTo>
                    <a:lnTo>
                      <a:pt x="2443" y="18137"/>
                    </a:lnTo>
                    <a:lnTo>
                      <a:pt x="2471" y="18165"/>
                    </a:lnTo>
                    <a:lnTo>
                      <a:pt x="2499" y="18165"/>
                    </a:lnTo>
                    <a:lnTo>
                      <a:pt x="2583" y="18193"/>
                    </a:lnTo>
                    <a:lnTo>
                      <a:pt x="2639" y="18193"/>
                    </a:lnTo>
                    <a:lnTo>
                      <a:pt x="2724" y="18249"/>
                    </a:lnTo>
                    <a:lnTo>
                      <a:pt x="2752" y="18249"/>
                    </a:lnTo>
                    <a:lnTo>
                      <a:pt x="2920" y="18305"/>
                    </a:lnTo>
                    <a:cubicBezTo>
                      <a:pt x="3341" y="18445"/>
                      <a:pt x="3706" y="18558"/>
                      <a:pt x="3987" y="18642"/>
                    </a:cubicBezTo>
                    <a:cubicBezTo>
                      <a:pt x="4296" y="18754"/>
                      <a:pt x="4548" y="18810"/>
                      <a:pt x="4689" y="18866"/>
                    </a:cubicBezTo>
                    <a:lnTo>
                      <a:pt x="4745" y="18810"/>
                    </a:lnTo>
                    <a:cubicBezTo>
                      <a:pt x="4970" y="18530"/>
                      <a:pt x="5278" y="18333"/>
                      <a:pt x="5643" y="18277"/>
                    </a:cubicBezTo>
                    <a:cubicBezTo>
                      <a:pt x="5756" y="18305"/>
                      <a:pt x="5840" y="18305"/>
                      <a:pt x="5952" y="18361"/>
                    </a:cubicBezTo>
                    <a:cubicBezTo>
                      <a:pt x="6205" y="18530"/>
                      <a:pt x="6345" y="18810"/>
                      <a:pt x="6345" y="19119"/>
                    </a:cubicBezTo>
                    <a:cubicBezTo>
                      <a:pt x="6514" y="19175"/>
                      <a:pt x="6682" y="19231"/>
                      <a:pt x="6851" y="19259"/>
                    </a:cubicBezTo>
                    <a:cubicBezTo>
                      <a:pt x="7131" y="19288"/>
                      <a:pt x="7412" y="19400"/>
                      <a:pt x="7609" y="19596"/>
                    </a:cubicBezTo>
                    <a:lnTo>
                      <a:pt x="7833" y="19484"/>
                    </a:lnTo>
                    <a:lnTo>
                      <a:pt x="7917" y="19456"/>
                    </a:lnTo>
                    <a:lnTo>
                      <a:pt x="8338" y="19288"/>
                    </a:lnTo>
                    <a:cubicBezTo>
                      <a:pt x="8844" y="19063"/>
                      <a:pt x="9321" y="18782"/>
                      <a:pt x="9770" y="18417"/>
                    </a:cubicBezTo>
                    <a:cubicBezTo>
                      <a:pt x="9939" y="18249"/>
                      <a:pt x="10163" y="18165"/>
                      <a:pt x="10388" y="18137"/>
                    </a:cubicBezTo>
                    <a:cubicBezTo>
                      <a:pt x="10556" y="18137"/>
                      <a:pt x="10697" y="18193"/>
                      <a:pt x="10809" y="18277"/>
                    </a:cubicBezTo>
                    <a:cubicBezTo>
                      <a:pt x="10921" y="18333"/>
                      <a:pt x="11006" y="18361"/>
                      <a:pt x="11118" y="18361"/>
                    </a:cubicBezTo>
                    <a:cubicBezTo>
                      <a:pt x="11342" y="18361"/>
                      <a:pt x="11539" y="18501"/>
                      <a:pt x="11651" y="18670"/>
                    </a:cubicBezTo>
                    <a:cubicBezTo>
                      <a:pt x="11792" y="19007"/>
                      <a:pt x="11820" y="19372"/>
                      <a:pt x="11736" y="19709"/>
                    </a:cubicBezTo>
                    <a:cubicBezTo>
                      <a:pt x="11707" y="19821"/>
                      <a:pt x="11679" y="19933"/>
                      <a:pt x="11651" y="20018"/>
                    </a:cubicBezTo>
                    <a:lnTo>
                      <a:pt x="11623" y="20130"/>
                    </a:lnTo>
                    <a:cubicBezTo>
                      <a:pt x="11595" y="20186"/>
                      <a:pt x="11567" y="20242"/>
                      <a:pt x="11539" y="20298"/>
                    </a:cubicBezTo>
                    <a:lnTo>
                      <a:pt x="11623" y="20467"/>
                    </a:lnTo>
                    <a:cubicBezTo>
                      <a:pt x="11595" y="20523"/>
                      <a:pt x="11567" y="20551"/>
                      <a:pt x="11539" y="20607"/>
                    </a:cubicBezTo>
                    <a:lnTo>
                      <a:pt x="11511" y="20663"/>
                    </a:lnTo>
                    <a:lnTo>
                      <a:pt x="11511" y="20663"/>
                    </a:lnTo>
                    <a:lnTo>
                      <a:pt x="11595" y="20607"/>
                    </a:lnTo>
                    <a:lnTo>
                      <a:pt x="11679" y="20551"/>
                    </a:lnTo>
                    <a:lnTo>
                      <a:pt x="11876" y="20439"/>
                    </a:lnTo>
                    <a:lnTo>
                      <a:pt x="11960" y="20382"/>
                    </a:lnTo>
                    <a:cubicBezTo>
                      <a:pt x="12044" y="20326"/>
                      <a:pt x="12100" y="20270"/>
                      <a:pt x="12185" y="20242"/>
                    </a:cubicBezTo>
                    <a:cubicBezTo>
                      <a:pt x="12241" y="20186"/>
                      <a:pt x="12297" y="20130"/>
                      <a:pt x="12353" y="20102"/>
                    </a:cubicBezTo>
                    <a:lnTo>
                      <a:pt x="12381" y="20046"/>
                    </a:lnTo>
                    <a:lnTo>
                      <a:pt x="12465" y="19961"/>
                    </a:lnTo>
                    <a:lnTo>
                      <a:pt x="12522" y="19905"/>
                    </a:lnTo>
                    <a:lnTo>
                      <a:pt x="12578" y="19821"/>
                    </a:lnTo>
                    <a:lnTo>
                      <a:pt x="12578" y="19793"/>
                    </a:lnTo>
                    <a:cubicBezTo>
                      <a:pt x="12606" y="19765"/>
                      <a:pt x="12606" y="19737"/>
                      <a:pt x="12606" y="19709"/>
                    </a:cubicBezTo>
                    <a:lnTo>
                      <a:pt x="12578" y="19540"/>
                    </a:lnTo>
                    <a:cubicBezTo>
                      <a:pt x="12437" y="18698"/>
                      <a:pt x="12213" y="17322"/>
                      <a:pt x="12859" y="16255"/>
                    </a:cubicBezTo>
                    <a:cubicBezTo>
                      <a:pt x="13420" y="15357"/>
                      <a:pt x="14599" y="14796"/>
                      <a:pt x="15076" y="14599"/>
                    </a:cubicBezTo>
                    <a:cubicBezTo>
                      <a:pt x="15245" y="13532"/>
                      <a:pt x="15947" y="12606"/>
                      <a:pt x="16901" y="12100"/>
                    </a:cubicBezTo>
                    <a:cubicBezTo>
                      <a:pt x="16985" y="12072"/>
                      <a:pt x="17070" y="12016"/>
                      <a:pt x="17154" y="11960"/>
                    </a:cubicBezTo>
                    <a:cubicBezTo>
                      <a:pt x="17126" y="11848"/>
                      <a:pt x="17098" y="11764"/>
                      <a:pt x="17070" y="11651"/>
                    </a:cubicBezTo>
                    <a:lnTo>
                      <a:pt x="17014" y="11427"/>
                    </a:lnTo>
                    <a:lnTo>
                      <a:pt x="16789" y="10641"/>
                    </a:lnTo>
                    <a:lnTo>
                      <a:pt x="16901" y="10669"/>
                    </a:lnTo>
                    <a:cubicBezTo>
                      <a:pt x="16873" y="10472"/>
                      <a:pt x="16901" y="10276"/>
                      <a:pt x="16901" y="10079"/>
                    </a:cubicBezTo>
                    <a:cubicBezTo>
                      <a:pt x="16957" y="9686"/>
                      <a:pt x="17070" y="9293"/>
                      <a:pt x="17182" y="8928"/>
                    </a:cubicBezTo>
                    <a:cubicBezTo>
                      <a:pt x="17379" y="8310"/>
                      <a:pt x="17491" y="7665"/>
                      <a:pt x="17519" y="7019"/>
                    </a:cubicBezTo>
                    <a:cubicBezTo>
                      <a:pt x="17547" y="6401"/>
                      <a:pt x="17519" y="5784"/>
                      <a:pt x="17379" y="5166"/>
                    </a:cubicBezTo>
                    <a:cubicBezTo>
                      <a:pt x="17294" y="4689"/>
                      <a:pt x="17210" y="4240"/>
                      <a:pt x="17182" y="3762"/>
                    </a:cubicBezTo>
                    <a:cubicBezTo>
                      <a:pt x="17182" y="3678"/>
                      <a:pt x="17182" y="3594"/>
                      <a:pt x="17154" y="3510"/>
                    </a:cubicBezTo>
                    <a:lnTo>
                      <a:pt x="17154" y="3453"/>
                    </a:lnTo>
                    <a:cubicBezTo>
                      <a:pt x="17154" y="3369"/>
                      <a:pt x="17154" y="3285"/>
                      <a:pt x="17126" y="3229"/>
                    </a:cubicBezTo>
                    <a:lnTo>
                      <a:pt x="17126" y="3145"/>
                    </a:lnTo>
                    <a:lnTo>
                      <a:pt x="17098" y="2948"/>
                    </a:lnTo>
                    <a:lnTo>
                      <a:pt x="17098" y="2864"/>
                    </a:lnTo>
                    <a:lnTo>
                      <a:pt x="17070" y="2639"/>
                    </a:lnTo>
                    <a:lnTo>
                      <a:pt x="17070" y="2555"/>
                    </a:lnTo>
                    <a:lnTo>
                      <a:pt x="17042" y="2330"/>
                    </a:lnTo>
                    <a:lnTo>
                      <a:pt x="17042" y="2274"/>
                    </a:lnTo>
                    <a:lnTo>
                      <a:pt x="16985" y="2050"/>
                    </a:lnTo>
                    <a:lnTo>
                      <a:pt x="16985" y="1994"/>
                    </a:lnTo>
                    <a:cubicBezTo>
                      <a:pt x="16985" y="1909"/>
                      <a:pt x="16957" y="1825"/>
                      <a:pt x="16957" y="1741"/>
                    </a:cubicBezTo>
                    <a:lnTo>
                      <a:pt x="16957" y="1713"/>
                    </a:lnTo>
                    <a:lnTo>
                      <a:pt x="16901" y="1460"/>
                    </a:lnTo>
                    <a:lnTo>
                      <a:pt x="16901" y="1432"/>
                    </a:lnTo>
                    <a:lnTo>
                      <a:pt x="16845" y="1207"/>
                    </a:lnTo>
                    <a:lnTo>
                      <a:pt x="16845" y="1151"/>
                    </a:lnTo>
                    <a:lnTo>
                      <a:pt x="16817" y="955"/>
                    </a:lnTo>
                    <a:lnTo>
                      <a:pt x="16817" y="899"/>
                    </a:lnTo>
                    <a:lnTo>
                      <a:pt x="16761" y="702"/>
                    </a:lnTo>
                    <a:lnTo>
                      <a:pt x="16761" y="674"/>
                    </a:lnTo>
                    <a:lnTo>
                      <a:pt x="16733" y="506"/>
                    </a:lnTo>
                    <a:lnTo>
                      <a:pt x="16733" y="477"/>
                    </a:lnTo>
                    <a:lnTo>
                      <a:pt x="16677" y="309"/>
                    </a:lnTo>
                    <a:lnTo>
                      <a:pt x="16677" y="281"/>
                    </a:lnTo>
                    <a:lnTo>
                      <a:pt x="16649" y="169"/>
                    </a:lnTo>
                    <a:lnTo>
                      <a:pt x="16649" y="141"/>
                    </a:lnTo>
                    <a:lnTo>
                      <a:pt x="16592" y="28"/>
                    </a:lnTo>
                    <a:lnTo>
                      <a:pt x="16592" y="0"/>
                    </a:ln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37"/>
              <p:cNvSpPr/>
              <p:nvPr/>
            </p:nvSpPr>
            <p:spPr>
              <a:xfrm>
                <a:off x="6053500" y="497975"/>
                <a:ext cx="406425" cy="625925"/>
              </a:xfrm>
              <a:custGeom>
                <a:rect b="b" l="l" r="r" t="t"/>
                <a:pathLst>
                  <a:path extrusionOk="0" h="25037" w="16257">
                    <a:moveTo>
                      <a:pt x="6616" y="1"/>
                    </a:moveTo>
                    <a:cubicBezTo>
                      <a:pt x="6577" y="1"/>
                      <a:pt x="6542" y="8"/>
                      <a:pt x="6514" y="22"/>
                    </a:cubicBezTo>
                    <a:cubicBezTo>
                      <a:pt x="6430" y="302"/>
                      <a:pt x="6233" y="696"/>
                      <a:pt x="5812" y="696"/>
                    </a:cubicBezTo>
                    <a:lnTo>
                      <a:pt x="5672" y="696"/>
                    </a:lnTo>
                    <a:lnTo>
                      <a:pt x="5588" y="752"/>
                    </a:lnTo>
                    <a:lnTo>
                      <a:pt x="5588" y="667"/>
                    </a:lnTo>
                    <a:cubicBezTo>
                      <a:pt x="5475" y="639"/>
                      <a:pt x="5335" y="611"/>
                      <a:pt x="5195" y="555"/>
                    </a:cubicBezTo>
                    <a:cubicBezTo>
                      <a:pt x="4633" y="359"/>
                      <a:pt x="4016" y="246"/>
                      <a:pt x="3426" y="218"/>
                    </a:cubicBezTo>
                    <a:lnTo>
                      <a:pt x="3117" y="190"/>
                    </a:lnTo>
                    <a:cubicBezTo>
                      <a:pt x="3089" y="471"/>
                      <a:pt x="2949" y="696"/>
                      <a:pt x="2724" y="864"/>
                    </a:cubicBezTo>
                    <a:cubicBezTo>
                      <a:pt x="2359" y="1145"/>
                      <a:pt x="2359" y="1229"/>
                      <a:pt x="2331" y="1903"/>
                    </a:cubicBezTo>
                    <a:cubicBezTo>
                      <a:pt x="2303" y="2801"/>
                      <a:pt x="2191" y="3728"/>
                      <a:pt x="1966" y="4626"/>
                    </a:cubicBezTo>
                    <a:lnTo>
                      <a:pt x="1742" y="5581"/>
                    </a:lnTo>
                    <a:cubicBezTo>
                      <a:pt x="1657" y="5889"/>
                      <a:pt x="1573" y="6198"/>
                      <a:pt x="1545" y="6507"/>
                    </a:cubicBezTo>
                    <a:cubicBezTo>
                      <a:pt x="1517" y="6675"/>
                      <a:pt x="1461" y="6984"/>
                      <a:pt x="1292" y="7967"/>
                    </a:cubicBezTo>
                    <a:cubicBezTo>
                      <a:pt x="1068" y="9174"/>
                      <a:pt x="1096" y="9455"/>
                      <a:pt x="1096" y="9511"/>
                    </a:cubicBezTo>
                    <a:cubicBezTo>
                      <a:pt x="1264" y="9764"/>
                      <a:pt x="1320" y="10044"/>
                      <a:pt x="1292" y="10353"/>
                    </a:cubicBezTo>
                    <a:cubicBezTo>
                      <a:pt x="1320" y="10887"/>
                      <a:pt x="1180" y="11420"/>
                      <a:pt x="927" y="11925"/>
                    </a:cubicBezTo>
                    <a:cubicBezTo>
                      <a:pt x="759" y="12262"/>
                      <a:pt x="534" y="12740"/>
                      <a:pt x="254" y="13554"/>
                    </a:cubicBezTo>
                    <a:lnTo>
                      <a:pt x="169" y="13694"/>
                    </a:lnTo>
                    <a:lnTo>
                      <a:pt x="1" y="14199"/>
                    </a:lnTo>
                    <a:cubicBezTo>
                      <a:pt x="57" y="14256"/>
                      <a:pt x="85" y="14284"/>
                      <a:pt x="141" y="14340"/>
                    </a:cubicBezTo>
                    <a:cubicBezTo>
                      <a:pt x="310" y="14564"/>
                      <a:pt x="450" y="14733"/>
                      <a:pt x="590" y="14873"/>
                    </a:cubicBezTo>
                    <a:cubicBezTo>
                      <a:pt x="787" y="15154"/>
                      <a:pt x="927" y="15351"/>
                      <a:pt x="1096" y="15603"/>
                    </a:cubicBezTo>
                    <a:cubicBezTo>
                      <a:pt x="1180" y="15772"/>
                      <a:pt x="1292" y="15968"/>
                      <a:pt x="1461" y="16165"/>
                    </a:cubicBezTo>
                    <a:cubicBezTo>
                      <a:pt x="1742" y="16530"/>
                      <a:pt x="1910" y="16979"/>
                      <a:pt x="1938" y="17456"/>
                    </a:cubicBezTo>
                    <a:cubicBezTo>
                      <a:pt x="1994" y="17793"/>
                      <a:pt x="2050" y="18102"/>
                      <a:pt x="2107" y="18439"/>
                    </a:cubicBezTo>
                    <a:cubicBezTo>
                      <a:pt x="2191" y="18776"/>
                      <a:pt x="2247" y="19028"/>
                      <a:pt x="2303" y="19197"/>
                    </a:cubicBezTo>
                    <a:cubicBezTo>
                      <a:pt x="2387" y="19618"/>
                      <a:pt x="2415" y="19730"/>
                      <a:pt x="2696" y="20741"/>
                    </a:cubicBezTo>
                    <a:lnTo>
                      <a:pt x="2836" y="21246"/>
                    </a:lnTo>
                    <a:cubicBezTo>
                      <a:pt x="2977" y="21892"/>
                      <a:pt x="3230" y="22510"/>
                      <a:pt x="3538" y="23071"/>
                    </a:cubicBezTo>
                    <a:cubicBezTo>
                      <a:pt x="3735" y="23436"/>
                      <a:pt x="3903" y="23801"/>
                      <a:pt x="4044" y="24166"/>
                    </a:cubicBezTo>
                    <a:cubicBezTo>
                      <a:pt x="4184" y="24475"/>
                      <a:pt x="4352" y="24784"/>
                      <a:pt x="4577" y="25036"/>
                    </a:cubicBezTo>
                    <a:cubicBezTo>
                      <a:pt x="4661" y="24026"/>
                      <a:pt x="4802" y="23043"/>
                      <a:pt x="5082" y="22060"/>
                    </a:cubicBezTo>
                    <a:cubicBezTo>
                      <a:pt x="5335" y="21022"/>
                      <a:pt x="5419" y="20797"/>
                      <a:pt x="5588" y="20572"/>
                    </a:cubicBezTo>
                    <a:cubicBezTo>
                      <a:pt x="5700" y="20376"/>
                      <a:pt x="5784" y="20151"/>
                      <a:pt x="5869" y="19927"/>
                    </a:cubicBezTo>
                    <a:cubicBezTo>
                      <a:pt x="5981" y="19590"/>
                      <a:pt x="6121" y="19225"/>
                      <a:pt x="6430" y="19225"/>
                    </a:cubicBezTo>
                    <a:cubicBezTo>
                      <a:pt x="6739" y="19225"/>
                      <a:pt x="6851" y="19534"/>
                      <a:pt x="6992" y="19871"/>
                    </a:cubicBezTo>
                    <a:cubicBezTo>
                      <a:pt x="7188" y="20460"/>
                      <a:pt x="7469" y="20994"/>
                      <a:pt x="7806" y="21499"/>
                    </a:cubicBezTo>
                    <a:cubicBezTo>
                      <a:pt x="7806" y="21359"/>
                      <a:pt x="7834" y="21218"/>
                      <a:pt x="7890" y="21106"/>
                    </a:cubicBezTo>
                    <a:cubicBezTo>
                      <a:pt x="8086" y="20713"/>
                      <a:pt x="8423" y="20404"/>
                      <a:pt x="8816" y="20207"/>
                    </a:cubicBezTo>
                    <a:lnTo>
                      <a:pt x="9237" y="19955"/>
                    </a:lnTo>
                    <a:cubicBezTo>
                      <a:pt x="9378" y="19871"/>
                      <a:pt x="9518" y="19786"/>
                      <a:pt x="9659" y="19674"/>
                    </a:cubicBezTo>
                    <a:cubicBezTo>
                      <a:pt x="9687" y="19506"/>
                      <a:pt x="9743" y="19365"/>
                      <a:pt x="9827" y="19225"/>
                    </a:cubicBezTo>
                    <a:cubicBezTo>
                      <a:pt x="9855" y="19197"/>
                      <a:pt x="9883" y="19169"/>
                      <a:pt x="9883" y="19141"/>
                    </a:cubicBezTo>
                    <a:cubicBezTo>
                      <a:pt x="9883" y="19113"/>
                      <a:pt x="9855" y="19084"/>
                      <a:pt x="9855" y="19084"/>
                    </a:cubicBezTo>
                    <a:cubicBezTo>
                      <a:pt x="9799" y="18916"/>
                      <a:pt x="9771" y="18748"/>
                      <a:pt x="9771" y="18579"/>
                    </a:cubicBezTo>
                    <a:cubicBezTo>
                      <a:pt x="9743" y="18270"/>
                      <a:pt x="9827" y="17962"/>
                      <a:pt x="9996" y="17681"/>
                    </a:cubicBezTo>
                    <a:cubicBezTo>
                      <a:pt x="10024" y="17597"/>
                      <a:pt x="10080" y="17512"/>
                      <a:pt x="10108" y="17372"/>
                    </a:cubicBezTo>
                    <a:cubicBezTo>
                      <a:pt x="10220" y="16979"/>
                      <a:pt x="10529" y="16670"/>
                      <a:pt x="10922" y="16586"/>
                    </a:cubicBezTo>
                    <a:cubicBezTo>
                      <a:pt x="11034" y="16530"/>
                      <a:pt x="11147" y="16502"/>
                      <a:pt x="11287" y="16445"/>
                    </a:cubicBezTo>
                    <a:cubicBezTo>
                      <a:pt x="11427" y="16361"/>
                      <a:pt x="11568" y="16305"/>
                      <a:pt x="11736" y="16305"/>
                    </a:cubicBezTo>
                    <a:cubicBezTo>
                      <a:pt x="11905" y="16305"/>
                      <a:pt x="12073" y="16389"/>
                      <a:pt x="12157" y="16530"/>
                    </a:cubicBezTo>
                    <a:cubicBezTo>
                      <a:pt x="12298" y="16670"/>
                      <a:pt x="12466" y="16810"/>
                      <a:pt x="12635" y="16895"/>
                    </a:cubicBezTo>
                    <a:cubicBezTo>
                      <a:pt x="12635" y="16754"/>
                      <a:pt x="12663" y="16614"/>
                      <a:pt x="12719" y="16474"/>
                    </a:cubicBezTo>
                    <a:lnTo>
                      <a:pt x="12775" y="16277"/>
                    </a:lnTo>
                    <a:cubicBezTo>
                      <a:pt x="12971" y="15575"/>
                      <a:pt x="13168" y="14845"/>
                      <a:pt x="14684" y="13666"/>
                    </a:cubicBezTo>
                    <a:cubicBezTo>
                      <a:pt x="14993" y="13413"/>
                      <a:pt x="15330" y="13161"/>
                      <a:pt x="15667" y="12936"/>
                    </a:cubicBezTo>
                    <a:lnTo>
                      <a:pt x="15807" y="12824"/>
                    </a:lnTo>
                    <a:cubicBezTo>
                      <a:pt x="16144" y="12543"/>
                      <a:pt x="16144" y="12431"/>
                      <a:pt x="16172" y="12234"/>
                    </a:cubicBezTo>
                    <a:cubicBezTo>
                      <a:pt x="16200" y="12122"/>
                      <a:pt x="16228" y="12010"/>
                      <a:pt x="16256" y="11897"/>
                    </a:cubicBezTo>
                    <a:cubicBezTo>
                      <a:pt x="16172" y="11532"/>
                      <a:pt x="16032" y="11195"/>
                      <a:pt x="15835" y="10887"/>
                    </a:cubicBezTo>
                    <a:lnTo>
                      <a:pt x="15667" y="10887"/>
                    </a:lnTo>
                    <a:cubicBezTo>
                      <a:pt x="15386" y="10887"/>
                      <a:pt x="15105" y="10943"/>
                      <a:pt x="14852" y="11055"/>
                    </a:cubicBezTo>
                    <a:cubicBezTo>
                      <a:pt x="14600" y="11111"/>
                      <a:pt x="14347" y="11195"/>
                      <a:pt x="14094" y="11308"/>
                    </a:cubicBezTo>
                    <a:lnTo>
                      <a:pt x="12185" y="12318"/>
                    </a:lnTo>
                    <a:lnTo>
                      <a:pt x="13589" y="10718"/>
                    </a:lnTo>
                    <a:cubicBezTo>
                      <a:pt x="13477" y="10437"/>
                      <a:pt x="13421" y="10157"/>
                      <a:pt x="13449" y="9876"/>
                    </a:cubicBezTo>
                    <a:cubicBezTo>
                      <a:pt x="13449" y="9399"/>
                      <a:pt x="13393" y="8893"/>
                      <a:pt x="13252" y="8388"/>
                    </a:cubicBezTo>
                    <a:cubicBezTo>
                      <a:pt x="13112" y="8613"/>
                      <a:pt x="12859" y="8753"/>
                      <a:pt x="12578" y="8753"/>
                    </a:cubicBezTo>
                    <a:cubicBezTo>
                      <a:pt x="12494" y="8753"/>
                      <a:pt x="12382" y="8725"/>
                      <a:pt x="12298" y="8697"/>
                    </a:cubicBezTo>
                    <a:cubicBezTo>
                      <a:pt x="11989" y="8613"/>
                      <a:pt x="11708" y="8472"/>
                      <a:pt x="11455" y="8304"/>
                    </a:cubicBezTo>
                    <a:cubicBezTo>
                      <a:pt x="11231" y="8107"/>
                      <a:pt x="10950" y="7939"/>
                      <a:pt x="10697" y="7798"/>
                    </a:cubicBezTo>
                    <a:cubicBezTo>
                      <a:pt x="10108" y="7490"/>
                      <a:pt x="9827" y="7321"/>
                      <a:pt x="9827" y="6788"/>
                    </a:cubicBezTo>
                    <a:cubicBezTo>
                      <a:pt x="9827" y="6732"/>
                      <a:pt x="9827" y="6619"/>
                      <a:pt x="9631" y="6367"/>
                    </a:cubicBezTo>
                    <a:cubicBezTo>
                      <a:pt x="9013" y="5552"/>
                      <a:pt x="8985" y="4907"/>
                      <a:pt x="8929" y="3728"/>
                    </a:cubicBezTo>
                    <a:cubicBezTo>
                      <a:pt x="8929" y="3475"/>
                      <a:pt x="8901" y="3166"/>
                      <a:pt x="8873" y="2829"/>
                    </a:cubicBezTo>
                    <a:cubicBezTo>
                      <a:pt x="8844" y="2408"/>
                      <a:pt x="8844" y="2099"/>
                      <a:pt x="8816" y="1875"/>
                    </a:cubicBezTo>
                    <a:cubicBezTo>
                      <a:pt x="8788" y="1397"/>
                      <a:pt x="8788" y="1397"/>
                      <a:pt x="8704" y="1201"/>
                    </a:cubicBezTo>
                    <a:lnTo>
                      <a:pt x="8592" y="1004"/>
                    </a:lnTo>
                    <a:cubicBezTo>
                      <a:pt x="8451" y="724"/>
                      <a:pt x="8171" y="611"/>
                      <a:pt x="7750" y="443"/>
                    </a:cubicBezTo>
                    <a:cubicBezTo>
                      <a:pt x="7497" y="359"/>
                      <a:pt x="7272" y="246"/>
                      <a:pt x="7048" y="134"/>
                    </a:cubicBezTo>
                    <a:cubicBezTo>
                      <a:pt x="6992" y="106"/>
                      <a:pt x="6935" y="78"/>
                      <a:pt x="6879" y="50"/>
                    </a:cubicBezTo>
                    <a:cubicBezTo>
                      <a:pt x="6823" y="50"/>
                      <a:pt x="6767" y="22"/>
                      <a:pt x="6739" y="22"/>
                    </a:cubicBezTo>
                    <a:cubicBezTo>
                      <a:pt x="6697" y="8"/>
                      <a:pt x="6655" y="1"/>
                      <a:pt x="6616" y="1"/>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37"/>
              <p:cNvSpPr/>
              <p:nvPr/>
            </p:nvSpPr>
            <p:spPr>
              <a:xfrm>
                <a:off x="6173525" y="1127375"/>
                <a:ext cx="25" cy="11250"/>
              </a:xfrm>
              <a:custGeom>
                <a:rect b="b" l="l" r="r" t="t"/>
                <a:pathLst>
                  <a:path extrusionOk="0" h="450" w="1">
                    <a:moveTo>
                      <a:pt x="1" y="1"/>
                    </a:moveTo>
                    <a:lnTo>
                      <a:pt x="1" y="1"/>
                    </a:lnTo>
                    <a:lnTo>
                      <a:pt x="1" y="450"/>
                    </a:lnTo>
                    <a:lnTo>
                      <a:pt x="1" y="450"/>
                    </a:ln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37"/>
              <p:cNvSpPr/>
              <p:nvPr/>
            </p:nvSpPr>
            <p:spPr>
              <a:xfrm>
                <a:off x="5605725" y="1781525"/>
                <a:ext cx="308850" cy="325000"/>
              </a:xfrm>
              <a:custGeom>
                <a:rect b="b" l="l" r="r" t="t"/>
                <a:pathLst>
                  <a:path extrusionOk="0" h="13000" w="12354">
                    <a:moveTo>
                      <a:pt x="2583" y="0"/>
                    </a:moveTo>
                    <a:cubicBezTo>
                      <a:pt x="2218" y="85"/>
                      <a:pt x="1909" y="253"/>
                      <a:pt x="1629" y="506"/>
                    </a:cubicBezTo>
                    <a:cubicBezTo>
                      <a:pt x="1123" y="843"/>
                      <a:pt x="702" y="1236"/>
                      <a:pt x="309" y="1713"/>
                    </a:cubicBezTo>
                    <a:lnTo>
                      <a:pt x="253" y="1825"/>
                    </a:lnTo>
                    <a:lnTo>
                      <a:pt x="113" y="1966"/>
                    </a:lnTo>
                    <a:lnTo>
                      <a:pt x="84" y="2022"/>
                    </a:lnTo>
                    <a:cubicBezTo>
                      <a:pt x="56" y="2050"/>
                      <a:pt x="28" y="2078"/>
                      <a:pt x="0" y="2078"/>
                    </a:cubicBezTo>
                    <a:cubicBezTo>
                      <a:pt x="84" y="2218"/>
                      <a:pt x="169" y="2359"/>
                      <a:pt x="253" y="2499"/>
                    </a:cubicBezTo>
                    <a:lnTo>
                      <a:pt x="309" y="2611"/>
                    </a:lnTo>
                    <a:lnTo>
                      <a:pt x="477" y="2948"/>
                    </a:lnTo>
                    <a:lnTo>
                      <a:pt x="534" y="3032"/>
                    </a:lnTo>
                    <a:cubicBezTo>
                      <a:pt x="590" y="3173"/>
                      <a:pt x="674" y="3313"/>
                      <a:pt x="730" y="3426"/>
                    </a:cubicBezTo>
                    <a:lnTo>
                      <a:pt x="758" y="3482"/>
                    </a:lnTo>
                    <a:cubicBezTo>
                      <a:pt x="786" y="3594"/>
                      <a:pt x="842" y="3678"/>
                      <a:pt x="871" y="3790"/>
                    </a:cubicBezTo>
                    <a:lnTo>
                      <a:pt x="871" y="3847"/>
                    </a:lnTo>
                    <a:lnTo>
                      <a:pt x="1011" y="3959"/>
                    </a:lnTo>
                    <a:lnTo>
                      <a:pt x="1039" y="3987"/>
                    </a:lnTo>
                    <a:cubicBezTo>
                      <a:pt x="1095" y="4015"/>
                      <a:pt x="1151" y="4071"/>
                      <a:pt x="1207" y="4099"/>
                    </a:cubicBezTo>
                    <a:lnTo>
                      <a:pt x="1236" y="4127"/>
                    </a:lnTo>
                    <a:cubicBezTo>
                      <a:pt x="1292" y="4184"/>
                      <a:pt x="1376" y="4240"/>
                      <a:pt x="1460" y="4268"/>
                    </a:cubicBezTo>
                    <a:lnTo>
                      <a:pt x="1516" y="4296"/>
                    </a:lnTo>
                    <a:cubicBezTo>
                      <a:pt x="1600" y="4352"/>
                      <a:pt x="1685" y="4408"/>
                      <a:pt x="1769" y="4436"/>
                    </a:cubicBezTo>
                    <a:cubicBezTo>
                      <a:pt x="1853" y="4450"/>
                      <a:pt x="1937" y="4457"/>
                      <a:pt x="2022" y="4457"/>
                    </a:cubicBezTo>
                    <a:cubicBezTo>
                      <a:pt x="2106" y="4457"/>
                      <a:pt x="2190" y="4450"/>
                      <a:pt x="2274" y="4436"/>
                    </a:cubicBezTo>
                    <a:cubicBezTo>
                      <a:pt x="2359" y="4408"/>
                      <a:pt x="2443" y="4408"/>
                      <a:pt x="2555" y="4408"/>
                    </a:cubicBezTo>
                    <a:cubicBezTo>
                      <a:pt x="2920" y="4408"/>
                      <a:pt x="3173" y="4661"/>
                      <a:pt x="3285" y="5194"/>
                    </a:cubicBezTo>
                    <a:cubicBezTo>
                      <a:pt x="3453" y="6008"/>
                      <a:pt x="3594" y="6598"/>
                      <a:pt x="3229" y="7244"/>
                    </a:cubicBezTo>
                    <a:cubicBezTo>
                      <a:pt x="3117" y="7468"/>
                      <a:pt x="3032" y="7721"/>
                      <a:pt x="2976" y="7974"/>
                    </a:cubicBezTo>
                    <a:lnTo>
                      <a:pt x="2948" y="8254"/>
                    </a:lnTo>
                    <a:lnTo>
                      <a:pt x="2752" y="8339"/>
                    </a:lnTo>
                    <a:cubicBezTo>
                      <a:pt x="2667" y="8367"/>
                      <a:pt x="2611" y="8395"/>
                      <a:pt x="2555" y="8423"/>
                    </a:cubicBezTo>
                    <a:cubicBezTo>
                      <a:pt x="2639" y="8507"/>
                      <a:pt x="2695" y="8591"/>
                      <a:pt x="2752" y="8675"/>
                    </a:cubicBezTo>
                    <a:lnTo>
                      <a:pt x="2864" y="8675"/>
                    </a:lnTo>
                    <a:lnTo>
                      <a:pt x="3145" y="8732"/>
                    </a:lnTo>
                    <a:cubicBezTo>
                      <a:pt x="3566" y="8760"/>
                      <a:pt x="3959" y="8872"/>
                      <a:pt x="4324" y="9069"/>
                    </a:cubicBezTo>
                    <a:cubicBezTo>
                      <a:pt x="4436" y="9125"/>
                      <a:pt x="4576" y="9181"/>
                      <a:pt x="4801" y="9293"/>
                    </a:cubicBezTo>
                    <a:cubicBezTo>
                      <a:pt x="5082" y="9405"/>
                      <a:pt x="5334" y="9546"/>
                      <a:pt x="5559" y="9742"/>
                    </a:cubicBezTo>
                    <a:cubicBezTo>
                      <a:pt x="5756" y="9911"/>
                      <a:pt x="5980" y="10023"/>
                      <a:pt x="6233" y="10051"/>
                    </a:cubicBezTo>
                    <a:lnTo>
                      <a:pt x="6233" y="9181"/>
                    </a:lnTo>
                    <a:cubicBezTo>
                      <a:pt x="6121" y="8872"/>
                      <a:pt x="5952" y="8591"/>
                      <a:pt x="5756" y="8367"/>
                    </a:cubicBezTo>
                    <a:cubicBezTo>
                      <a:pt x="5334" y="7833"/>
                      <a:pt x="4941" y="7272"/>
                      <a:pt x="4604" y="6682"/>
                    </a:cubicBezTo>
                    <a:cubicBezTo>
                      <a:pt x="4584" y="6685"/>
                      <a:pt x="4564" y="6686"/>
                      <a:pt x="4544" y="6686"/>
                    </a:cubicBezTo>
                    <a:cubicBezTo>
                      <a:pt x="4369" y="6686"/>
                      <a:pt x="4206" y="6578"/>
                      <a:pt x="4155" y="6401"/>
                    </a:cubicBezTo>
                    <a:cubicBezTo>
                      <a:pt x="4015" y="6093"/>
                      <a:pt x="4155" y="5728"/>
                      <a:pt x="4436" y="5194"/>
                    </a:cubicBezTo>
                    <a:cubicBezTo>
                      <a:pt x="5026" y="4071"/>
                      <a:pt x="6289" y="1881"/>
                      <a:pt x="6317" y="1853"/>
                    </a:cubicBezTo>
                    <a:lnTo>
                      <a:pt x="6935" y="2303"/>
                    </a:lnTo>
                    <a:cubicBezTo>
                      <a:pt x="6907" y="2780"/>
                      <a:pt x="6907" y="3257"/>
                      <a:pt x="6963" y="3706"/>
                    </a:cubicBezTo>
                    <a:cubicBezTo>
                      <a:pt x="7047" y="4464"/>
                      <a:pt x="7075" y="5194"/>
                      <a:pt x="6991" y="5924"/>
                    </a:cubicBezTo>
                    <a:cubicBezTo>
                      <a:pt x="6991" y="6065"/>
                      <a:pt x="6991" y="6177"/>
                      <a:pt x="6963" y="6317"/>
                    </a:cubicBezTo>
                    <a:cubicBezTo>
                      <a:pt x="6907" y="6766"/>
                      <a:pt x="7047" y="7216"/>
                      <a:pt x="7328" y="7524"/>
                    </a:cubicBezTo>
                    <a:cubicBezTo>
                      <a:pt x="7356" y="7581"/>
                      <a:pt x="7412" y="7609"/>
                      <a:pt x="7440" y="7665"/>
                    </a:cubicBezTo>
                    <a:lnTo>
                      <a:pt x="7524" y="7721"/>
                    </a:lnTo>
                    <a:cubicBezTo>
                      <a:pt x="7641" y="7814"/>
                      <a:pt x="7776" y="7868"/>
                      <a:pt x="7931" y="7868"/>
                    </a:cubicBezTo>
                    <a:cubicBezTo>
                      <a:pt x="7963" y="7868"/>
                      <a:pt x="7996" y="7866"/>
                      <a:pt x="8030" y="7861"/>
                    </a:cubicBezTo>
                    <a:cubicBezTo>
                      <a:pt x="8086" y="7833"/>
                      <a:pt x="8114" y="7833"/>
                      <a:pt x="8170" y="7833"/>
                    </a:cubicBezTo>
                    <a:cubicBezTo>
                      <a:pt x="8563" y="7833"/>
                      <a:pt x="8703" y="8282"/>
                      <a:pt x="8788" y="8479"/>
                    </a:cubicBezTo>
                    <a:cubicBezTo>
                      <a:pt x="8928" y="8844"/>
                      <a:pt x="8900" y="9237"/>
                      <a:pt x="8731" y="9574"/>
                    </a:cubicBezTo>
                    <a:lnTo>
                      <a:pt x="8731" y="9630"/>
                    </a:lnTo>
                    <a:cubicBezTo>
                      <a:pt x="8844" y="9883"/>
                      <a:pt x="8984" y="10107"/>
                      <a:pt x="9181" y="10276"/>
                    </a:cubicBezTo>
                    <a:lnTo>
                      <a:pt x="9321" y="10416"/>
                    </a:lnTo>
                    <a:cubicBezTo>
                      <a:pt x="9686" y="10781"/>
                      <a:pt x="9602" y="11595"/>
                      <a:pt x="9461" y="12381"/>
                    </a:cubicBezTo>
                    <a:lnTo>
                      <a:pt x="9461" y="12466"/>
                    </a:lnTo>
                    <a:cubicBezTo>
                      <a:pt x="9461" y="12634"/>
                      <a:pt x="9377" y="12774"/>
                      <a:pt x="9293" y="12887"/>
                    </a:cubicBezTo>
                    <a:lnTo>
                      <a:pt x="9349" y="12999"/>
                    </a:lnTo>
                    <a:cubicBezTo>
                      <a:pt x="9742" y="12859"/>
                      <a:pt x="10107" y="12662"/>
                      <a:pt x="10444" y="12409"/>
                    </a:cubicBezTo>
                    <a:cubicBezTo>
                      <a:pt x="10332" y="12157"/>
                      <a:pt x="10360" y="12044"/>
                      <a:pt x="10472" y="11371"/>
                    </a:cubicBezTo>
                    <a:cubicBezTo>
                      <a:pt x="10500" y="11146"/>
                      <a:pt x="10472" y="11090"/>
                      <a:pt x="10416" y="11006"/>
                    </a:cubicBezTo>
                    <a:cubicBezTo>
                      <a:pt x="10191" y="10641"/>
                      <a:pt x="10248" y="10135"/>
                      <a:pt x="10584" y="9827"/>
                    </a:cubicBezTo>
                    <a:cubicBezTo>
                      <a:pt x="10725" y="9658"/>
                      <a:pt x="10893" y="9518"/>
                      <a:pt x="11062" y="9434"/>
                    </a:cubicBezTo>
                    <a:cubicBezTo>
                      <a:pt x="11202" y="9265"/>
                      <a:pt x="11342" y="9069"/>
                      <a:pt x="11427" y="8844"/>
                    </a:cubicBezTo>
                    <a:cubicBezTo>
                      <a:pt x="11623" y="8479"/>
                      <a:pt x="11932" y="8170"/>
                      <a:pt x="12325" y="7974"/>
                    </a:cubicBezTo>
                    <a:lnTo>
                      <a:pt x="12353" y="7946"/>
                    </a:lnTo>
                    <a:cubicBezTo>
                      <a:pt x="12325" y="7833"/>
                      <a:pt x="12269" y="7721"/>
                      <a:pt x="12213" y="7637"/>
                    </a:cubicBezTo>
                    <a:cubicBezTo>
                      <a:pt x="12016" y="7356"/>
                      <a:pt x="11876" y="7075"/>
                      <a:pt x="11764" y="6766"/>
                    </a:cubicBezTo>
                    <a:cubicBezTo>
                      <a:pt x="11735" y="6654"/>
                      <a:pt x="11370" y="6121"/>
                      <a:pt x="11258" y="5952"/>
                    </a:cubicBezTo>
                    <a:cubicBezTo>
                      <a:pt x="11006" y="5559"/>
                      <a:pt x="10725" y="5194"/>
                      <a:pt x="10388" y="4885"/>
                    </a:cubicBezTo>
                    <a:cubicBezTo>
                      <a:pt x="10051" y="4549"/>
                      <a:pt x="9742" y="4155"/>
                      <a:pt x="9518" y="3734"/>
                    </a:cubicBezTo>
                    <a:cubicBezTo>
                      <a:pt x="9237" y="3285"/>
                      <a:pt x="9012" y="2976"/>
                      <a:pt x="8844" y="2724"/>
                    </a:cubicBezTo>
                    <a:cubicBezTo>
                      <a:pt x="8535" y="2359"/>
                      <a:pt x="8338" y="1938"/>
                      <a:pt x="8282" y="1488"/>
                    </a:cubicBezTo>
                    <a:cubicBezTo>
                      <a:pt x="8198" y="1292"/>
                      <a:pt x="8114" y="1123"/>
                      <a:pt x="7973" y="983"/>
                    </a:cubicBezTo>
                    <a:cubicBezTo>
                      <a:pt x="7917" y="871"/>
                      <a:pt x="7805" y="730"/>
                      <a:pt x="7721" y="590"/>
                    </a:cubicBezTo>
                    <a:lnTo>
                      <a:pt x="7608" y="646"/>
                    </a:lnTo>
                    <a:lnTo>
                      <a:pt x="7552" y="674"/>
                    </a:lnTo>
                    <a:lnTo>
                      <a:pt x="7300" y="758"/>
                    </a:lnTo>
                    <a:cubicBezTo>
                      <a:pt x="7075" y="843"/>
                      <a:pt x="6907" y="955"/>
                      <a:pt x="6710" y="1067"/>
                    </a:cubicBezTo>
                    <a:cubicBezTo>
                      <a:pt x="6457" y="1292"/>
                      <a:pt x="6149" y="1404"/>
                      <a:pt x="5812" y="1404"/>
                    </a:cubicBezTo>
                    <a:cubicBezTo>
                      <a:pt x="5363" y="1376"/>
                      <a:pt x="4941" y="1292"/>
                      <a:pt x="4492" y="1151"/>
                    </a:cubicBezTo>
                    <a:cubicBezTo>
                      <a:pt x="3931" y="1011"/>
                      <a:pt x="3369" y="702"/>
                      <a:pt x="2976" y="253"/>
                    </a:cubicBezTo>
                    <a:cubicBezTo>
                      <a:pt x="2780" y="57"/>
                      <a:pt x="2695" y="0"/>
                      <a:pt x="2583" y="0"/>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37"/>
              <p:cNvSpPr/>
              <p:nvPr/>
            </p:nvSpPr>
            <p:spPr>
              <a:xfrm>
                <a:off x="5226000" y="1427075"/>
                <a:ext cx="640850" cy="437300"/>
              </a:xfrm>
              <a:custGeom>
                <a:rect b="b" l="l" r="r" t="t"/>
                <a:pathLst>
                  <a:path extrusionOk="0" h="17492" w="25634">
                    <a:moveTo>
                      <a:pt x="20973" y="1"/>
                    </a:moveTo>
                    <a:cubicBezTo>
                      <a:pt x="20916" y="1"/>
                      <a:pt x="20888" y="29"/>
                      <a:pt x="20832" y="57"/>
                    </a:cubicBezTo>
                    <a:cubicBezTo>
                      <a:pt x="20580" y="225"/>
                      <a:pt x="20327" y="450"/>
                      <a:pt x="20130" y="731"/>
                    </a:cubicBezTo>
                    <a:cubicBezTo>
                      <a:pt x="19765" y="1124"/>
                      <a:pt x="19232" y="1741"/>
                      <a:pt x="18390" y="2527"/>
                    </a:cubicBezTo>
                    <a:lnTo>
                      <a:pt x="17997" y="2864"/>
                    </a:lnTo>
                    <a:cubicBezTo>
                      <a:pt x="17884" y="2977"/>
                      <a:pt x="17772" y="3061"/>
                      <a:pt x="17688" y="3145"/>
                    </a:cubicBezTo>
                    <a:cubicBezTo>
                      <a:pt x="16986" y="3735"/>
                      <a:pt x="16425" y="4015"/>
                      <a:pt x="15947" y="4015"/>
                    </a:cubicBezTo>
                    <a:cubicBezTo>
                      <a:pt x="15358" y="4015"/>
                      <a:pt x="14993" y="3594"/>
                      <a:pt x="14656" y="3201"/>
                    </a:cubicBezTo>
                    <a:cubicBezTo>
                      <a:pt x="14347" y="2836"/>
                      <a:pt x="13954" y="2527"/>
                      <a:pt x="13533" y="2331"/>
                    </a:cubicBezTo>
                    <a:cubicBezTo>
                      <a:pt x="13449" y="2303"/>
                      <a:pt x="13364" y="2275"/>
                      <a:pt x="13308" y="2247"/>
                    </a:cubicBezTo>
                    <a:cubicBezTo>
                      <a:pt x="13027" y="2162"/>
                      <a:pt x="12747" y="2134"/>
                      <a:pt x="12438" y="2106"/>
                    </a:cubicBezTo>
                    <a:cubicBezTo>
                      <a:pt x="12241" y="2106"/>
                      <a:pt x="12213" y="2134"/>
                      <a:pt x="12045" y="2331"/>
                    </a:cubicBezTo>
                    <a:cubicBezTo>
                      <a:pt x="11596" y="2836"/>
                      <a:pt x="10978" y="3201"/>
                      <a:pt x="10332" y="3370"/>
                    </a:cubicBezTo>
                    <a:cubicBezTo>
                      <a:pt x="8058" y="4128"/>
                      <a:pt x="7244" y="4156"/>
                      <a:pt x="4886" y="4212"/>
                    </a:cubicBezTo>
                    <a:lnTo>
                      <a:pt x="4661" y="4212"/>
                    </a:lnTo>
                    <a:cubicBezTo>
                      <a:pt x="3707" y="4245"/>
                      <a:pt x="3120" y="4258"/>
                      <a:pt x="2746" y="4258"/>
                    </a:cubicBezTo>
                    <a:cubicBezTo>
                      <a:pt x="2481" y="4258"/>
                      <a:pt x="2323" y="4252"/>
                      <a:pt x="2219" y="4240"/>
                    </a:cubicBezTo>
                    <a:lnTo>
                      <a:pt x="1" y="6177"/>
                    </a:lnTo>
                    <a:cubicBezTo>
                      <a:pt x="394" y="7497"/>
                      <a:pt x="647" y="8872"/>
                      <a:pt x="787" y="10220"/>
                    </a:cubicBezTo>
                    <a:cubicBezTo>
                      <a:pt x="843" y="10669"/>
                      <a:pt x="899" y="11090"/>
                      <a:pt x="983" y="11511"/>
                    </a:cubicBezTo>
                    <a:cubicBezTo>
                      <a:pt x="1124" y="12213"/>
                      <a:pt x="1180" y="12915"/>
                      <a:pt x="1152" y="13617"/>
                    </a:cubicBezTo>
                    <a:cubicBezTo>
                      <a:pt x="1124" y="14347"/>
                      <a:pt x="983" y="15077"/>
                      <a:pt x="759" y="15807"/>
                    </a:cubicBezTo>
                    <a:cubicBezTo>
                      <a:pt x="675" y="16116"/>
                      <a:pt x="590" y="16452"/>
                      <a:pt x="534" y="16789"/>
                    </a:cubicBezTo>
                    <a:cubicBezTo>
                      <a:pt x="506" y="17014"/>
                      <a:pt x="506" y="17239"/>
                      <a:pt x="534" y="17463"/>
                    </a:cubicBezTo>
                    <a:lnTo>
                      <a:pt x="703" y="17463"/>
                    </a:lnTo>
                    <a:lnTo>
                      <a:pt x="899" y="17491"/>
                    </a:lnTo>
                    <a:lnTo>
                      <a:pt x="1208" y="17491"/>
                    </a:lnTo>
                    <a:cubicBezTo>
                      <a:pt x="1292" y="17491"/>
                      <a:pt x="1348" y="17463"/>
                      <a:pt x="1405" y="17463"/>
                    </a:cubicBezTo>
                    <a:lnTo>
                      <a:pt x="1685" y="17379"/>
                    </a:lnTo>
                    <a:cubicBezTo>
                      <a:pt x="2050" y="17267"/>
                      <a:pt x="2387" y="17239"/>
                      <a:pt x="2752" y="17239"/>
                    </a:cubicBezTo>
                    <a:lnTo>
                      <a:pt x="3061" y="17239"/>
                    </a:lnTo>
                    <a:cubicBezTo>
                      <a:pt x="3257" y="17239"/>
                      <a:pt x="3482" y="17267"/>
                      <a:pt x="3763" y="17267"/>
                    </a:cubicBezTo>
                    <a:cubicBezTo>
                      <a:pt x="4100" y="17295"/>
                      <a:pt x="4521" y="17323"/>
                      <a:pt x="5054" y="17351"/>
                    </a:cubicBezTo>
                    <a:lnTo>
                      <a:pt x="5616" y="17379"/>
                    </a:lnTo>
                    <a:lnTo>
                      <a:pt x="6177" y="17379"/>
                    </a:lnTo>
                    <a:lnTo>
                      <a:pt x="7188" y="17407"/>
                    </a:lnTo>
                    <a:lnTo>
                      <a:pt x="7834" y="17407"/>
                    </a:lnTo>
                    <a:cubicBezTo>
                      <a:pt x="8114" y="17407"/>
                      <a:pt x="8367" y="17407"/>
                      <a:pt x="8760" y="17379"/>
                    </a:cubicBezTo>
                    <a:lnTo>
                      <a:pt x="9294" y="17379"/>
                    </a:lnTo>
                    <a:cubicBezTo>
                      <a:pt x="9911" y="17351"/>
                      <a:pt x="9995" y="17239"/>
                      <a:pt x="10276" y="16930"/>
                    </a:cubicBezTo>
                    <a:cubicBezTo>
                      <a:pt x="10641" y="16565"/>
                      <a:pt x="11146" y="16003"/>
                      <a:pt x="12634" y="15189"/>
                    </a:cubicBezTo>
                    <a:cubicBezTo>
                      <a:pt x="13757" y="14600"/>
                      <a:pt x="14094" y="14515"/>
                      <a:pt x="14291" y="14515"/>
                    </a:cubicBezTo>
                    <a:cubicBezTo>
                      <a:pt x="14347" y="14543"/>
                      <a:pt x="14403" y="14543"/>
                      <a:pt x="14459" y="14543"/>
                    </a:cubicBezTo>
                    <a:cubicBezTo>
                      <a:pt x="14572" y="14600"/>
                      <a:pt x="14656" y="14684"/>
                      <a:pt x="14712" y="14796"/>
                    </a:cubicBezTo>
                    <a:cubicBezTo>
                      <a:pt x="14740" y="14852"/>
                      <a:pt x="14768" y="14908"/>
                      <a:pt x="14796" y="14964"/>
                    </a:cubicBezTo>
                    <a:cubicBezTo>
                      <a:pt x="14796" y="15021"/>
                      <a:pt x="14796" y="15077"/>
                      <a:pt x="14796" y="15133"/>
                    </a:cubicBezTo>
                    <a:cubicBezTo>
                      <a:pt x="14768" y="15189"/>
                      <a:pt x="14768" y="15245"/>
                      <a:pt x="14768" y="15301"/>
                    </a:cubicBezTo>
                    <a:cubicBezTo>
                      <a:pt x="14768" y="15358"/>
                      <a:pt x="14740" y="15414"/>
                      <a:pt x="14712" y="15442"/>
                    </a:cubicBezTo>
                    <a:cubicBezTo>
                      <a:pt x="14768" y="15442"/>
                      <a:pt x="14824" y="15358"/>
                      <a:pt x="14880" y="15301"/>
                    </a:cubicBezTo>
                    <a:cubicBezTo>
                      <a:pt x="15302" y="14712"/>
                      <a:pt x="15835" y="14206"/>
                      <a:pt x="16425" y="13813"/>
                    </a:cubicBezTo>
                    <a:cubicBezTo>
                      <a:pt x="17042" y="13364"/>
                      <a:pt x="17435" y="13168"/>
                      <a:pt x="17744" y="13168"/>
                    </a:cubicBezTo>
                    <a:cubicBezTo>
                      <a:pt x="18081" y="13196"/>
                      <a:pt x="18390" y="13364"/>
                      <a:pt x="18586" y="13617"/>
                    </a:cubicBezTo>
                    <a:cubicBezTo>
                      <a:pt x="18811" y="13870"/>
                      <a:pt x="19092" y="14066"/>
                      <a:pt x="19372" y="14206"/>
                    </a:cubicBezTo>
                    <a:cubicBezTo>
                      <a:pt x="19541" y="14263"/>
                      <a:pt x="19681" y="14319"/>
                      <a:pt x="19822" y="14375"/>
                    </a:cubicBezTo>
                    <a:cubicBezTo>
                      <a:pt x="20215" y="14487"/>
                      <a:pt x="20580" y="14571"/>
                      <a:pt x="20973" y="14571"/>
                    </a:cubicBezTo>
                    <a:cubicBezTo>
                      <a:pt x="21002" y="14575"/>
                      <a:pt x="21030" y="14577"/>
                      <a:pt x="21058" y="14577"/>
                    </a:cubicBezTo>
                    <a:cubicBezTo>
                      <a:pt x="21247" y="14577"/>
                      <a:pt x="21412" y="14497"/>
                      <a:pt x="21534" y="14375"/>
                    </a:cubicBezTo>
                    <a:cubicBezTo>
                      <a:pt x="21759" y="14206"/>
                      <a:pt x="21983" y="14094"/>
                      <a:pt x="22236" y="13982"/>
                    </a:cubicBezTo>
                    <a:cubicBezTo>
                      <a:pt x="22348" y="13954"/>
                      <a:pt x="22461" y="13898"/>
                      <a:pt x="22573" y="13842"/>
                    </a:cubicBezTo>
                    <a:cubicBezTo>
                      <a:pt x="22601" y="13533"/>
                      <a:pt x="22685" y="13224"/>
                      <a:pt x="22854" y="12943"/>
                    </a:cubicBezTo>
                    <a:cubicBezTo>
                      <a:pt x="23247" y="12241"/>
                      <a:pt x="23471" y="12185"/>
                      <a:pt x="23949" y="12045"/>
                    </a:cubicBezTo>
                    <a:cubicBezTo>
                      <a:pt x="24229" y="11989"/>
                      <a:pt x="24482" y="11904"/>
                      <a:pt x="24735" y="11792"/>
                    </a:cubicBezTo>
                    <a:cubicBezTo>
                      <a:pt x="24931" y="11736"/>
                      <a:pt x="25100" y="11652"/>
                      <a:pt x="25268" y="11539"/>
                    </a:cubicBezTo>
                    <a:cubicBezTo>
                      <a:pt x="25324" y="11343"/>
                      <a:pt x="25437" y="11146"/>
                      <a:pt x="25549" y="10978"/>
                    </a:cubicBezTo>
                    <a:cubicBezTo>
                      <a:pt x="25605" y="10950"/>
                      <a:pt x="25633" y="10922"/>
                      <a:pt x="25633" y="10866"/>
                    </a:cubicBezTo>
                    <a:cubicBezTo>
                      <a:pt x="25605" y="10697"/>
                      <a:pt x="25549" y="10529"/>
                      <a:pt x="25493" y="10360"/>
                    </a:cubicBezTo>
                    <a:cubicBezTo>
                      <a:pt x="25380" y="10079"/>
                      <a:pt x="25240" y="9715"/>
                      <a:pt x="25100" y="9209"/>
                    </a:cubicBezTo>
                    <a:cubicBezTo>
                      <a:pt x="25072" y="9097"/>
                      <a:pt x="25015" y="8985"/>
                      <a:pt x="24959" y="8844"/>
                    </a:cubicBezTo>
                    <a:cubicBezTo>
                      <a:pt x="24735" y="9013"/>
                      <a:pt x="24482" y="9125"/>
                      <a:pt x="24201" y="9125"/>
                    </a:cubicBezTo>
                    <a:cubicBezTo>
                      <a:pt x="24117" y="9125"/>
                      <a:pt x="24005" y="9097"/>
                      <a:pt x="23920" y="9069"/>
                    </a:cubicBezTo>
                    <a:cubicBezTo>
                      <a:pt x="22882" y="8816"/>
                      <a:pt x="22994" y="7862"/>
                      <a:pt x="23050" y="7272"/>
                    </a:cubicBezTo>
                    <a:cubicBezTo>
                      <a:pt x="23050" y="7132"/>
                      <a:pt x="23078" y="6963"/>
                      <a:pt x="23078" y="6823"/>
                    </a:cubicBezTo>
                    <a:cubicBezTo>
                      <a:pt x="23078" y="6149"/>
                      <a:pt x="23443" y="5082"/>
                      <a:pt x="24285" y="3398"/>
                    </a:cubicBezTo>
                    <a:cubicBezTo>
                      <a:pt x="24398" y="3145"/>
                      <a:pt x="24398" y="3061"/>
                      <a:pt x="23892" y="2584"/>
                    </a:cubicBezTo>
                    <a:cubicBezTo>
                      <a:pt x="23668" y="2387"/>
                      <a:pt x="23443" y="2134"/>
                      <a:pt x="23275" y="1854"/>
                    </a:cubicBezTo>
                    <a:cubicBezTo>
                      <a:pt x="22826" y="1067"/>
                      <a:pt x="22152" y="450"/>
                      <a:pt x="21310" y="113"/>
                    </a:cubicBezTo>
                    <a:cubicBezTo>
                      <a:pt x="21225" y="57"/>
                      <a:pt x="21085" y="29"/>
                      <a:pt x="20973" y="1"/>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37"/>
              <p:cNvSpPr/>
              <p:nvPr/>
            </p:nvSpPr>
            <p:spPr>
              <a:xfrm>
                <a:off x="5303225" y="1905050"/>
                <a:ext cx="565025" cy="444300"/>
              </a:xfrm>
              <a:custGeom>
                <a:rect b="b" l="l" r="r" t="t"/>
                <a:pathLst>
                  <a:path extrusionOk="0" h="17772" w="22601">
                    <a:moveTo>
                      <a:pt x="12914" y="1"/>
                    </a:moveTo>
                    <a:lnTo>
                      <a:pt x="12886" y="57"/>
                    </a:lnTo>
                    <a:cubicBezTo>
                      <a:pt x="12858" y="57"/>
                      <a:pt x="12830" y="85"/>
                      <a:pt x="12802" y="113"/>
                    </a:cubicBezTo>
                    <a:lnTo>
                      <a:pt x="12746" y="113"/>
                    </a:lnTo>
                    <a:lnTo>
                      <a:pt x="12662" y="141"/>
                    </a:lnTo>
                    <a:lnTo>
                      <a:pt x="12549" y="141"/>
                    </a:lnTo>
                    <a:cubicBezTo>
                      <a:pt x="12465" y="141"/>
                      <a:pt x="12353" y="113"/>
                      <a:pt x="12269" y="113"/>
                    </a:cubicBezTo>
                    <a:cubicBezTo>
                      <a:pt x="12128" y="99"/>
                      <a:pt x="11988" y="92"/>
                      <a:pt x="11848" y="92"/>
                    </a:cubicBezTo>
                    <a:cubicBezTo>
                      <a:pt x="11707" y="92"/>
                      <a:pt x="11567" y="99"/>
                      <a:pt x="11426" y="113"/>
                    </a:cubicBezTo>
                    <a:lnTo>
                      <a:pt x="11090" y="169"/>
                    </a:lnTo>
                    <a:cubicBezTo>
                      <a:pt x="11005" y="394"/>
                      <a:pt x="10809" y="843"/>
                      <a:pt x="9938" y="1685"/>
                    </a:cubicBezTo>
                    <a:cubicBezTo>
                      <a:pt x="9630" y="1994"/>
                      <a:pt x="9321" y="2331"/>
                      <a:pt x="9068" y="2696"/>
                    </a:cubicBezTo>
                    <a:cubicBezTo>
                      <a:pt x="9040" y="2920"/>
                      <a:pt x="8956" y="3145"/>
                      <a:pt x="8787" y="3313"/>
                    </a:cubicBezTo>
                    <a:cubicBezTo>
                      <a:pt x="8619" y="3538"/>
                      <a:pt x="8451" y="3734"/>
                      <a:pt x="8226" y="3734"/>
                    </a:cubicBezTo>
                    <a:cubicBezTo>
                      <a:pt x="8114" y="3734"/>
                      <a:pt x="8001" y="3678"/>
                      <a:pt x="7917" y="3622"/>
                    </a:cubicBezTo>
                    <a:cubicBezTo>
                      <a:pt x="7805" y="3566"/>
                      <a:pt x="7692" y="3510"/>
                      <a:pt x="7552" y="3482"/>
                    </a:cubicBezTo>
                    <a:cubicBezTo>
                      <a:pt x="7496" y="3482"/>
                      <a:pt x="7412" y="3482"/>
                      <a:pt x="7356" y="3454"/>
                    </a:cubicBezTo>
                    <a:lnTo>
                      <a:pt x="7356" y="3454"/>
                    </a:lnTo>
                    <a:cubicBezTo>
                      <a:pt x="7440" y="3791"/>
                      <a:pt x="7440" y="4128"/>
                      <a:pt x="7412" y="4436"/>
                    </a:cubicBezTo>
                    <a:cubicBezTo>
                      <a:pt x="7356" y="4801"/>
                      <a:pt x="7328" y="5054"/>
                      <a:pt x="7299" y="5307"/>
                    </a:cubicBezTo>
                    <a:cubicBezTo>
                      <a:pt x="7243" y="6093"/>
                      <a:pt x="7187" y="6598"/>
                      <a:pt x="6710" y="7272"/>
                    </a:cubicBezTo>
                    <a:lnTo>
                      <a:pt x="6654" y="7356"/>
                    </a:lnTo>
                    <a:cubicBezTo>
                      <a:pt x="6485" y="7581"/>
                      <a:pt x="6261" y="7721"/>
                      <a:pt x="5980" y="7777"/>
                    </a:cubicBezTo>
                    <a:cubicBezTo>
                      <a:pt x="5727" y="7721"/>
                      <a:pt x="5475" y="7581"/>
                      <a:pt x="5334" y="7356"/>
                    </a:cubicBezTo>
                    <a:cubicBezTo>
                      <a:pt x="5250" y="7272"/>
                      <a:pt x="5194" y="7188"/>
                      <a:pt x="5110" y="7132"/>
                    </a:cubicBezTo>
                    <a:cubicBezTo>
                      <a:pt x="4969" y="7047"/>
                      <a:pt x="4941" y="7019"/>
                      <a:pt x="4913" y="7019"/>
                    </a:cubicBezTo>
                    <a:cubicBezTo>
                      <a:pt x="4829" y="7019"/>
                      <a:pt x="4773" y="7047"/>
                      <a:pt x="4688" y="7047"/>
                    </a:cubicBezTo>
                    <a:cubicBezTo>
                      <a:pt x="4548" y="7103"/>
                      <a:pt x="4352" y="7132"/>
                      <a:pt x="3987" y="7188"/>
                    </a:cubicBezTo>
                    <a:lnTo>
                      <a:pt x="3818" y="7216"/>
                    </a:lnTo>
                    <a:lnTo>
                      <a:pt x="3818" y="7244"/>
                    </a:lnTo>
                    <a:cubicBezTo>
                      <a:pt x="3818" y="8395"/>
                      <a:pt x="3650" y="9546"/>
                      <a:pt x="3341" y="10641"/>
                    </a:cubicBezTo>
                    <a:cubicBezTo>
                      <a:pt x="2864" y="12522"/>
                      <a:pt x="2667" y="13027"/>
                      <a:pt x="2218" y="13027"/>
                    </a:cubicBezTo>
                    <a:cubicBezTo>
                      <a:pt x="2106" y="13027"/>
                      <a:pt x="1965" y="12971"/>
                      <a:pt x="1881" y="12887"/>
                    </a:cubicBezTo>
                    <a:cubicBezTo>
                      <a:pt x="1853" y="12859"/>
                      <a:pt x="1825" y="12831"/>
                      <a:pt x="1797" y="12831"/>
                    </a:cubicBezTo>
                    <a:cubicBezTo>
                      <a:pt x="1797" y="12831"/>
                      <a:pt x="1684" y="12831"/>
                      <a:pt x="1460" y="13055"/>
                    </a:cubicBezTo>
                    <a:cubicBezTo>
                      <a:pt x="926" y="13673"/>
                      <a:pt x="758" y="13813"/>
                      <a:pt x="562" y="13813"/>
                    </a:cubicBezTo>
                    <a:cubicBezTo>
                      <a:pt x="449" y="13785"/>
                      <a:pt x="337" y="13729"/>
                      <a:pt x="281" y="13645"/>
                    </a:cubicBezTo>
                    <a:lnTo>
                      <a:pt x="168" y="13673"/>
                    </a:lnTo>
                    <a:lnTo>
                      <a:pt x="337" y="14094"/>
                    </a:lnTo>
                    <a:cubicBezTo>
                      <a:pt x="562" y="14656"/>
                      <a:pt x="562" y="15273"/>
                      <a:pt x="365" y="15807"/>
                    </a:cubicBezTo>
                    <a:cubicBezTo>
                      <a:pt x="365" y="16115"/>
                      <a:pt x="225" y="16396"/>
                      <a:pt x="0" y="16593"/>
                    </a:cubicBezTo>
                    <a:cubicBezTo>
                      <a:pt x="56" y="16705"/>
                      <a:pt x="112" y="16789"/>
                      <a:pt x="197" y="16902"/>
                    </a:cubicBezTo>
                    <a:lnTo>
                      <a:pt x="253" y="16986"/>
                    </a:lnTo>
                    <a:lnTo>
                      <a:pt x="421" y="17772"/>
                    </a:lnTo>
                    <a:cubicBezTo>
                      <a:pt x="702" y="17744"/>
                      <a:pt x="955" y="17744"/>
                      <a:pt x="1235" y="17744"/>
                    </a:cubicBezTo>
                    <a:lnTo>
                      <a:pt x="1376" y="17744"/>
                    </a:lnTo>
                    <a:cubicBezTo>
                      <a:pt x="1853" y="17744"/>
                      <a:pt x="2330" y="17688"/>
                      <a:pt x="2779" y="17575"/>
                    </a:cubicBezTo>
                    <a:lnTo>
                      <a:pt x="3566" y="17463"/>
                    </a:lnTo>
                    <a:cubicBezTo>
                      <a:pt x="5138" y="17238"/>
                      <a:pt x="6261" y="17042"/>
                      <a:pt x="7215" y="16396"/>
                    </a:cubicBezTo>
                    <a:cubicBezTo>
                      <a:pt x="7496" y="16200"/>
                      <a:pt x="7721" y="15975"/>
                      <a:pt x="7861" y="15694"/>
                    </a:cubicBezTo>
                    <a:cubicBezTo>
                      <a:pt x="8142" y="15217"/>
                      <a:pt x="8366" y="15049"/>
                      <a:pt x="9237" y="15049"/>
                    </a:cubicBezTo>
                    <a:cubicBezTo>
                      <a:pt x="9290" y="15044"/>
                      <a:pt x="9343" y="15041"/>
                      <a:pt x="9396" y="15041"/>
                    </a:cubicBezTo>
                    <a:cubicBezTo>
                      <a:pt x="9651" y="15041"/>
                      <a:pt x="9907" y="15096"/>
                      <a:pt x="10163" y="15189"/>
                    </a:cubicBezTo>
                    <a:lnTo>
                      <a:pt x="10247" y="15189"/>
                    </a:lnTo>
                    <a:cubicBezTo>
                      <a:pt x="10584" y="15161"/>
                      <a:pt x="10921" y="15105"/>
                      <a:pt x="11258" y="15049"/>
                    </a:cubicBezTo>
                    <a:cubicBezTo>
                      <a:pt x="11623" y="15021"/>
                      <a:pt x="11960" y="14936"/>
                      <a:pt x="12269" y="14796"/>
                    </a:cubicBezTo>
                    <a:cubicBezTo>
                      <a:pt x="12437" y="14712"/>
                      <a:pt x="12577" y="14656"/>
                      <a:pt x="14150" y="14431"/>
                    </a:cubicBezTo>
                    <a:cubicBezTo>
                      <a:pt x="14767" y="14403"/>
                      <a:pt x="15357" y="14234"/>
                      <a:pt x="15918" y="13982"/>
                    </a:cubicBezTo>
                    <a:cubicBezTo>
                      <a:pt x="16087" y="13869"/>
                      <a:pt x="16283" y="13813"/>
                      <a:pt x="16508" y="13813"/>
                    </a:cubicBezTo>
                    <a:cubicBezTo>
                      <a:pt x="16957" y="13869"/>
                      <a:pt x="17406" y="13926"/>
                      <a:pt x="17856" y="14066"/>
                    </a:cubicBezTo>
                    <a:cubicBezTo>
                      <a:pt x="18810" y="14291"/>
                      <a:pt x="19428" y="14375"/>
                      <a:pt x="19849" y="14431"/>
                    </a:cubicBezTo>
                    <a:cubicBezTo>
                      <a:pt x="20158" y="14459"/>
                      <a:pt x="20466" y="14543"/>
                      <a:pt x="20719" y="14740"/>
                    </a:cubicBezTo>
                    <a:lnTo>
                      <a:pt x="20888" y="14628"/>
                    </a:lnTo>
                    <a:cubicBezTo>
                      <a:pt x="21264" y="14402"/>
                      <a:pt x="21729" y="14109"/>
                      <a:pt x="22125" y="14109"/>
                    </a:cubicBezTo>
                    <a:cubicBezTo>
                      <a:pt x="22172" y="14109"/>
                      <a:pt x="22218" y="14113"/>
                      <a:pt x="22263" y="14122"/>
                    </a:cubicBezTo>
                    <a:cubicBezTo>
                      <a:pt x="22376" y="14122"/>
                      <a:pt x="22488" y="14178"/>
                      <a:pt x="22600" y="14206"/>
                    </a:cubicBezTo>
                    <a:cubicBezTo>
                      <a:pt x="22572" y="13701"/>
                      <a:pt x="22488" y="13196"/>
                      <a:pt x="22319" y="12690"/>
                    </a:cubicBezTo>
                    <a:cubicBezTo>
                      <a:pt x="22291" y="12606"/>
                      <a:pt x="22235" y="12522"/>
                      <a:pt x="22179" y="12438"/>
                    </a:cubicBezTo>
                    <a:lnTo>
                      <a:pt x="22151" y="12438"/>
                    </a:lnTo>
                    <a:cubicBezTo>
                      <a:pt x="21983" y="12410"/>
                      <a:pt x="21842" y="12353"/>
                      <a:pt x="21674" y="12297"/>
                    </a:cubicBezTo>
                    <a:cubicBezTo>
                      <a:pt x="21674" y="12353"/>
                      <a:pt x="21646" y="12410"/>
                      <a:pt x="21618" y="12466"/>
                    </a:cubicBezTo>
                    <a:cubicBezTo>
                      <a:pt x="21505" y="12746"/>
                      <a:pt x="21281" y="12915"/>
                      <a:pt x="21000" y="12943"/>
                    </a:cubicBezTo>
                    <a:cubicBezTo>
                      <a:pt x="20831" y="12915"/>
                      <a:pt x="20691" y="12887"/>
                      <a:pt x="20551" y="12831"/>
                    </a:cubicBezTo>
                    <a:cubicBezTo>
                      <a:pt x="20270" y="12746"/>
                      <a:pt x="19989" y="12690"/>
                      <a:pt x="19680" y="12690"/>
                    </a:cubicBezTo>
                    <a:cubicBezTo>
                      <a:pt x="19259" y="12690"/>
                      <a:pt x="18979" y="12690"/>
                      <a:pt x="18838" y="12438"/>
                    </a:cubicBezTo>
                    <a:cubicBezTo>
                      <a:pt x="18726" y="12269"/>
                      <a:pt x="18698" y="12073"/>
                      <a:pt x="18754" y="11876"/>
                    </a:cubicBezTo>
                    <a:lnTo>
                      <a:pt x="18754" y="11820"/>
                    </a:lnTo>
                    <a:cubicBezTo>
                      <a:pt x="18754" y="11792"/>
                      <a:pt x="18754" y="11820"/>
                      <a:pt x="18726" y="11764"/>
                    </a:cubicBezTo>
                    <a:cubicBezTo>
                      <a:pt x="18614" y="11539"/>
                      <a:pt x="18417" y="11371"/>
                      <a:pt x="18192" y="11230"/>
                    </a:cubicBezTo>
                    <a:lnTo>
                      <a:pt x="17996" y="11118"/>
                    </a:lnTo>
                    <a:cubicBezTo>
                      <a:pt x="17771" y="11062"/>
                      <a:pt x="17575" y="11034"/>
                      <a:pt x="17350" y="11034"/>
                    </a:cubicBezTo>
                    <a:cubicBezTo>
                      <a:pt x="17308" y="11037"/>
                      <a:pt x="17266" y="11039"/>
                      <a:pt x="17225" y="11039"/>
                    </a:cubicBezTo>
                    <a:cubicBezTo>
                      <a:pt x="16937" y="11039"/>
                      <a:pt x="16669" y="10953"/>
                      <a:pt x="16424" y="10781"/>
                    </a:cubicBezTo>
                    <a:cubicBezTo>
                      <a:pt x="16311" y="10641"/>
                      <a:pt x="16227" y="10472"/>
                      <a:pt x="16227" y="10304"/>
                    </a:cubicBezTo>
                    <a:cubicBezTo>
                      <a:pt x="16227" y="9883"/>
                      <a:pt x="16536" y="9630"/>
                      <a:pt x="16845" y="9349"/>
                    </a:cubicBezTo>
                    <a:cubicBezTo>
                      <a:pt x="16929" y="9293"/>
                      <a:pt x="16985" y="9237"/>
                      <a:pt x="17069" y="9181"/>
                    </a:cubicBezTo>
                    <a:cubicBezTo>
                      <a:pt x="17154" y="9041"/>
                      <a:pt x="17294" y="8984"/>
                      <a:pt x="17463" y="8984"/>
                    </a:cubicBezTo>
                    <a:cubicBezTo>
                      <a:pt x="17743" y="9013"/>
                      <a:pt x="17996" y="9097"/>
                      <a:pt x="18249" y="9237"/>
                    </a:cubicBezTo>
                    <a:cubicBezTo>
                      <a:pt x="18445" y="9349"/>
                      <a:pt x="18642" y="9434"/>
                      <a:pt x="18866" y="9518"/>
                    </a:cubicBezTo>
                    <a:cubicBezTo>
                      <a:pt x="19259" y="9714"/>
                      <a:pt x="19596" y="10023"/>
                      <a:pt x="19849" y="10388"/>
                    </a:cubicBezTo>
                    <a:lnTo>
                      <a:pt x="19989" y="10557"/>
                    </a:lnTo>
                    <a:cubicBezTo>
                      <a:pt x="20073" y="10416"/>
                      <a:pt x="20186" y="10304"/>
                      <a:pt x="20326" y="10136"/>
                    </a:cubicBezTo>
                    <a:cubicBezTo>
                      <a:pt x="20438" y="9995"/>
                      <a:pt x="20579" y="9855"/>
                      <a:pt x="20719" y="9630"/>
                    </a:cubicBezTo>
                    <a:lnTo>
                      <a:pt x="20635" y="9602"/>
                    </a:lnTo>
                    <a:cubicBezTo>
                      <a:pt x="20326" y="9518"/>
                      <a:pt x="20045" y="9406"/>
                      <a:pt x="19765" y="9237"/>
                    </a:cubicBezTo>
                    <a:cubicBezTo>
                      <a:pt x="19428" y="9041"/>
                      <a:pt x="19203" y="8900"/>
                      <a:pt x="19175" y="8591"/>
                    </a:cubicBezTo>
                    <a:cubicBezTo>
                      <a:pt x="19147" y="8535"/>
                      <a:pt x="19147" y="8479"/>
                      <a:pt x="19175" y="8423"/>
                    </a:cubicBezTo>
                    <a:cubicBezTo>
                      <a:pt x="19035" y="8283"/>
                      <a:pt x="18950" y="8114"/>
                      <a:pt x="18950" y="7918"/>
                    </a:cubicBezTo>
                    <a:cubicBezTo>
                      <a:pt x="18922" y="7721"/>
                      <a:pt x="19007" y="7497"/>
                      <a:pt x="19147" y="7356"/>
                    </a:cubicBezTo>
                    <a:cubicBezTo>
                      <a:pt x="19203" y="7272"/>
                      <a:pt x="19231" y="7216"/>
                      <a:pt x="19259" y="7132"/>
                    </a:cubicBezTo>
                    <a:lnTo>
                      <a:pt x="19344" y="6935"/>
                    </a:lnTo>
                    <a:cubicBezTo>
                      <a:pt x="19372" y="6795"/>
                      <a:pt x="19400" y="6654"/>
                      <a:pt x="19456" y="6542"/>
                    </a:cubicBezTo>
                    <a:cubicBezTo>
                      <a:pt x="19231" y="6430"/>
                      <a:pt x="19063" y="6261"/>
                      <a:pt x="18922" y="6065"/>
                    </a:cubicBezTo>
                    <a:lnTo>
                      <a:pt x="18866" y="5980"/>
                    </a:lnTo>
                    <a:cubicBezTo>
                      <a:pt x="18719" y="6044"/>
                      <a:pt x="18571" y="6075"/>
                      <a:pt x="18424" y="6075"/>
                    </a:cubicBezTo>
                    <a:cubicBezTo>
                      <a:pt x="18375" y="6075"/>
                      <a:pt x="18326" y="6072"/>
                      <a:pt x="18277" y="6065"/>
                    </a:cubicBezTo>
                    <a:cubicBezTo>
                      <a:pt x="17912" y="6009"/>
                      <a:pt x="17575" y="5868"/>
                      <a:pt x="17294" y="5644"/>
                    </a:cubicBezTo>
                    <a:cubicBezTo>
                      <a:pt x="17126" y="5475"/>
                      <a:pt x="16901" y="5335"/>
                      <a:pt x="16704" y="5251"/>
                    </a:cubicBezTo>
                    <a:cubicBezTo>
                      <a:pt x="16480" y="5166"/>
                      <a:pt x="16311" y="5082"/>
                      <a:pt x="16199" y="5026"/>
                    </a:cubicBezTo>
                    <a:cubicBezTo>
                      <a:pt x="15890" y="4857"/>
                      <a:pt x="15525" y="4773"/>
                      <a:pt x="15188" y="4745"/>
                    </a:cubicBezTo>
                    <a:lnTo>
                      <a:pt x="14908" y="4717"/>
                    </a:lnTo>
                    <a:cubicBezTo>
                      <a:pt x="14599" y="4661"/>
                      <a:pt x="14374" y="4633"/>
                      <a:pt x="14290" y="4296"/>
                    </a:cubicBezTo>
                    <a:cubicBezTo>
                      <a:pt x="14262" y="4268"/>
                      <a:pt x="14234" y="4240"/>
                      <a:pt x="14206" y="4212"/>
                    </a:cubicBezTo>
                    <a:cubicBezTo>
                      <a:pt x="13953" y="4043"/>
                      <a:pt x="13841" y="3734"/>
                      <a:pt x="13869" y="3454"/>
                    </a:cubicBezTo>
                    <a:cubicBezTo>
                      <a:pt x="13897" y="3145"/>
                      <a:pt x="14094" y="2864"/>
                      <a:pt x="14346" y="2724"/>
                    </a:cubicBezTo>
                    <a:lnTo>
                      <a:pt x="14459" y="2668"/>
                    </a:lnTo>
                    <a:cubicBezTo>
                      <a:pt x="14515" y="2359"/>
                      <a:pt x="14627" y="2078"/>
                      <a:pt x="14767" y="1825"/>
                    </a:cubicBezTo>
                    <a:cubicBezTo>
                      <a:pt x="14908" y="1573"/>
                      <a:pt x="14880" y="1376"/>
                      <a:pt x="14711" y="534"/>
                    </a:cubicBezTo>
                    <a:cubicBezTo>
                      <a:pt x="14711" y="506"/>
                      <a:pt x="14683" y="450"/>
                      <a:pt x="14683" y="422"/>
                    </a:cubicBezTo>
                    <a:cubicBezTo>
                      <a:pt x="14627" y="422"/>
                      <a:pt x="14571" y="422"/>
                      <a:pt x="14515" y="450"/>
                    </a:cubicBezTo>
                    <a:cubicBezTo>
                      <a:pt x="14412" y="460"/>
                      <a:pt x="14313" y="467"/>
                      <a:pt x="14215" y="467"/>
                    </a:cubicBezTo>
                    <a:cubicBezTo>
                      <a:pt x="14045" y="467"/>
                      <a:pt x="13878" y="447"/>
                      <a:pt x="13700" y="394"/>
                    </a:cubicBezTo>
                    <a:cubicBezTo>
                      <a:pt x="13448" y="309"/>
                      <a:pt x="13195" y="169"/>
                      <a:pt x="12942" y="1"/>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37"/>
              <p:cNvSpPr/>
              <p:nvPr/>
            </p:nvSpPr>
            <p:spPr>
              <a:xfrm>
                <a:off x="5085625" y="1816625"/>
                <a:ext cx="525025" cy="460450"/>
              </a:xfrm>
              <a:custGeom>
                <a:rect b="b" l="l" r="r" t="t"/>
                <a:pathLst>
                  <a:path extrusionOk="0" h="18418" w="21001">
                    <a:moveTo>
                      <a:pt x="19569" y="0"/>
                    </a:moveTo>
                    <a:lnTo>
                      <a:pt x="19569" y="0"/>
                    </a:lnTo>
                    <a:cubicBezTo>
                      <a:pt x="19372" y="84"/>
                      <a:pt x="19036" y="225"/>
                      <a:pt x="18558" y="505"/>
                    </a:cubicBezTo>
                    <a:cubicBezTo>
                      <a:pt x="17744" y="870"/>
                      <a:pt x="17014" y="1404"/>
                      <a:pt x="16396" y="2078"/>
                    </a:cubicBezTo>
                    <a:cubicBezTo>
                      <a:pt x="16091" y="2485"/>
                      <a:pt x="15600" y="2731"/>
                      <a:pt x="15092" y="2731"/>
                    </a:cubicBezTo>
                    <a:cubicBezTo>
                      <a:pt x="15040" y="2731"/>
                      <a:pt x="14989" y="2729"/>
                      <a:pt x="14937" y="2723"/>
                    </a:cubicBezTo>
                    <a:lnTo>
                      <a:pt x="14600" y="2723"/>
                    </a:lnTo>
                    <a:cubicBezTo>
                      <a:pt x="14122" y="2751"/>
                      <a:pt x="13652" y="2766"/>
                      <a:pt x="13185" y="2766"/>
                    </a:cubicBezTo>
                    <a:cubicBezTo>
                      <a:pt x="12719" y="2766"/>
                      <a:pt x="12255" y="2751"/>
                      <a:pt x="11792" y="2723"/>
                    </a:cubicBezTo>
                    <a:lnTo>
                      <a:pt x="11231" y="2723"/>
                    </a:lnTo>
                    <a:cubicBezTo>
                      <a:pt x="10417" y="2695"/>
                      <a:pt x="9827" y="2667"/>
                      <a:pt x="9350" y="2639"/>
                    </a:cubicBezTo>
                    <a:cubicBezTo>
                      <a:pt x="8966" y="2607"/>
                      <a:pt x="8663" y="2587"/>
                      <a:pt x="8398" y="2587"/>
                    </a:cubicBezTo>
                    <a:cubicBezTo>
                      <a:pt x="7965" y="2587"/>
                      <a:pt x="7634" y="2640"/>
                      <a:pt x="7216" y="2780"/>
                    </a:cubicBezTo>
                    <a:cubicBezTo>
                      <a:pt x="7035" y="2834"/>
                      <a:pt x="6853" y="2865"/>
                      <a:pt x="6672" y="2865"/>
                    </a:cubicBezTo>
                    <a:cubicBezTo>
                      <a:pt x="6573" y="2865"/>
                      <a:pt x="6473" y="2856"/>
                      <a:pt x="6374" y="2836"/>
                    </a:cubicBezTo>
                    <a:lnTo>
                      <a:pt x="6374" y="2976"/>
                    </a:lnTo>
                    <a:cubicBezTo>
                      <a:pt x="6430" y="3509"/>
                      <a:pt x="6037" y="3762"/>
                      <a:pt x="5700" y="3931"/>
                    </a:cubicBezTo>
                    <a:cubicBezTo>
                      <a:pt x="5560" y="4015"/>
                      <a:pt x="5419" y="4099"/>
                      <a:pt x="5279" y="4183"/>
                    </a:cubicBezTo>
                    <a:cubicBezTo>
                      <a:pt x="4858" y="4492"/>
                      <a:pt x="4437" y="4969"/>
                      <a:pt x="4240" y="6064"/>
                    </a:cubicBezTo>
                    <a:lnTo>
                      <a:pt x="4184" y="6345"/>
                    </a:lnTo>
                    <a:lnTo>
                      <a:pt x="3987" y="6401"/>
                    </a:lnTo>
                    <a:cubicBezTo>
                      <a:pt x="3566" y="6542"/>
                      <a:pt x="2359" y="7103"/>
                      <a:pt x="1938" y="7805"/>
                    </a:cubicBezTo>
                    <a:cubicBezTo>
                      <a:pt x="1489" y="8535"/>
                      <a:pt x="1657" y="9630"/>
                      <a:pt x="1798" y="10332"/>
                    </a:cubicBezTo>
                    <a:lnTo>
                      <a:pt x="1826" y="10556"/>
                    </a:lnTo>
                    <a:cubicBezTo>
                      <a:pt x="1966" y="11398"/>
                      <a:pt x="1068" y="12185"/>
                      <a:pt x="1" y="12662"/>
                    </a:cubicBezTo>
                    <a:cubicBezTo>
                      <a:pt x="1" y="12690"/>
                      <a:pt x="29" y="12718"/>
                      <a:pt x="29" y="12746"/>
                    </a:cubicBezTo>
                    <a:lnTo>
                      <a:pt x="57" y="12830"/>
                    </a:lnTo>
                    <a:cubicBezTo>
                      <a:pt x="57" y="12886"/>
                      <a:pt x="113" y="12943"/>
                      <a:pt x="113" y="12971"/>
                    </a:cubicBezTo>
                    <a:cubicBezTo>
                      <a:pt x="113" y="13027"/>
                      <a:pt x="113" y="13055"/>
                      <a:pt x="141" y="13083"/>
                    </a:cubicBezTo>
                    <a:cubicBezTo>
                      <a:pt x="141" y="13111"/>
                      <a:pt x="141" y="13167"/>
                      <a:pt x="169" y="13223"/>
                    </a:cubicBezTo>
                    <a:lnTo>
                      <a:pt x="169" y="13279"/>
                    </a:lnTo>
                    <a:cubicBezTo>
                      <a:pt x="169" y="13364"/>
                      <a:pt x="169" y="13420"/>
                      <a:pt x="169" y="13504"/>
                    </a:cubicBezTo>
                    <a:lnTo>
                      <a:pt x="310" y="13532"/>
                    </a:lnTo>
                    <a:cubicBezTo>
                      <a:pt x="491" y="13587"/>
                      <a:pt x="672" y="13618"/>
                      <a:pt x="861" y="13618"/>
                    </a:cubicBezTo>
                    <a:cubicBezTo>
                      <a:pt x="965" y="13618"/>
                      <a:pt x="1071" y="13608"/>
                      <a:pt x="1180" y="13588"/>
                    </a:cubicBezTo>
                    <a:cubicBezTo>
                      <a:pt x="1236" y="13560"/>
                      <a:pt x="1320" y="13532"/>
                      <a:pt x="1405" y="13532"/>
                    </a:cubicBezTo>
                    <a:cubicBezTo>
                      <a:pt x="1854" y="13532"/>
                      <a:pt x="2022" y="14038"/>
                      <a:pt x="2106" y="14318"/>
                    </a:cubicBezTo>
                    <a:cubicBezTo>
                      <a:pt x="2219" y="14627"/>
                      <a:pt x="2275" y="14627"/>
                      <a:pt x="2303" y="14683"/>
                    </a:cubicBezTo>
                    <a:cubicBezTo>
                      <a:pt x="2696" y="14936"/>
                      <a:pt x="2584" y="15357"/>
                      <a:pt x="2443" y="15919"/>
                    </a:cubicBezTo>
                    <a:cubicBezTo>
                      <a:pt x="2387" y="16115"/>
                      <a:pt x="2331" y="16340"/>
                      <a:pt x="2331" y="16536"/>
                    </a:cubicBezTo>
                    <a:lnTo>
                      <a:pt x="2359" y="16564"/>
                    </a:lnTo>
                    <a:lnTo>
                      <a:pt x="2387" y="16620"/>
                    </a:lnTo>
                    <a:cubicBezTo>
                      <a:pt x="2640" y="16957"/>
                      <a:pt x="2949" y="17238"/>
                      <a:pt x="3314" y="17435"/>
                    </a:cubicBezTo>
                    <a:cubicBezTo>
                      <a:pt x="3594" y="17575"/>
                      <a:pt x="3847" y="17743"/>
                      <a:pt x="4072" y="17940"/>
                    </a:cubicBezTo>
                    <a:cubicBezTo>
                      <a:pt x="4296" y="18165"/>
                      <a:pt x="4605" y="18333"/>
                      <a:pt x="4914" y="18417"/>
                    </a:cubicBezTo>
                    <a:cubicBezTo>
                      <a:pt x="4970" y="18417"/>
                      <a:pt x="4998" y="18389"/>
                      <a:pt x="5054" y="18389"/>
                    </a:cubicBezTo>
                    <a:lnTo>
                      <a:pt x="5082" y="18389"/>
                    </a:lnTo>
                    <a:cubicBezTo>
                      <a:pt x="5167" y="18052"/>
                      <a:pt x="5475" y="17828"/>
                      <a:pt x="6233" y="17463"/>
                    </a:cubicBezTo>
                    <a:cubicBezTo>
                      <a:pt x="7048" y="17070"/>
                      <a:pt x="7328" y="16957"/>
                      <a:pt x="7553" y="16873"/>
                    </a:cubicBezTo>
                    <a:cubicBezTo>
                      <a:pt x="7778" y="16789"/>
                      <a:pt x="7974" y="16705"/>
                      <a:pt x="8199" y="16592"/>
                    </a:cubicBezTo>
                    <a:lnTo>
                      <a:pt x="8395" y="16480"/>
                    </a:lnTo>
                    <a:cubicBezTo>
                      <a:pt x="8635" y="16368"/>
                      <a:pt x="8820" y="16320"/>
                      <a:pt x="8966" y="16320"/>
                    </a:cubicBezTo>
                    <a:cubicBezTo>
                      <a:pt x="9077" y="16320"/>
                      <a:pt x="9165" y="16347"/>
                      <a:pt x="9237" y="16396"/>
                    </a:cubicBezTo>
                    <a:cubicBezTo>
                      <a:pt x="9322" y="16312"/>
                      <a:pt x="9434" y="16171"/>
                      <a:pt x="9630" y="15975"/>
                    </a:cubicBezTo>
                    <a:cubicBezTo>
                      <a:pt x="9687" y="15890"/>
                      <a:pt x="9743" y="15834"/>
                      <a:pt x="9827" y="15750"/>
                    </a:cubicBezTo>
                    <a:cubicBezTo>
                      <a:pt x="9995" y="15610"/>
                      <a:pt x="10192" y="15497"/>
                      <a:pt x="10417" y="15497"/>
                    </a:cubicBezTo>
                    <a:cubicBezTo>
                      <a:pt x="10557" y="15497"/>
                      <a:pt x="10697" y="15525"/>
                      <a:pt x="10810" y="15610"/>
                    </a:cubicBezTo>
                    <a:cubicBezTo>
                      <a:pt x="10978" y="15076"/>
                      <a:pt x="11147" y="14515"/>
                      <a:pt x="11259" y="13953"/>
                    </a:cubicBezTo>
                    <a:cubicBezTo>
                      <a:pt x="11568" y="12943"/>
                      <a:pt x="11708" y="11904"/>
                      <a:pt x="11708" y="10837"/>
                    </a:cubicBezTo>
                    <a:cubicBezTo>
                      <a:pt x="11708" y="10023"/>
                      <a:pt x="11989" y="9939"/>
                      <a:pt x="12550" y="9854"/>
                    </a:cubicBezTo>
                    <a:cubicBezTo>
                      <a:pt x="12859" y="9798"/>
                      <a:pt x="13056" y="9770"/>
                      <a:pt x="13196" y="9714"/>
                    </a:cubicBezTo>
                    <a:cubicBezTo>
                      <a:pt x="13286" y="9689"/>
                      <a:pt x="13378" y="9677"/>
                      <a:pt x="13470" y="9677"/>
                    </a:cubicBezTo>
                    <a:cubicBezTo>
                      <a:pt x="13694" y="9677"/>
                      <a:pt x="13915" y="9751"/>
                      <a:pt x="14094" y="9911"/>
                    </a:cubicBezTo>
                    <a:cubicBezTo>
                      <a:pt x="14235" y="10023"/>
                      <a:pt x="14347" y="10135"/>
                      <a:pt x="14459" y="10247"/>
                    </a:cubicBezTo>
                    <a:cubicBezTo>
                      <a:pt x="14487" y="10304"/>
                      <a:pt x="14544" y="10360"/>
                      <a:pt x="14600" y="10416"/>
                    </a:cubicBezTo>
                    <a:lnTo>
                      <a:pt x="14628" y="10444"/>
                    </a:lnTo>
                    <a:cubicBezTo>
                      <a:pt x="14684" y="10388"/>
                      <a:pt x="14740" y="10304"/>
                      <a:pt x="14796" y="10247"/>
                    </a:cubicBezTo>
                    <a:cubicBezTo>
                      <a:pt x="15105" y="9798"/>
                      <a:pt x="15133" y="9489"/>
                      <a:pt x="15217" y="8816"/>
                    </a:cubicBezTo>
                    <a:cubicBezTo>
                      <a:pt x="15217" y="8535"/>
                      <a:pt x="15245" y="8254"/>
                      <a:pt x="15302" y="7889"/>
                    </a:cubicBezTo>
                    <a:cubicBezTo>
                      <a:pt x="15358" y="7608"/>
                      <a:pt x="15302" y="7300"/>
                      <a:pt x="15133" y="7075"/>
                    </a:cubicBezTo>
                    <a:cubicBezTo>
                      <a:pt x="14993" y="6878"/>
                      <a:pt x="14965" y="6654"/>
                      <a:pt x="15021" y="6457"/>
                    </a:cubicBezTo>
                    <a:cubicBezTo>
                      <a:pt x="15133" y="6149"/>
                      <a:pt x="15330" y="6149"/>
                      <a:pt x="15835" y="6149"/>
                    </a:cubicBezTo>
                    <a:cubicBezTo>
                      <a:pt x="15881" y="6145"/>
                      <a:pt x="15927" y="6143"/>
                      <a:pt x="15973" y="6143"/>
                    </a:cubicBezTo>
                    <a:cubicBezTo>
                      <a:pt x="16285" y="6143"/>
                      <a:pt x="16576" y="6226"/>
                      <a:pt x="16846" y="6373"/>
                    </a:cubicBezTo>
                    <a:lnTo>
                      <a:pt x="16986" y="6205"/>
                    </a:lnTo>
                    <a:lnTo>
                      <a:pt x="17014" y="6149"/>
                    </a:lnTo>
                    <a:cubicBezTo>
                      <a:pt x="17014" y="5896"/>
                      <a:pt x="17126" y="5643"/>
                      <a:pt x="17604" y="5138"/>
                    </a:cubicBezTo>
                    <a:cubicBezTo>
                      <a:pt x="17772" y="4941"/>
                      <a:pt x="17941" y="4745"/>
                      <a:pt x="18193" y="4492"/>
                    </a:cubicBezTo>
                    <a:cubicBezTo>
                      <a:pt x="18951" y="3734"/>
                      <a:pt x="19092" y="3397"/>
                      <a:pt x="19148" y="3229"/>
                    </a:cubicBezTo>
                    <a:cubicBezTo>
                      <a:pt x="19316" y="2836"/>
                      <a:pt x="19485" y="2808"/>
                      <a:pt x="20046" y="2723"/>
                    </a:cubicBezTo>
                    <a:cubicBezTo>
                      <a:pt x="20201" y="2709"/>
                      <a:pt x="20362" y="2702"/>
                      <a:pt x="20523" y="2702"/>
                    </a:cubicBezTo>
                    <a:cubicBezTo>
                      <a:pt x="20685" y="2702"/>
                      <a:pt x="20846" y="2709"/>
                      <a:pt x="21001" y="2723"/>
                    </a:cubicBezTo>
                    <a:cubicBezTo>
                      <a:pt x="20720" y="2050"/>
                      <a:pt x="20383" y="1404"/>
                      <a:pt x="19962" y="786"/>
                    </a:cubicBezTo>
                    <a:cubicBezTo>
                      <a:pt x="19822" y="758"/>
                      <a:pt x="19709" y="646"/>
                      <a:pt x="19653" y="505"/>
                    </a:cubicBezTo>
                    <a:cubicBezTo>
                      <a:pt x="19569" y="337"/>
                      <a:pt x="19541" y="169"/>
                      <a:pt x="19569" y="0"/>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37"/>
              <p:cNvSpPr/>
              <p:nvPr/>
            </p:nvSpPr>
            <p:spPr>
              <a:xfrm>
                <a:off x="4352175" y="2065075"/>
                <a:ext cx="791750" cy="384075"/>
              </a:xfrm>
              <a:custGeom>
                <a:rect b="b" l="l" r="r" t="t"/>
                <a:pathLst>
                  <a:path extrusionOk="0" h="15363" w="31670">
                    <a:moveTo>
                      <a:pt x="19934" y="1"/>
                    </a:moveTo>
                    <a:lnTo>
                      <a:pt x="19906" y="29"/>
                    </a:lnTo>
                    <a:lnTo>
                      <a:pt x="19878" y="85"/>
                    </a:lnTo>
                    <a:lnTo>
                      <a:pt x="19850" y="113"/>
                    </a:lnTo>
                    <a:lnTo>
                      <a:pt x="19822" y="169"/>
                    </a:lnTo>
                    <a:lnTo>
                      <a:pt x="19793" y="197"/>
                    </a:lnTo>
                    <a:cubicBezTo>
                      <a:pt x="19793" y="225"/>
                      <a:pt x="19765" y="253"/>
                      <a:pt x="19737" y="281"/>
                    </a:cubicBezTo>
                    <a:lnTo>
                      <a:pt x="19737" y="337"/>
                    </a:lnTo>
                    <a:cubicBezTo>
                      <a:pt x="19737" y="366"/>
                      <a:pt x="19709" y="422"/>
                      <a:pt x="19681" y="450"/>
                    </a:cubicBezTo>
                    <a:cubicBezTo>
                      <a:pt x="19681" y="478"/>
                      <a:pt x="19681" y="506"/>
                      <a:pt x="19653" y="534"/>
                    </a:cubicBezTo>
                    <a:cubicBezTo>
                      <a:pt x="19653" y="562"/>
                      <a:pt x="19653" y="646"/>
                      <a:pt x="19625" y="702"/>
                    </a:cubicBezTo>
                    <a:cubicBezTo>
                      <a:pt x="19625" y="731"/>
                      <a:pt x="19625" y="759"/>
                      <a:pt x="19597" y="787"/>
                    </a:cubicBezTo>
                    <a:cubicBezTo>
                      <a:pt x="19597" y="871"/>
                      <a:pt x="19569" y="983"/>
                      <a:pt x="19569" y="1096"/>
                    </a:cubicBezTo>
                    <a:cubicBezTo>
                      <a:pt x="19541" y="1208"/>
                      <a:pt x="19541" y="1320"/>
                      <a:pt x="19513" y="1404"/>
                    </a:cubicBezTo>
                    <a:cubicBezTo>
                      <a:pt x="19428" y="2134"/>
                      <a:pt x="19288" y="2864"/>
                      <a:pt x="18811" y="2864"/>
                    </a:cubicBezTo>
                    <a:cubicBezTo>
                      <a:pt x="18586" y="2836"/>
                      <a:pt x="18390" y="2724"/>
                      <a:pt x="18249" y="2555"/>
                    </a:cubicBezTo>
                    <a:cubicBezTo>
                      <a:pt x="18081" y="2359"/>
                      <a:pt x="17828" y="2219"/>
                      <a:pt x="17547" y="2190"/>
                    </a:cubicBezTo>
                    <a:cubicBezTo>
                      <a:pt x="17407" y="2190"/>
                      <a:pt x="17267" y="2190"/>
                      <a:pt x="17126" y="2219"/>
                    </a:cubicBezTo>
                    <a:cubicBezTo>
                      <a:pt x="17126" y="2247"/>
                      <a:pt x="17070" y="2331"/>
                      <a:pt x="17070" y="2359"/>
                    </a:cubicBezTo>
                    <a:cubicBezTo>
                      <a:pt x="16789" y="3173"/>
                      <a:pt x="16396" y="3931"/>
                      <a:pt x="15891" y="4605"/>
                    </a:cubicBezTo>
                    <a:cubicBezTo>
                      <a:pt x="15526" y="5054"/>
                      <a:pt x="15245" y="5531"/>
                      <a:pt x="14993" y="6037"/>
                    </a:cubicBezTo>
                    <a:cubicBezTo>
                      <a:pt x="14937" y="6289"/>
                      <a:pt x="14880" y="6458"/>
                      <a:pt x="14375" y="7188"/>
                    </a:cubicBezTo>
                    <a:cubicBezTo>
                      <a:pt x="13870" y="7918"/>
                      <a:pt x="13505" y="8198"/>
                      <a:pt x="13084" y="8198"/>
                    </a:cubicBezTo>
                    <a:cubicBezTo>
                      <a:pt x="12719" y="8142"/>
                      <a:pt x="12410" y="8002"/>
                      <a:pt x="12157" y="7777"/>
                    </a:cubicBezTo>
                    <a:cubicBezTo>
                      <a:pt x="11961" y="7609"/>
                      <a:pt x="11764" y="7497"/>
                      <a:pt x="11539" y="7384"/>
                    </a:cubicBezTo>
                    <a:lnTo>
                      <a:pt x="11427" y="7328"/>
                    </a:lnTo>
                    <a:cubicBezTo>
                      <a:pt x="11343" y="7300"/>
                      <a:pt x="11259" y="7272"/>
                      <a:pt x="11174" y="7272"/>
                    </a:cubicBezTo>
                    <a:cubicBezTo>
                      <a:pt x="11146" y="7272"/>
                      <a:pt x="11118" y="7272"/>
                      <a:pt x="11034" y="7356"/>
                    </a:cubicBezTo>
                    <a:lnTo>
                      <a:pt x="10922" y="7440"/>
                    </a:lnTo>
                    <a:lnTo>
                      <a:pt x="10810" y="7553"/>
                    </a:lnTo>
                    <a:cubicBezTo>
                      <a:pt x="10360" y="7974"/>
                      <a:pt x="9827" y="8311"/>
                      <a:pt x="9237" y="8591"/>
                    </a:cubicBezTo>
                    <a:cubicBezTo>
                      <a:pt x="9041" y="8676"/>
                      <a:pt x="8844" y="8760"/>
                      <a:pt x="8648" y="8844"/>
                    </a:cubicBezTo>
                    <a:lnTo>
                      <a:pt x="8535" y="8900"/>
                    </a:lnTo>
                    <a:cubicBezTo>
                      <a:pt x="8339" y="8956"/>
                      <a:pt x="8170" y="9013"/>
                      <a:pt x="8002" y="9069"/>
                    </a:cubicBezTo>
                    <a:lnTo>
                      <a:pt x="7918" y="9097"/>
                    </a:lnTo>
                    <a:cubicBezTo>
                      <a:pt x="7777" y="9125"/>
                      <a:pt x="7637" y="9153"/>
                      <a:pt x="7497" y="9181"/>
                    </a:cubicBezTo>
                    <a:lnTo>
                      <a:pt x="7356" y="9265"/>
                    </a:lnTo>
                    <a:cubicBezTo>
                      <a:pt x="7216" y="9265"/>
                      <a:pt x="7076" y="9293"/>
                      <a:pt x="6935" y="9293"/>
                    </a:cubicBezTo>
                    <a:lnTo>
                      <a:pt x="6823" y="9293"/>
                    </a:lnTo>
                    <a:cubicBezTo>
                      <a:pt x="6739" y="9293"/>
                      <a:pt x="6683" y="9293"/>
                      <a:pt x="6598" y="9265"/>
                    </a:cubicBezTo>
                    <a:lnTo>
                      <a:pt x="6430" y="9265"/>
                    </a:lnTo>
                    <a:cubicBezTo>
                      <a:pt x="5981" y="9939"/>
                      <a:pt x="4830" y="11511"/>
                      <a:pt x="3959" y="11511"/>
                    </a:cubicBezTo>
                    <a:cubicBezTo>
                      <a:pt x="3791" y="11511"/>
                      <a:pt x="3622" y="11483"/>
                      <a:pt x="3454" y="11483"/>
                    </a:cubicBezTo>
                    <a:lnTo>
                      <a:pt x="3285" y="11483"/>
                    </a:lnTo>
                    <a:cubicBezTo>
                      <a:pt x="3229" y="11595"/>
                      <a:pt x="3173" y="11736"/>
                      <a:pt x="3117" y="11876"/>
                    </a:cubicBezTo>
                    <a:cubicBezTo>
                      <a:pt x="3033" y="12101"/>
                      <a:pt x="2977" y="12325"/>
                      <a:pt x="2977" y="12578"/>
                    </a:cubicBezTo>
                    <a:cubicBezTo>
                      <a:pt x="2977" y="12775"/>
                      <a:pt x="2892" y="13336"/>
                      <a:pt x="2471" y="13336"/>
                    </a:cubicBezTo>
                    <a:cubicBezTo>
                      <a:pt x="2303" y="13308"/>
                      <a:pt x="2134" y="13252"/>
                      <a:pt x="1994" y="13140"/>
                    </a:cubicBezTo>
                    <a:cubicBezTo>
                      <a:pt x="1826" y="13055"/>
                      <a:pt x="1713" y="12943"/>
                      <a:pt x="1629" y="12775"/>
                    </a:cubicBezTo>
                    <a:lnTo>
                      <a:pt x="1517" y="12775"/>
                    </a:lnTo>
                    <a:cubicBezTo>
                      <a:pt x="983" y="12831"/>
                      <a:pt x="450" y="12999"/>
                      <a:pt x="1" y="13252"/>
                    </a:cubicBezTo>
                    <a:lnTo>
                      <a:pt x="29" y="13280"/>
                    </a:lnTo>
                    <a:cubicBezTo>
                      <a:pt x="253" y="13561"/>
                      <a:pt x="478" y="13841"/>
                      <a:pt x="618" y="14178"/>
                    </a:cubicBezTo>
                    <a:cubicBezTo>
                      <a:pt x="675" y="14291"/>
                      <a:pt x="759" y="14375"/>
                      <a:pt x="843" y="14459"/>
                    </a:cubicBezTo>
                    <a:cubicBezTo>
                      <a:pt x="1040" y="14656"/>
                      <a:pt x="1124" y="14908"/>
                      <a:pt x="1124" y="15161"/>
                    </a:cubicBezTo>
                    <a:cubicBezTo>
                      <a:pt x="1124" y="15217"/>
                      <a:pt x="1124" y="15273"/>
                      <a:pt x="1096" y="15301"/>
                    </a:cubicBezTo>
                    <a:cubicBezTo>
                      <a:pt x="1236" y="15301"/>
                      <a:pt x="1376" y="15329"/>
                      <a:pt x="1573" y="15329"/>
                    </a:cubicBezTo>
                    <a:lnTo>
                      <a:pt x="1966" y="15329"/>
                    </a:lnTo>
                    <a:cubicBezTo>
                      <a:pt x="2455" y="15348"/>
                      <a:pt x="2860" y="15363"/>
                      <a:pt x="3217" y="15363"/>
                    </a:cubicBezTo>
                    <a:cubicBezTo>
                      <a:pt x="3967" y="15363"/>
                      <a:pt x="4510" y="15296"/>
                      <a:pt x="5195" y="15049"/>
                    </a:cubicBezTo>
                    <a:cubicBezTo>
                      <a:pt x="5588" y="14908"/>
                      <a:pt x="5896" y="14599"/>
                      <a:pt x="6093" y="14235"/>
                    </a:cubicBezTo>
                    <a:cubicBezTo>
                      <a:pt x="6346" y="13898"/>
                      <a:pt x="6626" y="13448"/>
                      <a:pt x="7160" y="13392"/>
                    </a:cubicBezTo>
                    <a:cubicBezTo>
                      <a:pt x="7272" y="13392"/>
                      <a:pt x="7384" y="13364"/>
                      <a:pt x="7469" y="13308"/>
                    </a:cubicBezTo>
                    <a:cubicBezTo>
                      <a:pt x="7599" y="13243"/>
                      <a:pt x="7717" y="13202"/>
                      <a:pt x="7949" y="13202"/>
                    </a:cubicBezTo>
                    <a:cubicBezTo>
                      <a:pt x="8217" y="13202"/>
                      <a:pt x="8638" y="13257"/>
                      <a:pt x="9406" y="13392"/>
                    </a:cubicBezTo>
                    <a:cubicBezTo>
                      <a:pt x="9883" y="13448"/>
                      <a:pt x="10332" y="13589"/>
                      <a:pt x="10753" y="13813"/>
                    </a:cubicBezTo>
                    <a:cubicBezTo>
                      <a:pt x="10810" y="13841"/>
                      <a:pt x="10894" y="13870"/>
                      <a:pt x="10950" y="13870"/>
                    </a:cubicBezTo>
                    <a:cubicBezTo>
                      <a:pt x="11399" y="13813"/>
                      <a:pt x="11876" y="13757"/>
                      <a:pt x="12326" y="13673"/>
                    </a:cubicBezTo>
                    <a:cubicBezTo>
                      <a:pt x="12887" y="13589"/>
                      <a:pt x="13449" y="13476"/>
                      <a:pt x="13982" y="13336"/>
                    </a:cubicBezTo>
                    <a:cubicBezTo>
                      <a:pt x="14403" y="13224"/>
                      <a:pt x="14543" y="13196"/>
                      <a:pt x="15723" y="13196"/>
                    </a:cubicBezTo>
                    <a:lnTo>
                      <a:pt x="15779" y="13196"/>
                    </a:lnTo>
                    <a:cubicBezTo>
                      <a:pt x="15861" y="13191"/>
                      <a:pt x="15943" y="13189"/>
                      <a:pt x="16026" y="13189"/>
                    </a:cubicBezTo>
                    <a:cubicBezTo>
                      <a:pt x="16428" y="13189"/>
                      <a:pt x="16838" y="13243"/>
                      <a:pt x="17211" y="13336"/>
                    </a:cubicBezTo>
                    <a:cubicBezTo>
                      <a:pt x="17323" y="13364"/>
                      <a:pt x="17463" y="13392"/>
                      <a:pt x="17576" y="13392"/>
                    </a:cubicBezTo>
                    <a:cubicBezTo>
                      <a:pt x="17856" y="13392"/>
                      <a:pt x="18305" y="13252"/>
                      <a:pt x="19372" y="12831"/>
                    </a:cubicBezTo>
                    <a:cubicBezTo>
                      <a:pt x="19597" y="12747"/>
                      <a:pt x="19822" y="12634"/>
                      <a:pt x="20018" y="12522"/>
                    </a:cubicBezTo>
                    <a:cubicBezTo>
                      <a:pt x="20355" y="12382"/>
                      <a:pt x="20636" y="12129"/>
                      <a:pt x="20804" y="11792"/>
                    </a:cubicBezTo>
                    <a:cubicBezTo>
                      <a:pt x="20962" y="11450"/>
                      <a:pt x="21317" y="11256"/>
                      <a:pt x="21684" y="11256"/>
                    </a:cubicBezTo>
                    <a:cubicBezTo>
                      <a:pt x="21709" y="11256"/>
                      <a:pt x="21734" y="11257"/>
                      <a:pt x="21759" y="11259"/>
                    </a:cubicBezTo>
                    <a:cubicBezTo>
                      <a:pt x="22152" y="11287"/>
                      <a:pt x="22517" y="11315"/>
                      <a:pt x="22910" y="11399"/>
                    </a:cubicBezTo>
                    <a:cubicBezTo>
                      <a:pt x="23696" y="11511"/>
                      <a:pt x="24454" y="11736"/>
                      <a:pt x="25156" y="12045"/>
                    </a:cubicBezTo>
                    <a:lnTo>
                      <a:pt x="25324" y="12129"/>
                    </a:lnTo>
                    <a:cubicBezTo>
                      <a:pt x="25408" y="12157"/>
                      <a:pt x="25521" y="12185"/>
                      <a:pt x="25633" y="12213"/>
                    </a:cubicBezTo>
                    <a:cubicBezTo>
                      <a:pt x="25745" y="12185"/>
                      <a:pt x="25858" y="12185"/>
                      <a:pt x="25970" y="12129"/>
                    </a:cubicBezTo>
                    <a:lnTo>
                      <a:pt x="26138" y="12073"/>
                    </a:lnTo>
                    <a:cubicBezTo>
                      <a:pt x="26223" y="12045"/>
                      <a:pt x="26279" y="12017"/>
                      <a:pt x="26335" y="11989"/>
                    </a:cubicBezTo>
                    <a:cubicBezTo>
                      <a:pt x="26447" y="11932"/>
                      <a:pt x="26559" y="11876"/>
                      <a:pt x="26616" y="11764"/>
                    </a:cubicBezTo>
                    <a:cubicBezTo>
                      <a:pt x="26728" y="11595"/>
                      <a:pt x="26924" y="11483"/>
                      <a:pt x="27121" y="11455"/>
                    </a:cubicBezTo>
                    <a:cubicBezTo>
                      <a:pt x="27205" y="11455"/>
                      <a:pt x="27289" y="11427"/>
                      <a:pt x="27402" y="11427"/>
                    </a:cubicBezTo>
                    <a:cubicBezTo>
                      <a:pt x="27767" y="11455"/>
                      <a:pt x="28132" y="11483"/>
                      <a:pt x="28469" y="11539"/>
                    </a:cubicBezTo>
                    <a:lnTo>
                      <a:pt x="28553" y="11539"/>
                    </a:lnTo>
                    <a:cubicBezTo>
                      <a:pt x="28469" y="11343"/>
                      <a:pt x="28440" y="11118"/>
                      <a:pt x="28440" y="10894"/>
                    </a:cubicBezTo>
                    <a:cubicBezTo>
                      <a:pt x="28440" y="9658"/>
                      <a:pt x="28721" y="9490"/>
                      <a:pt x="29620" y="9181"/>
                    </a:cubicBezTo>
                    <a:cubicBezTo>
                      <a:pt x="29760" y="9125"/>
                      <a:pt x="29928" y="9041"/>
                      <a:pt x="30125" y="8956"/>
                    </a:cubicBezTo>
                    <a:cubicBezTo>
                      <a:pt x="30490" y="8816"/>
                      <a:pt x="30855" y="8704"/>
                      <a:pt x="31248" y="8648"/>
                    </a:cubicBezTo>
                    <a:cubicBezTo>
                      <a:pt x="31388" y="8620"/>
                      <a:pt x="31388" y="8620"/>
                      <a:pt x="31557" y="8451"/>
                    </a:cubicBezTo>
                    <a:cubicBezTo>
                      <a:pt x="31669" y="8367"/>
                      <a:pt x="31641" y="8170"/>
                      <a:pt x="31416" y="7637"/>
                    </a:cubicBezTo>
                    <a:cubicBezTo>
                      <a:pt x="31360" y="7525"/>
                      <a:pt x="31332" y="7384"/>
                      <a:pt x="31276" y="7272"/>
                    </a:cubicBezTo>
                    <a:cubicBezTo>
                      <a:pt x="31276" y="7244"/>
                      <a:pt x="31248" y="7216"/>
                      <a:pt x="31248" y="7188"/>
                    </a:cubicBezTo>
                    <a:cubicBezTo>
                      <a:pt x="31023" y="6851"/>
                      <a:pt x="30939" y="6514"/>
                      <a:pt x="31164" y="5644"/>
                    </a:cubicBezTo>
                    <a:cubicBezTo>
                      <a:pt x="31192" y="5531"/>
                      <a:pt x="31220" y="5447"/>
                      <a:pt x="31220" y="5391"/>
                    </a:cubicBezTo>
                    <a:cubicBezTo>
                      <a:pt x="31051" y="5194"/>
                      <a:pt x="30911" y="4942"/>
                      <a:pt x="30855" y="4689"/>
                    </a:cubicBezTo>
                    <a:cubicBezTo>
                      <a:pt x="30827" y="4633"/>
                      <a:pt x="30799" y="4549"/>
                      <a:pt x="30771" y="4493"/>
                    </a:cubicBezTo>
                    <a:lnTo>
                      <a:pt x="30715" y="4493"/>
                    </a:lnTo>
                    <a:cubicBezTo>
                      <a:pt x="30552" y="4516"/>
                      <a:pt x="30389" y="4529"/>
                      <a:pt x="30228" y="4529"/>
                    </a:cubicBezTo>
                    <a:cubicBezTo>
                      <a:pt x="30001" y="4529"/>
                      <a:pt x="29777" y="4502"/>
                      <a:pt x="29563" y="4436"/>
                    </a:cubicBezTo>
                    <a:cubicBezTo>
                      <a:pt x="28974" y="4268"/>
                      <a:pt x="28833" y="4212"/>
                      <a:pt x="28749" y="3931"/>
                    </a:cubicBezTo>
                    <a:cubicBezTo>
                      <a:pt x="28693" y="3735"/>
                      <a:pt x="28749" y="3566"/>
                      <a:pt x="28862" y="3398"/>
                    </a:cubicBezTo>
                    <a:cubicBezTo>
                      <a:pt x="28862" y="3398"/>
                      <a:pt x="28862" y="3285"/>
                      <a:pt x="28749" y="3033"/>
                    </a:cubicBezTo>
                    <a:cubicBezTo>
                      <a:pt x="28665" y="2864"/>
                      <a:pt x="28609" y="2724"/>
                      <a:pt x="28553" y="2555"/>
                    </a:cubicBezTo>
                    <a:cubicBezTo>
                      <a:pt x="28412" y="2190"/>
                      <a:pt x="28412" y="1797"/>
                      <a:pt x="28609" y="1460"/>
                    </a:cubicBezTo>
                    <a:cubicBezTo>
                      <a:pt x="28665" y="1376"/>
                      <a:pt x="28693" y="1320"/>
                      <a:pt x="28749" y="1264"/>
                    </a:cubicBezTo>
                    <a:cubicBezTo>
                      <a:pt x="28890" y="1067"/>
                      <a:pt x="28974" y="843"/>
                      <a:pt x="29002" y="618"/>
                    </a:cubicBezTo>
                    <a:cubicBezTo>
                      <a:pt x="29002" y="534"/>
                      <a:pt x="29030" y="450"/>
                      <a:pt x="29058" y="394"/>
                    </a:cubicBezTo>
                    <a:cubicBezTo>
                      <a:pt x="28833" y="394"/>
                      <a:pt x="28637" y="309"/>
                      <a:pt x="28469" y="197"/>
                    </a:cubicBezTo>
                    <a:cubicBezTo>
                      <a:pt x="28440" y="169"/>
                      <a:pt x="28412" y="169"/>
                      <a:pt x="28384" y="169"/>
                    </a:cubicBezTo>
                    <a:cubicBezTo>
                      <a:pt x="28300" y="197"/>
                      <a:pt x="28244" y="253"/>
                      <a:pt x="28160" y="337"/>
                    </a:cubicBezTo>
                    <a:cubicBezTo>
                      <a:pt x="27682" y="702"/>
                      <a:pt x="27149" y="1039"/>
                      <a:pt x="26559" y="1264"/>
                    </a:cubicBezTo>
                    <a:lnTo>
                      <a:pt x="26166" y="1432"/>
                    </a:lnTo>
                    <a:cubicBezTo>
                      <a:pt x="25717" y="1629"/>
                      <a:pt x="25605" y="1685"/>
                      <a:pt x="25493" y="1685"/>
                    </a:cubicBezTo>
                    <a:cubicBezTo>
                      <a:pt x="25324" y="1685"/>
                      <a:pt x="25184" y="1573"/>
                      <a:pt x="25128" y="1404"/>
                    </a:cubicBezTo>
                    <a:cubicBezTo>
                      <a:pt x="25015" y="1348"/>
                      <a:pt x="24875" y="1292"/>
                      <a:pt x="24763" y="1292"/>
                    </a:cubicBezTo>
                    <a:cubicBezTo>
                      <a:pt x="23977" y="1152"/>
                      <a:pt x="23668" y="899"/>
                      <a:pt x="23612" y="337"/>
                    </a:cubicBezTo>
                    <a:cubicBezTo>
                      <a:pt x="23471" y="422"/>
                      <a:pt x="23331" y="506"/>
                      <a:pt x="23219" y="646"/>
                    </a:cubicBezTo>
                    <a:cubicBezTo>
                      <a:pt x="23050" y="815"/>
                      <a:pt x="22910" y="955"/>
                      <a:pt x="22741" y="955"/>
                    </a:cubicBezTo>
                    <a:lnTo>
                      <a:pt x="22629" y="955"/>
                    </a:lnTo>
                    <a:lnTo>
                      <a:pt x="22489" y="871"/>
                    </a:lnTo>
                    <a:cubicBezTo>
                      <a:pt x="22432" y="843"/>
                      <a:pt x="22152" y="759"/>
                      <a:pt x="21815" y="646"/>
                    </a:cubicBezTo>
                    <a:cubicBezTo>
                      <a:pt x="21506" y="562"/>
                      <a:pt x="21141" y="450"/>
                      <a:pt x="20720" y="309"/>
                    </a:cubicBezTo>
                    <a:cubicBezTo>
                      <a:pt x="20467" y="225"/>
                      <a:pt x="20243" y="113"/>
                      <a:pt x="20018" y="1"/>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37"/>
              <p:cNvSpPr/>
              <p:nvPr/>
            </p:nvSpPr>
            <p:spPr>
              <a:xfrm>
                <a:off x="4489050" y="1657300"/>
                <a:ext cx="354475" cy="616825"/>
              </a:xfrm>
              <a:custGeom>
                <a:rect b="b" l="l" r="r" t="t"/>
                <a:pathLst>
                  <a:path extrusionOk="0" h="24673" w="14179">
                    <a:moveTo>
                      <a:pt x="11623" y="0"/>
                    </a:moveTo>
                    <a:lnTo>
                      <a:pt x="10978" y="56"/>
                    </a:lnTo>
                    <a:lnTo>
                      <a:pt x="10865" y="56"/>
                    </a:lnTo>
                    <a:lnTo>
                      <a:pt x="10248" y="141"/>
                    </a:lnTo>
                    <a:lnTo>
                      <a:pt x="10163" y="141"/>
                    </a:lnTo>
                    <a:lnTo>
                      <a:pt x="9574" y="197"/>
                    </a:lnTo>
                    <a:lnTo>
                      <a:pt x="9518" y="197"/>
                    </a:lnTo>
                    <a:lnTo>
                      <a:pt x="8928" y="281"/>
                    </a:lnTo>
                    <a:lnTo>
                      <a:pt x="8816" y="281"/>
                    </a:lnTo>
                    <a:lnTo>
                      <a:pt x="8254" y="365"/>
                    </a:lnTo>
                    <a:lnTo>
                      <a:pt x="8170" y="365"/>
                    </a:lnTo>
                    <a:lnTo>
                      <a:pt x="7665" y="449"/>
                    </a:lnTo>
                    <a:lnTo>
                      <a:pt x="7609" y="449"/>
                    </a:lnTo>
                    <a:lnTo>
                      <a:pt x="7075" y="562"/>
                    </a:lnTo>
                    <a:lnTo>
                      <a:pt x="6991" y="590"/>
                    </a:lnTo>
                    <a:lnTo>
                      <a:pt x="6514" y="674"/>
                    </a:lnTo>
                    <a:lnTo>
                      <a:pt x="6429" y="702"/>
                    </a:lnTo>
                    <a:lnTo>
                      <a:pt x="6008" y="786"/>
                    </a:lnTo>
                    <a:lnTo>
                      <a:pt x="5952" y="786"/>
                    </a:lnTo>
                    <a:lnTo>
                      <a:pt x="5531" y="870"/>
                    </a:lnTo>
                    <a:lnTo>
                      <a:pt x="5447" y="899"/>
                    </a:lnTo>
                    <a:lnTo>
                      <a:pt x="5082" y="983"/>
                    </a:lnTo>
                    <a:lnTo>
                      <a:pt x="4998" y="983"/>
                    </a:lnTo>
                    <a:lnTo>
                      <a:pt x="4717" y="1067"/>
                    </a:lnTo>
                    <a:lnTo>
                      <a:pt x="4633" y="1095"/>
                    </a:lnTo>
                    <a:lnTo>
                      <a:pt x="4380" y="1151"/>
                    </a:lnTo>
                    <a:lnTo>
                      <a:pt x="4296" y="1179"/>
                    </a:lnTo>
                    <a:lnTo>
                      <a:pt x="4071" y="1235"/>
                    </a:lnTo>
                    <a:lnTo>
                      <a:pt x="3987" y="1348"/>
                    </a:lnTo>
                    <a:lnTo>
                      <a:pt x="3847" y="1404"/>
                    </a:lnTo>
                    <a:lnTo>
                      <a:pt x="3734" y="1432"/>
                    </a:lnTo>
                    <a:lnTo>
                      <a:pt x="3622" y="1432"/>
                    </a:lnTo>
                    <a:cubicBezTo>
                      <a:pt x="3482" y="1937"/>
                      <a:pt x="3089" y="2358"/>
                      <a:pt x="2611" y="2499"/>
                    </a:cubicBezTo>
                    <a:cubicBezTo>
                      <a:pt x="2050" y="2695"/>
                      <a:pt x="1460" y="2836"/>
                      <a:pt x="843" y="2864"/>
                    </a:cubicBezTo>
                    <a:cubicBezTo>
                      <a:pt x="590" y="3874"/>
                      <a:pt x="0" y="7777"/>
                      <a:pt x="562" y="9882"/>
                    </a:cubicBezTo>
                    <a:cubicBezTo>
                      <a:pt x="674" y="10276"/>
                      <a:pt x="758" y="10669"/>
                      <a:pt x="843" y="11062"/>
                    </a:cubicBezTo>
                    <a:cubicBezTo>
                      <a:pt x="1067" y="12185"/>
                      <a:pt x="1151" y="13223"/>
                      <a:pt x="1236" y="14038"/>
                    </a:cubicBezTo>
                    <a:cubicBezTo>
                      <a:pt x="1292" y="14459"/>
                      <a:pt x="1320" y="14852"/>
                      <a:pt x="1376" y="15132"/>
                    </a:cubicBezTo>
                    <a:cubicBezTo>
                      <a:pt x="1376" y="15273"/>
                      <a:pt x="1432" y="15413"/>
                      <a:pt x="1460" y="15526"/>
                    </a:cubicBezTo>
                    <a:cubicBezTo>
                      <a:pt x="1488" y="15638"/>
                      <a:pt x="1573" y="15722"/>
                      <a:pt x="1685" y="15778"/>
                    </a:cubicBezTo>
                    <a:cubicBezTo>
                      <a:pt x="2162" y="16059"/>
                      <a:pt x="2218" y="16480"/>
                      <a:pt x="1966" y="17238"/>
                    </a:cubicBezTo>
                    <a:cubicBezTo>
                      <a:pt x="1741" y="17800"/>
                      <a:pt x="1601" y="18389"/>
                      <a:pt x="1460" y="18923"/>
                    </a:cubicBezTo>
                    <a:cubicBezTo>
                      <a:pt x="1348" y="19344"/>
                      <a:pt x="1236" y="19737"/>
                      <a:pt x="1095" y="20130"/>
                    </a:cubicBezTo>
                    <a:cubicBezTo>
                      <a:pt x="983" y="20326"/>
                      <a:pt x="871" y="20495"/>
                      <a:pt x="702" y="20635"/>
                    </a:cubicBezTo>
                    <a:cubicBezTo>
                      <a:pt x="562" y="20775"/>
                      <a:pt x="450" y="20860"/>
                      <a:pt x="309" y="21534"/>
                    </a:cubicBezTo>
                    <a:cubicBezTo>
                      <a:pt x="85" y="22713"/>
                      <a:pt x="141" y="23695"/>
                      <a:pt x="450" y="24229"/>
                    </a:cubicBezTo>
                    <a:cubicBezTo>
                      <a:pt x="562" y="24397"/>
                      <a:pt x="730" y="24538"/>
                      <a:pt x="899" y="24594"/>
                    </a:cubicBezTo>
                    <a:cubicBezTo>
                      <a:pt x="1041" y="24646"/>
                      <a:pt x="1207" y="24672"/>
                      <a:pt x="1396" y="24672"/>
                    </a:cubicBezTo>
                    <a:cubicBezTo>
                      <a:pt x="1918" y="24672"/>
                      <a:pt x="2617" y="24472"/>
                      <a:pt x="3482" y="24060"/>
                    </a:cubicBezTo>
                    <a:cubicBezTo>
                      <a:pt x="4015" y="23836"/>
                      <a:pt x="4520" y="23499"/>
                      <a:pt x="4970" y="23050"/>
                    </a:cubicBezTo>
                    <a:cubicBezTo>
                      <a:pt x="5188" y="22850"/>
                      <a:pt x="5359" y="22685"/>
                      <a:pt x="5657" y="22685"/>
                    </a:cubicBezTo>
                    <a:cubicBezTo>
                      <a:pt x="5820" y="22685"/>
                      <a:pt x="6022" y="22734"/>
                      <a:pt x="6289" y="22853"/>
                    </a:cubicBezTo>
                    <a:cubicBezTo>
                      <a:pt x="6542" y="22993"/>
                      <a:pt x="6794" y="23134"/>
                      <a:pt x="7019" y="23330"/>
                    </a:cubicBezTo>
                    <a:cubicBezTo>
                      <a:pt x="7159" y="23471"/>
                      <a:pt x="7356" y="23583"/>
                      <a:pt x="7552" y="23639"/>
                    </a:cubicBezTo>
                    <a:cubicBezTo>
                      <a:pt x="7749" y="23639"/>
                      <a:pt x="8002" y="23386"/>
                      <a:pt x="8310" y="22937"/>
                    </a:cubicBezTo>
                    <a:cubicBezTo>
                      <a:pt x="8479" y="22713"/>
                      <a:pt x="8619" y="22460"/>
                      <a:pt x="8760" y="22235"/>
                    </a:cubicBezTo>
                    <a:cubicBezTo>
                      <a:pt x="8788" y="21955"/>
                      <a:pt x="8872" y="21730"/>
                      <a:pt x="9798" y="20354"/>
                    </a:cubicBezTo>
                    <a:cubicBezTo>
                      <a:pt x="10248" y="19737"/>
                      <a:pt x="10613" y="19063"/>
                      <a:pt x="10865" y="18361"/>
                    </a:cubicBezTo>
                    <a:cubicBezTo>
                      <a:pt x="11034" y="17800"/>
                      <a:pt x="11202" y="17659"/>
                      <a:pt x="11707" y="17631"/>
                    </a:cubicBezTo>
                    <a:lnTo>
                      <a:pt x="12016" y="17631"/>
                    </a:lnTo>
                    <a:cubicBezTo>
                      <a:pt x="12466" y="17659"/>
                      <a:pt x="12887" y="17856"/>
                      <a:pt x="13195" y="18193"/>
                    </a:cubicBezTo>
                    <a:lnTo>
                      <a:pt x="13195" y="18221"/>
                    </a:lnTo>
                    <a:cubicBezTo>
                      <a:pt x="13224" y="18108"/>
                      <a:pt x="13252" y="17940"/>
                      <a:pt x="13308" y="17659"/>
                    </a:cubicBezTo>
                    <a:cubicBezTo>
                      <a:pt x="13308" y="17575"/>
                      <a:pt x="13336" y="17463"/>
                      <a:pt x="13336" y="17350"/>
                    </a:cubicBezTo>
                    <a:cubicBezTo>
                      <a:pt x="13476" y="16143"/>
                      <a:pt x="13813" y="15750"/>
                      <a:pt x="14178" y="15526"/>
                    </a:cubicBezTo>
                    <a:cubicBezTo>
                      <a:pt x="14122" y="15329"/>
                      <a:pt x="13982" y="14936"/>
                      <a:pt x="13729" y="14346"/>
                    </a:cubicBezTo>
                    <a:cubicBezTo>
                      <a:pt x="13280" y="13139"/>
                      <a:pt x="13027" y="12971"/>
                      <a:pt x="12859" y="12858"/>
                    </a:cubicBezTo>
                    <a:cubicBezTo>
                      <a:pt x="12437" y="12550"/>
                      <a:pt x="12353" y="12269"/>
                      <a:pt x="12297" y="10500"/>
                    </a:cubicBezTo>
                    <a:cubicBezTo>
                      <a:pt x="12213" y="9574"/>
                      <a:pt x="12213" y="8675"/>
                      <a:pt x="12325" y="7777"/>
                    </a:cubicBezTo>
                    <a:cubicBezTo>
                      <a:pt x="12353" y="7496"/>
                      <a:pt x="12353" y="7215"/>
                      <a:pt x="12297" y="6935"/>
                    </a:cubicBezTo>
                    <a:cubicBezTo>
                      <a:pt x="12297" y="6850"/>
                      <a:pt x="12269" y="6794"/>
                      <a:pt x="12269" y="6738"/>
                    </a:cubicBezTo>
                    <a:cubicBezTo>
                      <a:pt x="12072" y="6598"/>
                      <a:pt x="12044" y="6036"/>
                      <a:pt x="11904" y="4408"/>
                    </a:cubicBezTo>
                    <a:cubicBezTo>
                      <a:pt x="11764" y="2162"/>
                      <a:pt x="11679" y="702"/>
                      <a:pt x="11623" y="0"/>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37"/>
              <p:cNvSpPr/>
              <p:nvPr/>
            </p:nvSpPr>
            <p:spPr>
              <a:xfrm>
                <a:off x="4585200" y="1103525"/>
                <a:ext cx="383250" cy="561500"/>
              </a:xfrm>
              <a:custGeom>
                <a:rect b="b" l="l" r="r" t="t"/>
                <a:pathLst>
                  <a:path extrusionOk="0" h="22460" w="15330">
                    <a:moveTo>
                      <a:pt x="5924" y="0"/>
                    </a:moveTo>
                    <a:lnTo>
                      <a:pt x="5559" y="141"/>
                    </a:lnTo>
                    <a:lnTo>
                      <a:pt x="5251" y="253"/>
                    </a:lnTo>
                    <a:cubicBezTo>
                      <a:pt x="4493" y="506"/>
                      <a:pt x="4493" y="506"/>
                      <a:pt x="4184" y="870"/>
                    </a:cubicBezTo>
                    <a:cubicBezTo>
                      <a:pt x="3763" y="1516"/>
                      <a:pt x="3454" y="2190"/>
                      <a:pt x="3285" y="2948"/>
                    </a:cubicBezTo>
                    <a:cubicBezTo>
                      <a:pt x="3229" y="3229"/>
                      <a:pt x="3145" y="3481"/>
                      <a:pt x="3061" y="3762"/>
                    </a:cubicBezTo>
                    <a:cubicBezTo>
                      <a:pt x="2976" y="3931"/>
                      <a:pt x="2920" y="4127"/>
                      <a:pt x="2892" y="4324"/>
                    </a:cubicBezTo>
                    <a:cubicBezTo>
                      <a:pt x="2892" y="4324"/>
                      <a:pt x="3454" y="5334"/>
                      <a:pt x="3201" y="5896"/>
                    </a:cubicBezTo>
                    <a:cubicBezTo>
                      <a:pt x="3145" y="6092"/>
                      <a:pt x="2976" y="6205"/>
                      <a:pt x="2780" y="6233"/>
                    </a:cubicBezTo>
                    <a:cubicBezTo>
                      <a:pt x="2555" y="6205"/>
                      <a:pt x="2359" y="6092"/>
                      <a:pt x="2218" y="5952"/>
                    </a:cubicBezTo>
                    <a:cubicBezTo>
                      <a:pt x="2106" y="5840"/>
                      <a:pt x="1938" y="5727"/>
                      <a:pt x="1713" y="4015"/>
                    </a:cubicBezTo>
                    <a:cubicBezTo>
                      <a:pt x="1432" y="4099"/>
                      <a:pt x="1152" y="4211"/>
                      <a:pt x="899" y="4324"/>
                    </a:cubicBezTo>
                    <a:cubicBezTo>
                      <a:pt x="871" y="4380"/>
                      <a:pt x="843" y="4408"/>
                      <a:pt x="815" y="4464"/>
                    </a:cubicBezTo>
                    <a:cubicBezTo>
                      <a:pt x="618" y="4661"/>
                      <a:pt x="534" y="4941"/>
                      <a:pt x="534" y="5222"/>
                    </a:cubicBezTo>
                    <a:cubicBezTo>
                      <a:pt x="534" y="5362"/>
                      <a:pt x="506" y="5503"/>
                      <a:pt x="506" y="5615"/>
                    </a:cubicBezTo>
                    <a:cubicBezTo>
                      <a:pt x="422" y="6092"/>
                      <a:pt x="422" y="6570"/>
                      <a:pt x="534" y="7047"/>
                    </a:cubicBezTo>
                    <a:lnTo>
                      <a:pt x="843" y="7047"/>
                    </a:lnTo>
                    <a:lnTo>
                      <a:pt x="955" y="7272"/>
                    </a:lnTo>
                    <a:cubicBezTo>
                      <a:pt x="1067" y="7496"/>
                      <a:pt x="1039" y="7580"/>
                      <a:pt x="730" y="8423"/>
                    </a:cubicBezTo>
                    <a:cubicBezTo>
                      <a:pt x="562" y="8844"/>
                      <a:pt x="337" y="9265"/>
                      <a:pt x="113" y="9658"/>
                    </a:cubicBezTo>
                    <a:cubicBezTo>
                      <a:pt x="57" y="9714"/>
                      <a:pt x="29" y="9770"/>
                      <a:pt x="1" y="9826"/>
                    </a:cubicBezTo>
                    <a:cubicBezTo>
                      <a:pt x="1" y="9826"/>
                      <a:pt x="1" y="9882"/>
                      <a:pt x="57" y="9995"/>
                    </a:cubicBezTo>
                    <a:cubicBezTo>
                      <a:pt x="85" y="10135"/>
                      <a:pt x="141" y="10276"/>
                      <a:pt x="225" y="10416"/>
                    </a:cubicBezTo>
                    <a:cubicBezTo>
                      <a:pt x="394" y="10809"/>
                      <a:pt x="534" y="11230"/>
                      <a:pt x="562" y="11679"/>
                    </a:cubicBezTo>
                    <a:lnTo>
                      <a:pt x="618" y="11960"/>
                    </a:lnTo>
                    <a:cubicBezTo>
                      <a:pt x="787" y="12886"/>
                      <a:pt x="815" y="13251"/>
                      <a:pt x="309" y="14009"/>
                    </a:cubicBezTo>
                    <a:cubicBezTo>
                      <a:pt x="225" y="14150"/>
                      <a:pt x="141" y="14290"/>
                      <a:pt x="85" y="14431"/>
                    </a:cubicBezTo>
                    <a:cubicBezTo>
                      <a:pt x="169" y="14655"/>
                      <a:pt x="281" y="14852"/>
                      <a:pt x="422" y="15048"/>
                    </a:cubicBezTo>
                    <a:cubicBezTo>
                      <a:pt x="450" y="15132"/>
                      <a:pt x="534" y="15217"/>
                      <a:pt x="590" y="15273"/>
                    </a:cubicBezTo>
                    <a:cubicBezTo>
                      <a:pt x="843" y="15357"/>
                      <a:pt x="899" y="15610"/>
                      <a:pt x="983" y="16003"/>
                    </a:cubicBezTo>
                    <a:cubicBezTo>
                      <a:pt x="1180" y="16929"/>
                      <a:pt x="1180" y="17856"/>
                      <a:pt x="1011" y="18754"/>
                    </a:cubicBezTo>
                    <a:cubicBezTo>
                      <a:pt x="955" y="19288"/>
                      <a:pt x="927" y="19849"/>
                      <a:pt x="927" y="20382"/>
                    </a:cubicBezTo>
                    <a:cubicBezTo>
                      <a:pt x="927" y="21225"/>
                      <a:pt x="899" y="21702"/>
                      <a:pt x="759" y="21983"/>
                    </a:cubicBezTo>
                    <a:cubicBezTo>
                      <a:pt x="674" y="22151"/>
                      <a:pt x="590" y="22320"/>
                      <a:pt x="478" y="22460"/>
                    </a:cubicBezTo>
                    <a:cubicBezTo>
                      <a:pt x="2976" y="21814"/>
                      <a:pt x="5531" y="21393"/>
                      <a:pt x="8114" y="21197"/>
                    </a:cubicBezTo>
                    <a:cubicBezTo>
                      <a:pt x="8782" y="21150"/>
                      <a:pt x="9450" y="21127"/>
                      <a:pt x="10118" y="21127"/>
                    </a:cubicBezTo>
                    <a:cubicBezTo>
                      <a:pt x="11050" y="21127"/>
                      <a:pt x="11983" y="21171"/>
                      <a:pt x="12915" y="21253"/>
                    </a:cubicBezTo>
                    <a:lnTo>
                      <a:pt x="12999" y="20972"/>
                    </a:lnTo>
                    <a:cubicBezTo>
                      <a:pt x="13252" y="19961"/>
                      <a:pt x="13336" y="19512"/>
                      <a:pt x="13420" y="19231"/>
                    </a:cubicBezTo>
                    <a:cubicBezTo>
                      <a:pt x="13448" y="19035"/>
                      <a:pt x="13476" y="18923"/>
                      <a:pt x="13533" y="18726"/>
                    </a:cubicBezTo>
                    <a:cubicBezTo>
                      <a:pt x="13533" y="18642"/>
                      <a:pt x="13533" y="18558"/>
                      <a:pt x="13505" y="18473"/>
                    </a:cubicBezTo>
                    <a:cubicBezTo>
                      <a:pt x="13448" y="18193"/>
                      <a:pt x="13308" y="17491"/>
                      <a:pt x="14066" y="17238"/>
                    </a:cubicBezTo>
                    <a:cubicBezTo>
                      <a:pt x="14122" y="17210"/>
                      <a:pt x="14192" y="17196"/>
                      <a:pt x="14263" y="17196"/>
                    </a:cubicBezTo>
                    <a:cubicBezTo>
                      <a:pt x="14333" y="17196"/>
                      <a:pt x="14403" y="17210"/>
                      <a:pt x="14459" y="17238"/>
                    </a:cubicBezTo>
                    <a:lnTo>
                      <a:pt x="14487" y="17182"/>
                    </a:lnTo>
                    <a:cubicBezTo>
                      <a:pt x="14656" y="16901"/>
                      <a:pt x="14880" y="16536"/>
                      <a:pt x="15189" y="16480"/>
                    </a:cubicBezTo>
                    <a:lnTo>
                      <a:pt x="15189" y="16087"/>
                    </a:lnTo>
                    <a:cubicBezTo>
                      <a:pt x="15217" y="15273"/>
                      <a:pt x="15189" y="14459"/>
                      <a:pt x="15105" y="13645"/>
                    </a:cubicBezTo>
                    <a:lnTo>
                      <a:pt x="15077" y="13420"/>
                    </a:lnTo>
                    <a:cubicBezTo>
                      <a:pt x="14992" y="13139"/>
                      <a:pt x="14992" y="12830"/>
                      <a:pt x="15077" y="12550"/>
                    </a:cubicBezTo>
                    <a:cubicBezTo>
                      <a:pt x="15105" y="12297"/>
                      <a:pt x="15161" y="12044"/>
                      <a:pt x="15189" y="11820"/>
                    </a:cubicBezTo>
                    <a:cubicBezTo>
                      <a:pt x="15329" y="10753"/>
                      <a:pt x="15329" y="10584"/>
                      <a:pt x="14712" y="9658"/>
                    </a:cubicBezTo>
                    <a:cubicBezTo>
                      <a:pt x="14459" y="9237"/>
                      <a:pt x="14291" y="8788"/>
                      <a:pt x="14234" y="8282"/>
                    </a:cubicBezTo>
                    <a:lnTo>
                      <a:pt x="14122" y="8338"/>
                    </a:lnTo>
                    <a:cubicBezTo>
                      <a:pt x="13898" y="8479"/>
                      <a:pt x="13673" y="8535"/>
                      <a:pt x="13420" y="8535"/>
                    </a:cubicBezTo>
                    <a:cubicBezTo>
                      <a:pt x="13336" y="8647"/>
                      <a:pt x="13252" y="8900"/>
                      <a:pt x="13168" y="9068"/>
                    </a:cubicBezTo>
                    <a:cubicBezTo>
                      <a:pt x="13027" y="9321"/>
                      <a:pt x="12971" y="9630"/>
                      <a:pt x="12943" y="9939"/>
                    </a:cubicBezTo>
                    <a:cubicBezTo>
                      <a:pt x="12915" y="10444"/>
                      <a:pt x="12746" y="10641"/>
                      <a:pt x="12269" y="10865"/>
                    </a:cubicBezTo>
                    <a:cubicBezTo>
                      <a:pt x="12101" y="10949"/>
                      <a:pt x="11988" y="11062"/>
                      <a:pt x="11904" y="11230"/>
                    </a:cubicBezTo>
                    <a:cubicBezTo>
                      <a:pt x="11820" y="11483"/>
                      <a:pt x="11567" y="11651"/>
                      <a:pt x="11287" y="11679"/>
                    </a:cubicBezTo>
                    <a:cubicBezTo>
                      <a:pt x="11034" y="11651"/>
                      <a:pt x="10781" y="11567"/>
                      <a:pt x="10557" y="11455"/>
                    </a:cubicBezTo>
                    <a:lnTo>
                      <a:pt x="9518" y="10977"/>
                    </a:lnTo>
                    <a:cubicBezTo>
                      <a:pt x="9293" y="10977"/>
                      <a:pt x="9125" y="10837"/>
                      <a:pt x="9097" y="10612"/>
                    </a:cubicBezTo>
                    <a:cubicBezTo>
                      <a:pt x="8956" y="10276"/>
                      <a:pt x="9153" y="9911"/>
                      <a:pt x="9490" y="9461"/>
                    </a:cubicBezTo>
                    <a:cubicBezTo>
                      <a:pt x="9546" y="9377"/>
                      <a:pt x="9574" y="9349"/>
                      <a:pt x="9602" y="9293"/>
                    </a:cubicBezTo>
                    <a:lnTo>
                      <a:pt x="9602" y="9181"/>
                    </a:lnTo>
                    <a:cubicBezTo>
                      <a:pt x="9630" y="8928"/>
                      <a:pt x="9714" y="8872"/>
                      <a:pt x="10220" y="8535"/>
                    </a:cubicBezTo>
                    <a:cubicBezTo>
                      <a:pt x="10334" y="8440"/>
                      <a:pt x="10488" y="8383"/>
                      <a:pt x="10653" y="8383"/>
                    </a:cubicBezTo>
                    <a:cubicBezTo>
                      <a:pt x="10732" y="8383"/>
                      <a:pt x="10813" y="8396"/>
                      <a:pt x="10894" y="8423"/>
                    </a:cubicBezTo>
                    <a:lnTo>
                      <a:pt x="10894" y="8338"/>
                    </a:lnTo>
                    <a:cubicBezTo>
                      <a:pt x="10922" y="7496"/>
                      <a:pt x="11034" y="7159"/>
                      <a:pt x="11202" y="6963"/>
                    </a:cubicBezTo>
                    <a:cubicBezTo>
                      <a:pt x="11174" y="6682"/>
                      <a:pt x="11062" y="6092"/>
                      <a:pt x="10978" y="5699"/>
                    </a:cubicBezTo>
                    <a:cubicBezTo>
                      <a:pt x="10894" y="5026"/>
                      <a:pt x="10669" y="4380"/>
                      <a:pt x="10388" y="3790"/>
                    </a:cubicBezTo>
                    <a:cubicBezTo>
                      <a:pt x="10079" y="3201"/>
                      <a:pt x="10107" y="2920"/>
                      <a:pt x="10529" y="2134"/>
                    </a:cubicBezTo>
                    <a:cubicBezTo>
                      <a:pt x="10753" y="1713"/>
                      <a:pt x="11090" y="1376"/>
                      <a:pt x="11455" y="1067"/>
                    </a:cubicBezTo>
                    <a:lnTo>
                      <a:pt x="11399" y="1067"/>
                    </a:lnTo>
                    <a:cubicBezTo>
                      <a:pt x="10472" y="955"/>
                      <a:pt x="10051" y="870"/>
                      <a:pt x="9771" y="814"/>
                    </a:cubicBezTo>
                    <a:cubicBezTo>
                      <a:pt x="9434" y="730"/>
                      <a:pt x="9097" y="702"/>
                      <a:pt x="8760" y="674"/>
                    </a:cubicBezTo>
                    <a:lnTo>
                      <a:pt x="8676" y="674"/>
                    </a:lnTo>
                    <a:cubicBezTo>
                      <a:pt x="8620" y="814"/>
                      <a:pt x="8479" y="899"/>
                      <a:pt x="8339" y="899"/>
                    </a:cubicBezTo>
                    <a:cubicBezTo>
                      <a:pt x="7974" y="870"/>
                      <a:pt x="7609" y="786"/>
                      <a:pt x="7272" y="674"/>
                    </a:cubicBezTo>
                    <a:cubicBezTo>
                      <a:pt x="6374" y="421"/>
                      <a:pt x="6065" y="169"/>
                      <a:pt x="5924" y="0"/>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37"/>
              <p:cNvSpPr/>
              <p:nvPr/>
            </p:nvSpPr>
            <p:spPr>
              <a:xfrm>
                <a:off x="4497475" y="2658150"/>
                <a:ext cx="412025" cy="704700"/>
              </a:xfrm>
              <a:custGeom>
                <a:rect b="b" l="l" r="r" t="t"/>
                <a:pathLst>
                  <a:path extrusionOk="0" h="28188" w="16481">
                    <a:moveTo>
                      <a:pt x="11483" y="1"/>
                    </a:moveTo>
                    <a:lnTo>
                      <a:pt x="10809" y="57"/>
                    </a:lnTo>
                    <a:lnTo>
                      <a:pt x="842" y="899"/>
                    </a:lnTo>
                    <a:lnTo>
                      <a:pt x="842" y="1236"/>
                    </a:lnTo>
                    <a:lnTo>
                      <a:pt x="842" y="1854"/>
                    </a:lnTo>
                    <a:lnTo>
                      <a:pt x="842" y="1910"/>
                    </a:lnTo>
                    <a:lnTo>
                      <a:pt x="842" y="2191"/>
                    </a:lnTo>
                    <a:lnTo>
                      <a:pt x="842" y="2275"/>
                    </a:lnTo>
                    <a:lnTo>
                      <a:pt x="842" y="2640"/>
                    </a:lnTo>
                    <a:lnTo>
                      <a:pt x="842" y="2668"/>
                    </a:lnTo>
                    <a:lnTo>
                      <a:pt x="842" y="3061"/>
                    </a:lnTo>
                    <a:lnTo>
                      <a:pt x="842" y="3145"/>
                    </a:lnTo>
                    <a:lnTo>
                      <a:pt x="842" y="3454"/>
                    </a:lnTo>
                    <a:lnTo>
                      <a:pt x="842" y="3594"/>
                    </a:lnTo>
                    <a:lnTo>
                      <a:pt x="842" y="3931"/>
                    </a:lnTo>
                    <a:lnTo>
                      <a:pt x="842" y="4015"/>
                    </a:lnTo>
                    <a:cubicBezTo>
                      <a:pt x="842" y="4156"/>
                      <a:pt x="814" y="4296"/>
                      <a:pt x="814" y="4437"/>
                    </a:cubicBezTo>
                    <a:lnTo>
                      <a:pt x="814" y="4521"/>
                    </a:lnTo>
                    <a:cubicBezTo>
                      <a:pt x="814" y="4633"/>
                      <a:pt x="786" y="4745"/>
                      <a:pt x="786" y="4858"/>
                    </a:cubicBezTo>
                    <a:lnTo>
                      <a:pt x="786" y="4998"/>
                    </a:lnTo>
                    <a:cubicBezTo>
                      <a:pt x="786" y="5110"/>
                      <a:pt x="758" y="5223"/>
                      <a:pt x="730" y="5307"/>
                    </a:cubicBezTo>
                    <a:lnTo>
                      <a:pt x="730" y="5447"/>
                    </a:lnTo>
                    <a:cubicBezTo>
                      <a:pt x="702" y="5588"/>
                      <a:pt x="702" y="5728"/>
                      <a:pt x="674" y="5896"/>
                    </a:cubicBezTo>
                    <a:cubicBezTo>
                      <a:pt x="590" y="6430"/>
                      <a:pt x="506" y="6935"/>
                      <a:pt x="365" y="7469"/>
                    </a:cubicBezTo>
                    <a:cubicBezTo>
                      <a:pt x="253" y="7974"/>
                      <a:pt x="197" y="8479"/>
                      <a:pt x="141" y="8985"/>
                    </a:cubicBezTo>
                    <a:cubicBezTo>
                      <a:pt x="0" y="10164"/>
                      <a:pt x="56" y="10388"/>
                      <a:pt x="197" y="11034"/>
                    </a:cubicBezTo>
                    <a:cubicBezTo>
                      <a:pt x="506" y="12354"/>
                      <a:pt x="702" y="13701"/>
                      <a:pt x="786" y="15049"/>
                    </a:cubicBezTo>
                    <a:cubicBezTo>
                      <a:pt x="842" y="16144"/>
                      <a:pt x="955" y="17239"/>
                      <a:pt x="1123" y="18306"/>
                    </a:cubicBezTo>
                    <a:cubicBezTo>
                      <a:pt x="1236" y="18951"/>
                      <a:pt x="1292" y="19569"/>
                      <a:pt x="1264" y="20215"/>
                    </a:cubicBezTo>
                    <a:cubicBezTo>
                      <a:pt x="1348" y="21141"/>
                      <a:pt x="1320" y="22068"/>
                      <a:pt x="1207" y="22994"/>
                    </a:cubicBezTo>
                    <a:cubicBezTo>
                      <a:pt x="1151" y="23499"/>
                      <a:pt x="1095" y="24173"/>
                      <a:pt x="1011" y="25801"/>
                    </a:cubicBezTo>
                    <a:cubicBezTo>
                      <a:pt x="1011" y="26082"/>
                      <a:pt x="983" y="26391"/>
                      <a:pt x="955" y="26672"/>
                    </a:cubicBezTo>
                    <a:cubicBezTo>
                      <a:pt x="1011" y="26672"/>
                      <a:pt x="1039" y="26672"/>
                      <a:pt x="1095" y="26700"/>
                    </a:cubicBezTo>
                    <a:lnTo>
                      <a:pt x="1123" y="26700"/>
                    </a:lnTo>
                    <a:cubicBezTo>
                      <a:pt x="1151" y="26728"/>
                      <a:pt x="1179" y="26728"/>
                      <a:pt x="1207" y="26756"/>
                    </a:cubicBezTo>
                    <a:lnTo>
                      <a:pt x="1236" y="26784"/>
                    </a:lnTo>
                    <a:lnTo>
                      <a:pt x="1292" y="26840"/>
                    </a:lnTo>
                    <a:lnTo>
                      <a:pt x="1348" y="26896"/>
                    </a:lnTo>
                    <a:lnTo>
                      <a:pt x="1376" y="26924"/>
                    </a:lnTo>
                    <a:lnTo>
                      <a:pt x="1404" y="27009"/>
                    </a:lnTo>
                    <a:lnTo>
                      <a:pt x="1432" y="27037"/>
                    </a:lnTo>
                    <a:lnTo>
                      <a:pt x="1488" y="27121"/>
                    </a:lnTo>
                    <a:lnTo>
                      <a:pt x="1488" y="27149"/>
                    </a:lnTo>
                    <a:lnTo>
                      <a:pt x="1516" y="27205"/>
                    </a:lnTo>
                    <a:lnTo>
                      <a:pt x="1516" y="27233"/>
                    </a:lnTo>
                    <a:lnTo>
                      <a:pt x="1544" y="27318"/>
                    </a:lnTo>
                    <a:cubicBezTo>
                      <a:pt x="1579" y="27310"/>
                      <a:pt x="1615" y="27307"/>
                      <a:pt x="1650" y="27307"/>
                    </a:cubicBezTo>
                    <a:cubicBezTo>
                      <a:pt x="1755" y="27307"/>
                      <a:pt x="1860" y="27339"/>
                      <a:pt x="1965" y="27402"/>
                    </a:cubicBezTo>
                    <a:lnTo>
                      <a:pt x="2050" y="27458"/>
                    </a:lnTo>
                    <a:cubicBezTo>
                      <a:pt x="2106" y="27121"/>
                      <a:pt x="2162" y="26840"/>
                      <a:pt x="2190" y="26588"/>
                    </a:cubicBezTo>
                    <a:cubicBezTo>
                      <a:pt x="2190" y="26363"/>
                      <a:pt x="2246" y="26138"/>
                      <a:pt x="2330" y="25886"/>
                    </a:cubicBezTo>
                    <a:cubicBezTo>
                      <a:pt x="2330" y="25830"/>
                      <a:pt x="2274" y="25717"/>
                      <a:pt x="2274" y="25689"/>
                    </a:cubicBezTo>
                    <a:cubicBezTo>
                      <a:pt x="2190" y="25521"/>
                      <a:pt x="2190" y="25324"/>
                      <a:pt x="2274" y="25156"/>
                    </a:cubicBezTo>
                    <a:lnTo>
                      <a:pt x="2387" y="24959"/>
                    </a:lnTo>
                    <a:lnTo>
                      <a:pt x="2583" y="24959"/>
                    </a:lnTo>
                    <a:cubicBezTo>
                      <a:pt x="2780" y="24959"/>
                      <a:pt x="2808" y="25015"/>
                      <a:pt x="3145" y="25605"/>
                    </a:cubicBezTo>
                    <a:cubicBezTo>
                      <a:pt x="3397" y="26054"/>
                      <a:pt x="3594" y="26559"/>
                      <a:pt x="3650" y="27065"/>
                    </a:cubicBezTo>
                    <a:cubicBezTo>
                      <a:pt x="3678" y="27233"/>
                      <a:pt x="3734" y="27374"/>
                      <a:pt x="3762" y="27542"/>
                    </a:cubicBezTo>
                    <a:cubicBezTo>
                      <a:pt x="3846" y="27767"/>
                      <a:pt x="3846" y="27991"/>
                      <a:pt x="3790" y="28188"/>
                    </a:cubicBezTo>
                    <a:lnTo>
                      <a:pt x="3818" y="28188"/>
                    </a:lnTo>
                    <a:cubicBezTo>
                      <a:pt x="4155" y="28076"/>
                      <a:pt x="4436" y="27879"/>
                      <a:pt x="4689" y="27654"/>
                    </a:cubicBezTo>
                    <a:cubicBezTo>
                      <a:pt x="4913" y="27458"/>
                      <a:pt x="5026" y="27402"/>
                      <a:pt x="5868" y="27233"/>
                    </a:cubicBezTo>
                    <a:lnTo>
                      <a:pt x="6064" y="27177"/>
                    </a:lnTo>
                    <a:lnTo>
                      <a:pt x="6177" y="23415"/>
                    </a:lnTo>
                    <a:lnTo>
                      <a:pt x="5082" y="22769"/>
                    </a:lnTo>
                    <a:lnTo>
                      <a:pt x="4857" y="20523"/>
                    </a:lnTo>
                    <a:lnTo>
                      <a:pt x="14852" y="19765"/>
                    </a:lnTo>
                    <a:cubicBezTo>
                      <a:pt x="14852" y="19400"/>
                      <a:pt x="14908" y="19035"/>
                      <a:pt x="14992" y="18699"/>
                    </a:cubicBezTo>
                    <a:cubicBezTo>
                      <a:pt x="15132" y="17856"/>
                      <a:pt x="15497" y="17042"/>
                      <a:pt x="16003" y="16340"/>
                    </a:cubicBezTo>
                    <a:cubicBezTo>
                      <a:pt x="16368" y="15863"/>
                      <a:pt x="16480" y="15666"/>
                      <a:pt x="16284" y="14656"/>
                    </a:cubicBezTo>
                    <a:cubicBezTo>
                      <a:pt x="16171" y="14066"/>
                      <a:pt x="16115" y="13757"/>
                      <a:pt x="16087" y="13533"/>
                    </a:cubicBezTo>
                    <a:cubicBezTo>
                      <a:pt x="16087" y="13336"/>
                      <a:pt x="16003" y="13168"/>
                      <a:pt x="15919" y="12999"/>
                    </a:cubicBezTo>
                    <a:cubicBezTo>
                      <a:pt x="15778" y="12719"/>
                      <a:pt x="15554" y="12241"/>
                      <a:pt x="15132" y="11259"/>
                    </a:cubicBezTo>
                    <a:cubicBezTo>
                      <a:pt x="14880" y="10613"/>
                      <a:pt x="14571" y="10023"/>
                      <a:pt x="14150" y="9462"/>
                    </a:cubicBezTo>
                    <a:cubicBezTo>
                      <a:pt x="13841" y="9041"/>
                      <a:pt x="13785" y="8872"/>
                      <a:pt x="13504" y="7104"/>
                    </a:cubicBezTo>
                    <a:lnTo>
                      <a:pt x="13392" y="6318"/>
                    </a:lnTo>
                    <a:cubicBezTo>
                      <a:pt x="13308" y="5475"/>
                      <a:pt x="13167" y="4633"/>
                      <a:pt x="12943" y="3791"/>
                    </a:cubicBezTo>
                    <a:lnTo>
                      <a:pt x="12887" y="3538"/>
                    </a:lnTo>
                    <a:cubicBezTo>
                      <a:pt x="12887" y="3482"/>
                      <a:pt x="12858" y="3426"/>
                      <a:pt x="12830" y="3370"/>
                    </a:cubicBezTo>
                    <a:lnTo>
                      <a:pt x="12802" y="3286"/>
                    </a:lnTo>
                    <a:lnTo>
                      <a:pt x="12774" y="3201"/>
                    </a:lnTo>
                    <a:lnTo>
                      <a:pt x="12746" y="3089"/>
                    </a:lnTo>
                    <a:lnTo>
                      <a:pt x="12718" y="2977"/>
                    </a:lnTo>
                    <a:lnTo>
                      <a:pt x="12662" y="2864"/>
                    </a:lnTo>
                    <a:lnTo>
                      <a:pt x="12634" y="2752"/>
                    </a:lnTo>
                    <a:lnTo>
                      <a:pt x="12578" y="2612"/>
                    </a:lnTo>
                    <a:lnTo>
                      <a:pt x="12522" y="2528"/>
                    </a:lnTo>
                    <a:lnTo>
                      <a:pt x="12465" y="2359"/>
                    </a:lnTo>
                    <a:lnTo>
                      <a:pt x="12437" y="2275"/>
                    </a:lnTo>
                    <a:lnTo>
                      <a:pt x="12353" y="2106"/>
                    </a:lnTo>
                    <a:lnTo>
                      <a:pt x="12325" y="2050"/>
                    </a:lnTo>
                    <a:lnTo>
                      <a:pt x="12241" y="1854"/>
                    </a:lnTo>
                    <a:lnTo>
                      <a:pt x="12241" y="1798"/>
                    </a:lnTo>
                    <a:cubicBezTo>
                      <a:pt x="12072" y="1405"/>
                      <a:pt x="11904" y="983"/>
                      <a:pt x="11735" y="618"/>
                    </a:cubicBezTo>
                    <a:lnTo>
                      <a:pt x="11735" y="590"/>
                    </a:lnTo>
                    <a:lnTo>
                      <a:pt x="11679" y="450"/>
                    </a:lnTo>
                    <a:lnTo>
                      <a:pt x="11623" y="366"/>
                    </a:lnTo>
                    <a:lnTo>
                      <a:pt x="11595" y="253"/>
                    </a:lnTo>
                    <a:lnTo>
                      <a:pt x="11539" y="141"/>
                    </a:lnTo>
                    <a:lnTo>
                      <a:pt x="11511" y="57"/>
                    </a:lnTo>
                    <a:lnTo>
                      <a:pt x="11483" y="1"/>
                    </a:ln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37"/>
              <p:cNvSpPr/>
              <p:nvPr/>
            </p:nvSpPr>
            <p:spPr>
              <a:xfrm>
                <a:off x="4641350" y="3171925"/>
                <a:ext cx="986150" cy="797350"/>
              </a:xfrm>
              <a:custGeom>
                <a:rect b="b" l="l" r="r" t="t"/>
                <a:pathLst>
                  <a:path extrusionOk="0" h="31894" w="39446">
                    <a:moveTo>
                      <a:pt x="9209" y="0"/>
                    </a:moveTo>
                    <a:lnTo>
                      <a:pt x="1" y="702"/>
                    </a:lnTo>
                    <a:lnTo>
                      <a:pt x="85" y="1713"/>
                    </a:lnTo>
                    <a:lnTo>
                      <a:pt x="1208" y="2331"/>
                    </a:lnTo>
                    <a:lnTo>
                      <a:pt x="1095" y="6345"/>
                    </a:lnTo>
                    <a:cubicBezTo>
                      <a:pt x="1348" y="6233"/>
                      <a:pt x="1629" y="6149"/>
                      <a:pt x="1938" y="6093"/>
                    </a:cubicBezTo>
                    <a:cubicBezTo>
                      <a:pt x="2443" y="6037"/>
                      <a:pt x="2920" y="5840"/>
                      <a:pt x="3341" y="5559"/>
                    </a:cubicBezTo>
                    <a:cubicBezTo>
                      <a:pt x="3482" y="5447"/>
                      <a:pt x="3678" y="5307"/>
                      <a:pt x="3959" y="5138"/>
                    </a:cubicBezTo>
                    <a:cubicBezTo>
                      <a:pt x="4184" y="5026"/>
                      <a:pt x="4352" y="4829"/>
                      <a:pt x="4408" y="4577"/>
                    </a:cubicBezTo>
                    <a:cubicBezTo>
                      <a:pt x="4492" y="4436"/>
                      <a:pt x="4605" y="4099"/>
                      <a:pt x="4914" y="4099"/>
                    </a:cubicBezTo>
                    <a:cubicBezTo>
                      <a:pt x="5082" y="4099"/>
                      <a:pt x="5279" y="4184"/>
                      <a:pt x="5587" y="4436"/>
                    </a:cubicBezTo>
                    <a:cubicBezTo>
                      <a:pt x="6037" y="4745"/>
                      <a:pt x="6205" y="4942"/>
                      <a:pt x="6261" y="5250"/>
                    </a:cubicBezTo>
                    <a:cubicBezTo>
                      <a:pt x="6402" y="5391"/>
                      <a:pt x="6570" y="5475"/>
                      <a:pt x="6738" y="5559"/>
                    </a:cubicBezTo>
                    <a:cubicBezTo>
                      <a:pt x="7047" y="5756"/>
                      <a:pt x="7356" y="5896"/>
                      <a:pt x="7693" y="6037"/>
                    </a:cubicBezTo>
                    <a:cubicBezTo>
                      <a:pt x="8058" y="6149"/>
                      <a:pt x="8367" y="6373"/>
                      <a:pt x="8563" y="6710"/>
                    </a:cubicBezTo>
                    <a:cubicBezTo>
                      <a:pt x="8676" y="6823"/>
                      <a:pt x="8760" y="6963"/>
                      <a:pt x="8788" y="7131"/>
                    </a:cubicBezTo>
                    <a:lnTo>
                      <a:pt x="9069" y="7328"/>
                    </a:lnTo>
                    <a:cubicBezTo>
                      <a:pt x="9602" y="7805"/>
                      <a:pt x="10248" y="8142"/>
                      <a:pt x="10950" y="8367"/>
                    </a:cubicBezTo>
                    <a:cubicBezTo>
                      <a:pt x="11174" y="8395"/>
                      <a:pt x="11343" y="8535"/>
                      <a:pt x="11455" y="8732"/>
                    </a:cubicBezTo>
                    <a:cubicBezTo>
                      <a:pt x="11511" y="8844"/>
                      <a:pt x="11539" y="8956"/>
                      <a:pt x="11511" y="9069"/>
                    </a:cubicBezTo>
                    <a:cubicBezTo>
                      <a:pt x="12157" y="8788"/>
                      <a:pt x="12353" y="8704"/>
                      <a:pt x="12494" y="8648"/>
                    </a:cubicBezTo>
                    <a:cubicBezTo>
                      <a:pt x="12634" y="8591"/>
                      <a:pt x="12775" y="8535"/>
                      <a:pt x="13504" y="8170"/>
                    </a:cubicBezTo>
                    <a:cubicBezTo>
                      <a:pt x="13954" y="7974"/>
                      <a:pt x="14375" y="7721"/>
                      <a:pt x="14768" y="7412"/>
                    </a:cubicBezTo>
                    <a:cubicBezTo>
                      <a:pt x="14992" y="7216"/>
                      <a:pt x="15245" y="7075"/>
                      <a:pt x="15554" y="6991"/>
                    </a:cubicBezTo>
                    <a:cubicBezTo>
                      <a:pt x="15779" y="6907"/>
                      <a:pt x="15975" y="6795"/>
                      <a:pt x="16144" y="6598"/>
                    </a:cubicBezTo>
                    <a:cubicBezTo>
                      <a:pt x="16284" y="6402"/>
                      <a:pt x="16508" y="6289"/>
                      <a:pt x="16761" y="6289"/>
                    </a:cubicBezTo>
                    <a:lnTo>
                      <a:pt x="17210" y="6289"/>
                    </a:lnTo>
                    <a:cubicBezTo>
                      <a:pt x="17996" y="6289"/>
                      <a:pt x="18614" y="6710"/>
                      <a:pt x="19148" y="7525"/>
                    </a:cubicBezTo>
                    <a:cubicBezTo>
                      <a:pt x="19428" y="7890"/>
                      <a:pt x="19484" y="8395"/>
                      <a:pt x="19316" y="8844"/>
                    </a:cubicBezTo>
                    <a:cubicBezTo>
                      <a:pt x="19653" y="8956"/>
                      <a:pt x="20214" y="9125"/>
                      <a:pt x="20439" y="9209"/>
                    </a:cubicBezTo>
                    <a:cubicBezTo>
                      <a:pt x="21365" y="9490"/>
                      <a:pt x="22292" y="9630"/>
                      <a:pt x="23246" y="9630"/>
                    </a:cubicBezTo>
                    <a:cubicBezTo>
                      <a:pt x="23948" y="9630"/>
                      <a:pt x="24482" y="9630"/>
                      <a:pt x="24706" y="10725"/>
                    </a:cubicBezTo>
                    <a:cubicBezTo>
                      <a:pt x="24819" y="11258"/>
                      <a:pt x="24762" y="11623"/>
                      <a:pt x="24538" y="11876"/>
                    </a:cubicBezTo>
                    <a:cubicBezTo>
                      <a:pt x="24594" y="11988"/>
                      <a:pt x="24678" y="12185"/>
                      <a:pt x="24875" y="12494"/>
                    </a:cubicBezTo>
                    <a:cubicBezTo>
                      <a:pt x="25296" y="13196"/>
                      <a:pt x="25605" y="13196"/>
                      <a:pt x="25745" y="13196"/>
                    </a:cubicBezTo>
                    <a:lnTo>
                      <a:pt x="25942" y="13196"/>
                    </a:lnTo>
                    <a:cubicBezTo>
                      <a:pt x="26110" y="13196"/>
                      <a:pt x="26278" y="13308"/>
                      <a:pt x="26335" y="13448"/>
                    </a:cubicBezTo>
                    <a:cubicBezTo>
                      <a:pt x="26475" y="13757"/>
                      <a:pt x="26391" y="13954"/>
                      <a:pt x="25998" y="14880"/>
                    </a:cubicBezTo>
                    <a:cubicBezTo>
                      <a:pt x="25156" y="16761"/>
                      <a:pt x="25071" y="17407"/>
                      <a:pt x="25071" y="17435"/>
                    </a:cubicBezTo>
                    <a:lnTo>
                      <a:pt x="24987" y="17940"/>
                    </a:lnTo>
                    <a:cubicBezTo>
                      <a:pt x="25071" y="18081"/>
                      <a:pt x="25156" y="18277"/>
                      <a:pt x="25296" y="18558"/>
                    </a:cubicBezTo>
                    <a:cubicBezTo>
                      <a:pt x="25745" y="19400"/>
                      <a:pt x="26194" y="19512"/>
                      <a:pt x="26531" y="19625"/>
                    </a:cubicBezTo>
                    <a:cubicBezTo>
                      <a:pt x="26784" y="19653"/>
                      <a:pt x="27037" y="19793"/>
                      <a:pt x="27149" y="20018"/>
                    </a:cubicBezTo>
                    <a:cubicBezTo>
                      <a:pt x="27261" y="20299"/>
                      <a:pt x="27261" y="20607"/>
                      <a:pt x="27205" y="20888"/>
                    </a:cubicBezTo>
                    <a:cubicBezTo>
                      <a:pt x="27065" y="21365"/>
                      <a:pt x="26896" y="21815"/>
                      <a:pt x="26615" y="22236"/>
                    </a:cubicBezTo>
                    <a:cubicBezTo>
                      <a:pt x="26307" y="22769"/>
                      <a:pt x="26307" y="22853"/>
                      <a:pt x="26419" y="23050"/>
                    </a:cubicBezTo>
                    <a:cubicBezTo>
                      <a:pt x="26559" y="23274"/>
                      <a:pt x="26643" y="23499"/>
                      <a:pt x="26728" y="23752"/>
                    </a:cubicBezTo>
                    <a:cubicBezTo>
                      <a:pt x="26784" y="23920"/>
                      <a:pt x="26812" y="23976"/>
                      <a:pt x="27401" y="24229"/>
                    </a:cubicBezTo>
                    <a:cubicBezTo>
                      <a:pt x="27598" y="24341"/>
                      <a:pt x="27823" y="24397"/>
                      <a:pt x="28047" y="24426"/>
                    </a:cubicBezTo>
                    <a:cubicBezTo>
                      <a:pt x="28412" y="24454"/>
                      <a:pt x="28496" y="24622"/>
                      <a:pt x="28749" y="25127"/>
                    </a:cubicBezTo>
                    <a:lnTo>
                      <a:pt x="28918" y="25464"/>
                    </a:lnTo>
                    <a:cubicBezTo>
                      <a:pt x="29114" y="25829"/>
                      <a:pt x="29142" y="26278"/>
                      <a:pt x="29030" y="26672"/>
                    </a:cubicBezTo>
                    <a:lnTo>
                      <a:pt x="29423" y="26672"/>
                    </a:lnTo>
                    <a:cubicBezTo>
                      <a:pt x="29872" y="26672"/>
                      <a:pt x="30349" y="26587"/>
                      <a:pt x="30770" y="26363"/>
                    </a:cubicBezTo>
                    <a:cubicBezTo>
                      <a:pt x="30911" y="26307"/>
                      <a:pt x="31051" y="26250"/>
                      <a:pt x="31220" y="26250"/>
                    </a:cubicBezTo>
                    <a:cubicBezTo>
                      <a:pt x="31613" y="26250"/>
                      <a:pt x="31893" y="26559"/>
                      <a:pt x="32539" y="27430"/>
                    </a:cubicBezTo>
                    <a:cubicBezTo>
                      <a:pt x="33185" y="28300"/>
                      <a:pt x="33466" y="28496"/>
                      <a:pt x="33606" y="28609"/>
                    </a:cubicBezTo>
                    <a:cubicBezTo>
                      <a:pt x="33887" y="28805"/>
                      <a:pt x="33999" y="28946"/>
                      <a:pt x="34392" y="29647"/>
                    </a:cubicBezTo>
                    <a:cubicBezTo>
                      <a:pt x="34645" y="30125"/>
                      <a:pt x="34757" y="30686"/>
                      <a:pt x="34645" y="31220"/>
                    </a:cubicBezTo>
                    <a:cubicBezTo>
                      <a:pt x="34785" y="31276"/>
                      <a:pt x="34897" y="31304"/>
                      <a:pt x="35038" y="31332"/>
                    </a:cubicBezTo>
                    <a:cubicBezTo>
                      <a:pt x="35403" y="31444"/>
                      <a:pt x="35768" y="31557"/>
                      <a:pt x="36105" y="31753"/>
                    </a:cubicBezTo>
                    <a:cubicBezTo>
                      <a:pt x="36189" y="31809"/>
                      <a:pt x="36301" y="31865"/>
                      <a:pt x="36413" y="31893"/>
                    </a:cubicBezTo>
                    <a:cubicBezTo>
                      <a:pt x="36554" y="31893"/>
                      <a:pt x="36778" y="31725"/>
                      <a:pt x="37171" y="31416"/>
                    </a:cubicBezTo>
                    <a:cubicBezTo>
                      <a:pt x="37368" y="31220"/>
                      <a:pt x="37621" y="31107"/>
                      <a:pt x="37901" y="31107"/>
                    </a:cubicBezTo>
                    <a:cubicBezTo>
                      <a:pt x="38098" y="31107"/>
                      <a:pt x="38266" y="31163"/>
                      <a:pt x="38435" y="31276"/>
                    </a:cubicBezTo>
                    <a:cubicBezTo>
                      <a:pt x="38435" y="30939"/>
                      <a:pt x="38435" y="30574"/>
                      <a:pt x="38435" y="30377"/>
                    </a:cubicBezTo>
                    <a:cubicBezTo>
                      <a:pt x="38463" y="29479"/>
                      <a:pt x="38407" y="28553"/>
                      <a:pt x="38238" y="27654"/>
                    </a:cubicBezTo>
                    <a:cubicBezTo>
                      <a:pt x="38098" y="27121"/>
                      <a:pt x="38182" y="26531"/>
                      <a:pt x="38519" y="26054"/>
                    </a:cubicBezTo>
                    <a:cubicBezTo>
                      <a:pt x="38659" y="25717"/>
                      <a:pt x="38968" y="25492"/>
                      <a:pt x="39333" y="25492"/>
                    </a:cubicBezTo>
                    <a:lnTo>
                      <a:pt x="39446" y="25492"/>
                    </a:lnTo>
                    <a:cubicBezTo>
                      <a:pt x="39446" y="25184"/>
                      <a:pt x="39446" y="24903"/>
                      <a:pt x="39389" y="24594"/>
                    </a:cubicBezTo>
                    <a:cubicBezTo>
                      <a:pt x="39333" y="24117"/>
                      <a:pt x="39333" y="23639"/>
                      <a:pt x="39389" y="23162"/>
                    </a:cubicBezTo>
                    <a:cubicBezTo>
                      <a:pt x="39361" y="23106"/>
                      <a:pt x="39333" y="22966"/>
                      <a:pt x="39277" y="22853"/>
                    </a:cubicBezTo>
                    <a:cubicBezTo>
                      <a:pt x="39137" y="22573"/>
                      <a:pt x="38968" y="22180"/>
                      <a:pt x="38688" y="21506"/>
                    </a:cubicBezTo>
                    <a:cubicBezTo>
                      <a:pt x="38407" y="20888"/>
                      <a:pt x="38182" y="20270"/>
                      <a:pt x="37986" y="19653"/>
                    </a:cubicBezTo>
                    <a:cubicBezTo>
                      <a:pt x="37761" y="18923"/>
                      <a:pt x="37452" y="18221"/>
                      <a:pt x="37115" y="17547"/>
                    </a:cubicBezTo>
                    <a:cubicBezTo>
                      <a:pt x="36778" y="16705"/>
                      <a:pt x="36385" y="15891"/>
                      <a:pt x="35880" y="15105"/>
                    </a:cubicBezTo>
                    <a:cubicBezTo>
                      <a:pt x="35599" y="14627"/>
                      <a:pt x="35347" y="14150"/>
                      <a:pt x="35122" y="13645"/>
                    </a:cubicBezTo>
                    <a:cubicBezTo>
                      <a:pt x="34954" y="13196"/>
                      <a:pt x="34729" y="12746"/>
                      <a:pt x="34476" y="12325"/>
                    </a:cubicBezTo>
                    <a:cubicBezTo>
                      <a:pt x="34196" y="11848"/>
                      <a:pt x="33971" y="11315"/>
                      <a:pt x="33831" y="10753"/>
                    </a:cubicBezTo>
                    <a:cubicBezTo>
                      <a:pt x="33662" y="10304"/>
                      <a:pt x="33578" y="9799"/>
                      <a:pt x="33634" y="9321"/>
                    </a:cubicBezTo>
                    <a:cubicBezTo>
                      <a:pt x="33522" y="9209"/>
                      <a:pt x="33269" y="9041"/>
                      <a:pt x="32960" y="8816"/>
                    </a:cubicBezTo>
                    <a:lnTo>
                      <a:pt x="32764" y="8676"/>
                    </a:lnTo>
                    <a:cubicBezTo>
                      <a:pt x="32399" y="8367"/>
                      <a:pt x="31978" y="8142"/>
                      <a:pt x="31528" y="8002"/>
                    </a:cubicBezTo>
                    <a:cubicBezTo>
                      <a:pt x="31107" y="7861"/>
                      <a:pt x="30967" y="7721"/>
                      <a:pt x="30237" y="6514"/>
                    </a:cubicBezTo>
                    <a:cubicBezTo>
                      <a:pt x="29984" y="6037"/>
                      <a:pt x="29591" y="5615"/>
                      <a:pt x="29142" y="5279"/>
                    </a:cubicBezTo>
                    <a:cubicBezTo>
                      <a:pt x="28609" y="4886"/>
                      <a:pt x="28440" y="4577"/>
                      <a:pt x="28609" y="3398"/>
                    </a:cubicBezTo>
                    <a:cubicBezTo>
                      <a:pt x="28637" y="3089"/>
                      <a:pt x="28665" y="2836"/>
                      <a:pt x="28693" y="2611"/>
                    </a:cubicBezTo>
                    <a:cubicBezTo>
                      <a:pt x="28833" y="1601"/>
                      <a:pt x="28805" y="1573"/>
                      <a:pt x="28665" y="1460"/>
                    </a:cubicBezTo>
                    <a:cubicBezTo>
                      <a:pt x="28553" y="1404"/>
                      <a:pt x="28468" y="1348"/>
                      <a:pt x="28356" y="1320"/>
                    </a:cubicBezTo>
                    <a:lnTo>
                      <a:pt x="28216" y="1264"/>
                    </a:lnTo>
                    <a:cubicBezTo>
                      <a:pt x="27935" y="1123"/>
                      <a:pt x="27654" y="1039"/>
                      <a:pt x="27373" y="1011"/>
                    </a:cubicBezTo>
                    <a:cubicBezTo>
                      <a:pt x="27233" y="1011"/>
                      <a:pt x="27149" y="1067"/>
                      <a:pt x="26896" y="1320"/>
                    </a:cubicBezTo>
                    <a:cubicBezTo>
                      <a:pt x="26896" y="1376"/>
                      <a:pt x="26896" y="1404"/>
                      <a:pt x="26896" y="1460"/>
                    </a:cubicBezTo>
                    <a:cubicBezTo>
                      <a:pt x="26924" y="1853"/>
                      <a:pt x="26756" y="1966"/>
                      <a:pt x="25520" y="2555"/>
                    </a:cubicBezTo>
                    <a:cubicBezTo>
                      <a:pt x="25184" y="2724"/>
                      <a:pt x="24875" y="2920"/>
                      <a:pt x="24594" y="3145"/>
                    </a:cubicBezTo>
                    <a:cubicBezTo>
                      <a:pt x="24482" y="3229"/>
                      <a:pt x="24397" y="3285"/>
                      <a:pt x="24313" y="3369"/>
                    </a:cubicBezTo>
                    <a:cubicBezTo>
                      <a:pt x="24145" y="3566"/>
                      <a:pt x="23892" y="3706"/>
                      <a:pt x="23611" y="3706"/>
                    </a:cubicBezTo>
                    <a:cubicBezTo>
                      <a:pt x="23359" y="3706"/>
                      <a:pt x="23134" y="3650"/>
                      <a:pt x="22910" y="3594"/>
                    </a:cubicBezTo>
                    <a:cubicBezTo>
                      <a:pt x="22685" y="3538"/>
                      <a:pt x="22404" y="3482"/>
                      <a:pt x="22011" y="3398"/>
                    </a:cubicBezTo>
                    <a:lnTo>
                      <a:pt x="21899" y="3369"/>
                    </a:lnTo>
                    <a:cubicBezTo>
                      <a:pt x="21758" y="3313"/>
                      <a:pt x="21618" y="3285"/>
                      <a:pt x="21478" y="3229"/>
                    </a:cubicBezTo>
                    <a:cubicBezTo>
                      <a:pt x="20944" y="3117"/>
                      <a:pt x="20439" y="2864"/>
                      <a:pt x="20018" y="2527"/>
                    </a:cubicBezTo>
                    <a:cubicBezTo>
                      <a:pt x="19877" y="2443"/>
                      <a:pt x="19877" y="2443"/>
                      <a:pt x="19849" y="2443"/>
                    </a:cubicBezTo>
                    <a:cubicBezTo>
                      <a:pt x="19484" y="2499"/>
                      <a:pt x="19148" y="2583"/>
                      <a:pt x="18811" y="2724"/>
                    </a:cubicBezTo>
                    <a:cubicBezTo>
                      <a:pt x="18277" y="2864"/>
                      <a:pt x="17772" y="3089"/>
                      <a:pt x="17323" y="3426"/>
                    </a:cubicBezTo>
                    <a:cubicBezTo>
                      <a:pt x="17070" y="3622"/>
                      <a:pt x="16733" y="3734"/>
                      <a:pt x="16396" y="3734"/>
                    </a:cubicBezTo>
                    <a:lnTo>
                      <a:pt x="16087" y="3734"/>
                    </a:lnTo>
                    <a:cubicBezTo>
                      <a:pt x="16003" y="3720"/>
                      <a:pt x="15926" y="3713"/>
                      <a:pt x="15852" y="3713"/>
                    </a:cubicBezTo>
                    <a:cubicBezTo>
                      <a:pt x="15779" y="3713"/>
                      <a:pt x="15708" y="3720"/>
                      <a:pt x="15638" y="3734"/>
                    </a:cubicBezTo>
                    <a:cubicBezTo>
                      <a:pt x="15554" y="3791"/>
                      <a:pt x="15442" y="3819"/>
                      <a:pt x="15357" y="3819"/>
                    </a:cubicBezTo>
                    <a:lnTo>
                      <a:pt x="15301" y="3819"/>
                    </a:lnTo>
                    <a:cubicBezTo>
                      <a:pt x="15021" y="3791"/>
                      <a:pt x="14712" y="3706"/>
                      <a:pt x="14431" y="3622"/>
                    </a:cubicBezTo>
                    <a:cubicBezTo>
                      <a:pt x="14010" y="3510"/>
                      <a:pt x="13589" y="3426"/>
                      <a:pt x="13168" y="3398"/>
                    </a:cubicBezTo>
                    <a:cubicBezTo>
                      <a:pt x="12746" y="3369"/>
                      <a:pt x="12438" y="3341"/>
                      <a:pt x="12241" y="2724"/>
                    </a:cubicBezTo>
                    <a:cubicBezTo>
                      <a:pt x="12241" y="2724"/>
                      <a:pt x="12241" y="2696"/>
                      <a:pt x="12213" y="2668"/>
                    </a:cubicBezTo>
                    <a:cubicBezTo>
                      <a:pt x="12073" y="2499"/>
                      <a:pt x="11848" y="2246"/>
                      <a:pt x="11623" y="1938"/>
                    </a:cubicBezTo>
                    <a:cubicBezTo>
                      <a:pt x="11287" y="1488"/>
                      <a:pt x="10809" y="1152"/>
                      <a:pt x="10276" y="927"/>
                    </a:cubicBezTo>
                    <a:cubicBezTo>
                      <a:pt x="9799" y="787"/>
                      <a:pt x="9406" y="450"/>
                      <a:pt x="9209" y="0"/>
                    </a:cubicBezTo>
                    <a:close/>
                  </a:path>
                </a:pathLst>
              </a:cu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0" name="Google Shape;2780;p37"/>
            <p:cNvGrpSpPr/>
            <p:nvPr/>
          </p:nvGrpSpPr>
          <p:grpSpPr>
            <a:xfrm>
              <a:off x="1018611" y="1497662"/>
              <a:ext cx="4540685" cy="2894390"/>
              <a:chOff x="561400" y="260575"/>
              <a:chExt cx="5898525" cy="3759925"/>
            </a:xfrm>
          </p:grpSpPr>
          <p:sp>
            <p:nvSpPr>
              <p:cNvPr id="2781" name="Google Shape;2781;p37"/>
              <p:cNvSpPr/>
              <p:nvPr/>
            </p:nvSpPr>
            <p:spPr>
              <a:xfrm>
                <a:off x="1728600" y="442350"/>
                <a:ext cx="1113875" cy="773500"/>
              </a:xfrm>
              <a:custGeom>
                <a:rect b="b" l="l" r="r" t="t"/>
                <a:pathLst>
                  <a:path extrusionOk="0" h="30940" w="44555">
                    <a:moveTo>
                      <a:pt x="2022" y="1"/>
                    </a:moveTo>
                    <a:lnTo>
                      <a:pt x="1881" y="197"/>
                    </a:lnTo>
                    <a:lnTo>
                      <a:pt x="1825" y="253"/>
                    </a:lnTo>
                    <a:lnTo>
                      <a:pt x="1713" y="422"/>
                    </a:lnTo>
                    <a:lnTo>
                      <a:pt x="1657" y="506"/>
                    </a:lnTo>
                    <a:lnTo>
                      <a:pt x="1544" y="675"/>
                    </a:lnTo>
                    <a:lnTo>
                      <a:pt x="1460" y="787"/>
                    </a:lnTo>
                    <a:lnTo>
                      <a:pt x="1376" y="927"/>
                    </a:lnTo>
                    <a:lnTo>
                      <a:pt x="1292" y="1068"/>
                    </a:lnTo>
                    <a:lnTo>
                      <a:pt x="1208" y="1236"/>
                    </a:lnTo>
                    <a:lnTo>
                      <a:pt x="1123" y="1376"/>
                    </a:lnTo>
                    <a:lnTo>
                      <a:pt x="1039" y="1545"/>
                    </a:lnTo>
                    <a:lnTo>
                      <a:pt x="955" y="1685"/>
                    </a:lnTo>
                    <a:lnTo>
                      <a:pt x="871" y="1854"/>
                    </a:lnTo>
                    <a:lnTo>
                      <a:pt x="786" y="1994"/>
                    </a:lnTo>
                    <a:lnTo>
                      <a:pt x="702" y="2191"/>
                    </a:lnTo>
                    <a:lnTo>
                      <a:pt x="646" y="2331"/>
                    </a:lnTo>
                    <a:lnTo>
                      <a:pt x="590" y="2527"/>
                    </a:lnTo>
                    <a:lnTo>
                      <a:pt x="534" y="2668"/>
                    </a:lnTo>
                    <a:lnTo>
                      <a:pt x="450" y="2864"/>
                    </a:lnTo>
                    <a:lnTo>
                      <a:pt x="421" y="3005"/>
                    </a:lnTo>
                    <a:cubicBezTo>
                      <a:pt x="393" y="3061"/>
                      <a:pt x="365" y="3117"/>
                      <a:pt x="365" y="3201"/>
                    </a:cubicBezTo>
                    <a:cubicBezTo>
                      <a:pt x="337" y="3257"/>
                      <a:pt x="337" y="3286"/>
                      <a:pt x="337" y="3342"/>
                    </a:cubicBezTo>
                    <a:cubicBezTo>
                      <a:pt x="309" y="3370"/>
                      <a:pt x="309" y="3454"/>
                      <a:pt x="309" y="3510"/>
                    </a:cubicBezTo>
                    <a:cubicBezTo>
                      <a:pt x="281" y="3594"/>
                      <a:pt x="309" y="3622"/>
                      <a:pt x="281" y="3650"/>
                    </a:cubicBezTo>
                    <a:cubicBezTo>
                      <a:pt x="253" y="3707"/>
                      <a:pt x="281" y="3791"/>
                      <a:pt x="281" y="3847"/>
                    </a:cubicBezTo>
                    <a:lnTo>
                      <a:pt x="281" y="3987"/>
                    </a:lnTo>
                    <a:lnTo>
                      <a:pt x="281" y="4184"/>
                    </a:lnTo>
                    <a:lnTo>
                      <a:pt x="281" y="4296"/>
                    </a:lnTo>
                    <a:cubicBezTo>
                      <a:pt x="281" y="4380"/>
                      <a:pt x="309" y="4493"/>
                      <a:pt x="337" y="4577"/>
                    </a:cubicBezTo>
                    <a:lnTo>
                      <a:pt x="421" y="4830"/>
                    </a:lnTo>
                    <a:cubicBezTo>
                      <a:pt x="534" y="5251"/>
                      <a:pt x="674" y="5672"/>
                      <a:pt x="843" y="6093"/>
                    </a:cubicBezTo>
                    <a:cubicBezTo>
                      <a:pt x="1123" y="6795"/>
                      <a:pt x="1208" y="7076"/>
                      <a:pt x="786" y="7777"/>
                    </a:cubicBezTo>
                    <a:cubicBezTo>
                      <a:pt x="618" y="8058"/>
                      <a:pt x="365" y="8283"/>
                      <a:pt x="85" y="8423"/>
                    </a:cubicBezTo>
                    <a:lnTo>
                      <a:pt x="0" y="8451"/>
                    </a:lnTo>
                    <a:cubicBezTo>
                      <a:pt x="57" y="8620"/>
                      <a:pt x="113" y="8788"/>
                      <a:pt x="197" y="8929"/>
                    </a:cubicBezTo>
                    <a:cubicBezTo>
                      <a:pt x="337" y="9181"/>
                      <a:pt x="450" y="9462"/>
                      <a:pt x="562" y="9743"/>
                    </a:cubicBezTo>
                    <a:cubicBezTo>
                      <a:pt x="562" y="9771"/>
                      <a:pt x="562" y="9799"/>
                      <a:pt x="562" y="9827"/>
                    </a:cubicBezTo>
                    <a:cubicBezTo>
                      <a:pt x="674" y="9939"/>
                      <a:pt x="758" y="10052"/>
                      <a:pt x="843" y="10136"/>
                    </a:cubicBezTo>
                    <a:cubicBezTo>
                      <a:pt x="983" y="10304"/>
                      <a:pt x="1180" y="10501"/>
                      <a:pt x="1460" y="10838"/>
                    </a:cubicBezTo>
                    <a:cubicBezTo>
                      <a:pt x="1994" y="11483"/>
                      <a:pt x="2246" y="11539"/>
                      <a:pt x="2415" y="11568"/>
                    </a:cubicBezTo>
                    <a:cubicBezTo>
                      <a:pt x="2892" y="11680"/>
                      <a:pt x="3032" y="11989"/>
                      <a:pt x="3257" y="12971"/>
                    </a:cubicBezTo>
                    <a:cubicBezTo>
                      <a:pt x="3397" y="13561"/>
                      <a:pt x="3397" y="14179"/>
                      <a:pt x="3229" y="14740"/>
                    </a:cubicBezTo>
                    <a:cubicBezTo>
                      <a:pt x="3566" y="14796"/>
                      <a:pt x="3875" y="14824"/>
                      <a:pt x="4212" y="14852"/>
                    </a:cubicBezTo>
                    <a:cubicBezTo>
                      <a:pt x="4745" y="14908"/>
                      <a:pt x="5278" y="14965"/>
                      <a:pt x="5784" y="14965"/>
                    </a:cubicBezTo>
                    <a:lnTo>
                      <a:pt x="6317" y="14965"/>
                    </a:lnTo>
                    <a:cubicBezTo>
                      <a:pt x="6626" y="14965"/>
                      <a:pt x="6794" y="15133"/>
                      <a:pt x="6851" y="15498"/>
                    </a:cubicBezTo>
                    <a:cubicBezTo>
                      <a:pt x="6963" y="16172"/>
                      <a:pt x="6458" y="16453"/>
                      <a:pt x="5700" y="16902"/>
                    </a:cubicBezTo>
                    <a:lnTo>
                      <a:pt x="5447" y="17042"/>
                    </a:lnTo>
                    <a:cubicBezTo>
                      <a:pt x="5026" y="17295"/>
                      <a:pt x="4661" y="17547"/>
                      <a:pt x="4296" y="17828"/>
                    </a:cubicBezTo>
                    <a:lnTo>
                      <a:pt x="4099" y="17969"/>
                    </a:lnTo>
                    <a:lnTo>
                      <a:pt x="3903" y="17660"/>
                    </a:lnTo>
                    <a:lnTo>
                      <a:pt x="4099" y="17997"/>
                    </a:lnTo>
                    <a:lnTo>
                      <a:pt x="3959" y="18109"/>
                    </a:lnTo>
                    <a:cubicBezTo>
                      <a:pt x="3734" y="18334"/>
                      <a:pt x="3482" y="18474"/>
                      <a:pt x="3201" y="18614"/>
                    </a:cubicBezTo>
                    <a:lnTo>
                      <a:pt x="3117" y="18642"/>
                    </a:lnTo>
                    <a:cubicBezTo>
                      <a:pt x="3061" y="18727"/>
                      <a:pt x="3004" y="18811"/>
                      <a:pt x="2976" y="18923"/>
                    </a:cubicBezTo>
                    <a:cubicBezTo>
                      <a:pt x="2892" y="19092"/>
                      <a:pt x="2808" y="19288"/>
                      <a:pt x="2696" y="19457"/>
                    </a:cubicBezTo>
                    <a:cubicBezTo>
                      <a:pt x="2639" y="19569"/>
                      <a:pt x="2555" y="19681"/>
                      <a:pt x="2499" y="19793"/>
                    </a:cubicBezTo>
                    <a:cubicBezTo>
                      <a:pt x="2583" y="19850"/>
                      <a:pt x="2639" y="19906"/>
                      <a:pt x="2724" y="19934"/>
                    </a:cubicBezTo>
                    <a:cubicBezTo>
                      <a:pt x="2829" y="19997"/>
                      <a:pt x="2950" y="20029"/>
                      <a:pt x="3063" y="20029"/>
                    </a:cubicBezTo>
                    <a:cubicBezTo>
                      <a:pt x="3101" y="20029"/>
                      <a:pt x="3138" y="20025"/>
                      <a:pt x="3173" y="20018"/>
                    </a:cubicBezTo>
                    <a:cubicBezTo>
                      <a:pt x="3224" y="20009"/>
                      <a:pt x="3277" y="20003"/>
                      <a:pt x="3331" y="20003"/>
                    </a:cubicBezTo>
                    <a:cubicBezTo>
                      <a:pt x="3603" y="20003"/>
                      <a:pt x="3931" y="20140"/>
                      <a:pt x="4492" y="20608"/>
                    </a:cubicBezTo>
                    <a:cubicBezTo>
                      <a:pt x="4717" y="20776"/>
                      <a:pt x="4942" y="20945"/>
                      <a:pt x="5194" y="21085"/>
                    </a:cubicBezTo>
                    <a:cubicBezTo>
                      <a:pt x="5896" y="21534"/>
                      <a:pt x="6065" y="21787"/>
                      <a:pt x="6149" y="23443"/>
                    </a:cubicBezTo>
                    <a:cubicBezTo>
                      <a:pt x="6177" y="23920"/>
                      <a:pt x="6205" y="24370"/>
                      <a:pt x="6205" y="24819"/>
                    </a:cubicBezTo>
                    <a:cubicBezTo>
                      <a:pt x="6205" y="26419"/>
                      <a:pt x="6233" y="27430"/>
                      <a:pt x="6935" y="27823"/>
                    </a:cubicBezTo>
                    <a:cubicBezTo>
                      <a:pt x="7272" y="27991"/>
                      <a:pt x="7581" y="28216"/>
                      <a:pt x="7833" y="28497"/>
                    </a:cubicBezTo>
                    <a:cubicBezTo>
                      <a:pt x="7861" y="28525"/>
                      <a:pt x="7889" y="28525"/>
                      <a:pt x="7917" y="28553"/>
                    </a:cubicBezTo>
                    <a:cubicBezTo>
                      <a:pt x="7974" y="28553"/>
                      <a:pt x="8114" y="28525"/>
                      <a:pt x="8254" y="28497"/>
                    </a:cubicBezTo>
                    <a:cubicBezTo>
                      <a:pt x="8507" y="28412"/>
                      <a:pt x="8704" y="28356"/>
                      <a:pt x="8872" y="28300"/>
                    </a:cubicBezTo>
                    <a:cubicBezTo>
                      <a:pt x="9264" y="28153"/>
                      <a:pt x="9656" y="28070"/>
                      <a:pt x="10067" y="28070"/>
                    </a:cubicBezTo>
                    <a:cubicBezTo>
                      <a:pt x="10127" y="28070"/>
                      <a:pt x="10187" y="28072"/>
                      <a:pt x="10248" y="28076"/>
                    </a:cubicBezTo>
                    <a:lnTo>
                      <a:pt x="12129" y="28076"/>
                    </a:lnTo>
                    <a:lnTo>
                      <a:pt x="12550" y="28132"/>
                    </a:lnTo>
                    <a:lnTo>
                      <a:pt x="12634" y="28132"/>
                    </a:lnTo>
                    <a:lnTo>
                      <a:pt x="12915" y="28160"/>
                    </a:lnTo>
                    <a:lnTo>
                      <a:pt x="13055" y="28188"/>
                    </a:lnTo>
                    <a:lnTo>
                      <a:pt x="13167" y="28216"/>
                    </a:lnTo>
                    <a:cubicBezTo>
                      <a:pt x="13167" y="28188"/>
                      <a:pt x="13195" y="28132"/>
                      <a:pt x="13224" y="28104"/>
                    </a:cubicBezTo>
                    <a:lnTo>
                      <a:pt x="13224" y="28076"/>
                    </a:lnTo>
                    <a:cubicBezTo>
                      <a:pt x="13252" y="28019"/>
                      <a:pt x="13308" y="27935"/>
                      <a:pt x="13336" y="27879"/>
                    </a:cubicBezTo>
                    <a:lnTo>
                      <a:pt x="13364" y="27823"/>
                    </a:lnTo>
                    <a:cubicBezTo>
                      <a:pt x="13420" y="27767"/>
                      <a:pt x="13448" y="27682"/>
                      <a:pt x="13532" y="27598"/>
                    </a:cubicBezTo>
                    <a:cubicBezTo>
                      <a:pt x="13701" y="27374"/>
                      <a:pt x="13841" y="27093"/>
                      <a:pt x="13954" y="26812"/>
                    </a:cubicBezTo>
                    <a:cubicBezTo>
                      <a:pt x="14150" y="26335"/>
                      <a:pt x="14375" y="25773"/>
                      <a:pt x="15161" y="25745"/>
                    </a:cubicBezTo>
                    <a:cubicBezTo>
                      <a:pt x="15217" y="25549"/>
                      <a:pt x="15357" y="25436"/>
                      <a:pt x="15554" y="25436"/>
                    </a:cubicBezTo>
                    <a:cubicBezTo>
                      <a:pt x="16031" y="25493"/>
                      <a:pt x="16508" y="25605"/>
                      <a:pt x="16986" y="25745"/>
                    </a:cubicBezTo>
                    <a:cubicBezTo>
                      <a:pt x="17744" y="25914"/>
                      <a:pt x="18474" y="26166"/>
                      <a:pt x="19175" y="26503"/>
                    </a:cubicBezTo>
                    <a:cubicBezTo>
                      <a:pt x="19765" y="26784"/>
                      <a:pt x="20102" y="26924"/>
                      <a:pt x="21478" y="26981"/>
                    </a:cubicBezTo>
                    <a:cubicBezTo>
                      <a:pt x="22067" y="26981"/>
                      <a:pt x="22657" y="27037"/>
                      <a:pt x="23246" y="27149"/>
                    </a:cubicBezTo>
                    <a:cubicBezTo>
                      <a:pt x="23443" y="27177"/>
                      <a:pt x="23611" y="27205"/>
                      <a:pt x="23780" y="27205"/>
                    </a:cubicBezTo>
                    <a:lnTo>
                      <a:pt x="24032" y="27205"/>
                    </a:lnTo>
                    <a:cubicBezTo>
                      <a:pt x="24285" y="27177"/>
                      <a:pt x="24594" y="27121"/>
                      <a:pt x="25043" y="27037"/>
                    </a:cubicBezTo>
                    <a:lnTo>
                      <a:pt x="25324" y="26981"/>
                    </a:lnTo>
                    <a:cubicBezTo>
                      <a:pt x="26334" y="26784"/>
                      <a:pt x="26643" y="26531"/>
                      <a:pt x="26868" y="26363"/>
                    </a:cubicBezTo>
                    <a:cubicBezTo>
                      <a:pt x="27064" y="26166"/>
                      <a:pt x="27317" y="26082"/>
                      <a:pt x="27598" y="26082"/>
                    </a:cubicBezTo>
                    <a:cubicBezTo>
                      <a:pt x="27907" y="26082"/>
                      <a:pt x="28244" y="26138"/>
                      <a:pt x="28524" y="26251"/>
                    </a:cubicBezTo>
                    <a:cubicBezTo>
                      <a:pt x="29423" y="26475"/>
                      <a:pt x="29647" y="26644"/>
                      <a:pt x="29872" y="26953"/>
                    </a:cubicBezTo>
                    <a:cubicBezTo>
                      <a:pt x="29984" y="27093"/>
                      <a:pt x="30153" y="27289"/>
                      <a:pt x="31219" y="27711"/>
                    </a:cubicBezTo>
                    <a:cubicBezTo>
                      <a:pt x="31977" y="28019"/>
                      <a:pt x="32399" y="28244"/>
                      <a:pt x="32764" y="28412"/>
                    </a:cubicBezTo>
                    <a:cubicBezTo>
                      <a:pt x="33465" y="28777"/>
                      <a:pt x="33859" y="28974"/>
                      <a:pt x="36020" y="29423"/>
                    </a:cubicBezTo>
                    <a:cubicBezTo>
                      <a:pt x="38912" y="30041"/>
                      <a:pt x="41411" y="30771"/>
                      <a:pt x="41972" y="30939"/>
                    </a:cubicBezTo>
                    <a:lnTo>
                      <a:pt x="42702" y="30574"/>
                    </a:lnTo>
                    <a:lnTo>
                      <a:pt x="43039" y="26363"/>
                    </a:lnTo>
                    <a:lnTo>
                      <a:pt x="44555" y="8451"/>
                    </a:lnTo>
                    <a:cubicBezTo>
                      <a:pt x="31781" y="7076"/>
                      <a:pt x="23415" y="5167"/>
                      <a:pt x="23330" y="5167"/>
                    </a:cubicBezTo>
                    <a:cubicBezTo>
                      <a:pt x="19737" y="4689"/>
                      <a:pt x="8704" y="1882"/>
                      <a:pt x="8591" y="1826"/>
                    </a:cubicBezTo>
                    <a:cubicBezTo>
                      <a:pt x="7356" y="1517"/>
                      <a:pt x="5138" y="899"/>
                      <a:pt x="2022" y="1"/>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37"/>
              <p:cNvSpPr/>
              <p:nvPr/>
            </p:nvSpPr>
            <p:spPr>
              <a:xfrm>
                <a:off x="1988300" y="1104225"/>
                <a:ext cx="805050" cy="663975"/>
              </a:xfrm>
              <a:custGeom>
                <a:rect b="b" l="l" r="r" t="t"/>
                <a:pathLst>
                  <a:path extrusionOk="0" h="26559" w="32202">
                    <a:moveTo>
                      <a:pt x="5559" y="0"/>
                    </a:moveTo>
                    <a:cubicBezTo>
                      <a:pt x="5461" y="147"/>
                      <a:pt x="5299" y="230"/>
                      <a:pt x="5147" y="230"/>
                    </a:cubicBezTo>
                    <a:cubicBezTo>
                      <a:pt x="5125" y="230"/>
                      <a:pt x="5103" y="228"/>
                      <a:pt x="5082" y="225"/>
                    </a:cubicBezTo>
                    <a:lnTo>
                      <a:pt x="4941" y="225"/>
                    </a:lnTo>
                    <a:cubicBezTo>
                      <a:pt x="4897" y="222"/>
                      <a:pt x="4856" y="221"/>
                      <a:pt x="4819" y="221"/>
                    </a:cubicBezTo>
                    <a:cubicBezTo>
                      <a:pt x="4447" y="221"/>
                      <a:pt x="4362" y="356"/>
                      <a:pt x="4183" y="814"/>
                    </a:cubicBezTo>
                    <a:cubicBezTo>
                      <a:pt x="4043" y="1179"/>
                      <a:pt x="3846" y="1516"/>
                      <a:pt x="3622" y="1825"/>
                    </a:cubicBezTo>
                    <a:cubicBezTo>
                      <a:pt x="3566" y="1881"/>
                      <a:pt x="3509" y="1965"/>
                      <a:pt x="3481" y="2078"/>
                    </a:cubicBezTo>
                    <a:lnTo>
                      <a:pt x="3537" y="2134"/>
                    </a:lnTo>
                    <a:lnTo>
                      <a:pt x="3566" y="2162"/>
                    </a:lnTo>
                    <a:cubicBezTo>
                      <a:pt x="3594" y="2190"/>
                      <a:pt x="3622" y="2218"/>
                      <a:pt x="3650" y="2274"/>
                    </a:cubicBezTo>
                    <a:cubicBezTo>
                      <a:pt x="3650" y="2274"/>
                      <a:pt x="3678" y="2302"/>
                      <a:pt x="3678" y="2330"/>
                    </a:cubicBezTo>
                    <a:cubicBezTo>
                      <a:pt x="3790" y="2695"/>
                      <a:pt x="3762" y="4211"/>
                      <a:pt x="1179" y="16592"/>
                    </a:cubicBezTo>
                    <a:lnTo>
                      <a:pt x="646" y="21056"/>
                    </a:lnTo>
                    <a:lnTo>
                      <a:pt x="449" y="21141"/>
                    </a:lnTo>
                    <a:cubicBezTo>
                      <a:pt x="281" y="21225"/>
                      <a:pt x="28" y="21421"/>
                      <a:pt x="0" y="21562"/>
                    </a:cubicBezTo>
                    <a:cubicBezTo>
                      <a:pt x="0" y="21646"/>
                      <a:pt x="28" y="21730"/>
                      <a:pt x="56" y="21814"/>
                    </a:cubicBezTo>
                    <a:cubicBezTo>
                      <a:pt x="197" y="22067"/>
                      <a:pt x="309" y="22320"/>
                      <a:pt x="365" y="22600"/>
                    </a:cubicBezTo>
                    <a:cubicBezTo>
                      <a:pt x="477" y="23134"/>
                      <a:pt x="590" y="23723"/>
                      <a:pt x="3425" y="24257"/>
                    </a:cubicBezTo>
                    <a:cubicBezTo>
                      <a:pt x="4755" y="24454"/>
                      <a:pt x="6084" y="24543"/>
                      <a:pt x="7432" y="24543"/>
                    </a:cubicBezTo>
                    <a:cubicBezTo>
                      <a:pt x="7622" y="24543"/>
                      <a:pt x="7811" y="24541"/>
                      <a:pt x="8001" y="24538"/>
                    </a:cubicBezTo>
                    <a:lnTo>
                      <a:pt x="8282" y="24538"/>
                    </a:lnTo>
                    <a:cubicBezTo>
                      <a:pt x="9489" y="24538"/>
                      <a:pt x="10781" y="24510"/>
                      <a:pt x="12016" y="24481"/>
                    </a:cubicBezTo>
                    <a:lnTo>
                      <a:pt x="13644" y="24453"/>
                    </a:lnTo>
                    <a:cubicBezTo>
                      <a:pt x="14430" y="24453"/>
                      <a:pt x="15217" y="24425"/>
                      <a:pt x="15946" y="24425"/>
                    </a:cubicBezTo>
                    <a:cubicBezTo>
                      <a:pt x="18164" y="24425"/>
                      <a:pt x="19624" y="24510"/>
                      <a:pt x="20523" y="24762"/>
                    </a:cubicBezTo>
                    <a:cubicBezTo>
                      <a:pt x="21028" y="24903"/>
                      <a:pt x="21449" y="24987"/>
                      <a:pt x="21786" y="25099"/>
                    </a:cubicBezTo>
                    <a:cubicBezTo>
                      <a:pt x="22348" y="25239"/>
                      <a:pt x="22712" y="25352"/>
                      <a:pt x="23021" y="25436"/>
                    </a:cubicBezTo>
                    <a:cubicBezTo>
                      <a:pt x="23499" y="25576"/>
                      <a:pt x="23976" y="25689"/>
                      <a:pt x="24453" y="25801"/>
                    </a:cubicBezTo>
                    <a:cubicBezTo>
                      <a:pt x="24734" y="25857"/>
                      <a:pt x="25099" y="25913"/>
                      <a:pt x="25576" y="25969"/>
                    </a:cubicBezTo>
                    <a:lnTo>
                      <a:pt x="26025" y="26054"/>
                    </a:lnTo>
                    <a:lnTo>
                      <a:pt x="26166" y="26082"/>
                    </a:lnTo>
                    <a:lnTo>
                      <a:pt x="26474" y="26110"/>
                    </a:lnTo>
                    <a:lnTo>
                      <a:pt x="26615" y="26138"/>
                    </a:lnTo>
                    <a:lnTo>
                      <a:pt x="26924" y="26166"/>
                    </a:lnTo>
                    <a:lnTo>
                      <a:pt x="27064" y="26194"/>
                    </a:lnTo>
                    <a:lnTo>
                      <a:pt x="27457" y="26250"/>
                    </a:lnTo>
                    <a:lnTo>
                      <a:pt x="27569" y="26250"/>
                    </a:lnTo>
                    <a:lnTo>
                      <a:pt x="27850" y="26306"/>
                    </a:lnTo>
                    <a:lnTo>
                      <a:pt x="28047" y="26306"/>
                    </a:lnTo>
                    <a:lnTo>
                      <a:pt x="28243" y="26334"/>
                    </a:lnTo>
                    <a:lnTo>
                      <a:pt x="28412" y="26362"/>
                    </a:lnTo>
                    <a:lnTo>
                      <a:pt x="28664" y="26391"/>
                    </a:lnTo>
                    <a:lnTo>
                      <a:pt x="28861" y="26419"/>
                    </a:lnTo>
                    <a:lnTo>
                      <a:pt x="29114" y="26447"/>
                    </a:lnTo>
                    <a:lnTo>
                      <a:pt x="29254" y="26447"/>
                    </a:lnTo>
                    <a:lnTo>
                      <a:pt x="29450" y="26475"/>
                    </a:lnTo>
                    <a:lnTo>
                      <a:pt x="29563" y="26475"/>
                    </a:lnTo>
                    <a:lnTo>
                      <a:pt x="29759" y="26503"/>
                    </a:lnTo>
                    <a:lnTo>
                      <a:pt x="29843" y="26503"/>
                    </a:lnTo>
                    <a:lnTo>
                      <a:pt x="30096" y="26531"/>
                    </a:lnTo>
                    <a:lnTo>
                      <a:pt x="30461" y="26559"/>
                    </a:lnTo>
                    <a:lnTo>
                      <a:pt x="31303" y="16031"/>
                    </a:lnTo>
                    <a:lnTo>
                      <a:pt x="31303" y="16003"/>
                    </a:lnTo>
                    <a:lnTo>
                      <a:pt x="31388" y="15133"/>
                    </a:lnTo>
                    <a:lnTo>
                      <a:pt x="32202" y="5082"/>
                    </a:lnTo>
                    <a:lnTo>
                      <a:pt x="31612" y="5363"/>
                    </a:lnTo>
                    <a:lnTo>
                      <a:pt x="31500" y="5334"/>
                    </a:lnTo>
                    <a:cubicBezTo>
                      <a:pt x="31472" y="5334"/>
                      <a:pt x="28720" y="4492"/>
                      <a:pt x="25492" y="3818"/>
                    </a:cubicBezTo>
                    <a:cubicBezTo>
                      <a:pt x="23246" y="3341"/>
                      <a:pt x="22797" y="3117"/>
                      <a:pt x="22067" y="2752"/>
                    </a:cubicBezTo>
                    <a:cubicBezTo>
                      <a:pt x="21730" y="2583"/>
                      <a:pt x="21309" y="2387"/>
                      <a:pt x="20579" y="2078"/>
                    </a:cubicBezTo>
                    <a:cubicBezTo>
                      <a:pt x="19428" y="1629"/>
                      <a:pt x="19175" y="1348"/>
                      <a:pt x="18922" y="1067"/>
                    </a:cubicBezTo>
                    <a:cubicBezTo>
                      <a:pt x="18838" y="955"/>
                      <a:pt x="18754" y="842"/>
                      <a:pt x="17968" y="646"/>
                    </a:cubicBezTo>
                    <a:cubicBezTo>
                      <a:pt x="17715" y="562"/>
                      <a:pt x="17434" y="506"/>
                      <a:pt x="17182" y="506"/>
                    </a:cubicBezTo>
                    <a:cubicBezTo>
                      <a:pt x="17013" y="506"/>
                      <a:pt x="16985" y="534"/>
                      <a:pt x="16817" y="646"/>
                    </a:cubicBezTo>
                    <a:cubicBezTo>
                      <a:pt x="16592" y="842"/>
                      <a:pt x="16311" y="1011"/>
                      <a:pt x="16031" y="1123"/>
                    </a:cubicBezTo>
                    <a:cubicBezTo>
                      <a:pt x="15694" y="1236"/>
                      <a:pt x="15357" y="1348"/>
                      <a:pt x="15020" y="1404"/>
                    </a:cubicBezTo>
                    <a:cubicBezTo>
                      <a:pt x="14156" y="1573"/>
                      <a:pt x="13690" y="1630"/>
                      <a:pt x="13340" y="1630"/>
                    </a:cubicBezTo>
                    <a:cubicBezTo>
                      <a:pt x="13110" y="1630"/>
                      <a:pt x="12929" y="1606"/>
                      <a:pt x="12718" y="1572"/>
                    </a:cubicBezTo>
                    <a:cubicBezTo>
                      <a:pt x="12269" y="1488"/>
                      <a:pt x="11819" y="1432"/>
                      <a:pt x="11370" y="1432"/>
                    </a:cubicBezTo>
                    <a:lnTo>
                      <a:pt x="11033" y="1432"/>
                    </a:lnTo>
                    <a:cubicBezTo>
                      <a:pt x="10753" y="1432"/>
                      <a:pt x="10528" y="1404"/>
                      <a:pt x="10303" y="1376"/>
                    </a:cubicBezTo>
                    <a:cubicBezTo>
                      <a:pt x="9686" y="1348"/>
                      <a:pt x="9068" y="1179"/>
                      <a:pt x="8507" y="899"/>
                    </a:cubicBezTo>
                    <a:cubicBezTo>
                      <a:pt x="7945" y="646"/>
                      <a:pt x="7384" y="449"/>
                      <a:pt x="6822" y="309"/>
                    </a:cubicBezTo>
                    <a:lnTo>
                      <a:pt x="6401" y="197"/>
                    </a:lnTo>
                    <a:cubicBezTo>
                      <a:pt x="6036" y="113"/>
                      <a:pt x="5755" y="28"/>
                      <a:pt x="5559" y="0"/>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37"/>
              <p:cNvSpPr/>
              <p:nvPr/>
            </p:nvSpPr>
            <p:spPr>
              <a:xfrm>
                <a:off x="2790525" y="1111250"/>
                <a:ext cx="775600" cy="463250"/>
              </a:xfrm>
              <a:custGeom>
                <a:rect b="b" l="l" r="r" t="t"/>
                <a:pathLst>
                  <a:path extrusionOk="0" h="18530" w="31024">
                    <a:moveTo>
                      <a:pt x="17603" y="0"/>
                    </a:moveTo>
                    <a:cubicBezTo>
                      <a:pt x="17491" y="0"/>
                      <a:pt x="17379" y="0"/>
                      <a:pt x="17294" y="28"/>
                    </a:cubicBezTo>
                    <a:cubicBezTo>
                      <a:pt x="17126" y="56"/>
                      <a:pt x="16873" y="112"/>
                      <a:pt x="16480" y="140"/>
                    </a:cubicBezTo>
                    <a:cubicBezTo>
                      <a:pt x="14880" y="281"/>
                      <a:pt x="12438" y="421"/>
                      <a:pt x="10585" y="421"/>
                    </a:cubicBezTo>
                    <a:lnTo>
                      <a:pt x="7918" y="421"/>
                    </a:lnTo>
                    <a:lnTo>
                      <a:pt x="7244" y="393"/>
                    </a:lnTo>
                    <a:lnTo>
                      <a:pt x="6205" y="393"/>
                    </a:lnTo>
                    <a:cubicBezTo>
                      <a:pt x="4184" y="337"/>
                      <a:pt x="2078" y="253"/>
                      <a:pt x="1236" y="225"/>
                    </a:cubicBezTo>
                    <a:lnTo>
                      <a:pt x="1236" y="168"/>
                    </a:lnTo>
                    <a:lnTo>
                      <a:pt x="871" y="4239"/>
                    </a:lnTo>
                    <a:lnTo>
                      <a:pt x="0" y="14964"/>
                    </a:lnTo>
                    <a:cubicBezTo>
                      <a:pt x="1067" y="15020"/>
                      <a:pt x="3987" y="15188"/>
                      <a:pt x="6795" y="15357"/>
                    </a:cubicBezTo>
                    <a:lnTo>
                      <a:pt x="6851" y="15357"/>
                    </a:lnTo>
                    <a:lnTo>
                      <a:pt x="7300" y="15385"/>
                    </a:lnTo>
                    <a:lnTo>
                      <a:pt x="8030" y="15385"/>
                    </a:lnTo>
                    <a:lnTo>
                      <a:pt x="8339" y="15413"/>
                    </a:lnTo>
                    <a:lnTo>
                      <a:pt x="8451" y="15413"/>
                    </a:lnTo>
                    <a:lnTo>
                      <a:pt x="8844" y="15441"/>
                    </a:lnTo>
                    <a:lnTo>
                      <a:pt x="9097" y="15441"/>
                    </a:lnTo>
                    <a:lnTo>
                      <a:pt x="9518" y="15469"/>
                    </a:lnTo>
                    <a:lnTo>
                      <a:pt x="9799" y="15497"/>
                    </a:lnTo>
                    <a:lnTo>
                      <a:pt x="10416" y="15497"/>
                    </a:lnTo>
                    <a:lnTo>
                      <a:pt x="10725" y="15525"/>
                    </a:lnTo>
                    <a:lnTo>
                      <a:pt x="10837" y="15525"/>
                    </a:lnTo>
                    <a:lnTo>
                      <a:pt x="11118" y="15553"/>
                    </a:lnTo>
                    <a:lnTo>
                      <a:pt x="12690" y="15553"/>
                    </a:lnTo>
                    <a:cubicBezTo>
                      <a:pt x="12971" y="15610"/>
                      <a:pt x="13252" y="15666"/>
                      <a:pt x="13504" y="15778"/>
                    </a:cubicBezTo>
                    <a:cubicBezTo>
                      <a:pt x="13982" y="15975"/>
                      <a:pt x="14543" y="16171"/>
                      <a:pt x="16031" y="16171"/>
                    </a:cubicBezTo>
                    <a:cubicBezTo>
                      <a:pt x="16621" y="16171"/>
                      <a:pt x="17210" y="16143"/>
                      <a:pt x="17800" y="16087"/>
                    </a:cubicBezTo>
                    <a:cubicBezTo>
                      <a:pt x="17968" y="16059"/>
                      <a:pt x="18137" y="16059"/>
                      <a:pt x="18305" y="16059"/>
                    </a:cubicBezTo>
                    <a:cubicBezTo>
                      <a:pt x="18586" y="16059"/>
                      <a:pt x="18839" y="16087"/>
                      <a:pt x="19119" y="16115"/>
                    </a:cubicBezTo>
                    <a:lnTo>
                      <a:pt x="19400" y="16171"/>
                    </a:lnTo>
                    <a:cubicBezTo>
                      <a:pt x="20130" y="16311"/>
                      <a:pt x="20270" y="16340"/>
                      <a:pt x="20439" y="16396"/>
                    </a:cubicBezTo>
                    <a:cubicBezTo>
                      <a:pt x="20635" y="16452"/>
                      <a:pt x="20888" y="16508"/>
                      <a:pt x="21983" y="16733"/>
                    </a:cubicBezTo>
                    <a:cubicBezTo>
                      <a:pt x="23724" y="17069"/>
                      <a:pt x="24089" y="17238"/>
                      <a:pt x="24622" y="17519"/>
                    </a:cubicBezTo>
                    <a:lnTo>
                      <a:pt x="25015" y="17715"/>
                    </a:lnTo>
                    <a:cubicBezTo>
                      <a:pt x="25145" y="17774"/>
                      <a:pt x="25324" y="17798"/>
                      <a:pt x="25528" y="17798"/>
                    </a:cubicBezTo>
                    <a:cubicBezTo>
                      <a:pt x="25809" y="17798"/>
                      <a:pt x="26138" y="17752"/>
                      <a:pt x="26447" y="17687"/>
                    </a:cubicBezTo>
                    <a:lnTo>
                      <a:pt x="26728" y="17631"/>
                    </a:lnTo>
                    <a:cubicBezTo>
                      <a:pt x="26924" y="17603"/>
                      <a:pt x="27149" y="17575"/>
                      <a:pt x="27373" y="17575"/>
                    </a:cubicBezTo>
                    <a:cubicBezTo>
                      <a:pt x="27403" y="17571"/>
                      <a:pt x="27432" y="17569"/>
                      <a:pt x="27462" y="17569"/>
                    </a:cubicBezTo>
                    <a:cubicBezTo>
                      <a:pt x="27656" y="17569"/>
                      <a:pt x="27848" y="17646"/>
                      <a:pt x="28019" y="17743"/>
                    </a:cubicBezTo>
                    <a:cubicBezTo>
                      <a:pt x="28159" y="17827"/>
                      <a:pt x="28272" y="17912"/>
                      <a:pt x="28384" y="17996"/>
                    </a:cubicBezTo>
                    <a:lnTo>
                      <a:pt x="28468" y="18052"/>
                    </a:lnTo>
                    <a:lnTo>
                      <a:pt x="28665" y="18221"/>
                    </a:lnTo>
                    <a:lnTo>
                      <a:pt x="28749" y="18277"/>
                    </a:lnTo>
                    <a:lnTo>
                      <a:pt x="28889" y="18417"/>
                    </a:lnTo>
                    <a:lnTo>
                      <a:pt x="28946" y="18501"/>
                    </a:lnTo>
                    <a:lnTo>
                      <a:pt x="28974" y="18529"/>
                    </a:lnTo>
                    <a:lnTo>
                      <a:pt x="29086" y="18389"/>
                    </a:lnTo>
                    <a:lnTo>
                      <a:pt x="29114" y="18361"/>
                    </a:lnTo>
                    <a:lnTo>
                      <a:pt x="29226" y="18249"/>
                    </a:lnTo>
                    <a:lnTo>
                      <a:pt x="29282" y="18164"/>
                    </a:lnTo>
                    <a:lnTo>
                      <a:pt x="29367" y="18052"/>
                    </a:lnTo>
                    <a:lnTo>
                      <a:pt x="29423" y="17968"/>
                    </a:lnTo>
                    <a:lnTo>
                      <a:pt x="29535" y="17827"/>
                    </a:lnTo>
                    <a:lnTo>
                      <a:pt x="29591" y="17715"/>
                    </a:lnTo>
                    <a:lnTo>
                      <a:pt x="29675" y="17575"/>
                    </a:lnTo>
                    <a:lnTo>
                      <a:pt x="29732" y="17491"/>
                    </a:lnTo>
                    <a:cubicBezTo>
                      <a:pt x="29760" y="17434"/>
                      <a:pt x="29788" y="17350"/>
                      <a:pt x="29816" y="17294"/>
                    </a:cubicBezTo>
                    <a:lnTo>
                      <a:pt x="29844" y="17210"/>
                    </a:lnTo>
                    <a:cubicBezTo>
                      <a:pt x="29900" y="17126"/>
                      <a:pt x="29928" y="17041"/>
                      <a:pt x="29956" y="16957"/>
                    </a:cubicBezTo>
                    <a:cubicBezTo>
                      <a:pt x="29984" y="16873"/>
                      <a:pt x="29984" y="16817"/>
                      <a:pt x="30012" y="16733"/>
                    </a:cubicBezTo>
                    <a:lnTo>
                      <a:pt x="30040" y="16648"/>
                    </a:lnTo>
                    <a:cubicBezTo>
                      <a:pt x="30040" y="16592"/>
                      <a:pt x="30068" y="16536"/>
                      <a:pt x="30068" y="16452"/>
                    </a:cubicBezTo>
                    <a:lnTo>
                      <a:pt x="30097" y="16311"/>
                    </a:lnTo>
                    <a:lnTo>
                      <a:pt x="30153" y="16143"/>
                    </a:lnTo>
                    <a:lnTo>
                      <a:pt x="30181" y="16171"/>
                    </a:lnTo>
                    <a:lnTo>
                      <a:pt x="30209" y="15975"/>
                    </a:lnTo>
                    <a:lnTo>
                      <a:pt x="30237" y="15778"/>
                    </a:lnTo>
                    <a:lnTo>
                      <a:pt x="30265" y="15525"/>
                    </a:lnTo>
                    <a:lnTo>
                      <a:pt x="30321" y="15329"/>
                    </a:lnTo>
                    <a:lnTo>
                      <a:pt x="30349" y="15076"/>
                    </a:lnTo>
                    <a:lnTo>
                      <a:pt x="30377" y="14852"/>
                    </a:lnTo>
                    <a:lnTo>
                      <a:pt x="30405" y="14543"/>
                    </a:lnTo>
                    <a:lnTo>
                      <a:pt x="30433" y="14318"/>
                    </a:lnTo>
                    <a:lnTo>
                      <a:pt x="30433" y="14178"/>
                    </a:lnTo>
                    <a:lnTo>
                      <a:pt x="30377" y="14122"/>
                    </a:lnTo>
                    <a:cubicBezTo>
                      <a:pt x="29479" y="12999"/>
                      <a:pt x="29788" y="9995"/>
                      <a:pt x="30293" y="7805"/>
                    </a:cubicBezTo>
                    <a:cubicBezTo>
                      <a:pt x="30433" y="7187"/>
                      <a:pt x="30630" y="6569"/>
                      <a:pt x="30883" y="5980"/>
                    </a:cubicBezTo>
                    <a:cubicBezTo>
                      <a:pt x="30939" y="5868"/>
                      <a:pt x="30967" y="5755"/>
                      <a:pt x="31023" y="5643"/>
                    </a:cubicBezTo>
                    <a:cubicBezTo>
                      <a:pt x="30967" y="5475"/>
                      <a:pt x="30883" y="5334"/>
                      <a:pt x="30770" y="5194"/>
                    </a:cubicBezTo>
                    <a:cubicBezTo>
                      <a:pt x="30630" y="4997"/>
                      <a:pt x="30490" y="4829"/>
                      <a:pt x="30321" y="4660"/>
                    </a:cubicBezTo>
                    <a:cubicBezTo>
                      <a:pt x="30040" y="4408"/>
                      <a:pt x="30012" y="4267"/>
                      <a:pt x="29816" y="3369"/>
                    </a:cubicBezTo>
                    <a:cubicBezTo>
                      <a:pt x="29788" y="3201"/>
                      <a:pt x="29760" y="3032"/>
                      <a:pt x="29732" y="2864"/>
                    </a:cubicBezTo>
                    <a:lnTo>
                      <a:pt x="29704" y="2723"/>
                    </a:lnTo>
                    <a:lnTo>
                      <a:pt x="29647" y="2443"/>
                    </a:lnTo>
                    <a:lnTo>
                      <a:pt x="29619" y="2302"/>
                    </a:lnTo>
                    <a:lnTo>
                      <a:pt x="29591" y="2078"/>
                    </a:lnTo>
                    <a:lnTo>
                      <a:pt x="29563" y="1937"/>
                    </a:lnTo>
                    <a:lnTo>
                      <a:pt x="29535" y="1825"/>
                    </a:lnTo>
                    <a:lnTo>
                      <a:pt x="29002" y="1825"/>
                    </a:lnTo>
                    <a:lnTo>
                      <a:pt x="28833" y="1797"/>
                    </a:lnTo>
                    <a:lnTo>
                      <a:pt x="28552" y="1797"/>
                    </a:lnTo>
                    <a:lnTo>
                      <a:pt x="28328" y="1769"/>
                    </a:lnTo>
                    <a:lnTo>
                      <a:pt x="26840" y="1572"/>
                    </a:lnTo>
                    <a:lnTo>
                      <a:pt x="26531" y="1516"/>
                    </a:lnTo>
                    <a:lnTo>
                      <a:pt x="26363" y="1488"/>
                    </a:lnTo>
                    <a:lnTo>
                      <a:pt x="26194" y="1460"/>
                    </a:lnTo>
                    <a:lnTo>
                      <a:pt x="25998" y="1432"/>
                    </a:lnTo>
                    <a:lnTo>
                      <a:pt x="25857" y="1432"/>
                    </a:lnTo>
                    <a:lnTo>
                      <a:pt x="25661" y="1404"/>
                    </a:lnTo>
                    <a:lnTo>
                      <a:pt x="25492" y="1376"/>
                    </a:lnTo>
                    <a:lnTo>
                      <a:pt x="25324" y="1348"/>
                    </a:lnTo>
                    <a:lnTo>
                      <a:pt x="25127" y="1320"/>
                    </a:lnTo>
                    <a:lnTo>
                      <a:pt x="24931" y="1291"/>
                    </a:lnTo>
                    <a:lnTo>
                      <a:pt x="24762" y="1263"/>
                    </a:lnTo>
                    <a:lnTo>
                      <a:pt x="24566" y="1235"/>
                    </a:lnTo>
                    <a:lnTo>
                      <a:pt x="24397" y="1207"/>
                    </a:lnTo>
                    <a:lnTo>
                      <a:pt x="24201" y="1095"/>
                    </a:lnTo>
                    <a:lnTo>
                      <a:pt x="24032" y="1067"/>
                    </a:lnTo>
                    <a:lnTo>
                      <a:pt x="23836" y="1039"/>
                    </a:lnTo>
                    <a:lnTo>
                      <a:pt x="23667" y="1011"/>
                    </a:lnTo>
                    <a:lnTo>
                      <a:pt x="23471" y="983"/>
                    </a:lnTo>
                    <a:lnTo>
                      <a:pt x="23302" y="955"/>
                    </a:lnTo>
                    <a:lnTo>
                      <a:pt x="23078" y="926"/>
                    </a:lnTo>
                    <a:lnTo>
                      <a:pt x="22938" y="898"/>
                    </a:lnTo>
                    <a:lnTo>
                      <a:pt x="22741" y="842"/>
                    </a:lnTo>
                    <a:lnTo>
                      <a:pt x="22573" y="842"/>
                    </a:lnTo>
                    <a:lnTo>
                      <a:pt x="22348" y="786"/>
                    </a:lnTo>
                    <a:lnTo>
                      <a:pt x="22236" y="786"/>
                    </a:lnTo>
                    <a:lnTo>
                      <a:pt x="22011" y="730"/>
                    </a:lnTo>
                    <a:lnTo>
                      <a:pt x="21899" y="730"/>
                    </a:lnTo>
                    <a:lnTo>
                      <a:pt x="21674" y="674"/>
                    </a:lnTo>
                    <a:lnTo>
                      <a:pt x="21562" y="646"/>
                    </a:lnTo>
                    <a:lnTo>
                      <a:pt x="21337" y="618"/>
                    </a:lnTo>
                    <a:lnTo>
                      <a:pt x="21197" y="590"/>
                    </a:lnTo>
                    <a:lnTo>
                      <a:pt x="21000" y="561"/>
                    </a:lnTo>
                    <a:lnTo>
                      <a:pt x="20860" y="533"/>
                    </a:lnTo>
                    <a:lnTo>
                      <a:pt x="20692" y="505"/>
                    </a:lnTo>
                    <a:lnTo>
                      <a:pt x="20551" y="477"/>
                    </a:lnTo>
                    <a:lnTo>
                      <a:pt x="20383" y="449"/>
                    </a:lnTo>
                    <a:lnTo>
                      <a:pt x="20102" y="393"/>
                    </a:lnTo>
                    <a:lnTo>
                      <a:pt x="19877" y="365"/>
                    </a:lnTo>
                    <a:cubicBezTo>
                      <a:pt x="18754" y="140"/>
                      <a:pt x="18193" y="56"/>
                      <a:pt x="17856" y="0"/>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37"/>
              <p:cNvSpPr/>
              <p:nvPr/>
            </p:nvSpPr>
            <p:spPr>
              <a:xfrm>
                <a:off x="2823500" y="655725"/>
                <a:ext cx="704000" cy="477300"/>
              </a:xfrm>
              <a:custGeom>
                <a:rect b="b" l="l" r="r" t="t"/>
                <a:pathLst>
                  <a:path extrusionOk="0" h="19092" w="28160">
                    <a:moveTo>
                      <a:pt x="1461" y="0"/>
                    </a:moveTo>
                    <a:lnTo>
                      <a:pt x="1" y="17463"/>
                    </a:lnTo>
                    <a:cubicBezTo>
                      <a:pt x="1742" y="17519"/>
                      <a:pt x="7665" y="17716"/>
                      <a:pt x="9266" y="17716"/>
                    </a:cubicBezTo>
                    <a:lnTo>
                      <a:pt x="9967" y="17716"/>
                    </a:lnTo>
                    <a:cubicBezTo>
                      <a:pt x="11680" y="17688"/>
                      <a:pt x="13701" y="17575"/>
                      <a:pt x="15105" y="17463"/>
                    </a:cubicBezTo>
                    <a:cubicBezTo>
                      <a:pt x="15470" y="17407"/>
                      <a:pt x="15695" y="17379"/>
                      <a:pt x="15863" y="17351"/>
                    </a:cubicBezTo>
                    <a:cubicBezTo>
                      <a:pt x="16004" y="17323"/>
                      <a:pt x="16144" y="17295"/>
                      <a:pt x="16284" y="17295"/>
                    </a:cubicBezTo>
                    <a:cubicBezTo>
                      <a:pt x="17098" y="17379"/>
                      <a:pt x="17885" y="17491"/>
                      <a:pt x="18671" y="17688"/>
                    </a:cubicBezTo>
                    <a:lnTo>
                      <a:pt x="18895" y="17744"/>
                    </a:lnTo>
                    <a:cubicBezTo>
                      <a:pt x="21843" y="18277"/>
                      <a:pt x="27009" y="19007"/>
                      <a:pt x="28160" y="19091"/>
                    </a:cubicBezTo>
                    <a:lnTo>
                      <a:pt x="28160" y="19035"/>
                    </a:lnTo>
                    <a:lnTo>
                      <a:pt x="28160" y="18951"/>
                    </a:lnTo>
                    <a:lnTo>
                      <a:pt x="28160" y="18811"/>
                    </a:lnTo>
                    <a:lnTo>
                      <a:pt x="28160" y="18698"/>
                    </a:lnTo>
                    <a:lnTo>
                      <a:pt x="28160" y="18558"/>
                    </a:lnTo>
                    <a:lnTo>
                      <a:pt x="28160" y="18418"/>
                    </a:lnTo>
                    <a:lnTo>
                      <a:pt x="28160" y="18249"/>
                    </a:lnTo>
                    <a:lnTo>
                      <a:pt x="28160" y="18109"/>
                    </a:lnTo>
                    <a:lnTo>
                      <a:pt x="28160" y="17940"/>
                    </a:lnTo>
                    <a:lnTo>
                      <a:pt x="28160" y="17800"/>
                    </a:lnTo>
                    <a:cubicBezTo>
                      <a:pt x="28160" y="17744"/>
                      <a:pt x="28160" y="17688"/>
                      <a:pt x="28160" y="17631"/>
                    </a:cubicBezTo>
                    <a:cubicBezTo>
                      <a:pt x="28132" y="17547"/>
                      <a:pt x="28160" y="17519"/>
                      <a:pt x="28160" y="17491"/>
                    </a:cubicBezTo>
                    <a:cubicBezTo>
                      <a:pt x="28160" y="17435"/>
                      <a:pt x="28132" y="17351"/>
                      <a:pt x="28132" y="17295"/>
                    </a:cubicBezTo>
                    <a:cubicBezTo>
                      <a:pt x="28104" y="17210"/>
                      <a:pt x="28132" y="17210"/>
                      <a:pt x="28104" y="17182"/>
                    </a:cubicBezTo>
                    <a:cubicBezTo>
                      <a:pt x="28076" y="17070"/>
                      <a:pt x="28048" y="16986"/>
                      <a:pt x="28020" y="16873"/>
                    </a:cubicBezTo>
                    <a:cubicBezTo>
                      <a:pt x="27711" y="15694"/>
                      <a:pt x="27739" y="15077"/>
                      <a:pt x="27823" y="13055"/>
                    </a:cubicBezTo>
                    <a:lnTo>
                      <a:pt x="27851" y="12550"/>
                    </a:lnTo>
                    <a:cubicBezTo>
                      <a:pt x="27879" y="11820"/>
                      <a:pt x="27935" y="11315"/>
                      <a:pt x="27963" y="10893"/>
                    </a:cubicBezTo>
                    <a:cubicBezTo>
                      <a:pt x="28048" y="9967"/>
                      <a:pt x="28076" y="9714"/>
                      <a:pt x="27767" y="8900"/>
                    </a:cubicBezTo>
                    <a:cubicBezTo>
                      <a:pt x="27711" y="8704"/>
                      <a:pt x="27542" y="8535"/>
                      <a:pt x="27318" y="8479"/>
                    </a:cubicBezTo>
                    <a:cubicBezTo>
                      <a:pt x="26532" y="8226"/>
                      <a:pt x="26391" y="7609"/>
                      <a:pt x="26756" y="5896"/>
                    </a:cubicBezTo>
                    <a:cubicBezTo>
                      <a:pt x="27177" y="3931"/>
                      <a:pt x="27374" y="2583"/>
                      <a:pt x="27458" y="1938"/>
                    </a:cubicBezTo>
                    <a:lnTo>
                      <a:pt x="27290" y="1881"/>
                    </a:lnTo>
                    <a:cubicBezTo>
                      <a:pt x="20804" y="1573"/>
                      <a:pt x="11343" y="843"/>
                      <a:pt x="11259" y="843"/>
                    </a:cubicBezTo>
                    <a:cubicBezTo>
                      <a:pt x="8058" y="618"/>
                      <a:pt x="4746" y="365"/>
                      <a:pt x="1461" y="0"/>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37"/>
              <p:cNvSpPr/>
              <p:nvPr/>
            </p:nvSpPr>
            <p:spPr>
              <a:xfrm>
                <a:off x="979700" y="1281800"/>
                <a:ext cx="735575" cy="1158800"/>
              </a:xfrm>
              <a:custGeom>
                <a:rect b="b" l="l" r="r" t="t"/>
                <a:pathLst>
                  <a:path extrusionOk="0" h="46352" w="29423">
                    <a:moveTo>
                      <a:pt x="4970" y="0"/>
                    </a:moveTo>
                    <a:lnTo>
                      <a:pt x="1" y="16845"/>
                    </a:lnTo>
                    <a:cubicBezTo>
                      <a:pt x="983" y="18333"/>
                      <a:pt x="5531" y="25155"/>
                      <a:pt x="5868" y="26082"/>
                    </a:cubicBezTo>
                    <a:cubicBezTo>
                      <a:pt x="6037" y="26531"/>
                      <a:pt x="6177" y="27008"/>
                      <a:pt x="6261" y="27485"/>
                    </a:cubicBezTo>
                    <a:cubicBezTo>
                      <a:pt x="6317" y="27738"/>
                      <a:pt x="6402" y="27991"/>
                      <a:pt x="6486" y="28243"/>
                    </a:cubicBezTo>
                    <a:cubicBezTo>
                      <a:pt x="6598" y="28524"/>
                      <a:pt x="6795" y="28777"/>
                      <a:pt x="7328" y="29423"/>
                    </a:cubicBezTo>
                    <a:cubicBezTo>
                      <a:pt x="7637" y="29759"/>
                      <a:pt x="8058" y="30293"/>
                      <a:pt x="8620" y="30995"/>
                    </a:cubicBezTo>
                    <a:cubicBezTo>
                      <a:pt x="10079" y="32820"/>
                      <a:pt x="10950" y="34055"/>
                      <a:pt x="11736" y="35852"/>
                    </a:cubicBezTo>
                    <a:cubicBezTo>
                      <a:pt x="11848" y="36104"/>
                      <a:pt x="11932" y="36385"/>
                      <a:pt x="12045" y="36666"/>
                    </a:cubicBezTo>
                    <a:cubicBezTo>
                      <a:pt x="12354" y="37480"/>
                      <a:pt x="12803" y="38828"/>
                      <a:pt x="13252" y="40231"/>
                    </a:cubicBezTo>
                    <a:cubicBezTo>
                      <a:pt x="13785" y="41944"/>
                      <a:pt x="14571" y="44414"/>
                      <a:pt x="14993" y="45285"/>
                    </a:cubicBezTo>
                    <a:cubicBezTo>
                      <a:pt x="15049" y="45369"/>
                      <a:pt x="15077" y="45453"/>
                      <a:pt x="15161" y="45537"/>
                    </a:cubicBezTo>
                    <a:lnTo>
                      <a:pt x="15358" y="45622"/>
                    </a:lnTo>
                    <a:lnTo>
                      <a:pt x="15414" y="45622"/>
                    </a:lnTo>
                    <a:lnTo>
                      <a:pt x="15666" y="45706"/>
                    </a:lnTo>
                    <a:lnTo>
                      <a:pt x="15722" y="45706"/>
                    </a:lnTo>
                    <a:lnTo>
                      <a:pt x="16003" y="45790"/>
                    </a:lnTo>
                    <a:lnTo>
                      <a:pt x="16031" y="45790"/>
                    </a:lnTo>
                    <a:lnTo>
                      <a:pt x="16340" y="45902"/>
                    </a:lnTo>
                    <a:lnTo>
                      <a:pt x="16396" y="45902"/>
                    </a:lnTo>
                    <a:lnTo>
                      <a:pt x="17042" y="46155"/>
                    </a:lnTo>
                    <a:lnTo>
                      <a:pt x="17070" y="46155"/>
                    </a:lnTo>
                    <a:lnTo>
                      <a:pt x="17379" y="46267"/>
                    </a:lnTo>
                    <a:lnTo>
                      <a:pt x="17603" y="46352"/>
                    </a:lnTo>
                    <a:lnTo>
                      <a:pt x="17660" y="46239"/>
                    </a:lnTo>
                    <a:cubicBezTo>
                      <a:pt x="17688" y="46211"/>
                      <a:pt x="17716" y="46155"/>
                      <a:pt x="17744" y="46099"/>
                    </a:cubicBezTo>
                    <a:cubicBezTo>
                      <a:pt x="17772" y="46071"/>
                      <a:pt x="17772" y="46043"/>
                      <a:pt x="17800" y="45987"/>
                    </a:cubicBezTo>
                    <a:lnTo>
                      <a:pt x="17856" y="45846"/>
                    </a:lnTo>
                    <a:lnTo>
                      <a:pt x="17884" y="45734"/>
                    </a:lnTo>
                    <a:lnTo>
                      <a:pt x="17940" y="45622"/>
                    </a:lnTo>
                    <a:lnTo>
                      <a:pt x="17968" y="45509"/>
                    </a:lnTo>
                    <a:cubicBezTo>
                      <a:pt x="17968" y="45453"/>
                      <a:pt x="17997" y="45425"/>
                      <a:pt x="17997" y="45369"/>
                    </a:cubicBezTo>
                    <a:cubicBezTo>
                      <a:pt x="18025" y="45341"/>
                      <a:pt x="18025" y="45285"/>
                      <a:pt x="18025" y="45257"/>
                    </a:cubicBezTo>
                    <a:cubicBezTo>
                      <a:pt x="18053" y="45229"/>
                      <a:pt x="18053" y="45172"/>
                      <a:pt x="18053" y="45144"/>
                    </a:cubicBezTo>
                    <a:cubicBezTo>
                      <a:pt x="18053" y="45088"/>
                      <a:pt x="18053" y="45060"/>
                      <a:pt x="18081" y="45032"/>
                    </a:cubicBezTo>
                    <a:cubicBezTo>
                      <a:pt x="18109" y="44976"/>
                      <a:pt x="18081" y="44948"/>
                      <a:pt x="18081" y="44892"/>
                    </a:cubicBezTo>
                    <a:lnTo>
                      <a:pt x="18081" y="44779"/>
                    </a:lnTo>
                    <a:lnTo>
                      <a:pt x="18081" y="44667"/>
                    </a:lnTo>
                    <a:lnTo>
                      <a:pt x="18081" y="44555"/>
                    </a:lnTo>
                    <a:lnTo>
                      <a:pt x="18081" y="44443"/>
                    </a:lnTo>
                    <a:lnTo>
                      <a:pt x="18081" y="44358"/>
                    </a:lnTo>
                    <a:lnTo>
                      <a:pt x="18081" y="44246"/>
                    </a:lnTo>
                    <a:lnTo>
                      <a:pt x="18081" y="44134"/>
                    </a:lnTo>
                    <a:lnTo>
                      <a:pt x="18081" y="44021"/>
                    </a:lnTo>
                    <a:lnTo>
                      <a:pt x="18081" y="43937"/>
                    </a:lnTo>
                    <a:lnTo>
                      <a:pt x="18081" y="43825"/>
                    </a:lnTo>
                    <a:lnTo>
                      <a:pt x="18081" y="43741"/>
                    </a:lnTo>
                    <a:lnTo>
                      <a:pt x="18081" y="43628"/>
                    </a:lnTo>
                    <a:lnTo>
                      <a:pt x="18081" y="43572"/>
                    </a:lnTo>
                    <a:lnTo>
                      <a:pt x="18053" y="43460"/>
                    </a:lnTo>
                    <a:lnTo>
                      <a:pt x="18053" y="43404"/>
                    </a:lnTo>
                    <a:lnTo>
                      <a:pt x="18053" y="43263"/>
                    </a:lnTo>
                    <a:lnTo>
                      <a:pt x="18053" y="43235"/>
                    </a:lnTo>
                    <a:lnTo>
                      <a:pt x="17997" y="43095"/>
                    </a:lnTo>
                    <a:cubicBezTo>
                      <a:pt x="17968" y="42926"/>
                      <a:pt x="17940" y="42786"/>
                      <a:pt x="17940" y="42702"/>
                    </a:cubicBezTo>
                    <a:cubicBezTo>
                      <a:pt x="17940" y="41803"/>
                      <a:pt x="18109" y="40933"/>
                      <a:pt x="18418" y="40119"/>
                    </a:cubicBezTo>
                    <a:cubicBezTo>
                      <a:pt x="18530" y="39838"/>
                      <a:pt x="18811" y="39614"/>
                      <a:pt x="19120" y="39614"/>
                    </a:cubicBezTo>
                    <a:cubicBezTo>
                      <a:pt x="19428" y="39642"/>
                      <a:pt x="19709" y="39782"/>
                      <a:pt x="19906" y="40035"/>
                    </a:cubicBezTo>
                    <a:cubicBezTo>
                      <a:pt x="20271" y="40231"/>
                      <a:pt x="20664" y="40344"/>
                      <a:pt x="21085" y="40372"/>
                    </a:cubicBezTo>
                    <a:lnTo>
                      <a:pt x="21197" y="40372"/>
                    </a:lnTo>
                    <a:cubicBezTo>
                      <a:pt x="21281" y="40316"/>
                      <a:pt x="21337" y="40259"/>
                      <a:pt x="21394" y="40203"/>
                    </a:cubicBezTo>
                    <a:cubicBezTo>
                      <a:pt x="21394" y="40147"/>
                      <a:pt x="21422" y="40091"/>
                      <a:pt x="21422" y="40035"/>
                    </a:cubicBezTo>
                    <a:cubicBezTo>
                      <a:pt x="21450" y="39838"/>
                      <a:pt x="21450" y="39642"/>
                      <a:pt x="21422" y="39445"/>
                    </a:cubicBezTo>
                    <a:lnTo>
                      <a:pt x="21422" y="39305"/>
                    </a:lnTo>
                    <a:lnTo>
                      <a:pt x="21422" y="39277"/>
                    </a:lnTo>
                    <a:lnTo>
                      <a:pt x="21422" y="39193"/>
                    </a:lnTo>
                    <a:lnTo>
                      <a:pt x="22376" y="35711"/>
                    </a:lnTo>
                    <a:lnTo>
                      <a:pt x="22432" y="35515"/>
                    </a:lnTo>
                    <a:cubicBezTo>
                      <a:pt x="22432" y="35262"/>
                      <a:pt x="23303" y="31191"/>
                      <a:pt x="23611" y="29479"/>
                    </a:cubicBezTo>
                    <a:lnTo>
                      <a:pt x="23640" y="29366"/>
                    </a:lnTo>
                    <a:lnTo>
                      <a:pt x="23696" y="29142"/>
                    </a:lnTo>
                    <a:lnTo>
                      <a:pt x="23724" y="28945"/>
                    </a:lnTo>
                    <a:lnTo>
                      <a:pt x="23752" y="28777"/>
                    </a:lnTo>
                    <a:cubicBezTo>
                      <a:pt x="23780" y="28580"/>
                      <a:pt x="23808" y="28328"/>
                      <a:pt x="23836" y="28047"/>
                    </a:cubicBezTo>
                    <a:cubicBezTo>
                      <a:pt x="23920" y="27233"/>
                      <a:pt x="24005" y="26615"/>
                      <a:pt x="24201" y="26250"/>
                    </a:cubicBezTo>
                    <a:cubicBezTo>
                      <a:pt x="24257" y="25829"/>
                      <a:pt x="24285" y="25408"/>
                      <a:pt x="24257" y="24987"/>
                    </a:cubicBezTo>
                    <a:cubicBezTo>
                      <a:pt x="24285" y="23976"/>
                      <a:pt x="24313" y="23302"/>
                      <a:pt x="24482" y="22909"/>
                    </a:cubicBezTo>
                    <a:cubicBezTo>
                      <a:pt x="24622" y="22600"/>
                      <a:pt x="24875" y="22151"/>
                      <a:pt x="25071" y="21758"/>
                    </a:cubicBezTo>
                    <a:cubicBezTo>
                      <a:pt x="25212" y="21477"/>
                      <a:pt x="25408" y="21056"/>
                      <a:pt x="25464" y="20972"/>
                    </a:cubicBezTo>
                    <a:lnTo>
                      <a:pt x="25464" y="20916"/>
                    </a:lnTo>
                    <a:lnTo>
                      <a:pt x="25464" y="20888"/>
                    </a:lnTo>
                    <a:lnTo>
                      <a:pt x="25492" y="20804"/>
                    </a:lnTo>
                    <a:lnTo>
                      <a:pt x="25492" y="20747"/>
                    </a:lnTo>
                    <a:lnTo>
                      <a:pt x="25549" y="20635"/>
                    </a:lnTo>
                    <a:lnTo>
                      <a:pt x="25661" y="20214"/>
                    </a:lnTo>
                    <a:lnTo>
                      <a:pt x="25689" y="20130"/>
                    </a:lnTo>
                    <a:lnTo>
                      <a:pt x="25745" y="19961"/>
                    </a:lnTo>
                    <a:lnTo>
                      <a:pt x="25801" y="19737"/>
                    </a:lnTo>
                    <a:lnTo>
                      <a:pt x="25829" y="19653"/>
                    </a:lnTo>
                    <a:lnTo>
                      <a:pt x="25914" y="19372"/>
                    </a:lnTo>
                    <a:lnTo>
                      <a:pt x="26335" y="18052"/>
                    </a:lnTo>
                    <a:lnTo>
                      <a:pt x="26531" y="17407"/>
                    </a:lnTo>
                    <a:lnTo>
                      <a:pt x="26980" y="15919"/>
                    </a:lnTo>
                    <a:lnTo>
                      <a:pt x="29002" y="9265"/>
                    </a:lnTo>
                    <a:lnTo>
                      <a:pt x="29423" y="7861"/>
                    </a:lnTo>
                    <a:cubicBezTo>
                      <a:pt x="29142" y="7665"/>
                      <a:pt x="28861" y="7468"/>
                      <a:pt x="28637" y="7243"/>
                    </a:cubicBezTo>
                    <a:cubicBezTo>
                      <a:pt x="28496" y="7131"/>
                      <a:pt x="28384" y="7019"/>
                      <a:pt x="28272" y="6935"/>
                    </a:cubicBezTo>
                    <a:cubicBezTo>
                      <a:pt x="28160" y="6850"/>
                      <a:pt x="28047" y="6794"/>
                      <a:pt x="27935" y="6766"/>
                    </a:cubicBezTo>
                    <a:lnTo>
                      <a:pt x="27851" y="6766"/>
                    </a:lnTo>
                    <a:cubicBezTo>
                      <a:pt x="27907" y="6963"/>
                      <a:pt x="27879" y="7159"/>
                      <a:pt x="27767" y="7356"/>
                    </a:cubicBezTo>
                    <a:cubicBezTo>
                      <a:pt x="27640" y="7532"/>
                      <a:pt x="27447" y="7641"/>
                      <a:pt x="27225" y="7641"/>
                    </a:cubicBezTo>
                    <a:cubicBezTo>
                      <a:pt x="27200" y="7641"/>
                      <a:pt x="27175" y="7639"/>
                      <a:pt x="27149" y="7637"/>
                    </a:cubicBezTo>
                    <a:cubicBezTo>
                      <a:pt x="26784" y="7637"/>
                      <a:pt x="26419" y="7580"/>
                      <a:pt x="26054" y="7468"/>
                    </a:cubicBezTo>
                    <a:cubicBezTo>
                      <a:pt x="24089" y="7019"/>
                      <a:pt x="23836" y="6878"/>
                      <a:pt x="23078" y="6401"/>
                    </a:cubicBezTo>
                    <a:lnTo>
                      <a:pt x="22601" y="6120"/>
                    </a:lnTo>
                    <a:cubicBezTo>
                      <a:pt x="21899" y="5727"/>
                      <a:pt x="21253" y="5278"/>
                      <a:pt x="20832" y="4997"/>
                    </a:cubicBezTo>
                    <a:cubicBezTo>
                      <a:pt x="20579" y="4829"/>
                      <a:pt x="20327" y="4661"/>
                      <a:pt x="20271" y="4633"/>
                    </a:cubicBezTo>
                    <a:cubicBezTo>
                      <a:pt x="20186" y="4604"/>
                      <a:pt x="20130" y="4548"/>
                      <a:pt x="20046" y="4464"/>
                    </a:cubicBezTo>
                    <a:cubicBezTo>
                      <a:pt x="19906" y="4324"/>
                      <a:pt x="19709" y="4211"/>
                      <a:pt x="19513" y="4211"/>
                    </a:cubicBezTo>
                    <a:cubicBezTo>
                      <a:pt x="19400" y="4211"/>
                      <a:pt x="19288" y="4239"/>
                      <a:pt x="19204" y="4296"/>
                    </a:cubicBezTo>
                    <a:cubicBezTo>
                      <a:pt x="19035" y="4352"/>
                      <a:pt x="18867" y="4380"/>
                      <a:pt x="18698" y="4380"/>
                    </a:cubicBezTo>
                    <a:cubicBezTo>
                      <a:pt x="18586" y="4380"/>
                      <a:pt x="18502" y="4380"/>
                      <a:pt x="18418" y="4352"/>
                    </a:cubicBezTo>
                    <a:lnTo>
                      <a:pt x="18390" y="4352"/>
                    </a:lnTo>
                    <a:cubicBezTo>
                      <a:pt x="18277" y="4352"/>
                      <a:pt x="18193" y="4324"/>
                      <a:pt x="18109" y="4296"/>
                    </a:cubicBezTo>
                    <a:lnTo>
                      <a:pt x="18081" y="4296"/>
                    </a:lnTo>
                    <a:cubicBezTo>
                      <a:pt x="17968" y="4268"/>
                      <a:pt x="17884" y="4239"/>
                      <a:pt x="17800" y="4211"/>
                    </a:cubicBezTo>
                    <a:lnTo>
                      <a:pt x="17772" y="4211"/>
                    </a:lnTo>
                    <a:lnTo>
                      <a:pt x="17519" y="4127"/>
                    </a:lnTo>
                    <a:lnTo>
                      <a:pt x="17491" y="4127"/>
                    </a:lnTo>
                    <a:cubicBezTo>
                      <a:pt x="17323" y="4043"/>
                      <a:pt x="17182" y="3959"/>
                      <a:pt x="17042" y="3903"/>
                    </a:cubicBezTo>
                    <a:lnTo>
                      <a:pt x="16902" y="3790"/>
                    </a:lnTo>
                    <a:lnTo>
                      <a:pt x="16789" y="3734"/>
                    </a:lnTo>
                    <a:lnTo>
                      <a:pt x="13364" y="2639"/>
                    </a:lnTo>
                    <a:lnTo>
                      <a:pt x="4970" y="0"/>
                    </a:ln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37"/>
              <p:cNvSpPr/>
              <p:nvPr/>
            </p:nvSpPr>
            <p:spPr>
              <a:xfrm>
                <a:off x="561400" y="1147725"/>
                <a:ext cx="881550" cy="1631875"/>
              </a:xfrm>
              <a:custGeom>
                <a:rect b="b" l="l" r="r" t="t"/>
                <a:pathLst>
                  <a:path extrusionOk="0" h="65275" w="35262">
                    <a:moveTo>
                      <a:pt x="4885" y="1"/>
                    </a:moveTo>
                    <a:cubicBezTo>
                      <a:pt x="4857" y="1348"/>
                      <a:pt x="4660" y="2696"/>
                      <a:pt x="4267" y="3988"/>
                    </a:cubicBezTo>
                    <a:cubicBezTo>
                      <a:pt x="3902" y="5082"/>
                      <a:pt x="3201" y="5812"/>
                      <a:pt x="2499" y="6598"/>
                    </a:cubicBezTo>
                    <a:cubicBezTo>
                      <a:pt x="1825" y="7272"/>
                      <a:pt x="1263" y="8030"/>
                      <a:pt x="814" y="8844"/>
                    </a:cubicBezTo>
                    <a:cubicBezTo>
                      <a:pt x="674" y="9125"/>
                      <a:pt x="562" y="9406"/>
                      <a:pt x="477" y="9687"/>
                    </a:cubicBezTo>
                    <a:lnTo>
                      <a:pt x="562" y="9743"/>
                    </a:lnTo>
                    <a:cubicBezTo>
                      <a:pt x="1011" y="9967"/>
                      <a:pt x="1348" y="10360"/>
                      <a:pt x="1488" y="10866"/>
                    </a:cubicBezTo>
                    <a:cubicBezTo>
                      <a:pt x="1656" y="11343"/>
                      <a:pt x="1853" y="11792"/>
                      <a:pt x="2134" y="12213"/>
                    </a:cubicBezTo>
                    <a:cubicBezTo>
                      <a:pt x="2330" y="12522"/>
                      <a:pt x="2471" y="12859"/>
                      <a:pt x="2499" y="13224"/>
                    </a:cubicBezTo>
                    <a:cubicBezTo>
                      <a:pt x="2555" y="13786"/>
                      <a:pt x="2078" y="14544"/>
                      <a:pt x="955" y="16172"/>
                    </a:cubicBezTo>
                    <a:cubicBezTo>
                      <a:pt x="590" y="16649"/>
                      <a:pt x="281" y="17126"/>
                      <a:pt x="28" y="17660"/>
                    </a:cubicBezTo>
                    <a:cubicBezTo>
                      <a:pt x="0" y="17688"/>
                      <a:pt x="0" y="17716"/>
                      <a:pt x="0" y="17744"/>
                    </a:cubicBezTo>
                    <a:cubicBezTo>
                      <a:pt x="140" y="17885"/>
                      <a:pt x="337" y="18025"/>
                      <a:pt x="505" y="18137"/>
                    </a:cubicBezTo>
                    <a:cubicBezTo>
                      <a:pt x="927" y="18418"/>
                      <a:pt x="1320" y="18727"/>
                      <a:pt x="1685" y="19064"/>
                    </a:cubicBezTo>
                    <a:cubicBezTo>
                      <a:pt x="2358" y="19737"/>
                      <a:pt x="2443" y="19906"/>
                      <a:pt x="2611" y="20636"/>
                    </a:cubicBezTo>
                    <a:cubicBezTo>
                      <a:pt x="2836" y="21647"/>
                      <a:pt x="3144" y="22629"/>
                      <a:pt x="3537" y="23612"/>
                    </a:cubicBezTo>
                    <a:lnTo>
                      <a:pt x="3818" y="24398"/>
                    </a:lnTo>
                    <a:cubicBezTo>
                      <a:pt x="4071" y="24117"/>
                      <a:pt x="4352" y="23893"/>
                      <a:pt x="4660" y="23696"/>
                    </a:cubicBezTo>
                    <a:cubicBezTo>
                      <a:pt x="4801" y="23612"/>
                      <a:pt x="4941" y="23556"/>
                      <a:pt x="5110" y="23528"/>
                    </a:cubicBezTo>
                    <a:cubicBezTo>
                      <a:pt x="5559" y="23528"/>
                      <a:pt x="5615" y="24089"/>
                      <a:pt x="5643" y="24342"/>
                    </a:cubicBezTo>
                    <a:cubicBezTo>
                      <a:pt x="5671" y="24791"/>
                      <a:pt x="5755" y="25268"/>
                      <a:pt x="5952" y="25661"/>
                    </a:cubicBezTo>
                    <a:cubicBezTo>
                      <a:pt x="6401" y="26728"/>
                      <a:pt x="6373" y="27065"/>
                      <a:pt x="5952" y="27711"/>
                    </a:cubicBezTo>
                    <a:cubicBezTo>
                      <a:pt x="5699" y="28076"/>
                      <a:pt x="5503" y="28469"/>
                      <a:pt x="5362" y="28890"/>
                    </a:cubicBezTo>
                    <a:cubicBezTo>
                      <a:pt x="5194" y="29423"/>
                      <a:pt x="4997" y="29872"/>
                      <a:pt x="4660" y="29872"/>
                    </a:cubicBezTo>
                    <a:cubicBezTo>
                      <a:pt x="4324" y="29872"/>
                      <a:pt x="4211" y="29423"/>
                      <a:pt x="4099" y="29002"/>
                    </a:cubicBezTo>
                    <a:cubicBezTo>
                      <a:pt x="4043" y="28637"/>
                      <a:pt x="3902" y="28272"/>
                      <a:pt x="3706" y="27963"/>
                    </a:cubicBezTo>
                    <a:cubicBezTo>
                      <a:pt x="3678" y="27935"/>
                      <a:pt x="3650" y="27907"/>
                      <a:pt x="3622" y="27879"/>
                    </a:cubicBezTo>
                    <a:cubicBezTo>
                      <a:pt x="3594" y="27963"/>
                      <a:pt x="3566" y="28048"/>
                      <a:pt x="3566" y="28132"/>
                    </a:cubicBezTo>
                    <a:cubicBezTo>
                      <a:pt x="3846" y="28749"/>
                      <a:pt x="4043" y="29423"/>
                      <a:pt x="4155" y="30069"/>
                    </a:cubicBezTo>
                    <a:cubicBezTo>
                      <a:pt x="4183" y="30378"/>
                      <a:pt x="4267" y="30630"/>
                      <a:pt x="4380" y="30911"/>
                    </a:cubicBezTo>
                    <a:cubicBezTo>
                      <a:pt x="4548" y="31023"/>
                      <a:pt x="4689" y="31192"/>
                      <a:pt x="4801" y="31388"/>
                    </a:cubicBezTo>
                    <a:cubicBezTo>
                      <a:pt x="4913" y="31557"/>
                      <a:pt x="4969" y="31641"/>
                      <a:pt x="5025" y="31725"/>
                    </a:cubicBezTo>
                    <a:cubicBezTo>
                      <a:pt x="5278" y="32090"/>
                      <a:pt x="5278" y="32231"/>
                      <a:pt x="5278" y="32848"/>
                    </a:cubicBezTo>
                    <a:cubicBezTo>
                      <a:pt x="5278" y="33157"/>
                      <a:pt x="5278" y="33719"/>
                      <a:pt x="4857" y="33719"/>
                    </a:cubicBezTo>
                    <a:cubicBezTo>
                      <a:pt x="4801" y="33691"/>
                      <a:pt x="4745" y="33691"/>
                      <a:pt x="4689" y="33691"/>
                    </a:cubicBezTo>
                    <a:cubicBezTo>
                      <a:pt x="4606" y="33676"/>
                      <a:pt x="4523" y="33669"/>
                      <a:pt x="4441" y="33669"/>
                    </a:cubicBezTo>
                    <a:cubicBezTo>
                      <a:pt x="4216" y="33669"/>
                      <a:pt x="3996" y="33721"/>
                      <a:pt x="3790" y="33803"/>
                    </a:cubicBezTo>
                    <a:cubicBezTo>
                      <a:pt x="4239" y="34140"/>
                      <a:pt x="4660" y="34505"/>
                      <a:pt x="4997" y="34954"/>
                    </a:cubicBezTo>
                    <a:cubicBezTo>
                      <a:pt x="5643" y="35768"/>
                      <a:pt x="5699" y="36021"/>
                      <a:pt x="5643" y="36582"/>
                    </a:cubicBezTo>
                    <a:cubicBezTo>
                      <a:pt x="5615" y="37003"/>
                      <a:pt x="5643" y="37425"/>
                      <a:pt x="5727" y="37846"/>
                    </a:cubicBezTo>
                    <a:cubicBezTo>
                      <a:pt x="5812" y="38183"/>
                      <a:pt x="5924" y="38772"/>
                      <a:pt x="5952" y="38884"/>
                    </a:cubicBezTo>
                    <a:cubicBezTo>
                      <a:pt x="6177" y="39137"/>
                      <a:pt x="6373" y="39418"/>
                      <a:pt x="6457" y="39727"/>
                    </a:cubicBezTo>
                    <a:cubicBezTo>
                      <a:pt x="6850" y="40625"/>
                      <a:pt x="6878" y="40681"/>
                      <a:pt x="6906" y="41439"/>
                    </a:cubicBezTo>
                    <a:cubicBezTo>
                      <a:pt x="6935" y="41832"/>
                      <a:pt x="6963" y="42478"/>
                      <a:pt x="7103" y="43685"/>
                    </a:cubicBezTo>
                    <a:cubicBezTo>
                      <a:pt x="7215" y="44808"/>
                      <a:pt x="7187" y="45987"/>
                      <a:pt x="7019" y="47110"/>
                    </a:cubicBezTo>
                    <a:cubicBezTo>
                      <a:pt x="7019" y="47223"/>
                      <a:pt x="6991" y="47363"/>
                      <a:pt x="6963" y="47475"/>
                    </a:cubicBezTo>
                    <a:lnTo>
                      <a:pt x="7019" y="47447"/>
                    </a:lnTo>
                    <a:cubicBezTo>
                      <a:pt x="7243" y="47363"/>
                      <a:pt x="7468" y="47307"/>
                      <a:pt x="7693" y="47307"/>
                    </a:cubicBezTo>
                    <a:cubicBezTo>
                      <a:pt x="9124" y="47307"/>
                      <a:pt x="11118" y="48711"/>
                      <a:pt x="11763" y="49469"/>
                    </a:cubicBezTo>
                    <a:cubicBezTo>
                      <a:pt x="12044" y="49806"/>
                      <a:pt x="12325" y="50170"/>
                      <a:pt x="12549" y="50535"/>
                    </a:cubicBezTo>
                    <a:cubicBezTo>
                      <a:pt x="12718" y="50844"/>
                      <a:pt x="12914" y="51125"/>
                      <a:pt x="13167" y="51378"/>
                    </a:cubicBezTo>
                    <a:cubicBezTo>
                      <a:pt x="13251" y="51462"/>
                      <a:pt x="13336" y="51546"/>
                      <a:pt x="13420" y="51630"/>
                    </a:cubicBezTo>
                    <a:lnTo>
                      <a:pt x="13476" y="51630"/>
                    </a:lnTo>
                    <a:cubicBezTo>
                      <a:pt x="13701" y="51630"/>
                      <a:pt x="13953" y="51715"/>
                      <a:pt x="14178" y="51827"/>
                    </a:cubicBezTo>
                    <a:lnTo>
                      <a:pt x="14402" y="51911"/>
                    </a:lnTo>
                    <a:cubicBezTo>
                      <a:pt x="14908" y="52136"/>
                      <a:pt x="14936" y="52164"/>
                      <a:pt x="16003" y="53399"/>
                    </a:cubicBezTo>
                    <a:lnTo>
                      <a:pt x="16873" y="54382"/>
                    </a:lnTo>
                    <a:cubicBezTo>
                      <a:pt x="18726" y="56515"/>
                      <a:pt x="19596" y="60895"/>
                      <a:pt x="19905" y="62523"/>
                    </a:cubicBezTo>
                    <a:lnTo>
                      <a:pt x="19961" y="62804"/>
                    </a:lnTo>
                    <a:cubicBezTo>
                      <a:pt x="20972" y="63169"/>
                      <a:pt x="27008" y="64489"/>
                      <a:pt x="30854" y="65275"/>
                    </a:cubicBezTo>
                    <a:lnTo>
                      <a:pt x="30882" y="65275"/>
                    </a:lnTo>
                    <a:lnTo>
                      <a:pt x="30938" y="65247"/>
                    </a:lnTo>
                    <a:lnTo>
                      <a:pt x="31023" y="65190"/>
                    </a:lnTo>
                    <a:lnTo>
                      <a:pt x="31107" y="65162"/>
                    </a:lnTo>
                    <a:lnTo>
                      <a:pt x="31219" y="65106"/>
                    </a:lnTo>
                    <a:lnTo>
                      <a:pt x="31275" y="65078"/>
                    </a:lnTo>
                    <a:lnTo>
                      <a:pt x="31416" y="65022"/>
                    </a:lnTo>
                    <a:lnTo>
                      <a:pt x="31500" y="64994"/>
                    </a:lnTo>
                    <a:lnTo>
                      <a:pt x="31640" y="64910"/>
                    </a:lnTo>
                    <a:lnTo>
                      <a:pt x="31696" y="64882"/>
                    </a:lnTo>
                    <a:lnTo>
                      <a:pt x="31837" y="64797"/>
                    </a:lnTo>
                    <a:lnTo>
                      <a:pt x="31893" y="64769"/>
                    </a:lnTo>
                    <a:lnTo>
                      <a:pt x="32033" y="64685"/>
                    </a:lnTo>
                    <a:lnTo>
                      <a:pt x="32061" y="64657"/>
                    </a:lnTo>
                    <a:cubicBezTo>
                      <a:pt x="32118" y="64629"/>
                      <a:pt x="32174" y="64601"/>
                      <a:pt x="32230" y="64545"/>
                    </a:cubicBezTo>
                    <a:cubicBezTo>
                      <a:pt x="32286" y="64517"/>
                      <a:pt x="32342" y="64461"/>
                      <a:pt x="32370" y="64404"/>
                    </a:cubicBezTo>
                    <a:cubicBezTo>
                      <a:pt x="32342" y="64236"/>
                      <a:pt x="32314" y="64039"/>
                      <a:pt x="32258" y="63899"/>
                    </a:cubicBezTo>
                    <a:lnTo>
                      <a:pt x="32258" y="63843"/>
                    </a:lnTo>
                    <a:cubicBezTo>
                      <a:pt x="32118" y="63927"/>
                      <a:pt x="31949" y="63983"/>
                      <a:pt x="31781" y="64011"/>
                    </a:cubicBezTo>
                    <a:cubicBezTo>
                      <a:pt x="31556" y="64011"/>
                      <a:pt x="31360" y="63899"/>
                      <a:pt x="31247" y="63703"/>
                    </a:cubicBezTo>
                    <a:cubicBezTo>
                      <a:pt x="31135" y="63366"/>
                      <a:pt x="31135" y="63029"/>
                      <a:pt x="31303" y="62720"/>
                    </a:cubicBezTo>
                    <a:cubicBezTo>
                      <a:pt x="31388" y="62495"/>
                      <a:pt x="31444" y="62271"/>
                      <a:pt x="31472" y="62046"/>
                    </a:cubicBezTo>
                    <a:cubicBezTo>
                      <a:pt x="31528" y="61653"/>
                      <a:pt x="31556" y="61372"/>
                      <a:pt x="31584" y="61120"/>
                    </a:cubicBezTo>
                    <a:cubicBezTo>
                      <a:pt x="31612" y="60839"/>
                      <a:pt x="31640" y="60530"/>
                      <a:pt x="31696" y="60137"/>
                    </a:cubicBezTo>
                    <a:cubicBezTo>
                      <a:pt x="31753" y="59772"/>
                      <a:pt x="31809" y="59379"/>
                      <a:pt x="32146" y="59379"/>
                    </a:cubicBezTo>
                    <a:cubicBezTo>
                      <a:pt x="32286" y="59407"/>
                      <a:pt x="32398" y="59463"/>
                      <a:pt x="32454" y="59547"/>
                    </a:cubicBezTo>
                    <a:cubicBezTo>
                      <a:pt x="32651" y="59716"/>
                      <a:pt x="32904" y="59828"/>
                      <a:pt x="33156" y="59828"/>
                    </a:cubicBezTo>
                    <a:lnTo>
                      <a:pt x="33521" y="59828"/>
                    </a:lnTo>
                    <a:lnTo>
                      <a:pt x="33521" y="59688"/>
                    </a:lnTo>
                    <a:cubicBezTo>
                      <a:pt x="33521" y="59519"/>
                      <a:pt x="33577" y="59351"/>
                      <a:pt x="33690" y="59182"/>
                    </a:cubicBezTo>
                    <a:cubicBezTo>
                      <a:pt x="33746" y="59042"/>
                      <a:pt x="33830" y="58874"/>
                      <a:pt x="33886" y="58733"/>
                    </a:cubicBezTo>
                    <a:lnTo>
                      <a:pt x="33942" y="58509"/>
                    </a:lnTo>
                    <a:cubicBezTo>
                      <a:pt x="34139" y="57975"/>
                      <a:pt x="34335" y="57470"/>
                      <a:pt x="34616" y="56993"/>
                    </a:cubicBezTo>
                    <a:cubicBezTo>
                      <a:pt x="34757" y="56712"/>
                      <a:pt x="34981" y="56487"/>
                      <a:pt x="35262" y="56347"/>
                    </a:cubicBezTo>
                    <a:cubicBezTo>
                      <a:pt x="35009" y="55729"/>
                      <a:pt x="34700" y="55168"/>
                      <a:pt x="34279" y="54662"/>
                    </a:cubicBezTo>
                    <a:cubicBezTo>
                      <a:pt x="34223" y="54606"/>
                      <a:pt x="34167" y="54550"/>
                      <a:pt x="34111" y="54466"/>
                    </a:cubicBezTo>
                    <a:lnTo>
                      <a:pt x="34083" y="54438"/>
                    </a:lnTo>
                    <a:cubicBezTo>
                      <a:pt x="34055" y="54354"/>
                      <a:pt x="33999" y="54297"/>
                      <a:pt x="33971" y="54213"/>
                    </a:cubicBezTo>
                    <a:lnTo>
                      <a:pt x="33971" y="54185"/>
                    </a:lnTo>
                    <a:cubicBezTo>
                      <a:pt x="33942" y="54129"/>
                      <a:pt x="33914" y="54045"/>
                      <a:pt x="33914" y="53989"/>
                    </a:cubicBezTo>
                    <a:lnTo>
                      <a:pt x="33914" y="53933"/>
                    </a:lnTo>
                    <a:cubicBezTo>
                      <a:pt x="33886" y="53848"/>
                      <a:pt x="33886" y="53764"/>
                      <a:pt x="33886" y="53680"/>
                    </a:cubicBezTo>
                    <a:lnTo>
                      <a:pt x="33886" y="53652"/>
                    </a:lnTo>
                    <a:lnTo>
                      <a:pt x="33886" y="53427"/>
                    </a:lnTo>
                    <a:lnTo>
                      <a:pt x="33886" y="53371"/>
                    </a:lnTo>
                    <a:cubicBezTo>
                      <a:pt x="33886" y="53287"/>
                      <a:pt x="33886" y="53203"/>
                      <a:pt x="33886" y="53146"/>
                    </a:cubicBezTo>
                    <a:lnTo>
                      <a:pt x="33886" y="53090"/>
                    </a:lnTo>
                    <a:cubicBezTo>
                      <a:pt x="33886" y="53006"/>
                      <a:pt x="33914" y="52922"/>
                      <a:pt x="33942" y="52866"/>
                    </a:cubicBezTo>
                    <a:lnTo>
                      <a:pt x="33942" y="52838"/>
                    </a:lnTo>
                    <a:cubicBezTo>
                      <a:pt x="33942" y="52753"/>
                      <a:pt x="33971" y="52669"/>
                      <a:pt x="33999" y="52585"/>
                    </a:cubicBezTo>
                    <a:cubicBezTo>
                      <a:pt x="33353" y="52332"/>
                      <a:pt x="32118" y="51883"/>
                      <a:pt x="31725" y="51771"/>
                    </a:cubicBezTo>
                    <a:cubicBezTo>
                      <a:pt x="31219" y="51658"/>
                      <a:pt x="30742" y="50339"/>
                      <a:pt x="29310" y="45903"/>
                    </a:cubicBezTo>
                    <a:cubicBezTo>
                      <a:pt x="28889" y="44499"/>
                      <a:pt x="28468" y="43180"/>
                      <a:pt x="28159" y="42394"/>
                    </a:cubicBezTo>
                    <a:cubicBezTo>
                      <a:pt x="27317" y="40260"/>
                      <a:pt x="26475" y="38997"/>
                      <a:pt x="24874" y="36975"/>
                    </a:cubicBezTo>
                    <a:cubicBezTo>
                      <a:pt x="24313" y="36273"/>
                      <a:pt x="23892" y="35768"/>
                      <a:pt x="23583" y="35403"/>
                    </a:cubicBezTo>
                    <a:cubicBezTo>
                      <a:pt x="22993" y="34701"/>
                      <a:pt x="22741" y="34392"/>
                      <a:pt x="22572" y="33943"/>
                    </a:cubicBezTo>
                    <a:cubicBezTo>
                      <a:pt x="22460" y="33663"/>
                      <a:pt x="22404" y="33354"/>
                      <a:pt x="22319" y="33073"/>
                    </a:cubicBezTo>
                    <a:cubicBezTo>
                      <a:pt x="22235" y="32652"/>
                      <a:pt x="22123" y="32203"/>
                      <a:pt x="21955" y="31782"/>
                    </a:cubicBezTo>
                    <a:cubicBezTo>
                      <a:pt x="21758" y="31220"/>
                      <a:pt x="19231" y="27318"/>
                      <a:pt x="17154" y="24201"/>
                    </a:cubicBezTo>
                    <a:lnTo>
                      <a:pt x="16059" y="22545"/>
                    </a:lnTo>
                    <a:lnTo>
                      <a:pt x="15918" y="22348"/>
                    </a:lnTo>
                    <a:lnTo>
                      <a:pt x="21028" y="5110"/>
                    </a:lnTo>
                    <a:lnTo>
                      <a:pt x="4885" y="1"/>
                    </a:ln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37"/>
              <p:cNvSpPr/>
              <p:nvPr/>
            </p:nvSpPr>
            <p:spPr>
              <a:xfrm>
                <a:off x="1355900" y="2189300"/>
                <a:ext cx="745425" cy="912475"/>
              </a:xfrm>
              <a:custGeom>
                <a:rect b="b" l="l" r="r" t="t"/>
                <a:pathLst>
                  <a:path extrusionOk="0" h="36499" w="29817">
                    <a:moveTo>
                      <a:pt x="7946" y="1"/>
                    </a:moveTo>
                    <a:lnTo>
                      <a:pt x="7104" y="3117"/>
                    </a:lnTo>
                    <a:cubicBezTo>
                      <a:pt x="7104" y="3342"/>
                      <a:pt x="7104" y="3538"/>
                      <a:pt x="7104" y="3763"/>
                    </a:cubicBezTo>
                    <a:cubicBezTo>
                      <a:pt x="7104" y="3847"/>
                      <a:pt x="7104" y="3931"/>
                      <a:pt x="7076" y="3987"/>
                    </a:cubicBezTo>
                    <a:cubicBezTo>
                      <a:pt x="7047" y="4380"/>
                      <a:pt x="6851" y="4745"/>
                      <a:pt x="6514" y="4970"/>
                    </a:cubicBezTo>
                    <a:cubicBezTo>
                      <a:pt x="6374" y="5082"/>
                      <a:pt x="6205" y="5139"/>
                      <a:pt x="6009" y="5139"/>
                    </a:cubicBezTo>
                    <a:cubicBezTo>
                      <a:pt x="5503" y="5139"/>
                      <a:pt x="4549" y="4830"/>
                      <a:pt x="4296" y="4521"/>
                    </a:cubicBezTo>
                    <a:cubicBezTo>
                      <a:pt x="4240" y="4437"/>
                      <a:pt x="4156" y="4380"/>
                      <a:pt x="4043" y="4380"/>
                    </a:cubicBezTo>
                    <a:cubicBezTo>
                      <a:pt x="4015" y="4380"/>
                      <a:pt x="4015" y="4380"/>
                      <a:pt x="4015" y="4409"/>
                    </a:cubicBezTo>
                    <a:cubicBezTo>
                      <a:pt x="3763" y="5054"/>
                      <a:pt x="3622" y="5728"/>
                      <a:pt x="3622" y="6402"/>
                    </a:cubicBezTo>
                    <a:cubicBezTo>
                      <a:pt x="3622" y="6486"/>
                      <a:pt x="3650" y="6598"/>
                      <a:pt x="3650" y="6711"/>
                    </a:cubicBezTo>
                    <a:cubicBezTo>
                      <a:pt x="3819" y="7553"/>
                      <a:pt x="4184" y="9294"/>
                      <a:pt x="3005" y="11006"/>
                    </a:cubicBezTo>
                    <a:cubicBezTo>
                      <a:pt x="2949" y="11175"/>
                      <a:pt x="2584" y="12045"/>
                      <a:pt x="2920" y="12354"/>
                    </a:cubicBezTo>
                    <a:cubicBezTo>
                      <a:pt x="3622" y="12999"/>
                      <a:pt x="4324" y="14852"/>
                      <a:pt x="4408" y="15049"/>
                    </a:cubicBezTo>
                    <a:lnTo>
                      <a:pt x="4914" y="16453"/>
                    </a:lnTo>
                    <a:lnTo>
                      <a:pt x="3847" y="15638"/>
                    </a:lnTo>
                    <a:lnTo>
                      <a:pt x="3791" y="15638"/>
                    </a:lnTo>
                    <a:cubicBezTo>
                      <a:pt x="3622" y="15638"/>
                      <a:pt x="3482" y="15835"/>
                      <a:pt x="3398" y="16003"/>
                    </a:cubicBezTo>
                    <a:cubicBezTo>
                      <a:pt x="3173" y="16425"/>
                      <a:pt x="2977" y="16902"/>
                      <a:pt x="2808" y="17351"/>
                    </a:cubicBezTo>
                    <a:lnTo>
                      <a:pt x="2724" y="17632"/>
                    </a:lnTo>
                    <a:cubicBezTo>
                      <a:pt x="2640" y="17828"/>
                      <a:pt x="2555" y="18053"/>
                      <a:pt x="2443" y="18249"/>
                    </a:cubicBezTo>
                    <a:lnTo>
                      <a:pt x="2443" y="18334"/>
                    </a:lnTo>
                    <a:cubicBezTo>
                      <a:pt x="2415" y="18951"/>
                      <a:pt x="2134" y="19232"/>
                      <a:pt x="1517" y="19232"/>
                    </a:cubicBezTo>
                    <a:lnTo>
                      <a:pt x="1320" y="19232"/>
                    </a:lnTo>
                    <a:cubicBezTo>
                      <a:pt x="1068" y="19204"/>
                      <a:pt x="843" y="19148"/>
                      <a:pt x="618" y="19036"/>
                    </a:cubicBezTo>
                    <a:cubicBezTo>
                      <a:pt x="590" y="19316"/>
                      <a:pt x="562" y="19513"/>
                      <a:pt x="534" y="19737"/>
                    </a:cubicBezTo>
                    <a:cubicBezTo>
                      <a:pt x="506" y="20018"/>
                      <a:pt x="478" y="20299"/>
                      <a:pt x="422" y="20720"/>
                    </a:cubicBezTo>
                    <a:cubicBezTo>
                      <a:pt x="366" y="20945"/>
                      <a:pt x="338" y="21169"/>
                      <a:pt x="253" y="21394"/>
                    </a:cubicBezTo>
                    <a:cubicBezTo>
                      <a:pt x="338" y="21282"/>
                      <a:pt x="450" y="21225"/>
                      <a:pt x="562" y="21225"/>
                    </a:cubicBezTo>
                    <a:cubicBezTo>
                      <a:pt x="927" y="21225"/>
                      <a:pt x="1039" y="21675"/>
                      <a:pt x="1096" y="21899"/>
                    </a:cubicBezTo>
                    <a:lnTo>
                      <a:pt x="1152" y="22096"/>
                    </a:lnTo>
                    <a:cubicBezTo>
                      <a:pt x="1348" y="22741"/>
                      <a:pt x="1517" y="23303"/>
                      <a:pt x="843" y="23836"/>
                    </a:cubicBezTo>
                    <a:cubicBezTo>
                      <a:pt x="562" y="24033"/>
                      <a:pt x="310" y="24201"/>
                      <a:pt x="1" y="24342"/>
                    </a:cubicBezTo>
                    <a:lnTo>
                      <a:pt x="15723" y="34477"/>
                    </a:lnTo>
                    <a:lnTo>
                      <a:pt x="25184" y="36498"/>
                    </a:lnTo>
                    <a:lnTo>
                      <a:pt x="29058" y="9013"/>
                    </a:lnTo>
                    <a:lnTo>
                      <a:pt x="29816" y="4437"/>
                    </a:lnTo>
                    <a:cubicBezTo>
                      <a:pt x="29114" y="4240"/>
                      <a:pt x="27514" y="3847"/>
                      <a:pt x="25970" y="3482"/>
                    </a:cubicBezTo>
                    <a:lnTo>
                      <a:pt x="25914" y="3482"/>
                    </a:lnTo>
                    <a:lnTo>
                      <a:pt x="25633" y="3426"/>
                    </a:lnTo>
                    <a:lnTo>
                      <a:pt x="25577" y="3426"/>
                    </a:lnTo>
                    <a:lnTo>
                      <a:pt x="25296" y="3342"/>
                    </a:lnTo>
                    <a:lnTo>
                      <a:pt x="25212" y="3342"/>
                    </a:lnTo>
                    <a:lnTo>
                      <a:pt x="24005" y="3061"/>
                    </a:lnTo>
                    <a:lnTo>
                      <a:pt x="23892" y="3061"/>
                    </a:lnTo>
                    <a:lnTo>
                      <a:pt x="23668" y="3005"/>
                    </a:lnTo>
                    <a:lnTo>
                      <a:pt x="23555" y="2977"/>
                    </a:lnTo>
                    <a:lnTo>
                      <a:pt x="23331" y="2921"/>
                    </a:lnTo>
                    <a:lnTo>
                      <a:pt x="23190" y="2893"/>
                    </a:lnTo>
                    <a:lnTo>
                      <a:pt x="23022" y="2864"/>
                    </a:lnTo>
                    <a:lnTo>
                      <a:pt x="22882" y="2836"/>
                    </a:lnTo>
                    <a:lnTo>
                      <a:pt x="22685" y="2808"/>
                    </a:lnTo>
                    <a:lnTo>
                      <a:pt x="22517" y="2780"/>
                    </a:lnTo>
                    <a:lnTo>
                      <a:pt x="22264" y="2724"/>
                    </a:lnTo>
                    <a:lnTo>
                      <a:pt x="22096" y="2696"/>
                    </a:lnTo>
                    <a:lnTo>
                      <a:pt x="21955" y="2668"/>
                    </a:lnTo>
                    <a:lnTo>
                      <a:pt x="21674" y="2668"/>
                    </a:lnTo>
                    <a:lnTo>
                      <a:pt x="21534" y="2640"/>
                    </a:lnTo>
                    <a:lnTo>
                      <a:pt x="20776" y="2640"/>
                    </a:lnTo>
                    <a:cubicBezTo>
                      <a:pt x="19456" y="2584"/>
                      <a:pt x="19204" y="2443"/>
                      <a:pt x="18867" y="2078"/>
                    </a:cubicBezTo>
                    <a:cubicBezTo>
                      <a:pt x="18698" y="1854"/>
                      <a:pt x="18446" y="1685"/>
                      <a:pt x="18165" y="1573"/>
                    </a:cubicBezTo>
                    <a:lnTo>
                      <a:pt x="17997" y="1489"/>
                    </a:lnTo>
                    <a:cubicBezTo>
                      <a:pt x="17772" y="1376"/>
                      <a:pt x="17575" y="1292"/>
                      <a:pt x="17379" y="1208"/>
                    </a:cubicBezTo>
                    <a:cubicBezTo>
                      <a:pt x="16642" y="864"/>
                      <a:pt x="16012" y="692"/>
                      <a:pt x="14719" y="692"/>
                    </a:cubicBezTo>
                    <a:cubicBezTo>
                      <a:pt x="14535" y="692"/>
                      <a:pt x="14336" y="696"/>
                      <a:pt x="14122" y="703"/>
                    </a:cubicBezTo>
                    <a:lnTo>
                      <a:pt x="13870" y="703"/>
                    </a:lnTo>
                    <a:cubicBezTo>
                      <a:pt x="11904" y="703"/>
                      <a:pt x="8928" y="169"/>
                      <a:pt x="7946" y="1"/>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37"/>
              <p:cNvSpPr/>
              <p:nvPr/>
            </p:nvSpPr>
            <p:spPr>
              <a:xfrm>
                <a:off x="2004425" y="2304425"/>
                <a:ext cx="789625" cy="798050"/>
              </a:xfrm>
              <a:custGeom>
                <a:rect b="b" l="l" r="r" t="t"/>
                <a:pathLst>
                  <a:path extrusionOk="0" h="31922" w="31585">
                    <a:moveTo>
                      <a:pt x="4549" y="0"/>
                    </a:moveTo>
                    <a:lnTo>
                      <a:pt x="4549" y="28"/>
                    </a:lnTo>
                    <a:lnTo>
                      <a:pt x="4465" y="28"/>
                    </a:lnTo>
                    <a:lnTo>
                      <a:pt x="4100" y="2499"/>
                    </a:lnTo>
                    <a:lnTo>
                      <a:pt x="1" y="31921"/>
                    </a:lnTo>
                    <a:lnTo>
                      <a:pt x="3201" y="31668"/>
                    </a:lnTo>
                    <a:lnTo>
                      <a:pt x="3201" y="29563"/>
                    </a:lnTo>
                    <a:lnTo>
                      <a:pt x="11427" y="30321"/>
                    </a:lnTo>
                    <a:lnTo>
                      <a:pt x="11624" y="30349"/>
                    </a:lnTo>
                    <a:cubicBezTo>
                      <a:pt x="11708" y="30349"/>
                      <a:pt x="22629" y="31612"/>
                      <a:pt x="27065" y="31612"/>
                    </a:cubicBezTo>
                    <a:cubicBezTo>
                      <a:pt x="27184" y="31619"/>
                      <a:pt x="27305" y="31622"/>
                      <a:pt x="27427" y="31622"/>
                    </a:cubicBezTo>
                    <a:cubicBezTo>
                      <a:pt x="27820" y="31622"/>
                      <a:pt x="28223" y="31586"/>
                      <a:pt x="28609" y="31500"/>
                    </a:cubicBezTo>
                    <a:cubicBezTo>
                      <a:pt x="28862" y="30237"/>
                      <a:pt x="29900" y="20467"/>
                      <a:pt x="31360" y="5699"/>
                    </a:cubicBezTo>
                    <a:lnTo>
                      <a:pt x="31585" y="3425"/>
                    </a:lnTo>
                    <a:cubicBezTo>
                      <a:pt x="30462" y="3397"/>
                      <a:pt x="29255" y="3313"/>
                      <a:pt x="27963" y="3229"/>
                    </a:cubicBezTo>
                    <a:lnTo>
                      <a:pt x="27935" y="3229"/>
                    </a:lnTo>
                    <a:lnTo>
                      <a:pt x="27065" y="3144"/>
                    </a:lnTo>
                    <a:lnTo>
                      <a:pt x="26896" y="3144"/>
                    </a:lnTo>
                    <a:lnTo>
                      <a:pt x="26082" y="3060"/>
                    </a:lnTo>
                    <a:lnTo>
                      <a:pt x="25829" y="3032"/>
                    </a:lnTo>
                    <a:lnTo>
                      <a:pt x="25043" y="2948"/>
                    </a:lnTo>
                    <a:lnTo>
                      <a:pt x="24791" y="2920"/>
                    </a:lnTo>
                    <a:lnTo>
                      <a:pt x="24005" y="2836"/>
                    </a:lnTo>
                    <a:lnTo>
                      <a:pt x="23696" y="2808"/>
                    </a:lnTo>
                    <a:lnTo>
                      <a:pt x="22966" y="2723"/>
                    </a:lnTo>
                    <a:lnTo>
                      <a:pt x="22629" y="2695"/>
                    </a:lnTo>
                    <a:lnTo>
                      <a:pt x="21983" y="2611"/>
                    </a:lnTo>
                    <a:lnTo>
                      <a:pt x="21590" y="2555"/>
                    </a:lnTo>
                    <a:lnTo>
                      <a:pt x="20944" y="2471"/>
                    </a:lnTo>
                    <a:lnTo>
                      <a:pt x="20608" y="2443"/>
                    </a:lnTo>
                    <a:lnTo>
                      <a:pt x="19878" y="2358"/>
                    </a:lnTo>
                    <a:lnTo>
                      <a:pt x="19513" y="2302"/>
                    </a:lnTo>
                    <a:lnTo>
                      <a:pt x="18783" y="2218"/>
                    </a:lnTo>
                    <a:lnTo>
                      <a:pt x="18446" y="2134"/>
                    </a:lnTo>
                    <a:lnTo>
                      <a:pt x="17688" y="2050"/>
                    </a:lnTo>
                    <a:lnTo>
                      <a:pt x="17379" y="1993"/>
                    </a:lnTo>
                    <a:lnTo>
                      <a:pt x="16621" y="1881"/>
                    </a:lnTo>
                    <a:lnTo>
                      <a:pt x="16368" y="1853"/>
                    </a:lnTo>
                    <a:lnTo>
                      <a:pt x="15638" y="1741"/>
                    </a:lnTo>
                    <a:lnTo>
                      <a:pt x="15386" y="1713"/>
                    </a:lnTo>
                    <a:lnTo>
                      <a:pt x="14628" y="1600"/>
                    </a:lnTo>
                    <a:lnTo>
                      <a:pt x="14487" y="1572"/>
                    </a:lnTo>
                    <a:lnTo>
                      <a:pt x="13617" y="1460"/>
                    </a:lnTo>
                    <a:lnTo>
                      <a:pt x="13505" y="1460"/>
                    </a:lnTo>
                    <a:lnTo>
                      <a:pt x="12662" y="1320"/>
                    </a:lnTo>
                    <a:lnTo>
                      <a:pt x="12550" y="1320"/>
                    </a:lnTo>
                    <a:lnTo>
                      <a:pt x="11708" y="1179"/>
                    </a:lnTo>
                    <a:lnTo>
                      <a:pt x="11652" y="1179"/>
                    </a:lnTo>
                    <a:lnTo>
                      <a:pt x="10810" y="1067"/>
                    </a:lnTo>
                    <a:lnTo>
                      <a:pt x="10781" y="1067"/>
                    </a:lnTo>
                    <a:cubicBezTo>
                      <a:pt x="7721" y="562"/>
                      <a:pt x="5391" y="169"/>
                      <a:pt x="4549" y="0"/>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37"/>
              <p:cNvSpPr/>
              <p:nvPr/>
            </p:nvSpPr>
            <p:spPr>
              <a:xfrm>
                <a:off x="2930200" y="1991375"/>
                <a:ext cx="802250" cy="399400"/>
              </a:xfrm>
              <a:custGeom>
                <a:rect b="b" l="l" r="r" t="t"/>
                <a:pathLst>
                  <a:path extrusionOk="0" h="15976" w="32090">
                    <a:moveTo>
                      <a:pt x="1264" y="1"/>
                    </a:moveTo>
                    <a:lnTo>
                      <a:pt x="281" y="11792"/>
                    </a:lnTo>
                    <a:lnTo>
                      <a:pt x="0" y="14852"/>
                    </a:lnTo>
                    <a:lnTo>
                      <a:pt x="31556" y="15975"/>
                    </a:lnTo>
                    <a:lnTo>
                      <a:pt x="31837" y="15807"/>
                    </a:lnTo>
                    <a:lnTo>
                      <a:pt x="32090" y="5925"/>
                    </a:lnTo>
                    <a:cubicBezTo>
                      <a:pt x="31753" y="5616"/>
                      <a:pt x="31500" y="5251"/>
                      <a:pt x="31360" y="4830"/>
                    </a:cubicBezTo>
                    <a:cubicBezTo>
                      <a:pt x="31079" y="4549"/>
                      <a:pt x="30742" y="4324"/>
                      <a:pt x="30349" y="4240"/>
                    </a:cubicBezTo>
                    <a:cubicBezTo>
                      <a:pt x="29788" y="4072"/>
                      <a:pt x="29423" y="3145"/>
                      <a:pt x="29366" y="2977"/>
                    </a:cubicBezTo>
                    <a:lnTo>
                      <a:pt x="29282" y="2752"/>
                    </a:lnTo>
                    <a:lnTo>
                      <a:pt x="29956" y="1152"/>
                    </a:lnTo>
                    <a:lnTo>
                      <a:pt x="28637" y="422"/>
                    </a:lnTo>
                    <a:lnTo>
                      <a:pt x="1264" y="1"/>
                    </a:ln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37"/>
              <p:cNvSpPr/>
              <p:nvPr/>
            </p:nvSpPr>
            <p:spPr>
              <a:xfrm>
                <a:off x="2767350" y="1507800"/>
                <a:ext cx="857025" cy="470975"/>
              </a:xfrm>
              <a:custGeom>
                <a:rect b="b" l="l" r="r" t="t"/>
                <a:pathLst>
                  <a:path extrusionOk="0" h="18839" w="34281">
                    <a:moveTo>
                      <a:pt x="871" y="0"/>
                    </a:moveTo>
                    <a:lnTo>
                      <a:pt x="1" y="10556"/>
                    </a:lnTo>
                    <a:lnTo>
                      <a:pt x="282" y="10584"/>
                    </a:lnTo>
                    <a:lnTo>
                      <a:pt x="703" y="10641"/>
                    </a:lnTo>
                    <a:lnTo>
                      <a:pt x="1152" y="10669"/>
                    </a:lnTo>
                    <a:lnTo>
                      <a:pt x="1545" y="10697"/>
                    </a:lnTo>
                    <a:lnTo>
                      <a:pt x="1966" y="10753"/>
                    </a:lnTo>
                    <a:lnTo>
                      <a:pt x="2331" y="10781"/>
                    </a:lnTo>
                    <a:lnTo>
                      <a:pt x="2724" y="10837"/>
                    </a:lnTo>
                    <a:lnTo>
                      <a:pt x="3089" y="10865"/>
                    </a:lnTo>
                    <a:lnTo>
                      <a:pt x="3426" y="10893"/>
                    </a:lnTo>
                    <a:lnTo>
                      <a:pt x="3763" y="10949"/>
                    </a:lnTo>
                    <a:lnTo>
                      <a:pt x="4100" y="10977"/>
                    </a:lnTo>
                    <a:lnTo>
                      <a:pt x="4381" y="11006"/>
                    </a:lnTo>
                    <a:lnTo>
                      <a:pt x="4689" y="11034"/>
                    </a:lnTo>
                    <a:lnTo>
                      <a:pt x="4970" y="11090"/>
                    </a:lnTo>
                    <a:lnTo>
                      <a:pt x="5251" y="11118"/>
                    </a:lnTo>
                    <a:lnTo>
                      <a:pt x="5476" y="11146"/>
                    </a:lnTo>
                    <a:lnTo>
                      <a:pt x="5728" y="11174"/>
                    </a:lnTo>
                    <a:lnTo>
                      <a:pt x="5925" y="11202"/>
                    </a:lnTo>
                    <a:lnTo>
                      <a:pt x="6177" y="11230"/>
                    </a:lnTo>
                    <a:lnTo>
                      <a:pt x="6346" y="11258"/>
                    </a:lnTo>
                    <a:lnTo>
                      <a:pt x="6542" y="11286"/>
                    </a:lnTo>
                    <a:lnTo>
                      <a:pt x="6711" y="11314"/>
                    </a:lnTo>
                    <a:lnTo>
                      <a:pt x="6879" y="11342"/>
                    </a:lnTo>
                    <a:lnTo>
                      <a:pt x="6992" y="11371"/>
                    </a:lnTo>
                    <a:lnTo>
                      <a:pt x="7160" y="11399"/>
                    </a:lnTo>
                    <a:lnTo>
                      <a:pt x="7244" y="11427"/>
                    </a:lnTo>
                    <a:lnTo>
                      <a:pt x="7357" y="11455"/>
                    </a:lnTo>
                    <a:lnTo>
                      <a:pt x="7441" y="11483"/>
                    </a:lnTo>
                    <a:lnTo>
                      <a:pt x="7525" y="11511"/>
                    </a:lnTo>
                    <a:lnTo>
                      <a:pt x="7553" y="11511"/>
                    </a:lnTo>
                    <a:cubicBezTo>
                      <a:pt x="7581" y="11511"/>
                      <a:pt x="7609" y="11539"/>
                      <a:pt x="7637" y="11567"/>
                    </a:cubicBezTo>
                    <a:lnTo>
                      <a:pt x="7665" y="11595"/>
                    </a:lnTo>
                    <a:lnTo>
                      <a:pt x="7693" y="11623"/>
                    </a:lnTo>
                    <a:lnTo>
                      <a:pt x="7693" y="11651"/>
                    </a:lnTo>
                    <a:lnTo>
                      <a:pt x="7693" y="11679"/>
                    </a:lnTo>
                    <a:lnTo>
                      <a:pt x="7693" y="11707"/>
                    </a:lnTo>
                    <a:lnTo>
                      <a:pt x="7693" y="11735"/>
                    </a:lnTo>
                    <a:lnTo>
                      <a:pt x="7693" y="11764"/>
                    </a:lnTo>
                    <a:lnTo>
                      <a:pt x="7693" y="11792"/>
                    </a:lnTo>
                    <a:lnTo>
                      <a:pt x="7693" y="11820"/>
                    </a:lnTo>
                    <a:lnTo>
                      <a:pt x="7693" y="11876"/>
                    </a:lnTo>
                    <a:lnTo>
                      <a:pt x="7693" y="11904"/>
                    </a:lnTo>
                    <a:lnTo>
                      <a:pt x="7693" y="11960"/>
                    </a:lnTo>
                    <a:lnTo>
                      <a:pt x="7693" y="12016"/>
                    </a:lnTo>
                    <a:lnTo>
                      <a:pt x="7693" y="12044"/>
                    </a:lnTo>
                    <a:lnTo>
                      <a:pt x="7693" y="12100"/>
                    </a:lnTo>
                    <a:lnTo>
                      <a:pt x="7693" y="12157"/>
                    </a:lnTo>
                    <a:lnTo>
                      <a:pt x="7693" y="12241"/>
                    </a:lnTo>
                    <a:lnTo>
                      <a:pt x="7693" y="12297"/>
                    </a:lnTo>
                    <a:lnTo>
                      <a:pt x="7693" y="12381"/>
                    </a:lnTo>
                    <a:lnTo>
                      <a:pt x="7693" y="12437"/>
                    </a:lnTo>
                    <a:lnTo>
                      <a:pt x="7693" y="12522"/>
                    </a:lnTo>
                    <a:lnTo>
                      <a:pt x="7693" y="12606"/>
                    </a:lnTo>
                    <a:lnTo>
                      <a:pt x="7693" y="12690"/>
                    </a:lnTo>
                    <a:lnTo>
                      <a:pt x="7693" y="12774"/>
                    </a:lnTo>
                    <a:lnTo>
                      <a:pt x="7693" y="12887"/>
                    </a:lnTo>
                    <a:lnTo>
                      <a:pt x="7693" y="13308"/>
                    </a:lnTo>
                    <a:lnTo>
                      <a:pt x="7693" y="13448"/>
                    </a:lnTo>
                    <a:lnTo>
                      <a:pt x="7693" y="13532"/>
                    </a:lnTo>
                    <a:lnTo>
                      <a:pt x="7693" y="13701"/>
                    </a:lnTo>
                    <a:lnTo>
                      <a:pt x="7693" y="13813"/>
                    </a:lnTo>
                    <a:lnTo>
                      <a:pt x="7693" y="13981"/>
                    </a:lnTo>
                    <a:lnTo>
                      <a:pt x="7693" y="14094"/>
                    </a:lnTo>
                    <a:lnTo>
                      <a:pt x="7693" y="14290"/>
                    </a:lnTo>
                    <a:lnTo>
                      <a:pt x="7693" y="14403"/>
                    </a:lnTo>
                    <a:lnTo>
                      <a:pt x="7693" y="14627"/>
                    </a:lnTo>
                    <a:lnTo>
                      <a:pt x="7693" y="14768"/>
                    </a:lnTo>
                    <a:lnTo>
                      <a:pt x="7693" y="14992"/>
                    </a:lnTo>
                    <a:lnTo>
                      <a:pt x="7693" y="15133"/>
                    </a:lnTo>
                    <a:lnTo>
                      <a:pt x="7693" y="15385"/>
                    </a:lnTo>
                    <a:lnTo>
                      <a:pt x="7693" y="15526"/>
                    </a:lnTo>
                    <a:lnTo>
                      <a:pt x="7693" y="15806"/>
                    </a:lnTo>
                    <a:lnTo>
                      <a:pt x="7693" y="15947"/>
                    </a:lnTo>
                    <a:lnTo>
                      <a:pt x="7693" y="16256"/>
                    </a:lnTo>
                    <a:lnTo>
                      <a:pt x="7693" y="16424"/>
                    </a:lnTo>
                    <a:lnTo>
                      <a:pt x="7693" y="16733"/>
                    </a:lnTo>
                    <a:lnTo>
                      <a:pt x="7693" y="16929"/>
                    </a:lnTo>
                    <a:lnTo>
                      <a:pt x="7693" y="17238"/>
                    </a:lnTo>
                    <a:lnTo>
                      <a:pt x="7693" y="17463"/>
                    </a:lnTo>
                    <a:lnTo>
                      <a:pt x="7693" y="17800"/>
                    </a:lnTo>
                    <a:lnTo>
                      <a:pt x="7693" y="18024"/>
                    </a:lnTo>
                    <a:lnTo>
                      <a:pt x="7693" y="18389"/>
                    </a:lnTo>
                    <a:lnTo>
                      <a:pt x="7693" y="18445"/>
                    </a:lnTo>
                    <a:lnTo>
                      <a:pt x="34280" y="18838"/>
                    </a:lnTo>
                    <a:lnTo>
                      <a:pt x="34168" y="18642"/>
                    </a:lnTo>
                    <a:lnTo>
                      <a:pt x="34140" y="18586"/>
                    </a:lnTo>
                    <a:lnTo>
                      <a:pt x="33999" y="18333"/>
                    </a:lnTo>
                    <a:lnTo>
                      <a:pt x="33971" y="18249"/>
                    </a:lnTo>
                    <a:lnTo>
                      <a:pt x="33859" y="18052"/>
                    </a:lnTo>
                    <a:lnTo>
                      <a:pt x="33803" y="17940"/>
                    </a:lnTo>
                    <a:lnTo>
                      <a:pt x="33719" y="17743"/>
                    </a:lnTo>
                    <a:lnTo>
                      <a:pt x="33663" y="17603"/>
                    </a:lnTo>
                    <a:lnTo>
                      <a:pt x="33550" y="17407"/>
                    </a:lnTo>
                    <a:lnTo>
                      <a:pt x="33494" y="17266"/>
                    </a:lnTo>
                    <a:lnTo>
                      <a:pt x="33410" y="17070"/>
                    </a:lnTo>
                    <a:lnTo>
                      <a:pt x="33382" y="16929"/>
                    </a:lnTo>
                    <a:cubicBezTo>
                      <a:pt x="33354" y="16845"/>
                      <a:pt x="33326" y="16761"/>
                      <a:pt x="33298" y="16677"/>
                    </a:cubicBezTo>
                    <a:lnTo>
                      <a:pt x="33241" y="16564"/>
                    </a:lnTo>
                    <a:lnTo>
                      <a:pt x="33241" y="16508"/>
                    </a:lnTo>
                    <a:lnTo>
                      <a:pt x="33185" y="16199"/>
                    </a:lnTo>
                    <a:lnTo>
                      <a:pt x="33017" y="15610"/>
                    </a:lnTo>
                    <a:lnTo>
                      <a:pt x="33045" y="15610"/>
                    </a:lnTo>
                    <a:cubicBezTo>
                      <a:pt x="33017" y="15329"/>
                      <a:pt x="32989" y="15076"/>
                      <a:pt x="32989" y="14796"/>
                    </a:cubicBezTo>
                    <a:cubicBezTo>
                      <a:pt x="32989" y="14655"/>
                      <a:pt x="32989" y="14515"/>
                      <a:pt x="32989" y="14375"/>
                    </a:cubicBezTo>
                    <a:lnTo>
                      <a:pt x="32989" y="14122"/>
                    </a:lnTo>
                    <a:lnTo>
                      <a:pt x="32989" y="14038"/>
                    </a:lnTo>
                    <a:lnTo>
                      <a:pt x="32989" y="13869"/>
                    </a:lnTo>
                    <a:lnTo>
                      <a:pt x="32989" y="13785"/>
                    </a:lnTo>
                    <a:lnTo>
                      <a:pt x="32989" y="13588"/>
                    </a:lnTo>
                    <a:lnTo>
                      <a:pt x="32989" y="13476"/>
                    </a:lnTo>
                    <a:lnTo>
                      <a:pt x="32989" y="13280"/>
                    </a:lnTo>
                    <a:lnTo>
                      <a:pt x="32989" y="13167"/>
                    </a:lnTo>
                    <a:cubicBezTo>
                      <a:pt x="32989" y="13111"/>
                      <a:pt x="32989" y="13027"/>
                      <a:pt x="32989" y="12971"/>
                    </a:cubicBezTo>
                    <a:cubicBezTo>
                      <a:pt x="32961" y="12915"/>
                      <a:pt x="32989" y="12858"/>
                      <a:pt x="32961" y="12830"/>
                    </a:cubicBezTo>
                    <a:cubicBezTo>
                      <a:pt x="32933" y="12774"/>
                      <a:pt x="32961" y="12690"/>
                      <a:pt x="32933" y="12634"/>
                    </a:cubicBezTo>
                    <a:cubicBezTo>
                      <a:pt x="32905" y="12550"/>
                      <a:pt x="32933" y="12522"/>
                      <a:pt x="32905" y="12465"/>
                    </a:cubicBezTo>
                    <a:cubicBezTo>
                      <a:pt x="32877" y="12409"/>
                      <a:pt x="32905" y="12325"/>
                      <a:pt x="32877" y="12269"/>
                    </a:cubicBezTo>
                    <a:lnTo>
                      <a:pt x="32848" y="12100"/>
                    </a:lnTo>
                    <a:cubicBezTo>
                      <a:pt x="32848" y="12016"/>
                      <a:pt x="32848" y="11960"/>
                      <a:pt x="32820" y="11904"/>
                    </a:cubicBezTo>
                    <a:lnTo>
                      <a:pt x="32792" y="11735"/>
                    </a:lnTo>
                    <a:cubicBezTo>
                      <a:pt x="32792" y="11651"/>
                      <a:pt x="32764" y="11567"/>
                      <a:pt x="32764" y="11511"/>
                    </a:cubicBezTo>
                    <a:lnTo>
                      <a:pt x="32708" y="11342"/>
                    </a:lnTo>
                    <a:lnTo>
                      <a:pt x="32680" y="11118"/>
                    </a:lnTo>
                    <a:lnTo>
                      <a:pt x="32624" y="10949"/>
                    </a:lnTo>
                    <a:lnTo>
                      <a:pt x="32568" y="10697"/>
                    </a:lnTo>
                    <a:lnTo>
                      <a:pt x="32540" y="10556"/>
                    </a:lnTo>
                    <a:lnTo>
                      <a:pt x="32483" y="10276"/>
                    </a:lnTo>
                    <a:lnTo>
                      <a:pt x="32427" y="10135"/>
                    </a:lnTo>
                    <a:lnTo>
                      <a:pt x="32371" y="9883"/>
                    </a:lnTo>
                    <a:lnTo>
                      <a:pt x="32315" y="9714"/>
                    </a:lnTo>
                    <a:lnTo>
                      <a:pt x="32259" y="9461"/>
                    </a:lnTo>
                    <a:lnTo>
                      <a:pt x="32203" y="9293"/>
                    </a:lnTo>
                    <a:lnTo>
                      <a:pt x="32147" y="9040"/>
                    </a:lnTo>
                    <a:lnTo>
                      <a:pt x="32090" y="8872"/>
                    </a:lnTo>
                    <a:lnTo>
                      <a:pt x="32006" y="8619"/>
                    </a:lnTo>
                    <a:lnTo>
                      <a:pt x="31978" y="8451"/>
                    </a:lnTo>
                    <a:lnTo>
                      <a:pt x="31894" y="8198"/>
                    </a:lnTo>
                    <a:lnTo>
                      <a:pt x="31838" y="8058"/>
                    </a:lnTo>
                    <a:lnTo>
                      <a:pt x="31754" y="7777"/>
                    </a:lnTo>
                    <a:lnTo>
                      <a:pt x="31697" y="7637"/>
                    </a:lnTo>
                    <a:lnTo>
                      <a:pt x="31613" y="7384"/>
                    </a:lnTo>
                    <a:lnTo>
                      <a:pt x="31557" y="7244"/>
                    </a:lnTo>
                    <a:lnTo>
                      <a:pt x="31473" y="6991"/>
                    </a:lnTo>
                    <a:lnTo>
                      <a:pt x="31417" y="6850"/>
                    </a:lnTo>
                    <a:lnTo>
                      <a:pt x="31332" y="6626"/>
                    </a:lnTo>
                    <a:lnTo>
                      <a:pt x="31276" y="6486"/>
                    </a:lnTo>
                    <a:lnTo>
                      <a:pt x="31164" y="6261"/>
                    </a:lnTo>
                    <a:lnTo>
                      <a:pt x="31108" y="6121"/>
                    </a:lnTo>
                    <a:lnTo>
                      <a:pt x="31024" y="5924"/>
                    </a:lnTo>
                    <a:lnTo>
                      <a:pt x="30967" y="5784"/>
                    </a:lnTo>
                    <a:lnTo>
                      <a:pt x="30855" y="5587"/>
                    </a:lnTo>
                    <a:lnTo>
                      <a:pt x="30799" y="5447"/>
                    </a:lnTo>
                    <a:lnTo>
                      <a:pt x="30715" y="5278"/>
                    </a:lnTo>
                    <a:lnTo>
                      <a:pt x="30631" y="5166"/>
                    </a:lnTo>
                    <a:lnTo>
                      <a:pt x="30546" y="4998"/>
                    </a:lnTo>
                    <a:lnTo>
                      <a:pt x="30490" y="4885"/>
                    </a:lnTo>
                    <a:lnTo>
                      <a:pt x="30406" y="4745"/>
                    </a:lnTo>
                    <a:lnTo>
                      <a:pt x="30322" y="4633"/>
                    </a:lnTo>
                    <a:lnTo>
                      <a:pt x="30237" y="4520"/>
                    </a:lnTo>
                    <a:lnTo>
                      <a:pt x="30153" y="4408"/>
                    </a:lnTo>
                    <a:lnTo>
                      <a:pt x="30069" y="4296"/>
                    </a:lnTo>
                    <a:lnTo>
                      <a:pt x="30013" y="4211"/>
                    </a:lnTo>
                    <a:lnTo>
                      <a:pt x="29929" y="4127"/>
                    </a:lnTo>
                    <a:lnTo>
                      <a:pt x="29844" y="4071"/>
                    </a:lnTo>
                    <a:lnTo>
                      <a:pt x="29760" y="3987"/>
                    </a:lnTo>
                    <a:lnTo>
                      <a:pt x="29704" y="3931"/>
                    </a:lnTo>
                    <a:cubicBezTo>
                      <a:pt x="29676" y="3931"/>
                      <a:pt x="29620" y="3903"/>
                      <a:pt x="29592" y="3875"/>
                    </a:cubicBezTo>
                    <a:lnTo>
                      <a:pt x="27935" y="2864"/>
                    </a:lnTo>
                    <a:cubicBezTo>
                      <a:pt x="27795" y="2892"/>
                      <a:pt x="27655" y="2920"/>
                      <a:pt x="27486" y="2948"/>
                    </a:cubicBezTo>
                    <a:cubicBezTo>
                      <a:pt x="27149" y="3004"/>
                      <a:pt x="26784" y="3060"/>
                      <a:pt x="26447" y="3088"/>
                    </a:cubicBezTo>
                    <a:cubicBezTo>
                      <a:pt x="26167" y="3088"/>
                      <a:pt x="25914" y="3032"/>
                      <a:pt x="25689" y="2920"/>
                    </a:cubicBezTo>
                    <a:lnTo>
                      <a:pt x="25268" y="2723"/>
                    </a:lnTo>
                    <a:cubicBezTo>
                      <a:pt x="24735" y="2471"/>
                      <a:pt x="24454" y="2302"/>
                      <a:pt x="22770" y="1994"/>
                    </a:cubicBezTo>
                    <a:cubicBezTo>
                      <a:pt x="21675" y="1769"/>
                      <a:pt x="21422" y="1685"/>
                      <a:pt x="21225" y="1629"/>
                    </a:cubicBezTo>
                    <a:cubicBezTo>
                      <a:pt x="21001" y="1572"/>
                      <a:pt x="20889" y="1544"/>
                      <a:pt x="20187" y="1404"/>
                    </a:cubicBezTo>
                    <a:cubicBezTo>
                      <a:pt x="19887" y="1329"/>
                      <a:pt x="19575" y="1292"/>
                      <a:pt x="19259" y="1292"/>
                    </a:cubicBezTo>
                    <a:cubicBezTo>
                      <a:pt x="19101" y="1292"/>
                      <a:pt x="18942" y="1301"/>
                      <a:pt x="18783" y="1320"/>
                    </a:cubicBezTo>
                    <a:cubicBezTo>
                      <a:pt x="18193" y="1404"/>
                      <a:pt x="17576" y="1432"/>
                      <a:pt x="16958" y="1432"/>
                    </a:cubicBezTo>
                    <a:cubicBezTo>
                      <a:pt x="15358" y="1432"/>
                      <a:pt x="14740" y="1179"/>
                      <a:pt x="14235" y="1011"/>
                    </a:cubicBezTo>
                    <a:cubicBezTo>
                      <a:pt x="14010" y="899"/>
                      <a:pt x="13758" y="842"/>
                      <a:pt x="13533" y="786"/>
                    </a:cubicBezTo>
                    <a:cubicBezTo>
                      <a:pt x="12719" y="674"/>
                      <a:pt x="2837" y="84"/>
                      <a:pt x="871" y="0"/>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37"/>
              <p:cNvSpPr/>
              <p:nvPr/>
            </p:nvSpPr>
            <p:spPr>
              <a:xfrm>
                <a:off x="2806675" y="2385125"/>
                <a:ext cx="963675" cy="536250"/>
              </a:xfrm>
              <a:custGeom>
                <a:rect b="b" l="l" r="r" t="t"/>
                <a:pathLst>
                  <a:path extrusionOk="0" h="21450" w="38547">
                    <a:moveTo>
                      <a:pt x="4296" y="1"/>
                    </a:moveTo>
                    <a:lnTo>
                      <a:pt x="3987" y="57"/>
                    </a:lnTo>
                    <a:lnTo>
                      <a:pt x="3903" y="57"/>
                    </a:lnTo>
                    <a:lnTo>
                      <a:pt x="3594" y="113"/>
                    </a:lnTo>
                    <a:lnTo>
                      <a:pt x="3510" y="113"/>
                    </a:lnTo>
                    <a:lnTo>
                      <a:pt x="3088" y="141"/>
                    </a:lnTo>
                    <a:cubicBezTo>
                      <a:pt x="2499" y="197"/>
                      <a:pt x="1797" y="225"/>
                      <a:pt x="1039" y="225"/>
                    </a:cubicBezTo>
                    <a:lnTo>
                      <a:pt x="197" y="225"/>
                    </a:lnTo>
                    <a:lnTo>
                      <a:pt x="0" y="2106"/>
                    </a:lnTo>
                    <a:lnTo>
                      <a:pt x="1011" y="2219"/>
                    </a:lnTo>
                    <a:lnTo>
                      <a:pt x="1572" y="2247"/>
                    </a:lnTo>
                    <a:lnTo>
                      <a:pt x="1600" y="2247"/>
                    </a:lnTo>
                    <a:lnTo>
                      <a:pt x="2780" y="2359"/>
                    </a:lnTo>
                    <a:lnTo>
                      <a:pt x="3594" y="2359"/>
                    </a:lnTo>
                    <a:cubicBezTo>
                      <a:pt x="3903" y="2359"/>
                      <a:pt x="4155" y="2387"/>
                      <a:pt x="4408" y="2387"/>
                    </a:cubicBezTo>
                    <a:cubicBezTo>
                      <a:pt x="5362" y="2387"/>
                      <a:pt x="6317" y="2499"/>
                      <a:pt x="7215" y="2696"/>
                    </a:cubicBezTo>
                    <a:cubicBezTo>
                      <a:pt x="8619" y="3005"/>
                      <a:pt x="10051" y="3173"/>
                      <a:pt x="11483" y="3257"/>
                    </a:cubicBezTo>
                    <a:cubicBezTo>
                      <a:pt x="11501" y="3248"/>
                      <a:pt x="11520" y="3245"/>
                      <a:pt x="11539" y="3245"/>
                    </a:cubicBezTo>
                    <a:cubicBezTo>
                      <a:pt x="11576" y="3245"/>
                      <a:pt x="11614" y="3257"/>
                      <a:pt x="11651" y="3257"/>
                    </a:cubicBezTo>
                    <a:cubicBezTo>
                      <a:pt x="11763" y="3285"/>
                      <a:pt x="11848" y="3370"/>
                      <a:pt x="11932" y="3482"/>
                    </a:cubicBezTo>
                    <a:cubicBezTo>
                      <a:pt x="12072" y="3707"/>
                      <a:pt x="12128" y="3959"/>
                      <a:pt x="12100" y="4240"/>
                    </a:cubicBezTo>
                    <a:lnTo>
                      <a:pt x="12100" y="4437"/>
                    </a:lnTo>
                    <a:cubicBezTo>
                      <a:pt x="12100" y="4577"/>
                      <a:pt x="12100" y="4745"/>
                      <a:pt x="12072" y="4942"/>
                    </a:cubicBezTo>
                    <a:cubicBezTo>
                      <a:pt x="12016" y="5840"/>
                      <a:pt x="12016" y="6767"/>
                      <a:pt x="12072" y="7665"/>
                    </a:cubicBezTo>
                    <a:lnTo>
                      <a:pt x="12185" y="9041"/>
                    </a:lnTo>
                    <a:cubicBezTo>
                      <a:pt x="12325" y="10809"/>
                      <a:pt x="12437" y="11961"/>
                      <a:pt x="12718" y="15077"/>
                    </a:cubicBezTo>
                    <a:cubicBezTo>
                      <a:pt x="12746" y="15273"/>
                      <a:pt x="12774" y="15442"/>
                      <a:pt x="12802" y="15610"/>
                    </a:cubicBezTo>
                    <a:cubicBezTo>
                      <a:pt x="12943" y="16649"/>
                      <a:pt x="13111" y="16705"/>
                      <a:pt x="13139" y="16705"/>
                    </a:cubicBezTo>
                    <a:cubicBezTo>
                      <a:pt x="13308" y="16649"/>
                      <a:pt x="13476" y="16593"/>
                      <a:pt x="13644" y="16481"/>
                    </a:cubicBezTo>
                    <a:cubicBezTo>
                      <a:pt x="13981" y="16256"/>
                      <a:pt x="14374" y="16116"/>
                      <a:pt x="14767" y="16088"/>
                    </a:cubicBezTo>
                    <a:cubicBezTo>
                      <a:pt x="14936" y="16088"/>
                      <a:pt x="15132" y="16116"/>
                      <a:pt x="15301" y="16200"/>
                    </a:cubicBezTo>
                    <a:cubicBezTo>
                      <a:pt x="15497" y="16284"/>
                      <a:pt x="15694" y="16368"/>
                      <a:pt x="15919" y="16396"/>
                    </a:cubicBezTo>
                    <a:cubicBezTo>
                      <a:pt x="16003" y="16368"/>
                      <a:pt x="16087" y="16340"/>
                      <a:pt x="16143" y="16312"/>
                    </a:cubicBezTo>
                    <a:cubicBezTo>
                      <a:pt x="16312" y="16172"/>
                      <a:pt x="16536" y="16088"/>
                      <a:pt x="16761" y="16088"/>
                    </a:cubicBezTo>
                    <a:cubicBezTo>
                      <a:pt x="16957" y="16088"/>
                      <a:pt x="17126" y="16116"/>
                      <a:pt x="17322" y="16172"/>
                    </a:cubicBezTo>
                    <a:lnTo>
                      <a:pt x="17659" y="16284"/>
                    </a:lnTo>
                    <a:cubicBezTo>
                      <a:pt x="18670" y="16537"/>
                      <a:pt x="19147" y="16677"/>
                      <a:pt x="21028" y="17884"/>
                    </a:cubicBezTo>
                    <a:cubicBezTo>
                      <a:pt x="22207" y="18642"/>
                      <a:pt x="22376" y="18670"/>
                      <a:pt x="22488" y="18698"/>
                    </a:cubicBezTo>
                    <a:cubicBezTo>
                      <a:pt x="22769" y="18727"/>
                      <a:pt x="23050" y="18839"/>
                      <a:pt x="23302" y="19007"/>
                    </a:cubicBezTo>
                    <a:cubicBezTo>
                      <a:pt x="23386" y="19063"/>
                      <a:pt x="23527" y="19120"/>
                      <a:pt x="23639" y="19120"/>
                    </a:cubicBezTo>
                    <a:cubicBezTo>
                      <a:pt x="23751" y="19120"/>
                      <a:pt x="23864" y="19035"/>
                      <a:pt x="24060" y="18839"/>
                    </a:cubicBezTo>
                    <a:cubicBezTo>
                      <a:pt x="24509" y="18362"/>
                      <a:pt x="25099" y="18053"/>
                      <a:pt x="25745" y="17940"/>
                    </a:cubicBezTo>
                    <a:cubicBezTo>
                      <a:pt x="26003" y="17881"/>
                      <a:pt x="26225" y="17854"/>
                      <a:pt x="26419" y="17854"/>
                    </a:cubicBezTo>
                    <a:cubicBezTo>
                      <a:pt x="27237" y="17854"/>
                      <a:pt x="27554" y="18338"/>
                      <a:pt x="27963" y="18951"/>
                    </a:cubicBezTo>
                    <a:cubicBezTo>
                      <a:pt x="28131" y="19204"/>
                      <a:pt x="28328" y="19485"/>
                      <a:pt x="28552" y="19793"/>
                    </a:cubicBezTo>
                    <a:cubicBezTo>
                      <a:pt x="28693" y="19934"/>
                      <a:pt x="28833" y="20130"/>
                      <a:pt x="29001" y="20299"/>
                    </a:cubicBezTo>
                    <a:cubicBezTo>
                      <a:pt x="29394" y="20720"/>
                      <a:pt x="29591" y="20804"/>
                      <a:pt x="29675" y="20832"/>
                    </a:cubicBezTo>
                    <a:lnTo>
                      <a:pt x="29703" y="20832"/>
                    </a:lnTo>
                    <a:cubicBezTo>
                      <a:pt x="29787" y="20832"/>
                      <a:pt x="29872" y="20720"/>
                      <a:pt x="30040" y="20523"/>
                    </a:cubicBezTo>
                    <a:cubicBezTo>
                      <a:pt x="30461" y="19934"/>
                      <a:pt x="31079" y="19513"/>
                      <a:pt x="31781" y="19316"/>
                    </a:cubicBezTo>
                    <a:cubicBezTo>
                      <a:pt x="32707" y="19035"/>
                      <a:pt x="32876" y="18895"/>
                      <a:pt x="32904" y="18867"/>
                    </a:cubicBezTo>
                    <a:cubicBezTo>
                      <a:pt x="33016" y="18530"/>
                      <a:pt x="33269" y="18249"/>
                      <a:pt x="33606" y="18109"/>
                    </a:cubicBezTo>
                    <a:cubicBezTo>
                      <a:pt x="33746" y="17997"/>
                      <a:pt x="33943" y="17940"/>
                      <a:pt x="34139" y="17912"/>
                    </a:cubicBezTo>
                    <a:cubicBezTo>
                      <a:pt x="34195" y="17912"/>
                      <a:pt x="34251" y="17940"/>
                      <a:pt x="34307" y="17940"/>
                    </a:cubicBezTo>
                    <a:cubicBezTo>
                      <a:pt x="34616" y="18053"/>
                      <a:pt x="34672" y="18502"/>
                      <a:pt x="34701" y="18755"/>
                    </a:cubicBezTo>
                    <a:cubicBezTo>
                      <a:pt x="34785" y="19428"/>
                      <a:pt x="34981" y="20102"/>
                      <a:pt x="35346" y="20692"/>
                    </a:cubicBezTo>
                    <a:cubicBezTo>
                      <a:pt x="35430" y="20860"/>
                      <a:pt x="35515" y="20973"/>
                      <a:pt x="35571" y="21085"/>
                    </a:cubicBezTo>
                    <a:cubicBezTo>
                      <a:pt x="35767" y="21394"/>
                      <a:pt x="35852" y="21450"/>
                      <a:pt x="35908" y="21450"/>
                    </a:cubicBezTo>
                    <a:cubicBezTo>
                      <a:pt x="36104" y="21394"/>
                      <a:pt x="36245" y="21338"/>
                      <a:pt x="36413" y="21253"/>
                    </a:cubicBezTo>
                    <a:lnTo>
                      <a:pt x="36582" y="21197"/>
                    </a:lnTo>
                    <a:lnTo>
                      <a:pt x="36666" y="21141"/>
                    </a:lnTo>
                    <a:lnTo>
                      <a:pt x="36806" y="21085"/>
                    </a:lnTo>
                    <a:lnTo>
                      <a:pt x="36890" y="21057"/>
                    </a:lnTo>
                    <a:lnTo>
                      <a:pt x="37031" y="21001"/>
                    </a:lnTo>
                    <a:lnTo>
                      <a:pt x="37143" y="20973"/>
                    </a:lnTo>
                    <a:lnTo>
                      <a:pt x="37311" y="20916"/>
                    </a:lnTo>
                    <a:lnTo>
                      <a:pt x="37424" y="20888"/>
                    </a:lnTo>
                    <a:lnTo>
                      <a:pt x="37592" y="20832"/>
                    </a:lnTo>
                    <a:lnTo>
                      <a:pt x="37733" y="20776"/>
                    </a:lnTo>
                    <a:lnTo>
                      <a:pt x="37957" y="20748"/>
                    </a:lnTo>
                    <a:lnTo>
                      <a:pt x="38098" y="20692"/>
                    </a:lnTo>
                    <a:lnTo>
                      <a:pt x="38322" y="20664"/>
                    </a:lnTo>
                    <a:lnTo>
                      <a:pt x="38491" y="20636"/>
                    </a:lnTo>
                    <a:lnTo>
                      <a:pt x="38547" y="20636"/>
                    </a:lnTo>
                    <a:lnTo>
                      <a:pt x="37676" y="5756"/>
                    </a:lnTo>
                    <a:lnTo>
                      <a:pt x="37536" y="5279"/>
                    </a:lnTo>
                    <a:lnTo>
                      <a:pt x="37536" y="5223"/>
                    </a:lnTo>
                    <a:lnTo>
                      <a:pt x="37311" y="4465"/>
                    </a:lnTo>
                    <a:lnTo>
                      <a:pt x="36890" y="3117"/>
                    </a:lnTo>
                    <a:lnTo>
                      <a:pt x="36329" y="1180"/>
                    </a:lnTo>
                    <a:lnTo>
                      <a:pt x="4352" y="1"/>
                    </a:ln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37"/>
              <p:cNvSpPr/>
              <p:nvPr/>
            </p:nvSpPr>
            <p:spPr>
              <a:xfrm>
                <a:off x="3822975" y="2997850"/>
                <a:ext cx="554500" cy="560125"/>
              </a:xfrm>
              <a:custGeom>
                <a:rect b="b" l="l" r="r" t="t"/>
                <a:pathLst>
                  <a:path extrusionOk="0" h="22405" w="22180">
                    <a:moveTo>
                      <a:pt x="12887" y="1"/>
                    </a:moveTo>
                    <a:lnTo>
                      <a:pt x="590" y="394"/>
                    </a:lnTo>
                    <a:lnTo>
                      <a:pt x="534" y="675"/>
                    </a:lnTo>
                    <a:lnTo>
                      <a:pt x="534" y="759"/>
                    </a:lnTo>
                    <a:lnTo>
                      <a:pt x="450" y="1040"/>
                    </a:lnTo>
                    <a:lnTo>
                      <a:pt x="422" y="1152"/>
                    </a:lnTo>
                    <a:cubicBezTo>
                      <a:pt x="393" y="1292"/>
                      <a:pt x="365" y="1433"/>
                      <a:pt x="337" y="1573"/>
                    </a:cubicBezTo>
                    <a:cubicBezTo>
                      <a:pt x="0" y="3286"/>
                      <a:pt x="57" y="3510"/>
                      <a:pt x="253" y="4353"/>
                    </a:cubicBezTo>
                    <a:cubicBezTo>
                      <a:pt x="450" y="5054"/>
                      <a:pt x="562" y="5784"/>
                      <a:pt x="674" y="6486"/>
                    </a:cubicBezTo>
                    <a:cubicBezTo>
                      <a:pt x="758" y="7300"/>
                      <a:pt x="927" y="8115"/>
                      <a:pt x="1208" y="8901"/>
                    </a:cubicBezTo>
                    <a:cubicBezTo>
                      <a:pt x="1404" y="9434"/>
                      <a:pt x="1516" y="10024"/>
                      <a:pt x="1545" y="10613"/>
                    </a:cubicBezTo>
                    <a:cubicBezTo>
                      <a:pt x="1601" y="11343"/>
                      <a:pt x="1629" y="11708"/>
                      <a:pt x="1629" y="11961"/>
                    </a:cubicBezTo>
                    <a:cubicBezTo>
                      <a:pt x="1629" y="12129"/>
                      <a:pt x="1629" y="12270"/>
                      <a:pt x="1657" y="12438"/>
                    </a:cubicBezTo>
                    <a:cubicBezTo>
                      <a:pt x="1685" y="12719"/>
                      <a:pt x="1741" y="13112"/>
                      <a:pt x="1881" y="13954"/>
                    </a:cubicBezTo>
                    <a:cubicBezTo>
                      <a:pt x="1938" y="14347"/>
                      <a:pt x="1966" y="14656"/>
                      <a:pt x="2022" y="14909"/>
                    </a:cubicBezTo>
                    <a:lnTo>
                      <a:pt x="2050" y="15161"/>
                    </a:lnTo>
                    <a:cubicBezTo>
                      <a:pt x="2218" y="16004"/>
                      <a:pt x="2303" y="16874"/>
                      <a:pt x="2303" y="17772"/>
                    </a:cubicBezTo>
                    <a:lnTo>
                      <a:pt x="2303" y="18053"/>
                    </a:lnTo>
                    <a:lnTo>
                      <a:pt x="2303" y="18165"/>
                    </a:lnTo>
                    <a:lnTo>
                      <a:pt x="2303" y="18306"/>
                    </a:lnTo>
                    <a:lnTo>
                      <a:pt x="2303" y="18362"/>
                    </a:lnTo>
                    <a:lnTo>
                      <a:pt x="3201" y="18390"/>
                    </a:lnTo>
                    <a:cubicBezTo>
                      <a:pt x="3313" y="18404"/>
                      <a:pt x="3426" y="18411"/>
                      <a:pt x="3538" y="18411"/>
                    </a:cubicBezTo>
                    <a:cubicBezTo>
                      <a:pt x="3650" y="18411"/>
                      <a:pt x="3762" y="18404"/>
                      <a:pt x="3875" y="18390"/>
                    </a:cubicBezTo>
                    <a:cubicBezTo>
                      <a:pt x="4127" y="18344"/>
                      <a:pt x="4379" y="18298"/>
                      <a:pt x="4646" y="18298"/>
                    </a:cubicBezTo>
                    <a:cubicBezTo>
                      <a:pt x="4707" y="18298"/>
                      <a:pt x="4767" y="18301"/>
                      <a:pt x="4829" y="18306"/>
                    </a:cubicBezTo>
                    <a:lnTo>
                      <a:pt x="5391" y="18278"/>
                    </a:lnTo>
                    <a:lnTo>
                      <a:pt x="5671" y="18278"/>
                    </a:lnTo>
                    <a:cubicBezTo>
                      <a:pt x="5812" y="18278"/>
                      <a:pt x="5924" y="18306"/>
                      <a:pt x="6036" y="18362"/>
                    </a:cubicBezTo>
                    <a:cubicBezTo>
                      <a:pt x="6149" y="18390"/>
                      <a:pt x="6317" y="18446"/>
                      <a:pt x="6654" y="18502"/>
                    </a:cubicBezTo>
                    <a:cubicBezTo>
                      <a:pt x="7272" y="18671"/>
                      <a:pt x="7356" y="18699"/>
                      <a:pt x="7609" y="18951"/>
                    </a:cubicBezTo>
                    <a:cubicBezTo>
                      <a:pt x="7946" y="19288"/>
                      <a:pt x="8311" y="19625"/>
                      <a:pt x="8704" y="19878"/>
                    </a:cubicBezTo>
                    <a:cubicBezTo>
                      <a:pt x="8928" y="20018"/>
                      <a:pt x="9069" y="20131"/>
                      <a:pt x="9181" y="20187"/>
                    </a:cubicBezTo>
                    <a:cubicBezTo>
                      <a:pt x="9125" y="19850"/>
                      <a:pt x="9153" y="19513"/>
                      <a:pt x="9265" y="19204"/>
                    </a:cubicBezTo>
                    <a:cubicBezTo>
                      <a:pt x="9546" y="18586"/>
                      <a:pt x="9630" y="18502"/>
                      <a:pt x="10163" y="18306"/>
                    </a:cubicBezTo>
                    <a:cubicBezTo>
                      <a:pt x="10304" y="18250"/>
                      <a:pt x="10500" y="18165"/>
                      <a:pt x="10809" y="18025"/>
                    </a:cubicBezTo>
                    <a:cubicBezTo>
                      <a:pt x="11034" y="17913"/>
                      <a:pt x="11286" y="17828"/>
                      <a:pt x="11539" y="17800"/>
                    </a:cubicBezTo>
                    <a:cubicBezTo>
                      <a:pt x="11764" y="17828"/>
                      <a:pt x="11960" y="17997"/>
                      <a:pt x="12016" y="18221"/>
                    </a:cubicBezTo>
                    <a:lnTo>
                      <a:pt x="12073" y="18250"/>
                    </a:lnTo>
                    <a:cubicBezTo>
                      <a:pt x="12522" y="18362"/>
                      <a:pt x="12831" y="18755"/>
                      <a:pt x="12831" y="19232"/>
                    </a:cubicBezTo>
                    <a:cubicBezTo>
                      <a:pt x="12859" y="19373"/>
                      <a:pt x="12915" y="19541"/>
                      <a:pt x="12999" y="19681"/>
                    </a:cubicBezTo>
                    <a:lnTo>
                      <a:pt x="13027" y="19738"/>
                    </a:lnTo>
                    <a:cubicBezTo>
                      <a:pt x="13125" y="19709"/>
                      <a:pt x="13231" y="19695"/>
                      <a:pt x="13336" y="19695"/>
                    </a:cubicBezTo>
                    <a:cubicBezTo>
                      <a:pt x="13441" y="19695"/>
                      <a:pt x="13546" y="19709"/>
                      <a:pt x="13645" y="19738"/>
                    </a:cubicBezTo>
                    <a:cubicBezTo>
                      <a:pt x="14010" y="19822"/>
                      <a:pt x="14319" y="20074"/>
                      <a:pt x="14431" y="20439"/>
                    </a:cubicBezTo>
                    <a:cubicBezTo>
                      <a:pt x="14571" y="20804"/>
                      <a:pt x="14768" y="21169"/>
                      <a:pt x="15020" y="21478"/>
                    </a:cubicBezTo>
                    <a:cubicBezTo>
                      <a:pt x="15133" y="21590"/>
                      <a:pt x="15189" y="21675"/>
                      <a:pt x="15245" y="21731"/>
                    </a:cubicBezTo>
                    <a:cubicBezTo>
                      <a:pt x="15329" y="21506"/>
                      <a:pt x="15526" y="21310"/>
                      <a:pt x="15750" y="21197"/>
                    </a:cubicBezTo>
                    <a:cubicBezTo>
                      <a:pt x="15975" y="21113"/>
                      <a:pt x="16171" y="21001"/>
                      <a:pt x="16340" y="20832"/>
                    </a:cubicBezTo>
                    <a:cubicBezTo>
                      <a:pt x="16424" y="20748"/>
                      <a:pt x="16564" y="20664"/>
                      <a:pt x="16705" y="20664"/>
                    </a:cubicBezTo>
                    <a:lnTo>
                      <a:pt x="16817" y="20664"/>
                    </a:lnTo>
                    <a:lnTo>
                      <a:pt x="16929" y="20748"/>
                    </a:lnTo>
                    <a:cubicBezTo>
                      <a:pt x="17042" y="20832"/>
                      <a:pt x="17070" y="20917"/>
                      <a:pt x="17210" y="21254"/>
                    </a:cubicBezTo>
                    <a:cubicBezTo>
                      <a:pt x="17379" y="21647"/>
                      <a:pt x="17575" y="22040"/>
                      <a:pt x="17856" y="22405"/>
                    </a:cubicBezTo>
                    <a:cubicBezTo>
                      <a:pt x="18333" y="22236"/>
                      <a:pt x="18782" y="21983"/>
                      <a:pt x="19204" y="21703"/>
                    </a:cubicBezTo>
                    <a:cubicBezTo>
                      <a:pt x="18698" y="21703"/>
                      <a:pt x="18333" y="21647"/>
                      <a:pt x="18137" y="21338"/>
                    </a:cubicBezTo>
                    <a:cubicBezTo>
                      <a:pt x="18052" y="21169"/>
                      <a:pt x="18052" y="20973"/>
                      <a:pt x="18109" y="20804"/>
                    </a:cubicBezTo>
                    <a:cubicBezTo>
                      <a:pt x="18333" y="20187"/>
                      <a:pt x="18445" y="20102"/>
                      <a:pt x="19007" y="19569"/>
                    </a:cubicBezTo>
                    <a:lnTo>
                      <a:pt x="19147" y="19457"/>
                    </a:lnTo>
                    <a:cubicBezTo>
                      <a:pt x="19316" y="19288"/>
                      <a:pt x="19540" y="19204"/>
                      <a:pt x="19765" y="19176"/>
                    </a:cubicBezTo>
                    <a:cubicBezTo>
                      <a:pt x="20074" y="19232"/>
                      <a:pt x="20355" y="19373"/>
                      <a:pt x="20551" y="19597"/>
                    </a:cubicBezTo>
                    <a:cubicBezTo>
                      <a:pt x="20748" y="19794"/>
                      <a:pt x="20972" y="19934"/>
                      <a:pt x="21253" y="19990"/>
                    </a:cubicBezTo>
                    <a:lnTo>
                      <a:pt x="21281" y="20018"/>
                    </a:lnTo>
                    <a:lnTo>
                      <a:pt x="21337" y="20018"/>
                    </a:lnTo>
                    <a:cubicBezTo>
                      <a:pt x="21141" y="19934"/>
                      <a:pt x="21000" y="19766"/>
                      <a:pt x="20972" y="19541"/>
                    </a:cubicBezTo>
                    <a:cubicBezTo>
                      <a:pt x="20888" y="19148"/>
                      <a:pt x="21169" y="18923"/>
                      <a:pt x="21421" y="18727"/>
                    </a:cubicBezTo>
                    <a:cubicBezTo>
                      <a:pt x="21478" y="18699"/>
                      <a:pt x="21562" y="18643"/>
                      <a:pt x="21618" y="18558"/>
                    </a:cubicBezTo>
                    <a:lnTo>
                      <a:pt x="21730" y="18025"/>
                    </a:lnTo>
                    <a:lnTo>
                      <a:pt x="21730" y="18025"/>
                    </a:lnTo>
                    <a:cubicBezTo>
                      <a:pt x="21674" y="18053"/>
                      <a:pt x="21618" y="18053"/>
                      <a:pt x="21562" y="18053"/>
                    </a:cubicBezTo>
                    <a:lnTo>
                      <a:pt x="21449" y="18053"/>
                    </a:lnTo>
                    <a:cubicBezTo>
                      <a:pt x="21225" y="18053"/>
                      <a:pt x="20635" y="18081"/>
                      <a:pt x="18951" y="18221"/>
                    </a:cubicBezTo>
                    <a:cubicBezTo>
                      <a:pt x="18754" y="18221"/>
                      <a:pt x="18558" y="18250"/>
                      <a:pt x="18389" y="18250"/>
                    </a:cubicBezTo>
                    <a:cubicBezTo>
                      <a:pt x="17631" y="18250"/>
                      <a:pt x="17182" y="18081"/>
                      <a:pt x="16958" y="17688"/>
                    </a:cubicBezTo>
                    <a:cubicBezTo>
                      <a:pt x="16817" y="17295"/>
                      <a:pt x="16817" y="16874"/>
                      <a:pt x="16958" y="16509"/>
                    </a:cubicBezTo>
                    <a:cubicBezTo>
                      <a:pt x="17014" y="16397"/>
                      <a:pt x="17014" y="16284"/>
                      <a:pt x="17042" y="16200"/>
                    </a:cubicBezTo>
                    <a:cubicBezTo>
                      <a:pt x="17070" y="15442"/>
                      <a:pt x="17575" y="15049"/>
                      <a:pt x="18024" y="14684"/>
                    </a:cubicBezTo>
                    <a:cubicBezTo>
                      <a:pt x="18137" y="14600"/>
                      <a:pt x="18249" y="14516"/>
                      <a:pt x="18389" y="14403"/>
                    </a:cubicBezTo>
                    <a:cubicBezTo>
                      <a:pt x="18502" y="14263"/>
                      <a:pt x="18698" y="14179"/>
                      <a:pt x="18895" y="14179"/>
                    </a:cubicBezTo>
                    <a:cubicBezTo>
                      <a:pt x="19232" y="14179"/>
                      <a:pt x="19456" y="14488"/>
                      <a:pt x="19681" y="14768"/>
                    </a:cubicBezTo>
                    <a:cubicBezTo>
                      <a:pt x="19793" y="14937"/>
                      <a:pt x="19933" y="15105"/>
                      <a:pt x="20102" y="15274"/>
                    </a:cubicBezTo>
                    <a:cubicBezTo>
                      <a:pt x="20158" y="15330"/>
                      <a:pt x="20355" y="15470"/>
                      <a:pt x="21000" y="15470"/>
                    </a:cubicBezTo>
                    <a:cubicBezTo>
                      <a:pt x="21393" y="15470"/>
                      <a:pt x="21786" y="15414"/>
                      <a:pt x="22179" y="15330"/>
                    </a:cubicBezTo>
                    <a:lnTo>
                      <a:pt x="22151" y="15246"/>
                    </a:lnTo>
                    <a:lnTo>
                      <a:pt x="22151" y="15189"/>
                    </a:lnTo>
                    <a:lnTo>
                      <a:pt x="22123" y="15077"/>
                    </a:lnTo>
                    <a:lnTo>
                      <a:pt x="22095" y="14993"/>
                    </a:lnTo>
                    <a:lnTo>
                      <a:pt x="22067" y="14909"/>
                    </a:lnTo>
                    <a:lnTo>
                      <a:pt x="22011" y="14712"/>
                    </a:lnTo>
                    <a:cubicBezTo>
                      <a:pt x="21983" y="14656"/>
                      <a:pt x="21983" y="14600"/>
                      <a:pt x="21955" y="14572"/>
                    </a:cubicBezTo>
                    <a:lnTo>
                      <a:pt x="21814" y="14572"/>
                    </a:lnTo>
                    <a:cubicBezTo>
                      <a:pt x="21393" y="14572"/>
                      <a:pt x="21000" y="14459"/>
                      <a:pt x="20635" y="14263"/>
                    </a:cubicBezTo>
                    <a:cubicBezTo>
                      <a:pt x="20327" y="14123"/>
                      <a:pt x="20102" y="13842"/>
                      <a:pt x="20018" y="13505"/>
                    </a:cubicBezTo>
                    <a:cubicBezTo>
                      <a:pt x="19990" y="13140"/>
                      <a:pt x="20130" y="12803"/>
                      <a:pt x="20411" y="12550"/>
                    </a:cubicBezTo>
                    <a:cubicBezTo>
                      <a:pt x="20663" y="12270"/>
                      <a:pt x="20832" y="11933"/>
                      <a:pt x="20916" y="11568"/>
                    </a:cubicBezTo>
                    <a:lnTo>
                      <a:pt x="20916" y="11568"/>
                    </a:lnTo>
                    <a:lnTo>
                      <a:pt x="20691" y="11652"/>
                    </a:lnTo>
                    <a:cubicBezTo>
                      <a:pt x="20130" y="11905"/>
                      <a:pt x="19568" y="12045"/>
                      <a:pt x="18979" y="12101"/>
                    </a:cubicBezTo>
                    <a:cubicBezTo>
                      <a:pt x="18698" y="12101"/>
                      <a:pt x="18502" y="12129"/>
                      <a:pt x="18333" y="12129"/>
                    </a:cubicBezTo>
                    <a:cubicBezTo>
                      <a:pt x="18287" y="12133"/>
                      <a:pt x="18241" y="12135"/>
                      <a:pt x="18195" y="12135"/>
                    </a:cubicBezTo>
                    <a:cubicBezTo>
                      <a:pt x="17883" y="12135"/>
                      <a:pt x="17592" y="12052"/>
                      <a:pt x="17323" y="11905"/>
                    </a:cubicBezTo>
                    <a:cubicBezTo>
                      <a:pt x="17210" y="11820"/>
                      <a:pt x="17070" y="11764"/>
                      <a:pt x="16929" y="11736"/>
                    </a:cubicBezTo>
                    <a:cubicBezTo>
                      <a:pt x="16771" y="11712"/>
                      <a:pt x="16697" y="11693"/>
                      <a:pt x="16637" y="11693"/>
                    </a:cubicBezTo>
                    <a:cubicBezTo>
                      <a:pt x="16558" y="11693"/>
                      <a:pt x="16502" y="11725"/>
                      <a:pt x="16312" y="11820"/>
                    </a:cubicBezTo>
                    <a:cubicBezTo>
                      <a:pt x="15694" y="12101"/>
                      <a:pt x="15077" y="12326"/>
                      <a:pt x="14431" y="12522"/>
                    </a:cubicBezTo>
                    <a:lnTo>
                      <a:pt x="14347" y="12550"/>
                    </a:lnTo>
                    <a:cubicBezTo>
                      <a:pt x="13954" y="12691"/>
                      <a:pt x="13532" y="12803"/>
                      <a:pt x="13111" y="12859"/>
                    </a:cubicBezTo>
                    <a:cubicBezTo>
                      <a:pt x="12971" y="12859"/>
                      <a:pt x="12859" y="12803"/>
                      <a:pt x="12802" y="12691"/>
                    </a:cubicBezTo>
                    <a:cubicBezTo>
                      <a:pt x="12709" y="12691"/>
                      <a:pt x="12628" y="12678"/>
                      <a:pt x="12543" y="12678"/>
                    </a:cubicBezTo>
                    <a:cubicBezTo>
                      <a:pt x="12500" y="12678"/>
                      <a:pt x="12456" y="12681"/>
                      <a:pt x="12409" y="12691"/>
                    </a:cubicBezTo>
                    <a:lnTo>
                      <a:pt x="12044" y="12691"/>
                    </a:lnTo>
                    <a:cubicBezTo>
                      <a:pt x="11427" y="12691"/>
                      <a:pt x="11118" y="12635"/>
                      <a:pt x="10978" y="12298"/>
                    </a:cubicBezTo>
                    <a:cubicBezTo>
                      <a:pt x="10893" y="12101"/>
                      <a:pt x="10921" y="11849"/>
                      <a:pt x="11034" y="11652"/>
                    </a:cubicBezTo>
                    <a:lnTo>
                      <a:pt x="10978" y="11596"/>
                    </a:lnTo>
                    <a:lnTo>
                      <a:pt x="11006" y="11540"/>
                    </a:lnTo>
                    <a:cubicBezTo>
                      <a:pt x="10697" y="10838"/>
                      <a:pt x="11118" y="10417"/>
                      <a:pt x="11455" y="10080"/>
                    </a:cubicBezTo>
                    <a:cubicBezTo>
                      <a:pt x="11679" y="9883"/>
                      <a:pt x="11876" y="9659"/>
                      <a:pt x="12073" y="9406"/>
                    </a:cubicBezTo>
                    <a:cubicBezTo>
                      <a:pt x="12269" y="9209"/>
                      <a:pt x="12353" y="8901"/>
                      <a:pt x="12269" y="8648"/>
                    </a:cubicBezTo>
                    <a:cubicBezTo>
                      <a:pt x="12185" y="8171"/>
                      <a:pt x="12241" y="7693"/>
                      <a:pt x="12381" y="7272"/>
                    </a:cubicBezTo>
                    <a:cubicBezTo>
                      <a:pt x="12634" y="6655"/>
                      <a:pt x="12915" y="6037"/>
                      <a:pt x="13224" y="5419"/>
                    </a:cubicBezTo>
                    <a:cubicBezTo>
                      <a:pt x="13308" y="5251"/>
                      <a:pt x="13392" y="5082"/>
                      <a:pt x="13476" y="4886"/>
                    </a:cubicBezTo>
                    <a:cubicBezTo>
                      <a:pt x="13645" y="4549"/>
                      <a:pt x="13841" y="4240"/>
                      <a:pt x="14066" y="3931"/>
                    </a:cubicBezTo>
                    <a:cubicBezTo>
                      <a:pt x="14150" y="3819"/>
                      <a:pt x="14234" y="3707"/>
                      <a:pt x="14290" y="3566"/>
                    </a:cubicBezTo>
                    <a:cubicBezTo>
                      <a:pt x="14122" y="3342"/>
                      <a:pt x="13954" y="3117"/>
                      <a:pt x="13757" y="2893"/>
                    </a:cubicBezTo>
                    <a:lnTo>
                      <a:pt x="13617" y="2724"/>
                    </a:lnTo>
                    <a:cubicBezTo>
                      <a:pt x="13364" y="2443"/>
                      <a:pt x="13167" y="2135"/>
                      <a:pt x="13055" y="1770"/>
                    </a:cubicBezTo>
                    <a:cubicBezTo>
                      <a:pt x="13027" y="1714"/>
                      <a:pt x="12999" y="1657"/>
                      <a:pt x="12999" y="1601"/>
                    </a:cubicBezTo>
                    <a:lnTo>
                      <a:pt x="12999" y="1545"/>
                    </a:lnTo>
                    <a:cubicBezTo>
                      <a:pt x="12999" y="1517"/>
                      <a:pt x="12971" y="1461"/>
                      <a:pt x="12943" y="1405"/>
                    </a:cubicBezTo>
                    <a:lnTo>
                      <a:pt x="12943" y="1349"/>
                    </a:lnTo>
                    <a:cubicBezTo>
                      <a:pt x="12943" y="1292"/>
                      <a:pt x="12915" y="1236"/>
                      <a:pt x="12915" y="1152"/>
                    </a:cubicBezTo>
                    <a:lnTo>
                      <a:pt x="12915" y="1124"/>
                    </a:lnTo>
                    <a:cubicBezTo>
                      <a:pt x="12915" y="1068"/>
                      <a:pt x="12915" y="1012"/>
                      <a:pt x="12887" y="955"/>
                    </a:cubicBezTo>
                    <a:lnTo>
                      <a:pt x="12887" y="871"/>
                    </a:lnTo>
                    <a:lnTo>
                      <a:pt x="12887" y="731"/>
                    </a:lnTo>
                    <a:lnTo>
                      <a:pt x="12887" y="647"/>
                    </a:lnTo>
                    <a:cubicBezTo>
                      <a:pt x="12887" y="619"/>
                      <a:pt x="12887" y="534"/>
                      <a:pt x="12887" y="450"/>
                    </a:cubicBezTo>
                    <a:lnTo>
                      <a:pt x="12887" y="366"/>
                    </a:lnTo>
                    <a:lnTo>
                      <a:pt x="12887" y="254"/>
                    </a:lnTo>
                    <a:lnTo>
                      <a:pt x="12887" y="169"/>
                    </a:lnTo>
                    <a:lnTo>
                      <a:pt x="12887" y="57"/>
                    </a:lnTo>
                    <a:lnTo>
                      <a:pt x="12887" y="1"/>
                    </a:ln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37"/>
              <p:cNvSpPr/>
              <p:nvPr/>
            </p:nvSpPr>
            <p:spPr>
              <a:xfrm>
                <a:off x="4366225" y="3449175"/>
                <a:ext cx="4925" cy="11250"/>
              </a:xfrm>
              <a:custGeom>
                <a:rect b="b" l="l" r="r" t="t"/>
                <a:pathLst>
                  <a:path extrusionOk="0" h="450" w="197">
                    <a:moveTo>
                      <a:pt x="197" y="0"/>
                    </a:moveTo>
                    <a:lnTo>
                      <a:pt x="0" y="449"/>
                    </a:lnTo>
                    <a:cubicBezTo>
                      <a:pt x="84" y="365"/>
                      <a:pt x="169" y="253"/>
                      <a:pt x="197" y="140"/>
                    </a:cubicBezTo>
                    <a:cubicBezTo>
                      <a:pt x="197" y="84"/>
                      <a:pt x="197" y="28"/>
                      <a:pt x="197" y="0"/>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37"/>
              <p:cNvSpPr/>
              <p:nvPr/>
            </p:nvSpPr>
            <p:spPr>
              <a:xfrm>
                <a:off x="4114950" y="2681325"/>
                <a:ext cx="395875" cy="686450"/>
              </a:xfrm>
              <a:custGeom>
                <a:rect b="b" l="l" r="r" t="t"/>
                <a:pathLst>
                  <a:path extrusionOk="0" h="27458" w="15835">
                    <a:moveTo>
                      <a:pt x="6626" y="0"/>
                    </a:moveTo>
                    <a:lnTo>
                      <a:pt x="6626" y="56"/>
                    </a:lnTo>
                    <a:lnTo>
                      <a:pt x="6598" y="169"/>
                    </a:lnTo>
                    <a:lnTo>
                      <a:pt x="6570" y="253"/>
                    </a:lnTo>
                    <a:lnTo>
                      <a:pt x="6542" y="365"/>
                    </a:lnTo>
                    <a:lnTo>
                      <a:pt x="6514" y="449"/>
                    </a:lnTo>
                    <a:lnTo>
                      <a:pt x="6458" y="618"/>
                    </a:lnTo>
                    <a:lnTo>
                      <a:pt x="6430" y="702"/>
                    </a:lnTo>
                    <a:lnTo>
                      <a:pt x="6345" y="983"/>
                    </a:lnTo>
                    <a:cubicBezTo>
                      <a:pt x="6177" y="1713"/>
                      <a:pt x="5784" y="2387"/>
                      <a:pt x="5250" y="2920"/>
                    </a:cubicBezTo>
                    <a:cubicBezTo>
                      <a:pt x="5026" y="3229"/>
                      <a:pt x="4717" y="3566"/>
                      <a:pt x="4324" y="4099"/>
                    </a:cubicBezTo>
                    <a:cubicBezTo>
                      <a:pt x="3566" y="5138"/>
                      <a:pt x="3173" y="5699"/>
                      <a:pt x="2724" y="6373"/>
                    </a:cubicBezTo>
                    <a:cubicBezTo>
                      <a:pt x="2471" y="6794"/>
                      <a:pt x="2190" y="7215"/>
                      <a:pt x="1769" y="7777"/>
                    </a:cubicBezTo>
                    <a:cubicBezTo>
                      <a:pt x="1629" y="7973"/>
                      <a:pt x="1517" y="8142"/>
                      <a:pt x="1432" y="8367"/>
                    </a:cubicBezTo>
                    <a:lnTo>
                      <a:pt x="1517" y="8423"/>
                    </a:lnTo>
                    <a:cubicBezTo>
                      <a:pt x="1825" y="8563"/>
                      <a:pt x="2050" y="8788"/>
                      <a:pt x="2218" y="9068"/>
                    </a:cubicBezTo>
                    <a:cubicBezTo>
                      <a:pt x="2246" y="9125"/>
                      <a:pt x="2303" y="9181"/>
                      <a:pt x="2303" y="9265"/>
                    </a:cubicBezTo>
                    <a:cubicBezTo>
                      <a:pt x="2303" y="9265"/>
                      <a:pt x="2303" y="9293"/>
                      <a:pt x="2331" y="9321"/>
                    </a:cubicBezTo>
                    <a:cubicBezTo>
                      <a:pt x="2359" y="9349"/>
                      <a:pt x="2359" y="9405"/>
                      <a:pt x="2387" y="9461"/>
                    </a:cubicBezTo>
                    <a:cubicBezTo>
                      <a:pt x="2387" y="9518"/>
                      <a:pt x="2387" y="9518"/>
                      <a:pt x="2387" y="9546"/>
                    </a:cubicBezTo>
                    <a:cubicBezTo>
                      <a:pt x="2387" y="9574"/>
                      <a:pt x="2387" y="9658"/>
                      <a:pt x="2387" y="9686"/>
                    </a:cubicBezTo>
                    <a:cubicBezTo>
                      <a:pt x="2415" y="9742"/>
                      <a:pt x="2387" y="9770"/>
                      <a:pt x="2387" y="9798"/>
                    </a:cubicBezTo>
                    <a:lnTo>
                      <a:pt x="2387" y="9939"/>
                    </a:lnTo>
                    <a:lnTo>
                      <a:pt x="2387" y="10023"/>
                    </a:lnTo>
                    <a:lnTo>
                      <a:pt x="2387" y="10163"/>
                    </a:lnTo>
                    <a:lnTo>
                      <a:pt x="2387" y="10276"/>
                    </a:lnTo>
                    <a:lnTo>
                      <a:pt x="2387" y="10416"/>
                    </a:lnTo>
                    <a:lnTo>
                      <a:pt x="2387" y="10528"/>
                    </a:lnTo>
                    <a:cubicBezTo>
                      <a:pt x="2387" y="10584"/>
                      <a:pt x="2387" y="10612"/>
                      <a:pt x="2387" y="10669"/>
                    </a:cubicBezTo>
                    <a:lnTo>
                      <a:pt x="2359" y="10781"/>
                    </a:lnTo>
                    <a:lnTo>
                      <a:pt x="2331" y="10921"/>
                    </a:lnTo>
                    <a:lnTo>
                      <a:pt x="2303" y="11034"/>
                    </a:lnTo>
                    <a:lnTo>
                      <a:pt x="2275" y="11146"/>
                    </a:lnTo>
                    <a:lnTo>
                      <a:pt x="2246" y="11258"/>
                    </a:lnTo>
                    <a:lnTo>
                      <a:pt x="2190" y="11371"/>
                    </a:lnTo>
                    <a:lnTo>
                      <a:pt x="2162" y="11483"/>
                    </a:lnTo>
                    <a:lnTo>
                      <a:pt x="2134" y="11595"/>
                    </a:lnTo>
                    <a:lnTo>
                      <a:pt x="2106" y="11707"/>
                    </a:lnTo>
                    <a:lnTo>
                      <a:pt x="2078" y="11792"/>
                    </a:lnTo>
                    <a:cubicBezTo>
                      <a:pt x="1994" y="11988"/>
                      <a:pt x="1938" y="12185"/>
                      <a:pt x="1881" y="12325"/>
                    </a:cubicBezTo>
                    <a:cubicBezTo>
                      <a:pt x="1853" y="12887"/>
                      <a:pt x="1938" y="13448"/>
                      <a:pt x="2078" y="14010"/>
                    </a:cubicBezTo>
                    <a:cubicBezTo>
                      <a:pt x="2162" y="14262"/>
                      <a:pt x="2303" y="14515"/>
                      <a:pt x="2499" y="14711"/>
                    </a:cubicBezTo>
                    <a:lnTo>
                      <a:pt x="2640" y="14880"/>
                    </a:lnTo>
                    <a:cubicBezTo>
                      <a:pt x="2864" y="15133"/>
                      <a:pt x="3061" y="15385"/>
                      <a:pt x="3257" y="15666"/>
                    </a:cubicBezTo>
                    <a:cubicBezTo>
                      <a:pt x="3285" y="15722"/>
                      <a:pt x="3313" y="15778"/>
                      <a:pt x="3369" y="15806"/>
                    </a:cubicBezTo>
                    <a:cubicBezTo>
                      <a:pt x="3678" y="16199"/>
                      <a:pt x="3369" y="16649"/>
                      <a:pt x="3004" y="17154"/>
                    </a:cubicBezTo>
                    <a:cubicBezTo>
                      <a:pt x="2808" y="17435"/>
                      <a:pt x="2611" y="17715"/>
                      <a:pt x="2471" y="18024"/>
                    </a:cubicBezTo>
                    <a:cubicBezTo>
                      <a:pt x="2359" y="18193"/>
                      <a:pt x="2275" y="18389"/>
                      <a:pt x="2190" y="18586"/>
                    </a:cubicBezTo>
                    <a:cubicBezTo>
                      <a:pt x="1881" y="19147"/>
                      <a:pt x="1629" y="19737"/>
                      <a:pt x="1404" y="20354"/>
                    </a:cubicBezTo>
                    <a:cubicBezTo>
                      <a:pt x="1292" y="20607"/>
                      <a:pt x="1292" y="20888"/>
                      <a:pt x="1348" y="21141"/>
                    </a:cubicBezTo>
                    <a:cubicBezTo>
                      <a:pt x="1460" y="21702"/>
                      <a:pt x="1320" y="22292"/>
                      <a:pt x="927" y="22741"/>
                    </a:cubicBezTo>
                    <a:cubicBezTo>
                      <a:pt x="730" y="22993"/>
                      <a:pt x="506" y="23246"/>
                      <a:pt x="253" y="23471"/>
                    </a:cubicBezTo>
                    <a:cubicBezTo>
                      <a:pt x="169" y="23555"/>
                      <a:pt x="85" y="23667"/>
                      <a:pt x="0" y="23751"/>
                    </a:cubicBezTo>
                    <a:cubicBezTo>
                      <a:pt x="113" y="23948"/>
                      <a:pt x="113" y="24201"/>
                      <a:pt x="57" y="24425"/>
                    </a:cubicBezTo>
                    <a:lnTo>
                      <a:pt x="927" y="24425"/>
                    </a:lnTo>
                    <a:cubicBezTo>
                      <a:pt x="1123" y="24425"/>
                      <a:pt x="1348" y="24481"/>
                      <a:pt x="1517" y="24594"/>
                    </a:cubicBezTo>
                    <a:cubicBezTo>
                      <a:pt x="1685" y="24538"/>
                      <a:pt x="1994" y="24453"/>
                      <a:pt x="2443" y="24313"/>
                    </a:cubicBezTo>
                    <a:lnTo>
                      <a:pt x="2527" y="24285"/>
                    </a:lnTo>
                    <a:cubicBezTo>
                      <a:pt x="3145" y="24116"/>
                      <a:pt x="3762" y="23892"/>
                      <a:pt x="4324" y="23611"/>
                    </a:cubicBezTo>
                    <a:cubicBezTo>
                      <a:pt x="4521" y="23527"/>
                      <a:pt x="4717" y="23471"/>
                      <a:pt x="4914" y="23443"/>
                    </a:cubicBezTo>
                    <a:cubicBezTo>
                      <a:pt x="5054" y="23471"/>
                      <a:pt x="5194" y="23471"/>
                      <a:pt x="5335" y="23499"/>
                    </a:cubicBezTo>
                    <a:cubicBezTo>
                      <a:pt x="5531" y="23555"/>
                      <a:pt x="5756" y="23611"/>
                      <a:pt x="5924" y="23751"/>
                    </a:cubicBezTo>
                    <a:cubicBezTo>
                      <a:pt x="6063" y="23821"/>
                      <a:pt x="6201" y="23871"/>
                      <a:pt x="6356" y="23871"/>
                    </a:cubicBezTo>
                    <a:cubicBezTo>
                      <a:pt x="6389" y="23871"/>
                      <a:pt x="6423" y="23869"/>
                      <a:pt x="6458" y="23864"/>
                    </a:cubicBezTo>
                    <a:lnTo>
                      <a:pt x="6598" y="23864"/>
                    </a:lnTo>
                    <a:cubicBezTo>
                      <a:pt x="6766" y="23864"/>
                      <a:pt x="6963" y="23864"/>
                      <a:pt x="7216" y="23836"/>
                    </a:cubicBezTo>
                    <a:cubicBezTo>
                      <a:pt x="7749" y="23808"/>
                      <a:pt x="8254" y="23667"/>
                      <a:pt x="8760" y="23443"/>
                    </a:cubicBezTo>
                    <a:cubicBezTo>
                      <a:pt x="8956" y="23358"/>
                      <a:pt x="9181" y="23302"/>
                      <a:pt x="9434" y="23274"/>
                    </a:cubicBezTo>
                    <a:cubicBezTo>
                      <a:pt x="9602" y="23274"/>
                      <a:pt x="9770" y="23358"/>
                      <a:pt x="9855" y="23527"/>
                    </a:cubicBezTo>
                    <a:cubicBezTo>
                      <a:pt x="9995" y="23808"/>
                      <a:pt x="10023" y="24145"/>
                      <a:pt x="9911" y="24453"/>
                    </a:cubicBezTo>
                    <a:cubicBezTo>
                      <a:pt x="9799" y="24987"/>
                      <a:pt x="9546" y="25464"/>
                      <a:pt x="9209" y="25857"/>
                    </a:cubicBezTo>
                    <a:lnTo>
                      <a:pt x="9097" y="26026"/>
                    </a:lnTo>
                    <a:cubicBezTo>
                      <a:pt x="9125" y="26054"/>
                      <a:pt x="9181" y="26082"/>
                      <a:pt x="9237" y="26110"/>
                    </a:cubicBezTo>
                    <a:cubicBezTo>
                      <a:pt x="9490" y="26250"/>
                      <a:pt x="9799" y="26334"/>
                      <a:pt x="10107" y="26334"/>
                    </a:cubicBezTo>
                    <a:cubicBezTo>
                      <a:pt x="10416" y="26334"/>
                      <a:pt x="10781" y="26362"/>
                      <a:pt x="10978" y="27092"/>
                    </a:cubicBezTo>
                    <a:cubicBezTo>
                      <a:pt x="11034" y="27233"/>
                      <a:pt x="11062" y="27373"/>
                      <a:pt x="11090" y="27457"/>
                    </a:cubicBezTo>
                    <a:cubicBezTo>
                      <a:pt x="11315" y="27289"/>
                      <a:pt x="11567" y="27205"/>
                      <a:pt x="11820" y="27120"/>
                    </a:cubicBezTo>
                    <a:cubicBezTo>
                      <a:pt x="12045" y="27064"/>
                      <a:pt x="12297" y="27008"/>
                      <a:pt x="12522" y="26980"/>
                    </a:cubicBezTo>
                    <a:cubicBezTo>
                      <a:pt x="12606" y="26980"/>
                      <a:pt x="12718" y="27008"/>
                      <a:pt x="12803" y="27036"/>
                    </a:cubicBezTo>
                    <a:cubicBezTo>
                      <a:pt x="12943" y="27064"/>
                      <a:pt x="13111" y="27092"/>
                      <a:pt x="13280" y="27120"/>
                    </a:cubicBezTo>
                    <a:cubicBezTo>
                      <a:pt x="13476" y="27149"/>
                      <a:pt x="13673" y="27177"/>
                      <a:pt x="13841" y="27233"/>
                    </a:cubicBezTo>
                    <a:cubicBezTo>
                      <a:pt x="13926" y="27261"/>
                      <a:pt x="14010" y="27289"/>
                      <a:pt x="14094" y="27289"/>
                    </a:cubicBezTo>
                    <a:cubicBezTo>
                      <a:pt x="14403" y="27261"/>
                      <a:pt x="14684" y="27149"/>
                      <a:pt x="14964" y="27008"/>
                    </a:cubicBezTo>
                    <a:cubicBezTo>
                      <a:pt x="15133" y="26952"/>
                      <a:pt x="15301" y="26896"/>
                      <a:pt x="15498" y="26868"/>
                    </a:cubicBezTo>
                    <a:cubicBezTo>
                      <a:pt x="15414" y="26671"/>
                      <a:pt x="15442" y="26306"/>
                      <a:pt x="15498" y="24790"/>
                    </a:cubicBezTo>
                    <a:cubicBezTo>
                      <a:pt x="15582" y="23162"/>
                      <a:pt x="15666" y="22460"/>
                      <a:pt x="15722" y="21927"/>
                    </a:cubicBezTo>
                    <a:cubicBezTo>
                      <a:pt x="15807" y="21253"/>
                      <a:pt x="15835" y="20579"/>
                      <a:pt x="15807" y="19905"/>
                    </a:cubicBezTo>
                    <a:cubicBezTo>
                      <a:pt x="15807" y="19737"/>
                      <a:pt x="15807" y="19540"/>
                      <a:pt x="15778" y="19316"/>
                    </a:cubicBezTo>
                    <a:cubicBezTo>
                      <a:pt x="15778" y="18754"/>
                      <a:pt x="15750" y="18165"/>
                      <a:pt x="15666" y="17603"/>
                    </a:cubicBezTo>
                    <a:cubicBezTo>
                      <a:pt x="15470" y="16480"/>
                      <a:pt x="15357" y="15357"/>
                      <a:pt x="15301" y="14206"/>
                    </a:cubicBezTo>
                    <a:cubicBezTo>
                      <a:pt x="15217" y="12915"/>
                      <a:pt x="15020" y="11651"/>
                      <a:pt x="14740" y="10388"/>
                    </a:cubicBezTo>
                    <a:cubicBezTo>
                      <a:pt x="14543" y="9630"/>
                      <a:pt x="14487" y="9265"/>
                      <a:pt x="14655" y="7917"/>
                    </a:cubicBezTo>
                    <a:cubicBezTo>
                      <a:pt x="14684" y="7356"/>
                      <a:pt x="14768" y="6794"/>
                      <a:pt x="14908" y="6261"/>
                    </a:cubicBezTo>
                    <a:cubicBezTo>
                      <a:pt x="15020" y="5756"/>
                      <a:pt x="15105" y="5278"/>
                      <a:pt x="15189" y="4801"/>
                    </a:cubicBezTo>
                    <a:cubicBezTo>
                      <a:pt x="15414" y="3201"/>
                      <a:pt x="15470" y="1601"/>
                      <a:pt x="15385" y="0"/>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37"/>
              <p:cNvSpPr/>
              <p:nvPr/>
            </p:nvSpPr>
            <p:spPr>
              <a:xfrm>
                <a:off x="2300625" y="2460225"/>
                <a:ext cx="1560275" cy="1560275"/>
              </a:xfrm>
              <a:custGeom>
                <a:rect b="b" l="l" r="r" t="t"/>
                <a:pathLst>
                  <a:path extrusionOk="0" h="62411" w="62411">
                    <a:moveTo>
                      <a:pt x="20158" y="1"/>
                    </a:moveTo>
                    <a:cubicBezTo>
                      <a:pt x="19035" y="11455"/>
                      <a:pt x="17659" y="25043"/>
                      <a:pt x="17350" y="25801"/>
                    </a:cubicBezTo>
                    <a:cubicBezTo>
                      <a:pt x="17322" y="25858"/>
                      <a:pt x="17266" y="25942"/>
                      <a:pt x="17210" y="25998"/>
                    </a:cubicBezTo>
                    <a:cubicBezTo>
                      <a:pt x="17014" y="26194"/>
                      <a:pt x="16564" y="26307"/>
                      <a:pt x="15161" y="26307"/>
                    </a:cubicBezTo>
                    <a:cubicBezTo>
                      <a:pt x="11174" y="26307"/>
                      <a:pt x="1881" y="25268"/>
                      <a:pt x="0" y="25071"/>
                    </a:cubicBezTo>
                    <a:lnTo>
                      <a:pt x="0" y="25071"/>
                    </a:lnTo>
                    <a:cubicBezTo>
                      <a:pt x="141" y="25352"/>
                      <a:pt x="365" y="25605"/>
                      <a:pt x="646" y="25801"/>
                    </a:cubicBezTo>
                    <a:cubicBezTo>
                      <a:pt x="1123" y="26138"/>
                      <a:pt x="1516" y="26503"/>
                      <a:pt x="1881" y="26952"/>
                    </a:cubicBezTo>
                    <a:cubicBezTo>
                      <a:pt x="2162" y="27261"/>
                      <a:pt x="2471" y="27570"/>
                      <a:pt x="2780" y="27851"/>
                    </a:cubicBezTo>
                    <a:cubicBezTo>
                      <a:pt x="3060" y="28104"/>
                      <a:pt x="3341" y="28384"/>
                      <a:pt x="3594" y="28665"/>
                    </a:cubicBezTo>
                    <a:cubicBezTo>
                      <a:pt x="3987" y="29114"/>
                      <a:pt x="4492" y="29479"/>
                      <a:pt x="5054" y="29704"/>
                    </a:cubicBezTo>
                    <a:lnTo>
                      <a:pt x="5699" y="30069"/>
                    </a:lnTo>
                    <a:cubicBezTo>
                      <a:pt x="6682" y="30574"/>
                      <a:pt x="6991" y="30743"/>
                      <a:pt x="7300" y="31276"/>
                    </a:cubicBezTo>
                    <a:cubicBezTo>
                      <a:pt x="7524" y="31585"/>
                      <a:pt x="7637" y="31950"/>
                      <a:pt x="7665" y="32343"/>
                    </a:cubicBezTo>
                    <a:cubicBezTo>
                      <a:pt x="7693" y="32567"/>
                      <a:pt x="7721" y="32904"/>
                      <a:pt x="7833" y="33466"/>
                    </a:cubicBezTo>
                    <a:cubicBezTo>
                      <a:pt x="7917" y="33999"/>
                      <a:pt x="7917" y="34561"/>
                      <a:pt x="7861" y="35122"/>
                    </a:cubicBezTo>
                    <a:cubicBezTo>
                      <a:pt x="7749" y="35936"/>
                      <a:pt x="7889" y="36779"/>
                      <a:pt x="8310" y="37509"/>
                    </a:cubicBezTo>
                    <a:cubicBezTo>
                      <a:pt x="8591" y="38042"/>
                      <a:pt x="8732" y="38632"/>
                      <a:pt x="8732" y="39221"/>
                    </a:cubicBezTo>
                    <a:cubicBezTo>
                      <a:pt x="8732" y="39586"/>
                      <a:pt x="8732" y="39783"/>
                      <a:pt x="10360" y="40176"/>
                    </a:cubicBezTo>
                    <a:cubicBezTo>
                      <a:pt x="11118" y="40372"/>
                      <a:pt x="11904" y="40513"/>
                      <a:pt x="12690" y="40597"/>
                    </a:cubicBezTo>
                    <a:cubicBezTo>
                      <a:pt x="13336" y="40681"/>
                      <a:pt x="13588" y="40709"/>
                      <a:pt x="14066" y="41327"/>
                    </a:cubicBezTo>
                    <a:cubicBezTo>
                      <a:pt x="14318" y="41748"/>
                      <a:pt x="14431" y="42253"/>
                      <a:pt x="14403" y="42730"/>
                    </a:cubicBezTo>
                    <a:lnTo>
                      <a:pt x="14459" y="42702"/>
                    </a:lnTo>
                    <a:cubicBezTo>
                      <a:pt x="14768" y="42309"/>
                      <a:pt x="15048" y="41888"/>
                      <a:pt x="15273" y="41439"/>
                    </a:cubicBezTo>
                    <a:cubicBezTo>
                      <a:pt x="15722" y="40484"/>
                      <a:pt x="16480" y="39726"/>
                      <a:pt x="17407" y="39221"/>
                    </a:cubicBezTo>
                    <a:cubicBezTo>
                      <a:pt x="17856" y="39025"/>
                      <a:pt x="18108" y="38575"/>
                      <a:pt x="18080" y="38098"/>
                    </a:cubicBezTo>
                    <a:cubicBezTo>
                      <a:pt x="18080" y="37874"/>
                      <a:pt x="18108" y="37228"/>
                      <a:pt x="18698" y="37228"/>
                    </a:cubicBezTo>
                    <a:cubicBezTo>
                      <a:pt x="19007" y="37228"/>
                      <a:pt x="19512" y="37424"/>
                      <a:pt x="20719" y="37958"/>
                    </a:cubicBezTo>
                    <a:cubicBezTo>
                      <a:pt x="21618" y="38379"/>
                      <a:pt x="22544" y="38716"/>
                      <a:pt x="23499" y="38968"/>
                    </a:cubicBezTo>
                    <a:cubicBezTo>
                      <a:pt x="24706" y="39277"/>
                      <a:pt x="25127" y="39474"/>
                      <a:pt x="26054" y="41130"/>
                    </a:cubicBezTo>
                    <a:cubicBezTo>
                      <a:pt x="27036" y="42871"/>
                      <a:pt x="27120" y="43180"/>
                      <a:pt x="27373" y="44050"/>
                    </a:cubicBezTo>
                    <a:cubicBezTo>
                      <a:pt x="27514" y="44443"/>
                      <a:pt x="27654" y="44976"/>
                      <a:pt x="27963" y="45819"/>
                    </a:cubicBezTo>
                    <a:cubicBezTo>
                      <a:pt x="28272" y="46605"/>
                      <a:pt x="28356" y="47475"/>
                      <a:pt x="28215" y="48317"/>
                    </a:cubicBezTo>
                    <a:cubicBezTo>
                      <a:pt x="28215" y="48374"/>
                      <a:pt x="28187" y="48458"/>
                      <a:pt x="28187" y="48514"/>
                    </a:cubicBezTo>
                    <a:cubicBezTo>
                      <a:pt x="28637" y="48654"/>
                      <a:pt x="29114" y="48767"/>
                      <a:pt x="29591" y="48823"/>
                    </a:cubicBezTo>
                    <a:cubicBezTo>
                      <a:pt x="29984" y="48879"/>
                      <a:pt x="30405" y="48907"/>
                      <a:pt x="30826" y="48907"/>
                    </a:cubicBezTo>
                    <a:cubicBezTo>
                      <a:pt x="31191" y="48907"/>
                      <a:pt x="31556" y="48851"/>
                      <a:pt x="31893" y="48795"/>
                    </a:cubicBezTo>
                    <a:cubicBezTo>
                      <a:pt x="32034" y="48767"/>
                      <a:pt x="32202" y="48767"/>
                      <a:pt x="32342" y="48767"/>
                    </a:cubicBezTo>
                    <a:cubicBezTo>
                      <a:pt x="33044" y="48767"/>
                      <a:pt x="33100" y="49468"/>
                      <a:pt x="33213" y="50339"/>
                    </a:cubicBezTo>
                    <a:cubicBezTo>
                      <a:pt x="33297" y="50956"/>
                      <a:pt x="33353" y="51181"/>
                      <a:pt x="33353" y="51265"/>
                    </a:cubicBezTo>
                    <a:cubicBezTo>
                      <a:pt x="33381" y="51321"/>
                      <a:pt x="33465" y="51546"/>
                      <a:pt x="33662" y="53062"/>
                    </a:cubicBezTo>
                    <a:cubicBezTo>
                      <a:pt x="33774" y="53876"/>
                      <a:pt x="33830" y="54690"/>
                      <a:pt x="33830" y="55504"/>
                    </a:cubicBezTo>
                    <a:cubicBezTo>
                      <a:pt x="33830" y="56234"/>
                      <a:pt x="33830" y="56347"/>
                      <a:pt x="34167" y="56712"/>
                    </a:cubicBezTo>
                    <a:cubicBezTo>
                      <a:pt x="34280" y="56796"/>
                      <a:pt x="34364" y="56936"/>
                      <a:pt x="34420" y="57049"/>
                    </a:cubicBezTo>
                    <a:lnTo>
                      <a:pt x="35431" y="57582"/>
                    </a:lnTo>
                    <a:cubicBezTo>
                      <a:pt x="36161" y="58003"/>
                      <a:pt x="36890" y="58340"/>
                      <a:pt x="37649" y="58649"/>
                    </a:cubicBezTo>
                    <a:cubicBezTo>
                      <a:pt x="37985" y="58761"/>
                      <a:pt x="38154" y="58845"/>
                      <a:pt x="39249" y="59575"/>
                    </a:cubicBezTo>
                    <a:cubicBezTo>
                      <a:pt x="39810" y="59884"/>
                      <a:pt x="40259" y="60305"/>
                      <a:pt x="40624" y="60811"/>
                    </a:cubicBezTo>
                    <a:cubicBezTo>
                      <a:pt x="40765" y="61007"/>
                      <a:pt x="40821" y="61063"/>
                      <a:pt x="42281" y="61372"/>
                    </a:cubicBezTo>
                    <a:cubicBezTo>
                      <a:pt x="43151" y="61512"/>
                      <a:pt x="43993" y="61849"/>
                      <a:pt x="44751" y="62327"/>
                    </a:cubicBezTo>
                    <a:lnTo>
                      <a:pt x="44864" y="62411"/>
                    </a:lnTo>
                    <a:cubicBezTo>
                      <a:pt x="44864" y="62383"/>
                      <a:pt x="44892" y="62327"/>
                      <a:pt x="44920" y="62242"/>
                    </a:cubicBezTo>
                    <a:cubicBezTo>
                      <a:pt x="45032" y="61681"/>
                      <a:pt x="45313" y="61625"/>
                      <a:pt x="45425" y="61625"/>
                    </a:cubicBezTo>
                    <a:lnTo>
                      <a:pt x="45509" y="61625"/>
                    </a:lnTo>
                    <a:cubicBezTo>
                      <a:pt x="45397" y="61063"/>
                      <a:pt x="45257" y="60446"/>
                      <a:pt x="45173" y="60165"/>
                    </a:cubicBezTo>
                    <a:cubicBezTo>
                      <a:pt x="44892" y="58761"/>
                      <a:pt x="44415" y="57414"/>
                      <a:pt x="43713" y="56150"/>
                    </a:cubicBezTo>
                    <a:cubicBezTo>
                      <a:pt x="43039" y="54915"/>
                      <a:pt x="42927" y="54382"/>
                      <a:pt x="43993" y="52669"/>
                    </a:cubicBezTo>
                    <a:cubicBezTo>
                      <a:pt x="44386" y="52079"/>
                      <a:pt x="44751" y="51462"/>
                      <a:pt x="45060" y="50816"/>
                    </a:cubicBezTo>
                    <a:cubicBezTo>
                      <a:pt x="45369" y="50226"/>
                      <a:pt x="45425" y="50114"/>
                      <a:pt x="46548" y="49075"/>
                    </a:cubicBezTo>
                    <a:cubicBezTo>
                      <a:pt x="47390" y="48261"/>
                      <a:pt x="47924" y="47728"/>
                      <a:pt x="48261" y="47363"/>
                    </a:cubicBezTo>
                    <a:lnTo>
                      <a:pt x="48513" y="47138"/>
                    </a:lnTo>
                    <a:cubicBezTo>
                      <a:pt x="47671" y="46268"/>
                      <a:pt x="47306" y="45819"/>
                      <a:pt x="47447" y="45313"/>
                    </a:cubicBezTo>
                    <a:cubicBezTo>
                      <a:pt x="47503" y="45061"/>
                      <a:pt x="47755" y="44892"/>
                      <a:pt x="48008" y="44892"/>
                    </a:cubicBezTo>
                    <a:lnTo>
                      <a:pt x="48626" y="44892"/>
                    </a:lnTo>
                    <a:cubicBezTo>
                      <a:pt x="49777" y="44892"/>
                      <a:pt x="50619" y="45005"/>
                      <a:pt x="51068" y="45482"/>
                    </a:cubicBezTo>
                    <a:cubicBezTo>
                      <a:pt x="51293" y="45791"/>
                      <a:pt x="51349" y="46212"/>
                      <a:pt x="51181" y="46549"/>
                    </a:cubicBezTo>
                    <a:cubicBezTo>
                      <a:pt x="51349" y="46436"/>
                      <a:pt x="51546" y="46296"/>
                      <a:pt x="51798" y="46128"/>
                    </a:cubicBezTo>
                    <a:cubicBezTo>
                      <a:pt x="54521" y="44190"/>
                      <a:pt x="54971" y="43741"/>
                      <a:pt x="54971" y="43713"/>
                    </a:cubicBezTo>
                    <a:cubicBezTo>
                      <a:pt x="55308" y="43432"/>
                      <a:pt x="55476" y="43039"/>
                      <a:pt x="55504" y="42618"/>
                    </a:cubicBezTo>
                    <a:cubicBezTo>
                      <a:pt x="55392" y="41804"/>
                      <a:pt x="55195" y="41018"/>
                      <a:pt x="54971" y="40260"/>
                    </a:cubicBezTo>
                    <a:cubicBezTo>
                      <a:pt x="54746" y="40035"/>
                      <a:pt x="54662" y="39755"/>
                      <a:pt x="54746" y="39474"/>
                    </a:cubicBezTo>
                    <a:cubicBezTo>
                      <a:pt x="54774" y="39277"/>
                      <a:pt x="54943" y="39165"/>
                      <a:pt x="55111" y="39165"/>
                    </a:cubicBezTo>
                    <a:cubicBezTo>
                      <a:pt x="55279" y="39165"/>
                      <a:pt x="55476" y="39221"/>
                      <a:pt x="56487" y="40007"/>
                    </a:cubicBezTo>
                    <a:cubicBezTo>
                      <a:pt x="57497" y="40821"/>
                      <a:pt x="57666" y="41243"/>
                      <a:pt x="57778" y="41523"/>
                    </a:cubicBezTo>
                    <a:cubicBezTo>
                      <a:pt x="57806" y="41551"/>
                      <a:pt x="57806" y="41579"/>
                      <a:pt x="57834" y="41607"/>
                    </a:cubicBezTo>
                    <a:cubicBezTo>
                      <a:pt x="58059" y="41664"/>
                      <a:pt x="58283" y="41720"/>
                      <a:pt x="58536" y="41720"/>
                    </a:cubicBezTo>
                    <a:cubicBezTo>
                      <a:pt x="58817" y="41748"/>
                      <a:pt x="59098" y="41748"/>
                      <a:pt x="59322" y="41748"/>
                    </a:cubicBezTo>
                    <a:cubicBezTo>
                      <a:pt x="60557" y="41748"/>
                      <a:pt x="61231" y="41439"/>
                      <a:pt x="61680" y="40625"/>
                    </a:cubicBezTo>
                    <a:cubicBezTo>
                      <a:pt x="61877" y="40204"/>
                      <a:pt x="62130" y="39979"/>
                      <a:pt x="62410" y="39923"/>
                    </a:cubicBezTo>
                    <a:cubicBezTo>
                      <a:pt x="62410" y="39783"/>
                      <a:pt x="62410" y="39614"/>
                      <a:pt x="62382" y="39362"/>
                    </a:cubicBezTo>
                    <a:cubicBezTo>
                      <a:pt x="62354" y="38519"/>
                      <a:pt x="62270" y="37677"/>
                      <a:pt x="62130" y="36863"/>
                    </a:cubicBezTo>
                    <a:cubicBezTo>
                      <a:pt x="62074" y="36582"/>
                      <a:pt x="62017" y="36189"/>
                      <a:pt x="61933" y="35656"/>
                    </a:cubicBezTo>
                    <a:cubicBezTo>
                      <a:pt x="61905" y="35403"/>
                      <a:pt x="61877" y="35178"/>
                      <a:pt x="61849" y="34982"/>
                    </a:cubicBezTo>
                    <a:cubicBezTo>
                      <a:pt x="61765" y="34505"/>
                      <a:pt x="61709" y="34027"/>
                      <a:pt x="61709" y="33550"/>
                    </a:cubicBezTo>
                    <a:cubicBezTo>
                      <a:pt x="61709" y="33354"/>
                      <a:pt x="61680" y="33101"/>
                      <a:pt x="61652" y="32708"/>
                    </a:cubicBezTo>
                    <a:cubicBezTo>
                      <a:pt x="61652" y="32567"/>
                      <a:pt x="61624" y="32399"/>
                      <a:pt x="61624" y="32231"/>
                    </a:cubicBezTo>
                    <a:cubicBezTo>
                      <a:pt x="61596" y="31753"/>
                      <a:pt x="61512" y="31248"/>
                      <a:pt x="61344" y="30799"/>
                    </a:cubicBezTo>
                    <a:cubicBezTo>
                      <a:pt x="61035" y="29956"/>
                      <a:pt x="60838" y="29086"/>
                      <a:pt x="60754" y="28188"/>
                    </a:cubicBezTo>
                    <a:cubicBezTo>
                      <a:pt x="60670" y="27486"/>
                      <a:pt x="60529" y="26812"/>
                      <a:pt x="60361" y="26166"/>
                    </a:cubicBezTo>
                    <a:cubicBezTo>
                      <a:pt x="60136" y="25156"/>
                      <a:pt x="60080" y="24763"/>
                      <a:pt x="60445" y="22882"/>
                    </a:cubicBezTo>
                    <a:cubicBezTo>
                      <a:pt x="60501" y="22545"/>
                      <a:pt x="60586" y="22208"/>
                      <a:pt x="60642" y="21955"/>
                    </a:cubicBezTo>
                    <a:lnTo>
                      <a:pt x="60782" y="21338"/>
                    </a:lnTo>
                    <a:cubicBezTo>
                      <a:pt x="60838" y="21141"/>
                      <a:pt x="60894" y="20944"/>
                      <a:pt x="60922" y="20804"/>
                    </a:cubicBezTo>
                    <a:cubicBezTo>
                      <a:pt x="61175" y="19878"/>
                      <a:pt x="61203" y="19709"/>
                      <a:pt x="61007" y="19288"/>
                    </a:cubicBezTo>
                    <a:cubicBezTo>
                      <a:pt x="60922" y="19063"/>
                      <a:pt x="60894" y="18839"/>
                      <a:pt x="60951" y="18642"/>
                    </a:cubicBezTo>
                    <a:cubicBezTo>
                      <a:pt x="60979" y="18586"/>
                      <a:pt x="61007" y="18502"/>
                      <a:pt x="61007" y="18474"/>
                    </a:cubicBezTo>
                    <a:lnTo>
                      <a:pt x="61007" y="18474"/>
                    </a:lnTo>
                    <a:lnTo>
                      <a:pt x="60052" y="18502"/>
                    </a:lnTo>
                    <a:cubicBezTo>
                      <a:pt x="59771" y="18502"/>
                      <a:pt x="59491" y="18530"/>
                      <a:pt x="59210" y="18558"/>
                    </a:cubicBezTo>
                    <a:cubicBezTo>
                      <a:pt x="58396" y="18642"/>
                      <a:pt x="57638" y="18839"/>
                      <a:pt x="56908" y="19176"/>
                    </a:cubicBezTo>
                    <a:cubicBezTo>
                      <a:pt x="56683" y="19316"/>
                      <a:pt x="56431" y="19400"/>
                      <a:pt x="56150" y="19428"/>
                    </a:cubicBezTo>
                    <a:cubicBezTo>
                      <a:pt x="55701" y="19428"/>
                      <a:pt x="55392" y="19035"/>
                      <a:pt x="54971" y="18249"/>
                    </a:cubicBezTo>
                    <a:cubicBezTo>
                      <a:pt x="54578" y="17547"/>
                      <a:pt x="54325" y="16761"/>
                      <a:pt x="54241" y="15947"/>
                    </a:cubicBezTo>
                    <a:lnTo>
                      <a:pt x="54128" y="16003"/>
                    </a:lnTo>
                    <a:cubicBezTo>
                      <a:pt x="53820" y="16172"/>
                      <a:pt x="53791" y="16228"/>
                      <a:pt x="53791" y="16284"/>
                    </a:cubicBezTo>
                    <a:cubicBezTo>
                      <a:pt x="53623" y="16677"/>
                      <a:pt x="53427" y="16874"/>
                      <a:pt x="52163" y="17267"/>
                    </a:cubicBezTo>
                    <a:cubicBezTo>
                      <a:pt x="51602" y="17435"/>
                      <a:pt x="51096" y="17772"/>
                      <a:pt x="50759" y="18249"/>
                    </a:cubicBezTo>
                    <a:cubicBezTo>
                      <a:pt x="50535" y="18530"/>
                      <a:pt x="50310" y="18811"/>
                      <a:pt x="49945" y="18811"/>
                    </a:cubicBezTo>
                    <a:cubicBezTo>
                      <a:pt x="49580" y="18811"/>
                      <a:pt x="49271" y="18586"/>
                      <a:pt x="48766" y="18053"/>
                    </a:cubicBezTo>
                    <a:cubicBezTo>
                      <a:pt x="48345" y="17604"/>
                      <a:pt x="47952" y="17126"/>
                      <a:pt x="47615" y="16593"/>
                    </a:cubicBezTo>
                    <a:lnTo>
                      <a:pt x="47503" y="16396"/>
                    </a:lnTo>
                    <a:cubicBezTo>
                      <a:pt x="47222" y="15975"/>
                      <a:pt x="47054" y="15835"/>
                      <a:pt x="46632" y="15835"/>
                    </a:cubicBezTo>
                    <a:cubicBezTo>
                      <a:pt x="46436" y="15835"/>
                      <a:pt x="46267" y="15835"/>
                      <a:pt x="46071" y="15891"/>
                    </a:cubicBezTo>
                    <a:cubicBezTo>
                      <a:pt x="45566" y="15975"/>
                      <a:pt x="45088" y="16256"/>
                      <a:pt x="44723" y="16621"/>
                    </a:cubicBezTo>
                    <a:cubicBezTo>
                      <a:pt x="44527" y="16902"/>
                      <a:pt x="44190" y="17070"/>
                      <a:pt x="43853" y="17098"/>
                    </a:cubicBezTo>
                    <a:cubicBezTo>
                      <a:pt x="43628" y="17098"/>
                      <a:pt x="43404" y="17014"/>
                      <a:pt x="43207" y="16902"/>
                    </a:cubicBezTo>
                    <a:cubicBezTo>
                      <a:pt x="43039" y="16761"/>
                      <a:pt x="42870" y="16705"/>
                      <a:pt x="42646" y="16649"/>
                    </a:cubicBezTo>
                    <a:cubicBezTo>
                      <a:pt x="42393" y="16621"/>
                      <a:pt x="42140" y="16565"/>
                      <a:pt x="40933" y="15779"/>
                    </a:cubicBezTo>
                    <a:cubicBezTo>
                      <a:pt x="39108" y="14600"/>
                      <a:pt x="38715" y="14487"/>
                      <a:pt x="37733" y="14235"/>
                    </a:cubicBezTo>
                    <a:lnTo>
                      <a:pt x="37396" y="14122"/>
                    </a:lnTo>
                    <a:cubicBezTo>
                      <a:pt x="37255" y="14094"/>
                      <a:pt x="37115" y="14066"/>
                      <a:pt x="37003" y="14066"/>
                    </a:cubicBezTo>
                    <a:cubicBezTo>
                      <a:pt x="36890" y="14066"/>
                      <a:pt x="36778" y="14094"/>
                      <a:pt x="36694" y="14178"/>
                    </a:cubicBezTo>
                    <a:cubicBezTo>
                      <a:pt x="36554" y="14291"/>
                      <a:pt x="36357" y="14347"/>
                      <a:pt x="36161" y="14347"/>
                    </a:cubicBezTo>
                    <a:cubicBezTo>
                      <a:pt x="35852" y="14347"/>
                      <a:pt x="35571" y="14263"/>
                      <a:pt x="35290" y="14122"/>
                    </a:cubicBezTo>
                    <a:cubicBezTo>
                      <a:pt x="35200" y="14081"/>
                      <a:pt x="35108" y="14063"/>
                      <a:pt x="35016" y="14063"/>
                    </a:cubicBezTo>
                    <a:cubicBezTo>
                      <a:pt x="34733" y="14063"/>
                      <a:pt x="34442" y="14227"/>
                      <a:pt x="34167" y="14375"/>
                    </a:cubicBezTo>
                    <a:cubicBezTo>
                      <a:pt x="33943" y="14543"/>
                      <a:pt x="33662" y="14656"/>
                      <a:pt x="33381" y="14684"/>
                    </a:cubicBezTo>
                    <a:cubicBezTo>
                      <a:pt x="32623" y="14684"/>
                      <a:pt x="32370" y="13645"/>
                      <a:pt x="32258" y="12494"/>
                    </a:cubicBezTo>
                    <a:cubicBezTo>
                      <a:pt x="32258" y="12410"/>
                      <a:pt x="32258" y="12326"/>
                      <a:pt x="32230" y="12241"/>
                    </a:cubicBezTo>
                    <a:cubicBezTo>
                      <a:pt x="31921" y="9125"/>
                      <a:pt x="31837" y="7946"/>
                      <a:pt x="31697" y="6205"/>
                    </a:cubicBezTo>
                    <a:lnTo>
                      <a:pt x="31584" y="4830"/>
                    </a:lnTo>
                    <a:cubicBezTo>
                      <a:pt x="31500" y="3847"/>
                      <a:pt x="31500" y="2892"/>
                      <a:pt x="31584" y="1910"/>
                    </a:cubicBezTo>
                    <a:cubicBezTo>
                      <a:pt x="31584" y="1657"/>
                      <a:pt x="31612" y="1376"/>
                      <a:pt x="31612" y="1208"/>
                    </a:cubicBezTo>
                    <a:cubicBezTo>
                      <a:pt x="30153" y="1124"/>
                      <a:pt x="28721" y="955"/>
                      <a:pt x="27317" y="674"/>
                    </a:cubicBezTo>
                    <a:cubicBezTo>
                      <a:pt x="26868" y="562"/>
                      <a:pt x="26503" y="506"/>
                      <a:pt x="26166" y="478"/>
                    </a:cubicBezTo>
                    <a:cubicBezTo>
                      <a:pt x="25604" y="394"/>
                      <a:pt x="25127" y="394"/>
                      <a:pt x="24622" y="366"/>
                    </a:cubicBezTo>
                    <a:cubicBezTo>
                      <a:pt x="24341" y="366"/>
                      <a:pt x="24088" y="366"/>
                      <a:pt x="23780" y="338"/>
                    </a:cubicBezTo>
                    <a:cubicBezTo>
                      <a:pt x="22797" y="281"/>
                      <a:pt x="20972" y="85"/>
                      <a:pt x="20158" y="1"/>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37"/>
              <p:cNvSpPr/>
              <p:nvPr/>
            </p:nvSpPr>
            <p:spPr>
              <a:xfrm>
                <a:off x="3146375" y="3883625"/>
                <a:ext cx="1425" cy="2125"/>
              </a:xfrm>
              <a:custGeom>
                <a:rect b="b" l="l" r="r" t="t"/>
                <a:pathLst>
                  <a:path extrusionOk="0" h="85" w="57">
                    <a:moveTo>
                      <a:pt x="56" y="0"/>
                    </a:moveTo>
                    <a:cubicBezTo>
                      <a:pt x="56" y="0"/>
                      <a:pt x="28" y="28"/>
                      <a:pt x="0" y="56"/>
                    </a:cubicBezTo>
                    <a:lnTo>
                      <a:pt x="28" y="85"/>
                    </a:lnTo>
                    <a:lnTo>
                      <a:pt x="56" y="0"/>
                    </a:ln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37"/>
              <p:cNvSpPr/>
              <p:nvPr/>
            </p:nvSpPr>
            <p:spPr>
              <a:xfrm>
                <a:off x="2120950" y="1738000"/>
                <a:ext cx="828225" cy="630450"/>
              </a:xfrm>
              <a:custGeom>
                <a:rect b="b" l="l" r="r" t="t"/>
                <a:pathLst>
                  <a:path extrusionOk="0" h="25218" w="33129">
                    <a:moveTo>
                      <a:pt x="10640" y="1"/>
                    </a:moveTo>
                    <a:cubicBezTo>
                      <a:pt x="9405" y="1"/>
                      <a:pt x="8030" y="29"/>
                      <a:pt x="6710" y="57"/>
                    </a:cubicBezTo>
                    <a:cubicBezTo>
                      <a:pt x="5559" y="85"/>
                      <a:pt x="4352" y="113"/>
                      <a:pt x="3229" y="113"/>
                    </a:cubicBezTo>
                    <a:lnTo>
                      <a:pt x="0" y="21731"/>
                    </a:lnTo>
                    <a:cubicBezTo>
                      <a:pt x="2639" y="22208"/>
                      <a:pt x="18361" y="24903"/>
                      <a:pt x="27120" y="25184"/>
                    </a:cubicBezTo>
                    <a:cubicBezTo>
                      <a:pt x="27598" y="25184"/>
                      <a:pt x="28047" y="25212"/>
                      <a:pt x="28468" y="25212"/>
                    </a:cubicBezTo>
                    <a:cubicBezTo>
                      <a:pt x="28601" y="25215"/>
                      <a:pt x="28735" y="25217"/>
                      <a:pt x="28868" y="25217"/>
                    </a:cubicBezTo>
                    <a:cubicBezTo>
                      <a:pt x="29801" y="25217"/>
                      <a:pt x="30731" y="25131"/>
                      <a:pt x="31640" y="24959"/>
                    </a:cubicBezTo>
                    <a:lnTo>
                      <a:pt x="32932" y="9630"/>
                    </a:lnTo>
                    <a:cubicBezTo>
                      <a:pt x="33072" y="6935"/>
                      <a:pt x="33128" y="3903"/>
                      <a:pt x="33016" y="3145"/>
                    </a:cubicBezTo>
                    <a:cubicBezTo>
                      <a:pt x="32202" y="2921"/>
                      <a:pt x="28019" y="2499"/>
                      <a:pt x="25436" y="2247"/>
                    </a:cubicBezTo>
                    <a:cubicBezTo>
                      <a:pt x="25408" y="2247"/>
                      <a:pt x="23106" y="1994"/>
                      <a:pt x="20663" y="1629"/>
                    </a:cubicBezTo>
                    <a:lnTo>
                      <a:pt x="20186" y="1545"/>
                    </a:lnTo>
                    <a:cubicBezTo>
                      <a:pt x="19287" y="1433"/>
                      <a:pt x="18389" y="1236"/>
                      <a:pt x="17519" y="983"/>
                    </a:cubicBezTo>
                    <a:cubicBezTo>
                      <a:pt x="17042" y="843"/>
                      <a:pt x="16396" y="618"/>
                      <a:pt x="15076" y="310"/>
                    </a:cubicBezTo>
                    <a:cubicBezTo>
                      <a:pt x="14206" y="85"/>
                      <a:pt x="12802" y="1"/>
                      <a:pt x="10640" y="1"/>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37"/>
              <p:cNvSpPr/>
              <p:nvPr/>
            </p:nvSpPr>
            <p:spPr>
              <a:xfrm>
                <a:off x="1560150" y="1500775"/>
                <a:ext cx="623275" cy="776300"/>
              </a:xfrm>
              <a:custGeom>
                <a:rect b="b" l="l" r="r" t="t"/>
                <a:pathLst>
                  <a:path extrusionOk="0" h="31052" w="24931">
                    <a:moveTo>
                      <a:pt x="6795" y="0"/>
                    </a:moveTo>
                    <a:cubicBezTo>
                      <a:pt x="5924" y="2864"/>
                      <a:pt x="3033" y="12353"/>
                      <a:pt x="2976" y="12634"/>
                    </a:cubicBezTo>
                    <a:cubicBezTo>
                      <a:pt x="2836" y="12971"/>
                      <a:pt x="2668" y="13280"/>
                      <a:pt x="2499" y="13589"/>
                    </a:cubicBezTo>
                    <a:cubicBezTo>
                      <a:pt x="2303" y="13982"/>
                      <a:pt x="2078" y="14403"/>
                      <a:pt x="1938" y="14712"/>
                    </a:cubicBezTo>
                    <a:cubicBezTo>
                      <a:pt x="1853" y="15245"/>
                      <a:pt x="1797" y="15807"/>
                      <a:pt x="1825" y="16340"/>
                    </a:cubicBezTo>
                    <a:cubicBezTo>
                      <a:pt x="1797" y="17295"/>
                      <a:pt x="1769" y="17828"/>
                      <a:pt x="1601" y="18137"/>
                    </a:cubicBezTo>
                    <a:cubicBezTo>
                      <a:pt x="1488" y="18586"/>
                      <a:pt x="1404" y="19035"/>
                      <a:pt x="1376" y="19512"/>
                    </a:cubicBezTo>
                    <a:cubicBezTo>
                      <a:pt x="1348" y="19821"/>
                      <a:pt x="1320" y="20102"/>
                      <a:pt x="1264" y="20327"/>
                    </a:cubicBezTo>
                    <a:cubicBezTo>
                      <a:pt x="1180" y="20832"/>
                      <a:pt x="309" y="25127"/>
                      <a:pt x="0" y="26615"/>
                    </a:cubicBezTo>
                    <a:cubicBezTo>
                      <a:pt x="1039" y="26812"/>
                      <a:pt x="3875" y="27289"/>
                      <a:pt x="5700" y="27289"/>
                    </a:cubicBezTo>
                    <a:lnTo>
                      <a:pt x="6514" y="27289"/>
                    </a:lnTo>
                    <a:cubicBezTo>
                      <a:pt x="6610" y="27285"/>
                      <a:pt x="6706" y="27283"/>
                      <a:pt x="6801" y="27283"/>
                    </a:cubicBezTo>
                    <a:cubicBezTo>
                      <a:pt x="7940" y="27283"/>
                      <a:pt x="9069" y="27588"/>
                      <a:pt x="10079" y="28131"/>
                    </a:cubicBezTo>
                    <a:lnTo>
                      <a:pt x="10276" y="28216"/>
                    </a:lnTo>
                    <a:cubicBezTo>
                      <a:pt x="10641" y="28384"/>
                      <a:pt x="10950" y="28609"/>
                      <a:pt x="11202" y="28917"/>
                    </a:cubicBezTo>
                    <a:cubicBezTo>
                      <a:pt x="11371" y="29086"/>
                      <a:pt x="11483" y="29198"/>
                      <a:pt x="12634" y="29226"/>
                    </a:cubicBezTo>
                    <a:cubicBezTo>
                      <a:pt x="12651" y="29226"/>
                      <a:pt x="12669" y="29226"/>
                      <a:pt x="12687" y="29226"/>
                    </a:cubicBezTo>
                    <a:cubicBezTo>
                      <a:pt x="14568" y="29226"/>
                      <a:pt x="20229" y="30662"/>
                      <a:pt x="21730" y="31051"/>
                    </a:cubicBezTo>
                    <a:lnTo>
                      <a:pt x="24931" y="9602"/>
                    </a:lnTo>
                    <a:lnTo>
                      <a:pt x="24931" y="9602"/>
                    </a:lnTo>
                    <a:cubicBezTo>
                      <a:pt x="24744" y="9606"/>
                      <a:pt x="24558" y="9607"/>
                      <a:pt x="24372" y="9607"/>
                    </a:cubicBezTo>
                    <a:cubicBezTo>
                      <a:pt x="23048" y="9607"/>
                      <a:pt x="21744" y="9518"/>
                      <a:pt x="20439" y="9321"/>
                    </a:cubicBezTo>
                    <a:cubicBezTo>
                      <a:pt x="17379" y="8732"/>
                      <a:pt x="16986" y="7974"/>
                      <a:pt x="16761" y="6991"/>
                    </a:cubicBezTo>
                    <a:cubicBezTo>
                      <a:pt x="16733" y="6823"/>
                      <a:pt x="16677" y="6654"/>
                      <a:pt x="16621" y="6514"/>
                    </a:cubicBezTo>
                    <a:cubicBezTo>
                      <a:pt x="16396" y="6205"/>
                      <a:pt x="16340" y="5812"/>
                      <a:pt x="16424" y="5447"/>
                    </a:cubicBezTo>
                    <a:cubicBezTo>
                      <a:pt x="16508" y="5082"/>
                      <a:pt x="16761" y="4745"/>
                      <a:pt x="17126" y="4549"/>
                    </a:cubicBezTo>
                    <a:lnTo>
                      <a:pt x="17547" y="983"/>
                    </a:lnTo>
                    <a:lnTo>
                      <a:pt x="17491" y="983"/>
                    </a:lnTo>
                    <a:lnTo>
                      <a:pt x="17379" y="955"/>
                    </a:lnTo>
                    <a:lnTo>
                      <a:pt x="17238" y="899"/>
                    </a:lnTo>
                    <a:lnTo>
                      <a:pt x="17098" y="871"/>
                    </a:lnTo>
                    <a:lnTo>
                      <a:pt x="16986" y="815"/>
                    </a:lnTo>
                    <a:lnTo>
                      <a:pt x="16873" y="787"/>
                    </a:lnTo>
                    <a:lnTo>
                      <a:pt x="16705" y="759"/>
                    </a:lnTo>
                    <a:lnTo>
                      <a:pt x="16593" y="730"/>
                    </a:lnTo>
                    <a:lnTo>
                      <a:pt x="16396" y="674"/>
                    </a:lnTo>
                    <a:lnTo>
                      <a:pt x="16312" y="646"/>
                    </a:lnTo>
                    <a:lnTo>
                      <a:pt x="16003" y="562"/>
                    </a:lnTo>
                    <a:lnTo>
                      <a:pt x="15919" y="562"/>
                    </a:lnTo>
                    <a:lnTo>
                      <a:pt x="15694" y="506"/>
                    </a:lnTo>
                    <a:lnTo>
                      <a:pt x="15582" y="478"/>
                    </a:lnTo>
                    <a:lnTo>
                      <a:pt x="15357" y="422"/>
                    </a:lnTo>
                    <a:lnTo>
                      <a:pt x="15245" y="422"/>
                    </a:lnTo>
                    <a:lnTo>
                      <a:pt x="14964" y="365"/>
                    </a:lnTo>
                    <a:lnTo>
                      <a:pt x="14908" y="365"/>
                    </a:lnTo>
                    <a:lnTo>
                      <a:pt x="14543" y="309"/>
                    </a:lnTo>
                    <a:lnTo>
                      <a:pt x="14459" y="309"/>
                    </a:lnTo>
                    <a:lnTo>
                      <a:pt x="14206" y="281"/>
                    </a:lnTo>
                    <a:lnTo>
                      <a:pt x="13420" y="281"/>
                    </a:lnTo>
                    <a:cubicBezTo>
                      <a:pt x="13312" y="276"/>
                      <a:pt x="13203" y="274"/>
                      <a:pt x="13093" y="274"/>
                    </a:cubicBezTo>
                    <a:cubicBezTo>
                      <a:pt x="12605" y="274"/>
                      <a:pt x="12105" y="320"/>
                      <a:pt x="11623" y="365"/>
                    </a:cubicBezTo>
                    <a:cubicBezTo>
                      <a:pt x="11286" y="422"/>
                      <a:pt x="10950" y="450"/>
                      <a:pt x="10641" y="450"/>
                    </a:cubicBezTo>
                    <a:cubicBezTo>
                      <a:pt x="10416" y="450"/>
                      <a:pt x="10163" y="450"/>
                      <a:pt x="9883" y="394"/>
                    </a:cubicBezTo>
                    <a:cubicBezTo>
                      <a:pt x="9490" y="365"/>
                      <a:pt x="9125" y="309"/>
                      <a:pt x="8760" y="225"/>
                    </a:cubicBezTo>
                    <a:cubicBezTo>
                      <a:pt x="8619" y="197"/>
                      <a:pt x="8507" y="197"/>
                      <a:pt x="8395" y="169"/>
                    </a:cubicBezTo>
                    <a:lnTo>
                      <a:pt x="8282" y="169"/>
                    </a:lnTo>
                    <a:cubicBezTo>
                      <a:pt x="8114" y="169"/>
                      <a:pt x="7946" y="225"/>
                      <a:pt x="7777" y="309"/>
                    </a:cubicBezTo>
                    <a:cubicBezTo>
                      <a:pt x="7665" y="365"/>
                      <a:pt x="7524" y="394"/>
                      <a:pt x="7384" y="422"/>
                    </a:cubicBezTo>
                    <a:cubicBezTo>
                      <a:pt x="7159" y="394"/>
                      <a:pt x="6963" y="281"/>
                      <a:pt x="6851" y="113"/>
                    </a:cubicBezTo>
                    <a:lnTo>
                      <a:pt x="6795" y="29"/>
                    </a:lnTo>
                    <a:lnTo>
                      <a:pt x="6795" y="0"/>
                    </a:ln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37"/>
              <p:cNvSpPr/>
              <p:nvPr/>
            </p:nvSpPr>
            <p:spPr>
              <a:xfrm>
                <a:off x="1414150" y="412875"/>
                <a:ext cx="649275" cy="1090025"/>
              </a:xfrm>
              <a:custGeom>
                <a:rect b="b" l="l" r="r" t="t"/>
                <a:pathLst>
                  <a:path extrusionOk="0" h="43601" w="25971">
                    <a:moveTo>
                      <a:pt x="10501" y="1"/>
                    </a:moveTo>
                    <a:lnTo>
                      <a:pt x="5953" y="16256"/>
                    </a:lnTo>
                    <a:cubicBezTo>
                      <a:pt x="6121" y="16340"/>
                      <a:pt x="6290" y="16424"/>
                      <a:pt x="6430" y="16565"/>
                    </a:cubicBezTo>
                    <a:lnTo>
                      <a:pt x="6542" y="16621"/>
                    </a:lnTo>
                    <a:lnTo>
                      <a:pt x="6627" y="16705"/>
                    </a:lnTo>
                    <a:cubicBezTo>
                      <a:pt x="6683" y="16733"/>
                      <a:pt x="6739" y="16789"/>
                      <a:pt x="6795" y="16845"/>
                    </a:cubicBezTo>
                    <a:lnTo>
                      <a:pt x="6851" y="16902"/>
                    </a:lnTo>
                    <a:cubicBezTo>
                      <a:pt x="6907" y="16958"/>
                      <a:pt x="6935" y="17014"/>
                      <a:pt x="6991" y="17070"/>
                    </a:cubicBezTo>
                    <a:lnTo>
                      <a:pt x="7048" y="17126"/>
                    </a:lnTo>
                    <a:cubicBezTo>
                      <a:pt x="7104" y="17210"/>
                      <a:pt x="7160" y="17267"/>
                      <a:pt x="7216" y="17351"/>
                    </a:cubicBezTo>
                    <a:lnTo>
                      <a:pt x="7216" y="17379"/>
                    </a:lnTo>
                    <a:cubicBezTo>
                      <a:pt x="7244" y="17463"/>
                      <a:pt x="7300" y="17547"/>
                      <a:pt x="7328" y="17603"/>
                    </a:cubicBezTo>
                    <a:lnTo>
                      <a:pt x="7356" y="17688"/>
                    </a:lnTo>
                    <a:cubicBezTo>
                      <a:pt x="7385" y="17772"/>
                      <a:pt x="7413" y="17884"/>
                      <a:pt x="7441" y="17968"/>
                    </a:cubicBezTo>
                    <a:cubicBezTo>
                      <a:pt x="7553" y="18558"/>
                      <a:pt x="7413" y="19148"/>
                      <a:pt x="7048" y="19625"/>
                    </a:cubicBezTo>
                    <a:cubicBezTo>
                      <a:pt x="6290" y="20804"/>
                      <a:pt x="5251" y="21787"/>
                      <a:pt x="4044" y="22517"/>
                    </a:cubicBezTo>
                    <a:lnTo>
                      <a:pt x="3763" y="22685"/>
                    </a:lnTo>
                    <a:cubicBezTo>
                      <a:pt x="3061" y="23162"/>
                      <a:pt x="2022" y="23864"/>
                      <a:pt x="1938" y="24201"/>
                    </a:cubicBezTo>
                    <a:cubicBezTo>
                      <a:pt x="1910" y="24341"/>
                      <a:pt x="1882" y="24454"/>
                      <a:pt x="1826" y="24566"/>
                    </a:cubicBezTo>
                    <a:cubicBezTo>
                      <a:pt x="1742" y="24847"/>
                      <a:pt x="1742" y="24847"/>
                      <a:pt x="1882" y="25043"/>
                    </a:cubicBezTo>
                    <a:cubicBezTo>
                      <a:pt x="1910" y="25071"/>
                      <a:pt x="1938" y="25099"/>
                      <a:pt x="1966" y="25128"/>
                    </a:cubicBezTo>
                    <a:lnTo>
                      <a:pt x="1994" y="25156"/>
                    </a:lnTo>
                    <a:lnTo>
                      <a:pt x="2078" y="25212"/>
                    </a:lnTo>
                    <a:lnTo>
                      <a:pt x="2106" y="25240"/>
                    </a:lnTo>
                    <a:lnTo>
                      <a:pt x="2191" y="25296"/>
                    </a:lnTo>
                    <a:lnTo>
                      <a:pt x="2219" y="25296"/>
                    </a:lnTo>
                    <a:lnTo>
                      <a:pt x="2331" y="25380"/>
                    </a:lnTo>
                    <a:cubicBezTo>
                      <a:pt x="2415" y="25408"/>
                      <a:pt x="2528" y="25436"/>
                      <a:pt x="2612" y="25464"/>
                    </a:cubicBezTo>
                    <a:lnTo>
                      <a:pt x="2640" y="25464"/>
                    </a:lnTo>
                    <a:lnTo>
                      <a:pt x="2724" y="25492"/>
                    </a:lnTo>
                    <a:lnTo>
                      <a:pt x="2836" y="25521"/>
                    </a:lnTo>
                    <a:lnTo>
                      <a:pt x="2977" y="25549"/>
                    </a:lnTo>
                    <a:lnTo>
                      <a:pt x="3061" y="25745"/>
                    </a:lnTo>
                    <a:cubicBezTo>
                      <a:pt x="3314" y="26363"/>
                      <a:pt x="3258" y="27093"/>
                      <a:pt x="2893" y="27654"/>
                    </a:cubicBezTo>
                    <a:cubicBezTo>
                      <a:pt x="2808" y="27767"/>
                      <a:pt x="2752" y="27879"/>
                      <a:pt x="2724" y="28019"/>
                    </a:cubicBezTo>
                    <a:cubicBezTo>
                      <a:pt x="2163" y="29479"/>
                      <a:pt x="1742" y="30995"/>
                      <a:pt x="1405" y="32539"/>
                    </a:cubicBezTo>
                    <a:cubicBezTo>
                      <a:pt x="1292" y="33045"/>
                      <a:pt x="1152" y="33522"/>
                      <a:pt x="1012" y="33999"/>
                    </a:cubicBezTo>
                    <a:cubicBezTo>
                      <a:pt x="731" y="34813"/>
                      <a:pt x="450" y="35515"/>
                      <a:pt x="310" y="35908"/>
                    </a:cubicBezTo>
                    <a:lnTo>
                      <a:pt x="225" y="36105"/>
                    </a:lnTo>
                    <a:cubicBezTo>
                      <a:pt x="197" y="36161"/>
                      <a:pt x="197" y="36189"/>
                      <a:pt x="169" y="36245"/>
                    </a:cubicBezTo>
                    <a:lnTo>
                      <a:pt x="169" y="36301"/>
                    </a:lnTo>
                    <a:cubicBezTo>
                      <a:pt x="169" y="36329"/>
                      <a:pt x="169" y="36357"/>
                      <a:pt x="141" y="36414"/>
                    </a:cubicBezTo>
                    <a:lnTo>
                      <a:pt x="141" y="36498"/>
                    </a:lnTo>
                    <a:lnTo>
                      <a:pt x="113" y="36638"/>
                    </a:lnTo>
                    <a:lnTo>
                      <a:pt x="113" y="36722"/>
                    </a:lnTo>
                    <a:lnTo>
                      <a:pt x="85" y="36891"/>
                    </a:lnTo>
                    <a:lnTo>
                      <a:pt x="85" y="36975"/>
                    </a:lnTo>
                    <a:lnTo>
                      <a:pt x="57" y="37172"/>
                    </a:lnTo>
                    <a:lnTo>
                      <a:pt x="57" y="37228"/>
                    </a:lnTo>
                    <a:cubicBezTo>
                      <a:pt x="57" y="37312"/>
                      <a:pt x="29" y="37396"/>
                      <a:pt x="29" y="37508"/>
                    </a:cubicBezTo>
                    <a:lnTo>
                      <a:pt x="29" y="37565"/>
                    </a:lnTo>
                    <a:lnTo>
                      <a:pt x="1" y="37733"/>
                    </a:lnTo>
                    <a:cubicBezTo>
                      <a:pt x="422" y="37986"/>
                      <a:pt x="899" y="38154"/>
                      <a:pt x="1405" y="38210"/>
                    </a:cubicBezTo>
                    <a:cubicBezTo>
                      <a:pt x="1489" y="38210"/>
                      <a:pt x="1573" y="38182"/>
                      <a:pt x="1657" y="38154"/>
                    </a:cubicBezTo>
                    <a:cubicBezTo>
                      <a:pt x="1854" y="38070"/>
                      <a:pt x="2022" y="38042"/>
                      <a:pt x="2219" y="38042"/>
                    </a:cubicBezTo>
                    <a:cubicBezTo>
                      <a:pt x="2556" y="38070"/>
                      <a:pt x="2865" y="38238"/>
                      <a:pt x="3117" y="38491"/>
                    </a:cubicBezTo>
                    <a:lnTo>
                      <a:pt x="3173" y="38547"/>
                    </a:lnTo>
                    <a:cubicBezTo>
                      <a:pt x="3398" y="38688"/>
                      <a:pt x="3594" y="38800"/>
                      <a:pt x="3819" y="38968"/>
                    </a:cubicBezTo>
                    <a:cubicBezTo>
                      <a:pt x="4268" y="39277"/>
                      <a:pt x="4886" y="39670"/>
                      <a:pt x="5560" y="40091"/>
                    </a:cubicBezTo>
                    <a:lnTo>
                      <a:pt x="6037" y="40372"/>
                    </a:lnTo>
                    <a:cubicBezTo>
                      <a:pt x="6374" y="40597"/>
                      <a:pt x="6711" y="40765"/>
                      <a:pt x="7104" y="40906"/>
                    </a:cubicBezTo>
                    <a:cubicBezTo>
                      <a:pt x="7441" y="41018"/>
                      <a:pt x="7974" y="41158"/>
                      <a:pt x="8816" y="41355"/>
                    </a:cubicBezTo>
                    <a:cubicBezTo>
                      <a:pt x="9125" y="41439"/>
                      <a:pt x="9434" y="41495"/>
                      <a:pt x="9715" y="41523"/>
                    </a:cubicBezTo>
                    <a:cubicBezTo>
                      <a:pt x="9687" y="41355"/>
                      <a:pt x="9715" y="41186"/>
                      <a:pt x="9771" y="41018"/>
                    </a:cubicBezTo>
                    <a:cubicBezTo>
                      <a:pt x="9827" y="40906"/>
                      <a:pt x="9939" y="40793"/>
                      <a:pt x="10052" y="40737"/>
                    </a:cubicBezTo>
                    <a:cubicBezTo>
                      <a:pt x="10108" y="40709"/>
                      <a:pt x="10136" y="40681"/>
                      <a:pt x="10192" y="40681"/>
                    </a:cubicBezTo>
                    <a:cubicBezTo>
                      <a:pt x="10276" y="40653"/>
                      <a:pt x="10389" y="40625"/>
                      <a:pt x="10473" y="40625"/>
                    </a:cubicBezTo>
                    <a:lnTo>
                      <a:pt x="10641" y="40625"/>
                    </a:lnTo>
                    <a:cubicBezTo>
                      <a:pt x="11062" y="40737"/>
                      <a:pt x="11399" y="40962"/>
                      <a:pt x="11680" y="41271"/>
                    </a:cubicBezTo>
                    <a:cubicBezTo>
                      <a:pt x="11876" y="41467"/>
                      <a:pt x="12101" y="41635"/>
                      <a:pt x="12354" y="41776"/>
                    </a:cubicBezTo>
                    <a:cubicBezTo>
                      <a:pt x="12494" y="41888"/>
                      <a:pt x="12635" y="42000"/>
                      <a:pt x="12747" y="42141"/>
                    </a:cubicBezTo>
                    <a:cubicBezTo>
                      <a:pt x="12859" y="42281"/>
                      <a:pt x="12971" y="42422"/>
                      <a:pt x="13028" y="42590"/>
                    </a:cubicBezTo>
                    <a:lnTo>
                      <a:pt x="13112" y="42730"/>
                    </a:lnTo>
                    <a:cubicBezTo>
                      <a:pt x="13140" y="42815"/>
                      <a:pt x="13168" y="42871"/>
                      <a:pt x="13224" y="42955"/>
                    </a:cubicBezTo>
                    <a:cubicBezTo>
                      <a:pt x="13252" y="42927"/>
                      <a:pt x="13308" y="42927"/>
                      <a:pt x="13364" y="42899"/>
                    </a:cubicBezTo>
                    <a:cubicBezTo>
                      <a:pt x="13627" y="42777"/>
                      <a:pt x="13911" y="42709"/>
                      <a:pt x="14196" y="42709"/>
                    </a:cubicBezTo>
                    <a:cubicBezTo>
                      <a:pt x="14369" y="42709"/>
                      <a:pt x="14542" y="42734"/>
                      <a:pt x="14712" y="42787"/>
                    </a:cubicBezTo>
                    <a:cubicBezTo>
                      <a:pt x="15049" y="42843"/>
                      <a:pt x="15414" y="42899"/>
                      <a:pt x="15751" y="42927"/>
                    </a:cubicBezTo>
                    <a:cubicBezTo>
                      <a:pt x="16003" y="42952"/>
                      <a:pt x="16250" y="42966"/>
                      <a:pt x="16494" y="42966"/>
                    </a:cubicBezTo>
                    <a:cubicBezTo>
                      <a:pt x="16792" y="42966"/>
                      <a:pt x="17085" y="42945"/>
                      <a:pt x="17379" y="42899"/>
                    </a:cubicBezTo>
                    <a:cubicBezTo>
                      <a:pt x="17997" y="42843"/>
                      <a:pt x="18643" y="42787"/>
                      <a:pt x="19260" y="42787"/>
                    </a:cubicBezTo>
                    <a:cubicBezTo>
                      <a:pt x="20804" y="42787"/>
                      <a:pt x="22713" y="43348"/>
                      <a:pt x="23499" y="43601"/>
                    </a:cubicBezTo>
                    <a:cubicBezTo>
                      <a:pt x="24482" y="38912"/>
                      <a:pt x="25886" y="31753"/>
                      <a:pt x="25970" y="30462"/>
                    </a:cubicBezTo>
                    <a:lnTo>
                      <a:pt x="25942" y="30462"/>
                    </a:lnTo>
                    <a:cubicBezTo>
                      <a:pt x="25296" y="30265"/>
                      <a:pt x="24594" y="30181"/>
                      <a:pt x="23921" y="30181"/>
                    </a:cubicBezTo>
                    <a:lnTo>
                      <a:pt x="22798" y="30181"/>
                    </a:lnTo>
                    <a:cubicBezTo>
                      <a:pt x="22743" y="30177"/>
                      <a:pt x="22689" y="30176"/>
                      <a:pt x="22636" y="30176"/>
                    </a:cubicBezTo>
                    <a:cubicBezTo>
                      <a:pt x="22275" y="30176"/>
                      <a:pt x="21933" y="30255"/>
                      <a:pt x="21590" y="30378"/>
                    </a:cubicBezTo>
                    <a:cubicBezTo>
                      <a:pt x="21422" y="30434"/>
                      <a:pt x="21197" y="30518"/>
                      <a:pt x="20945" y="30574"/>
                    </a:cubicBezTo>
                    <a:cubicBezTo>
                      <a:pt x="20776" y="30630"/>
                      <a:pt x="20608" y="30658"/>
                      <a:pt x="20439" y="30658"/>
                    </a:cubicBezTo>
                    <a:cubicBezTo>
                      <a:pt x="20383" y="30658"/>
                      <a:pt x="20327" y="30658"/>
                      <a:pt x="20271" y="30630"/>
                    </a:cubicBezTo>
                    <a:cubicBezTo>
                      <a:pt x="20130" y="30602"/>
                      <a:pt x="20018" y="30518"/>
                      <a:pt x="19934" y="30406"/>
                    </a:cubicBezTo>
                    <a:cubicBezTo>
                      <a:pt x="19794" y="30265"/>
                      <a:pt x="19625" y="30153"/>
                      <a:pt x="19457" y="30041"/>
                    </a:cubicBezTo>
                    <a:cubicBezTo>
                      <a:pt x="19372" y="29984"/>
                      <a:pt x="19288" y="29928"/>
                      <a:pt x="19176" y="29844"/>
                    </a:cubicBezTo>
                    <a:cubicBezTo>
                      <a:pt x="18221" y="29311"/>
                      <a:pt x="18053" y="28216"/>
                      <a:pt x="17997" y="26924"/>
                    </a:cubicBezTo>
                    <a:lnTo>
                      <a:pt x="17997" y="26026"/>
                    </a:lnTo>
                    <a:cubicBezTo>
                      <a:pt x="17997" y="25605"/>
                      <a:pt x="17997" y="25156"/>
                      <a:pt x="17969" y="24706"/>
                    </a:cubicBezTo>
                    <a:cubicBezTo>
                      <a:pt x="17913" y="23387"/>
                      <a:pt x="17884" y="23387"/>
                      <a:pt x="17407" y="23078"/>
                    </a:cubicBezTo>
                    <a:cubicBezTo>
                      <a:pt x="17155" y="22938"/>
                      <a:pt x="16902" y="22769"/>
                      <a:pt x="16649" y="22573"/>
                    </a:cubicBezTo>
                    <a:cubicBezTo>
                      <a:pt x="16453" y="22376"/>
                      <a:pt x="16200" y="22208"/>
                      <a:pt x="15919" y="22124"/>
                    </a:cubicBezTo>
                    <a:lnTo>
                      <a:pt x="15835" y="22124"/>
                    </a:lnTo>
                    <a:cubicBezTo>
                      <a:pt x="15772" y="22130"/>
                      <a:pt x="15709" y="22133"/>
                      <a:pt x="15646" y="22133"/>
                    </a:cubicBezTo>
                    <a:cubicBezTo>
                      <a:pt x="15430" y="22133"/>
                      <a:pt x="15217" y="22092"/>
                      <a:pt x="15021" y="21983"/>
                    </a:cubicBezTo>
                    <a:cubicBezTo>
                      <a:pt x="14937" y="21955"/>
                      <a:pt x="14880" y="21927"/>
                      <a:pt x="14824" y="21871"/>
                    </a:cubicBezTo>
                    <a:cubicBezTo>
                      <a:pt x="14600" y="21759"/>
                      <a:pt x="14403" y="21534"/>
                      <a:pt x="14347" y="21253"/>
                    </a:cubicBezTo>
                    <a:cubicBezTo>
                      <a:pt x="14291" y="21001"/>
                      <a:pt x="14319" y="20748"/>
                      <a:pt x="14431" y="20523"/>
                    </a:cubicBezTo>
                    <a:cubicBezTo>
                      <a:pt x="14487" y="20383"/>
                      <a:pt x="14572" y="20243"/>
                      <a:pt x="14656" y="20102"/>
                    </a:cubicBezTo>
                    <a:cubicBezTo>
                      <a:pt x="14740" y="19962"/>
                      <a:pt x="14796" y="19821"/>
                      <a:pt x="14880" y="19681"/>
                    </a:cubicBezTo>
                    <a:cubicBezTo>
                      <a:pt x="15105" y="19148"/>
                      <a:pt x="15217" y="19035"/>
                      <a:pt x="15498" y="18923"/>
                    </a:cubicBezTo>
                    <a:cubicBezTo>
                      <a:pt x="15723" y="18839"/>
                      <a:pt x="15919" y="18698"/>
                      <a:pt x="16088" y="18530"/>
                    </a:cubicBezTo>
                    <a:lnTo>
                      <a:pt x="16228" y="18418"/>
                    </a:lnTo>
                    <a:lnTo>
                      <a:pt x="16481" y="18755"/>
                    </a:lnTo>
                    <a:lnTo>
                      <a:pt x="16256" y="18390"/>
                    </a:lnTo>
                    <a:lnTo>
                      <a:pt x="16425" y="18249"/>
                    </a:lnTo>
                    <a:cubicBezTo>
                      <a:pt x="16818" y="17940"/>
                      <a:pt x="17239" y="17632"/>
                      <a:pt x="17660" y="17379"/>
                    </a:cubicBezTo>
                    <a:lnTo>
                      <a:pt x="17941" y="17239"/>
                    </a:lnTo>
                    <a:lnTo>
                      <a:pt x="18221" y="17070"/>
                    </a:lnTo>
                    <a:cubicBezTo>
                      <a:pt x="17884" y="17070"/>
                      <a:pt x="17520" y="17042"/>
                      <a:pt x="17126" y="17014"/>
                    </a:cubicBezTo>
                    <a:lnTo>
                      <a:pt x="16705" y="16958"/>
                    </a:lnTo>
                    <a:cubicBezTo>
                      <a:pt x="15639" y="16845"/>
                      <a:pt x="15302" y="16761"/>
                      <a:pt x="15105" y="16424"/>
                    </a:cubicBezTo>
                    <a:cubicBezTo>
                      <a:pt x="14993" y="16172"/>
                      <a:pt x="14993" y="15891"/>
                      <a:pt x="15105" y="15610"/>
                    </a:cubicBezTo>
                    <a:cubicBezTo>
                      <a:pt x="15217" y="15217"/>
                      <a:pt x="15217" y="14796"/>
                      <a:pt x="15105" y="14403"/>
                    </a:cubicBezTo>
                    <a:cubicBezTo>
                      <a:pt x="15077" y="14150"/>
                      <a:pt x="14993" y="13898"/>
                      <a:pt x="14880" y="13645"/>
                    </a:cubicBezTo>
                    <a:lnTo>
                      <a:pt x="14852" y="13645"/>
                    </a:lnTo>
                    <a:cubicBezTo>
                      <a:pt x="14544" y="13561"/>
                      <a:pt x="14151" y="13420"/>
                      <a:pt x="13505" y="12690"/>
                    </a:cubicBezTo>
                    <a:cubicBezTo>
                      <a:pt x="13224" y="12354"/>
                      <a:pt x="13056" y="12157"/>
                      <a:pt x="12915" y="11989"/>
                    </a:cubicBezTo>
                    <a:cubicBezTo>
                      <a:pt x="12550" y="11595"/>
                      <a:pt x="12522" y="11567"/>
                      <a:pt x="12438" y="11287"/>
                    </a:cubicBezTo>
                    <a:cubicBezTo>
                      <a:pt x="12354" y="11034"/>
                      <a:pt x="12241" y="10809"/>
                      <a:pt x="12129" y="10585"/>
                    </a:cubicBezTo>
                    <a:cubicBezTo>
                      <a:pt x="11905" y="10192"/>
                      <a:pt x="11820" y="9771"/>
                      <a:pt x="11848" y="9321"/>
                    </a:cubicBezTo>
                    <a:cubicBezTo>
                      <a:pt x="11933" y="9097"/>
                      <a:pt x="12101" y="8872"/>
                      <a:pt x="12326" y="8788"/>
                    </a:cubicBezTo>
                    <a:cubicBezTo>
                      <a:pt x="12522" y="8704"/>
                      <a:pt x="12663" y="8563"/>
                      <a:pt x="12747" y="8395"/>
                    </a:cubicBezTo>
                    <a:cubicBezTo>
                      <a:pt x="12915" y="8114"/>
                      <a:pt x="12915" y="8114"/>
                      <a:pt x="12747" y="7693"/>
                    </a:cubicBezTo>
                    <a:cubicBezTo>
                      <a:pt x="12522" y="7160"/>
                      <a:pt x="12354" y="6626"/>
                      <a:pt x="12185" y="6065"/>
                    </a:cubicBezTo>
                    <a:cubicBezTo>
                      <a:pt x="11680" y="4268"/>
                      <a:pt x="12999" y="1994"/>
                      <a:pt x="13758" y="955"/>
                    </a:cubicBezTo>
                    <a:lnTo>
                      <a:pt x="10501" y="1"/>
                    </a:ln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37"/>
              <p:cNvSpPr/>
              <p:nvPr/>
            </p:nvSpPr>
            <p:spPr>
              <a:xfrm>
                <a:off x="684925" y="605650"/>
                <a:ext cx="899825" cy="743550"/>
              </a:xfrm>
              <a:custGeom>
                <a:rect b="b" l="l" r="r" t="t"/>
                <a:pathLst>
                  <a:path extrusionOk="0" h="29742" w="35993">
                    <a:moveTo>
                      <a:pt x="9692" y="0"/>
                    </a:moveTo>
                    <a:cubicBezTo>
                      <a:pt x="9550" y="0"/>
                      <a:pt x="9422" y="37"/>
                      <a:pt x="9293" y="122"/>
                    </a:cubicBezTo>
                    <a:cubicBezTo>
                      <a:pt x="8479" y="1779"/>
                      <a:pt x="7777" y="3491"/>
                      <a:pt x="7244" y="5232"/>
                    </a:cubicBezTo>
                    <a:cubicBezTo>
                      <a:pt x="6654" y="7282"/>
                      <a:pt x="4969" y="10538"/>
                      <a:pt x="3369" y="12672"/>
                    </a:cubicBezTo>
                    <a:cubicBezTo>
                      <a:pt x="2415" y="13935"/>
                      <a:pt x="2330" y="14019"/>
                      <a:pt x="2106" y="14132"/>
                    </a:cubicBezTo>
                    <a:cubicBezTo>
                      <a:pt x="2050" y="14132"/>
                      <a:pt x="1937" y="14188"/>
                      <a:pt x="1404" y="14777"/>
                    </a:cubicBezTo>
                    <a:cubicBezTo>
                      <a:pt x="1236" y="14974"/>
                      <a:pt x="1039" y="15171"/>
                      <a:pt x="899" y="15311"/>
                    </a:cubicBezTo>
                    <a:cubicBezTo>
                      <a:pt x="1011" y="15676"/>
                      <a:pt x="983" y="16069"/>
                      <a:pt x="842" y="16434"/>
                    </a:cubicBezTo>
                    <a:cubicBezTo>
                      <a:pt x="674" y="17052"/>
                      <a:pt x="758" y="17304"/>
                      <a:pt x="814" y="17332"/>
                    </a:cubicBezTo>
                    <a:lnTo>
                      <a:pt x="1011" y="17529"/>
                    </a:lnTo>
                    <a:lnTo>
                      <a:pt x="871" y="18175"/>
                    </a:lnTo>
                    <a:lnTo>
                      <a:pt x="506" y="18175"/>
                    </a:lnTo>
                    <a:cubicBezTo>
                      <a:pt x="253" y="19017"/>
                      <a:pt x="84" y="19887"/>
                      <a:pt x="0" y="20757"/>
                    </a:cubicBezTo>
                    <a:lnTo>
                      <a:pt x="28412" y="29741"/>
                    </a:lnTo>
                    <a:cubicBezTo>
                      <a:pt x="28468" y="29152"/>
                      <a:pt x="28580" y="28590"/>
                      <a:pt x="28749" y="28029"/>
                    </a:cubicBezTo>
                    <a:lnTo>
                      <a:pt x="28833" y="27804"/>
                    </a:lnTo>
                    <a:cubicBezTo>
                      <a:pt x="29198" y="26906"/>
                      <a:pt x="29535" y="26007"/>
                      <a:pt x="29788" y="25081"/>
                    </a:cubicBezTo>
                    <a:cubicBezTo>
                      <a:pt x="29816" y="24912"/>
                      <a:pt x="29872" y="24772"/>
                      <a:pt x="29900" y="24632"/>
                    </a:cubicBezTo>
                    <a:cubicBezTo>
                      <a:pt x="30181" y="23256"/>
                      <a:pt x="30939" y="20336"/>
                      <a:pt x="31500" y="19438"/>
                    </a:cubicBezTo>
                    <a:cubicBezTo>
                      <a:pt x="31640" y="19213"/>
                      <a:pt x="31697" y="18961"/>
                      <a:pt x="31697" y="18680"/>
                    </a:cubicBezTo>
                    <a:cubicBezTo>
                      <a:pt x="31219" y="18568"/>
                      <a:pt x="30798" y="18315"/>
                      <a:pt x="30489" y="17922"/>
                    </a:cubicBezTo>
                    <a:cubicBezTo>
                      <a:pt x="30461" y="17838"/>
                      <a:pt x="30405" y="17781"/>
                      <a:pt x="30377" y="17697"/>
                    </a:cubicBezTo>
                    <a:cubicBezTo>
                      <a:pt x="30181" y="17332"/>
                      <a:pt x="30181" y="16883"/>
                      <a:pt x="30349" y="16518"/>
                    </a:cubicBezTo>
                    <a:cubicBezTo>
                      <a:pt x="30377" y="16434"/>
                      <a:pt x="30405" y="16350"/>
                      <a:pt x="30433" y="16237"/>
                    </a:cubicBezTo>
                    <a:cubicBezTo>
                      <a:pt x="30574" y="15564"/>
                      <a:pt x="31360" y="15002"/>
                      <a:pt x="32623" y="14188"/>
                    </a:cubicBezTo>
                    <a:lnTo>
                      <a:pt x="32904" y="13991"/>
                    </a:lnTo>
                    <a:cubicBezTo>
                      <a:pt x="34027" y="13318"/>
                      <a:pt x="34981" y="12419"/>
                      <a:pt x="35711" y="11324"/>
                    </a:cubicBezTo>
                    <a:cubicBezTo>
                      <a:pt x="35908" y="11100"/>
                      <a:pt x="35992" y="10791"/>
                      <a:pt x="35936" y="10510"/>
                    </a:cubicBezTo>
                    <a:cubicBezTo>
                      <a:pt x="35796" y="9864"/>
                      <a:pt x="34869" y="9387"/>
                      <a:pt x="34588" y="9247"/>
                    </a:cubicBezTo>
                    <a:cubicBezTo>
                      <a:pt x="34279" y="9106"/>
                      <a:pt x="28777" y="7562"/>
                      <a:pt x="25520" y="7253"/>
                    </a:cubicBezTo>
                    <a:lnTo>
                      <a:pt x="25155" y="7197"/>
                    </a:lnTo>
                    <a:lnTo>
                      <a:pt x="24538" y="7197"/>
                    </a:lnTo>
                    <a:cubicBezTo>
                      <a:pt x="21365" y="7197"/>
                      <a:pt x="19989" y="6804"/>
                      <a:pt x="18165" y="5429"/>
                    </a:cubicBezTo>
                    <a:cubicBezTo>
                      <a:pt x="17498" y="4922"/>
                      <a:pt x="16679" y="4668"/>
                      <a:pt x="15829" y="4668"/>
                    </a:cubicBezTo>
                    <a:cubicBezTo>
                      <a:pt x="15784" y="4668"/>
                      <a:pt x="15739" y="4669"/>
                      <a:pt x="15694" y="4671"/>
                    </a:cubicBezTo>
                    <a:lnTo>
                      <a:pt x="14739" y="4671"/>
                    </a:lnTo>
                    <a:cubicBezTo>
                      <a:pt x="14515" y="4671"/>
                      <a:pt x="14262" y="4643"/>
                      <a:pt x="14038" y="4558"/>
                    </a:cubicBezTo>
                    <a:lnTo>
                      <a:pt x="13925" y="4502"/>
                    </a:lnTo>
                    <a:lnTo>
                      <a:pt x="13869" y="4502"/>
                    </a:lnTo>
                    <a:lnTo>
                      <a:pt x="13757" y="4474"/>
                    </a:lnTo>
                    <a:lnTo>
                      <a:pt x="13701" y="4446"/>
                    </a:lnTo>
                    <a:lnTo>
                      <a:pt x="13616" y="4390"/>
                    </a:lnTo>
                    <a:lnTo>
                      <a:pt x="13532" y="4362"/>
                    </a:lnTo>
                    <a:lnTo>
                      <a:pt x="13448" y="4334"/>
                    </a:lnTo>
                    <a:lnTo>
                      <a:pt x="13364" y="4278"/>
                    </a:lnTo>
                    <a:lnTo>
                      <a:pt x="13252" y="4221"/>
                    </a:lnTo>
                    <a:lnTo>
                      <a:pt x="13167" y="4165"/>
                    </a:lnTo>
                    <a:lnTo>
                      <a:pt x="13083" y="4109"/>
                    </a:lnTo>
                    <a:lnTo>
                      <a:pt x="12999" y="4053"/>
                    </a:lnTo>
                    <a:lnTo>
                      <a:pt x="12887" y="3997"/>
                    </a:lnTo>
                    <a:lnTo>
                      <a:pt x="12802" y="3913"/>
                    </a:lnTo>
                    <a:lnTo>
                      <a:pt x="12718" y="3856"/>
                    </a:lnTo>
                    <a:lnTo>
                      <a:pt x="12634" y="3772"/>
                    </a:lnTo>
                    <a:lnTo>
                      <a:pt x="12550" y="3688"/>
                    </a:lnTo>
                    <a:lnTo>
                      <a:pt x="12465" y="3604"/>
                    </a:lnTo>
                    <a:lnTo>
                      <a:pt x="12381" y="3491"/>
                    </a:lnTo>
                    <a:lnTo>
                      <a:pt x="12325" y="3407"/>
                    </a:lnTo>
                    <a:lnTo>
                      <a:pt x="12241" y="3295"/>
                    </a:lnTo>
                    <a:lnTo>
                      <a:pt x="12185" y="3211"/>
                    </a:lnTo>
                    <a:cubicBezTo>
                      <a:pt x="12157" y="3155"/>
                      <a:pt x="12129" y="3126"/>
                      <a:pt x="12129" y="3098"/>
                    </a:cubicBezTo>
                    <a:cubicBezTo>
                      <a:pt x="12100" y="3042"/>
                      <a:pt x="12100" y="3014"/>
                      <a:pt x="12072" y="2958"/>
                    </a:cubicBezTo>
                    <a:cubicBezTo>
                      <a:pt x="12044" y="2930"/>
                      <a:pt x="12044" y="2902"/>
                      <a:pt x="12016" y="2846"/>
                    </a:cubicBezTo>
                    <a:cubicBezTo>
                      <a:pt x="12016" y="2818"/>
                      <a:pt x="12016" y="2762"/>
                      <a:pt x="11988" y="2733"/>
                    </a:cubicBezTo>
                    <a:cubicBezTo>
                      <a:pt x="11988" y="2677"/>
                      <a:pt x="11960" y="2621"/>
                      <a:pt x="11960" y="2593"/>
                    </a:cubicBezTo>
                    <a:cubicBezTo>
                      <a:pt x="11960" y="2537"/>
                      <a:pt x="11960" y="2509"/>
                      <a:pt x="11932" y="2453"/>
                    </a:cubicBezTo>
                    <a:cubicBezTo>
                      <a:pt x="11932" y="2397"/>
                      <a:pt x="11932" y="2340"/>
                      <a:pt x="11932" y="2312"/>
                    </a:cubicBezTo>
                    <a:lnTo>
                      <a:pt x="11932" y="2144"/>
                    </a:lnTo>
                    <a:lnTo>
                      <a:pt x="11932" y="2060"/>
                    </a:lnTo>
                    <a:cubicBezTo>
                      <a:pt x="11595" y="1274"/>
                      <a:pt x="11118" y="375"/>
                      <a:pt x="10865" y="235"/>
                    </a:cubicBezTo>
                    <a:cubicBezTo>
                      <a:pt x="10528" y="94"/>
                      <a:pt x="10191" y="10"/>
                      <a:pt x="9826" y="10"/>
                    </a:cubicBezTo>
                    <a:cubicBezTo>
                      <a:pt x="9780" y="4"/>
                      <a:pt x="9735" y="0"/>
                      <a:pt x="9692" y="0"/>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37"/>
              <p:cNvSpPr/>
              <p:nvPr/>
            </p:nvSpPr>
            <p:spPr>
              <a:xfrm>
                <a:off x="927075" y="260575"/>
                <a:ext cx="732775" cy="552400"/>
              </a:xfrm>
              <a:custGeom>
                <a:rect b="b" l="l" r="r" t="t"/>
                <a:pathLst>
                  <a:path extrusionOk="0" h="22096" w="29311">
                    <a:moveTo>
                      <a:pt x="9910" y="0"/>
                    </a:moveTo>
                    <a:cubicBezTo>
                      <a:pt x="9770" y="815"/>
                      <a:pt x="9405" y="2499"/>
                      <a:pt x="8563" y="3762"/>
                    </a:cubicBezTo>
                    <a:lnTo>
                      <a:pt x="8451" y="3987"/>
                    </a:lnTo>
                    <a:cubicBezTo>
                      <a:pt x="8703" y="4043"/>
                      <a:pt x="8928" y="4240"/>
                      <a:pt x="8984" y="4520"/>
                    </a:cubicBezTo>
                    <a:cubicBezTo>
                      <a:pt x="9124" y="4913"/>
                      <a:pt x="9040" y="5363"/>
                      <a:pt x="8759" y="5671"/>
                    </a:cubicBezTo>
                    <a:cubicBezTo>
                      <a:pt x="8422" y="6233"/>
                      <a:pt x="8114" y="6823"/>
                      <a:pt x="7917" y="7468"/>
                    </a:cubicBezTo>
                    <a:cubicBezTo>
                      <a:pt x="7524" y="8507"/>
                      <a:pt x="7131" y="9181"/>
                      <a:pt x="6457" y="9181"/>
                    </a:cubicBezTo>
                    <a:cubicBezTo>
                      <a:pt x="6289" y="9181"/>
                      <a:pt x="6092" y="9153"/>
                      <a:pt x="5924" y="9097"/>
                    </a:cubicBezTo>
                    <a:cubicBezTo>
                      <a:pt x="5671" y="9040"/>
                      <a:pt x="5390" y="8984"/>
                      <a:pt x="5110" y="8984"/>
                    </a:cubicBezTo>
                    <a:cubicBezTo>
                      <a:pt x="4352" y="8984"/>
                      <a:pt x="4183" y="8984"/>
                      <a:pt x="4127" y="8591"/>
                    </a:cubicBezTo>
                    <a:cubicBezTo>
                      <a:pt x="4071" y="8339"/>
                      <a:pt x="4211" y="8114"/>
                      <a:pt x="4436" y="8030"/>
                    </a:cubicBezTo>
                    <a:lnTo>
                      <a:pt x="4464" y="8030"/>
                    </a:lnTo>
                    <a:cubicBezTo>
                      <a:pt x="4408" y="7665"/>
                      <a:pt x="4464" y="7300"/>
                      <a:pt x="4660" y="6991"/>
                    </a:cubicBezTo>
                    <a:cubicBezTo>
                      <a:pt x="4857" y="6626"/>
                      <a:pt x="4997" y="6205"/>
                      <a:pt x="5110" y="5784"/>
                    </a:cubicBezTo>
                    <a:cubicBezTo>
                      <a:pt x="5278" y="5166"/>
                      <a:pt x="5418" y="4689"/>
                      <a:pt x="5783" y="4689"/>
                    </a:cubicBezTo>
                    <a:cubicBezTo>
                      <a:pt x="5896" y="4689"/>
                      <a:pt x="6008" y="4745"/>
                      <a:pt x="6092" y="4857"/>
                    </a:cubicBezTo>
                    <a:cubicBezTo>
                      <a:pt x="6429" y="4520"/>
                      <a:pt x="6710" y="4127"/>
                      <a:pt x="6906" y="3706"/>
                    </a:cubicBezTo>
                    <a:cubicBezTo>
                      <a:pt x="6822" y="3594"/>
                      <a:pt x="6738" y="3510"/>
                      <a:pt x="6626" y="3454"/>
                    </a:cubicBezTo>
                    <a:cubicBezTo>
                      <a:pt x="6289" y="3313"/>
                      <a:pt x="5952" y="3229"/>
                      <a:pt x="5615" y="3201"/>
                    </a:cubicBezTo>
                    <a:cubicBezTo>
                      <a:pt x="4717" y="3032"/>
                      <a:pt x="3818" y="2780"/>
                      <a:pt x="2976" y="2415"/>
                    </a:cubicBezTo>
                    <a:cubicBezTo>
                      <a:pt x="1937" y="1909"/>
                      <a:pt x="1769" y="1629"/>
                      <a:pt x="1516" y="1180"/>
                    </a:cubicBezTo>
                    <a:cubicBezTo>
                      <a:pt x="1404" y="927"/>
                      <a:pt x="1263" y="702"/>
                      <a:pt x="1095" y="506"/>
                    </a:cubicBezTo>
                    <a:cubicBezTo>
                      <a:pt x="1067" y="983"/>
                      <a:pt x="1067" y="1432"/>
                      <a:pt x="1095" y="1909"/>
                    </a:cubicBezTo>
                    <a:lnTo>
                      <a:pt x="1095" y="2611"/>
                    </a:lnTo>
                    <a:cubicBezTo>
                      <a:pt x="1095" y="2892"/>
                      <a:pt x="1095" y="3173"/>
                      <a:pt x="1151" y="3426"/>
                    </a:cubicBezTo>
                    <a:cubicBezTo>
                      <a:pt x="1235" y="4155"/>
                      <a:pt x="1207" y="4913"/>
                      <a:pt x="1095" y="5643"/>
                    </a:cubicBezTo>
                    <a:cubicBezTo>
                      <a:pt x="955" y="6654"/>
                      <a:pt x="955" y="6682"/>
                      <a:pt x="983" y="6766"/>
                    </a:cubicBezTo>
                    <a:cubicBezTo>
                      <a:pt x="1067" y="7047"/>
                      <a:pt x="1095" y="7328"/>
                      <a:pt x="1095" y="7637"/>
                    </a:cubicBezTo>
                    <a:cubicBezTo>
                      <a:pt x="1067" y="7889"/>
                      <a:pt x="1095" y="8142"/>
                      <a:pt x="1179" y="8367"/>
                    </a:cubicBezTo>
                    <a:cubicBezTo>
                      <a:pt x="1291" y="8704"/>
                      <a:pt x="1348" y="9012"/>
                      <a:pt x="1404" y="9349"/>
                    </a:cubicBezTo>
                    <a:cubicBezTo>
                      <a:pt x="1460" y="9658"/>
                      <a:pt x="1432" y="9995"/>
                      <a:pt x="1263" y="10276"/>
                    </a:cubicBezTo>
                    <a:cubicBezTo>
                      <a:pt x="1179" y="10444"/>
                      <a:pt x="1011" y="10528"/>
                      <a:pt x="814" y="10528"/>
                    </a:cubicBezTo>
                    <a:cubicBezTo>
                      <a:pt x="674" y="10528"/>
                      <a:pt x="533" y="10472"/>
                      <a:pt x="393" y="10416"/>
                    </a:cubicBezTo>
                    <a:cubicBezTo>
                      <a:pt x="281" y="10388"/>
                      <a:pt x="168" y="10360"/>
                      <a:pt x="56" y="10360"/>
                    </a:cubicBezTo>
                    <a:cubicBezTo>
                      <a:pt x="56" y="10346"/>
                      <a:pt x="49" y="10339"/>
                      <a:pt x="42" y="10339"/>
                    </a:cubicBezTo>
                    <a:cubicBezTo>
                      <a:pt x="35" y="10339"/>
                      <a:pt x="28" y="10346"/>
                      <a:pt x="28" y="10360"/>
                    </a:cubicBezTo>
                    <a:cubicBezTo>
                      <a:pt x="0" y="10669"/>
                      <a:pt x="28" y="11006"/>
                      <a:pt x="140" y="11315"/>
                    </a:cubicBezTo>
                    <a:cubicBezTo>
                      <a:pt x="421" y="11483"/>
                      <a:pt x="1123" y="11904"/>
                      <a:pt x="2021" y="12409"/>
                    </a:cubicBezTo>
                    <a:cubicBezTo>
                      <a:pt x="3397" y="13196"/>
                      <a:pt x="3481" y="13785"/>
                      <a:pt x="3032" y="15554"/>
                    </a:cubicBezTo>
                    <a:cubicBezTo>
                      <a:pt x="3004" y="15638"/>
                      <a:pt x="3004" y="15750"/>
                      <a:pt x="2976" y="15835"/>
                    </a:cubicBezTo>
                    <a:cubicBezTo>
                      <a:pt x="2948" y="16340"/>
                      <a:pt x="3201" y="16817"/>
                      <a:pt x="3650" y="17070"/>
                    </a:cubicBezTo>
                    <a:cubicBezTo>
                      <a:pt x="3930" y="17238"/>
                      <a:pt x="4239" y="17379"/>
                      <a:pt x="4548" y="17491"/>
                    </a:cubicBezTo>
                    <a:cubicBezTo>
                      <a:pt x="4717" y="17547"/>
                      <a:pt x="4885" y="17575"/>
                      <a:pt x="5053" y="17575"/>
                    </a:cubicBezTo>
                    <a:lnTo>
                      <a:pt x="6008" y="17575"/>
                    </a:lnTo>
                    <a:cubicBezTo>
                      <a:pt x="6081" y="17571"/>
                      <a:pt x="6154" y="17569"/>
                      <a:pt x="6227" y="17569"/>
                    </a:cubicBezTo>
                    <a:cubicBezTo>
                      <a:pt x="7163" y="17569"/>
                      <a:pt x="8086" y="17901"/>
                      <a:pt x="8815" y="18474"/>
                    </a:cubicBezTo>
                    <a:cubicBezTo>
                      <a:pt x="10556" y="19765"/>
                      <a:pt x="11791" y="20102"/>
                      <a:pt x="14823" y="20102"/>
                    </a:cubicBezTo>
                    <a:cubicBezTo>
                      <a:pt x="17631" y="20102"/>
                      <a:pt x="23302" y="21702"/>
                      <a:pt x="24734" y="22095"/>
                    </a:cubicBezTo>
                    <a:lnTo>
                      <a:pt x="29310" y="5896"/>
                    </a:lnTo>
                    <a:lnTo>
                      <a:pt x="9910" y="0"/>
                    </a:ln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37"/>
              <p:cNvSpPr/>
              <p:nvPr/>
            </p:nvSpPr>
            <p:spPr>
              <a:xfrm>
                <a:off x="5061775" y="2551925"/>
                <a:ext cx="569925" cy="457900"/>
              </a:xfrm>
              <a:custGeom>
                <a:rect b="b" l="l" r="r" t="t"/>
                <a:pathLst>
                  <a:path extrusionOk="0" h="18316" w="22797">
                    <a:moveTo>
                      <a:pt x="8916" y="0"/>
                    </a:moveTo>
                    <a:cubicBezTo>
                      <a:pt x="8770" y="0"/>
                      <a:pt x="8625" y="4"/>
                      <a:pt x="8479" y="10"/>
                    </a:cubicBezTo>
                    <a:cubicBezTo>
                      <a:pt x="7496" y="10"/>
                      <a:pt x="6345" y="67"/>
                      <a:pt x="5363" y="151"/>
                    </a:cubicBezTo>
                    <a:cubicBezTo>
                      <a:pt x="5110" y="151"/>
                      <a:pt x="4857" y="207"/>
                      <a:pt x="4605" y="263"/>
                    </a:cubicBezTo>
                    <a:cubicBezTo>
                      <a:pt x="4576" y="600"/>
                      <a:pt x="4380" y="909"/>
                      <a:pt x="4127" y="1105"/>
                    </a:cubicBezTo>
                    <a:cubicBezTo>
                      <a:pt x="3903" y="1274"/>
                      <a:pt x="3706" y="1498"/>
                      <a:pt x="3538" y="1723"/>
                    </a:cubicBezTo>
                    <a:cubicBezTo>
                      <a:pt x="3341" y="1948"/>
                      <a:pt x="3117" y="2172"/>
                      <a:pt x="2892" y="2341"/>
                    </a:cubicBezTo>
                    <a:lnTo>
                      <a:pt x="2611" y="2593"/>
                    </a:lnTo>
                    <a:cubicBezTo>
                      <a:pt x="2415" y="2818"/>
                      <a:pt x="2106" y="2958"/>
                      <a:pt x="1825" y="2986"/>
                    </a:cubicBezTo>
                    <a:cubicBezTo>
                      <a:pt x="1685" y="3014"/>
                      <a:pt x="1544" y="3043"/>
                      <a:pt x="1292" y="3099"/>
                    </a:cubicBezTo>
                    <a:cubicBezTo>
                      <a:pt x="1179" y="3127"/>
                      <a:pt x="1039" y="3155"/>
                      <a:pt x="927" y="3183"/>
                    </a:cubicBezTo>
                    <a:lnTo>
                      <a:pt x="646" y="3211"/>
                    </a:lnTo>
                    <a:lnTo>
                      <a:pt x="562" y="3211"/>
                    </a:lnTo>
                    <a:cubicBezTo>
                      <a:pt x="365" y="3239"/>
                      <a:pt x="169" y="3239"/>
                      <a:pt x="0" y="3267"/>
                    </a:cubicBezTo>
                    <a:lnTo>
                      <a:pt x="0" y="3295"/>
                    </a:lnTo>
                    <a:lnTo>
                      <a:pt x="28" y="3323"/>
                    </a:lnTo>
                    <a:lnTo>
                      <a:pt x="85" y="3436"/>
                    </a:lnTo>
                    <a:lnTo>
                      <a:pt x="113" y="3492"/>
                    </a:lnTo>
                    <a:cubicBezTo>
                      <a:pt x="141" y="3548"/>
                      <a:pt x="169" y="3576"/>
                      <a:pt x="197" y="3632"/>
                    </a:cubicBezTo>
                    <a:lnTo>
                      <a:pt x="197" y="3660"/>
                    </a:lnTo>
                    <a:cubicBezTo>
                      <a:pt x="253" y="3716"/>
                      <a:pt x="281" y="3744"/>
                      <a:pt x="337" y="3801"/>
                    </a:cubicBezTo>
                    <a:lnTo>
                      <a:pt x="393" y="3857"/>
                    </a:lnTo>
                    <a:lnTo>
                      <a:pt x="506" y="3941"/>
                    </a:lnTo>
                    <a:lnTo>
                      <a:pt x="562" y="3997"/>
                    </a:lnTo>
                    <a:cubicBezTo>
                      <a:pt x="618" y="4025"/>
                      <a:pt x="646" y="4081"/>
                      <a:pt x="702" y="4109"/>
                    </a:cubicBezTo>
                    <a:lnTo>
                      <a:pt x="758" y="4137"/>
                    </a:lnTo>
                    <a:cubicBezTo>
                      <a:pt x="843" y="4194"/>
                      <a:pt x="927" y="4250"/>
                      <a:pt x="1011" y="4278"/>
                    </a:cubicBezTo>
                    <a:cubicBezTo>
                      <a:pt x="1404" y="4474"/>
                      <a:pt x="1797" y="4559"/>
                      <a:pt x="2218" y="4559"/>
                    </a:cubicBezTo>
                    <a:cubicBezTo>
                      <a:pt x="2780" y="4587"/>
                      <a:pt x="3369" y="4643"/>
                      <a:pt x="3706" y="5513"/>
                    </a:cubicBezTo>
                    <a:cubicBezTo>
                      <a:pt x="3903" y="5962"/>
                      <a:pt x="4015" y="6355"/>
                      <a:pt x="4099" y="6720"/>
                    </a:cubicBezTo>
                    <a:cubicBezTo>
                      <a:pt x="4183" y="7057"/>
                      <a:pt x="4296" y="7394"/>
                      <a:pt x="4492" y="7675"/>
                    </a:cubicBezTo>
                    <a:cubicBezTo>
                      <a:pt x="4689" y="7928"/>
                      <a:pt x="5784" y="8489"/>
                      <a:pt x="6317" y="8770"/>
                    </a:cubicBezTo>
                    <a:cubicBezTo>
                      <a:pt x="6598" y="8910"/>
                      <a:pt x="6879" y="9051"/>
                      <a:pt x="7159" y="9219"/>
                    </a:cubicBezTo>
                    <a:lnTo>
                      <a:pt x="7187" y="9247"/>
                    </a:lnTo>
                    <a:cubicBezTo>
                      <a:pt x="7945" y="9780"/>
                      <a:pt x="8591" y="10482"/>
                      <a:pt x="9040" y="11297"/>
                    </a:cubicBezTo>
                    <a:cubicBezTo>
                      <a:pt x="9153" y="11521"/>
                      <a:pt x="9237" y="11690"/>
                      <a:pt x="9293" y="11830"/>
                    </a:cubicBezTo>
                    <a:cubicBezTo>
                      <a:pt x="9490" y="12251"/>
                      <a:pt x="9518" y="12307"/>
                      <a:pt x="10304" y="13093"/>
                    </a:cubicBezTo>
                    <a:cubicBezTo>
                      <a:pt x="10500" y="13318"/>
                      <a:pt x="10781" y="13514"/>
                      <a:pt x="11090" y="13599"/>
                    </a:cubicBezTo>
                    <a:cubicBezTo>
                      <a:pt x="11511" y="13711"/>
                      <a:pt x="11736" y="13879"/>
                      <a:pt x="12101" y="14862"/>
                    </a:cubicBezTo>
                    <a:cubicBezTo>
                      <a:pt x="12522" y="15760"/>
                      <a:pt x="12830" y="16687"/>
                      <a:pt x="13055" y="17670"/>
                    </a:cubicBezTo>
                    <a:cubicBezTo>
                      <a:pt x="13055" y="17754"/>
                      <a:pt x="13083" y="17810"/>
                      <a:pt x="13111" y="17894"/>
                    </a:cubicBezTo>
                    <a:lnTo>
                      <a:pt x="13111" y="17950"/>
                    </a:lnTo>
                    <a:lnTo>
                      <a:pt x="13167" y="18091"/>
                    </a:lnTo>
                    <a:lnTo>
                      <a:pt x="13195" y="18147"/>
                    </a:lnTo>
                    <a:cubicBezTo>
                      <a:pt x="13195" y="18175"/>
                      <a:pt x="13224" y="18203"/>
                      <a:pt x="13224" y="18231"/>
                    </a:cubicBezTo>
                    <a:lnTo>
                      <a:pt x="13252" y="18287"/>
                    </a:lnTo>
                    <a:lnTo>
                      <a:pt x="13252" y="18315"/>
                    </a:lnTo>
                    <a:cubicBezTo>
                      <a:pt x="13364" y="17894"/>
                      <a:pt x="13448" y="17445"/>
                      <a:pt x="13504" y="16996"/>
                    </a:cubicBezTo>
                    <a:lnTo>
                      <a:pt x="13504" y="16883"/>
                    </a:lnTo>
                    <a:cubicBezTo>
                      <a:pt x="13448" y="16238"/>
                      <a:pt x="13364" y="15283"/>
                      <a:pt x="13869" y="14637"/>
                    </a:cubicBezTo>
                    <a:cubicBezTo>
                      <a:pt x="14010" y="14469"/>
                      <a:pt x="14234" y="14357"/>
                      <a:pt x="14459" y="14357"/>
                    </a:cubicBezTo>
                    <a:cubicBezTo>
                      <a:pt x="14796" y="14385"/>
                      <a:pt x="15133" y="14525"/>
                      <a:pt x="15413" y="14694"/>
                    </a:cubicBezTo>
                    <a:cubicBezTo>
                      <a:pt x="15582" y="14806"/>
                      <a:pt x="15778" y="14890"/>
                      <a:pt x="15947" y="14946"/>
                    </a:cubicBezTo>
                    <a:cubicBezTo>
                      <a:pt x="16171" y="14946"/>
                      <a:pt x="16452" y="13851"/>
                      <a:pt x="16564" y="13374"/>
                    </a:cubicBezTo>
                    <a:lnTo>
                      <a:pt x="16621" y="13178"/>
                    </a:lnTo>
                    <a:cubicBezTo>
                      <a:pt x="16733" y="12728"/>
                      <a:pt x="16817" y="12307"/>
                      <a:pt x="17182" y="12307"/>
                    </a:cubicBezTo>
                    <a:cubicBezTo>
                      <a:pt x="17294" y="12307"/>
                      <a:pt x="17407" y="12363"/>
                      <a:pt x="17491" y="12420"/>
                    </a:cubicBezTo>
                    <a:cubicBezTo>
                      <a:pt x="17603" y="12504"/>
                      <a:pt x="17744" y="12532"/>
                      <a:pt x="17884" y="12532"/>
                    </a:cubicBezTo>
                    <a:cubicBezTo>
                      <a:pt x="18361" y="12532"/>
                      <a:pt x="18895" y="12251"/>
                      <a:pt x="19484" y="11942"/>
                    </a:cubicBezTo>
                    <a:cubicBezTo>
                      <a:pt x="19653" y="11830"/>
                      <a:pt x="19849" y="11746"/>
                      <a:pt x="20046" y="11633"/>
                    </a:cubicBezTo>
                    <a:cubicBezTo>
                      <a:pt x="20354" y="11493"/>
                      <a:pt x="20411" y="11437"/>
                      <a:pt x="20298" y="10145"/>
                    </a:cubicBezTo>
                    <a:cubicBezTo>
                      <a:pt x="20298" y="9752"/>
                      <a:pt x="20270" y="9247"/>
                      <a:pt x="20242" y="8629"/>
                    </a:cubicBezTo>
                    <a:cubicBezTo>
                      <a:pt x="20214" y="6664"/>
                      <a:pt x="21871" y="5597"/>
                      <a:pt x="22741" y="5036"/>
                    </a:cubicBezTo>
                    <a:lnTo>
                      <a:pt x="22797" y="5036"/>
                    </a:lnTo>
                    <a:lnTo>
                      <a:pt x="22572" y="4867"/>
                    </a:lnTo>
                    <a:lnTo>
                      <a:pt x="22516" y="4839"/>
                    </a:lnTo>
                    <a:lnTo>
                      <a:pt x="22235" y="4671"/>
                    </a:lnTo>
                    <a:lnTo>
                      <a:pt x="21927" y="4474"/>
                    </a:lnTo>
                    <a:lnTo>
                      <a:pt x="21871" y="4418"/>
                    </a:lnTo>
                    <a:cubicBezTo>
                      <a:pt x="21646" y="4306"/>
                      <a:pt x="21393" y="4166"/>
                      <a:pt x="21141" y="4053"/>
                    </a:cubicBezTo>
                    <a:lnTo>
                      <a:pt x="21056" y="3997"/>
                    </a:lnTo>
                    <a:cubicBezTo>
                      <a:pt x="20804" y="3885"/>
                      <a:pt x="20523" y="3773"/>
                      <a:pt x="20242" y="3660"/>
                    </a:cubicBezTo>
                    <a:lnTo>
                      <a:pt x="20158" y="3604"/>
                    </a:lnTo>
                    <a:cubicBezTo>
                      <a:pt x="20018" y="3576"/>
                      <a:pt x="19849" y="3520"/>
                      <a:pt x="19709" y="3492"/>
                    </a:cubicBezTo>
                    <a:cubicBezTo>
                      <a:pt x="18670" y="3183"/>
                      <a:pt x="18333" y="2986"/>
                      <a:pt x="18277" y="2228"/>
                    </a:cubicBezTo>
                    <a:cubicBezTo>
                      <a:pt x="18249" y="1948"/>
                      <a:pt x="18165" y="1667"/>
                      <a:pt x="18024" y="1442"/>
                    </a:cubicBezTo>
                    <a:cubicBezTo>
                      <a:pt x="17744" y="965"/>
                      <a:pt x="17631" y="965"/>
                      <a:pt x="17575" y="965"/>
                    </a:cubicBezTo>
                    <a:cubicBezTo>
                      <a:pt x="17463" y="993"/>
                      <a:pt x="17350" y="1021"/>
                      <a:pt x="17266" y="1049"/>
                    </a:cubicBezTo>
                    <a:cubicBezTo>
                      <a:pt x="17037" y="1153"/>
                      <a:pt x="16793" y="1211"/>
                      <a:pt x="16556" y="1211"/>
                    </a:cubicBezTo>
                    <a:cubicBezTo>
                      <a:pt x="16473" y="1211"/>
                      <a:pt x="16392" y="1204"/>
                      <a:pt x="16312" y="1190"/>
                    </a:cubicBezTo>
                    <a:cubicBezTo>
                      <a:pt x="16228" y="1171"/>
                      <a:pt x="16143" y="1162"/>
                      <a:pt x="16060" y="1162"/>
                    </a:cubicBezTo>
                    <a:cubicBezTo>
                      <a:pt x="15894" y="1162"/>
                      <a:pt x="15732" y="1199"/>
                      <a:pt x="15582" y="1274"/>
                    </a:cubicBezTo>
                    <a:cubicBezTo>
                      <a:pt x="15161" y="1470"/>
                      <a:pt x="14683" y="1583"/>
                      <a:pt x="14206" y="1639"/>
                    </a:cubicBezTo>
                    <a:cubicBezTo>
                      <a:pt x="13953" y="1667"/>
                      <a:pt x="13729" y="1695"/>
                      <a:pt x="13532" y="1723"/>
                    </a:cubicBezTo>
                    <a:cubicBezTo>
                      <a:pt x="13336" y="1751"/>
                      <a:pt x="13139" y="1779"/>
                      <a:pt x="12943" y="1779"/>
                    </a:cubicBezTo>
                    <a:cubicBezTo>
                      <a:pt x="12381" y="1779"/>
                      <a:pt x="12101" y="1470"/>
                      <a:pt x="11595" y="769"/>
                    </a:cubicBezTo>
                    <a:cubicBezTo>
                      <a:pt x="11174" y="179"/>
                      <a:pt x="11062" y="179"/>
                      <a:pt x="11034" y="179"/>
                    </a:cubicBezTo>
                    <a:lnTo>
                      <a:pt x="10921" y="179"/>
                    </a:lnTo>
                    <a:cubicBezTo>
                      <a:pt x="10879" y="193"/>
                      <a:pt x="10830" y="200"/>
                      <a:pt x="10781" y="200"/>
                    </a:cubicBezTo>
                    <a:cubicBezTo>
                      <a:pt x="10732" y="200"/>
                      <a:pt x="10683" y="193"/>
                      <a:pt x="10641" y="179"/>
                    </a:cubicBezTo>
                    <a:cubicBezTo>
                      <a:pt x="10528" y="179"/>
                      <a:pt x="10416" y="151"/>
                      <a:pt x="10304" y="123"/>
                    </a:cubicBezTo>
                    <a:cubicBezTo>
                      <a:pt x="9853" y="37"/>
                      <a:pt x="9387" y="0"/>
                      <a:pt x="8916" y="0"/>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37"/>
              <p:cNvSpPr/>
              <p:nvPr/>
            </p:nvSpPr>
            <p:spPr>
              <a:xfrm>
                <a:off x="4804875" y="2628675"/>
                <a:ext cx="582575" cy="613450"/>
              </a:xfrm>
              <a:custGeom>
                <a:rect b="b" l="l" r="r" t="t"/>
                <a:pathLst>
                  <a:path extrusionOk="0" h="24538" w="23303">
                    <a:moveTo>
                      <a:pt x="9350" y="1"/>
                    </a:moveTo>
                    <a:cubicBezTo>
                      <a:pt x="9266" y="1"/>
                      <a:pt x="9181" y="29"/>
                      <a:pt x="9097" y="57"/>
                    </a:cubicBezTo>
                    <a:cubicBezTo>
                      <a:pt x="8816" y="132"/>
                      <a:pt x="8523" y="182"/>
                      <a:pt x="8234" y="182"/>
                    </a:cubicBezTo>
                    <a:cubicBezTo>
                      <a:pt x="8090" y="182"/>
                      <a:pt x="7946" y="169"/>
                      <a:pt x="7806" y="141"/>
                    </a:cubicBezTo>
                    <a:cubicBezTo>
                      <a:pt x="7693" y="141"/>
                      <a:pt x="7581" y="113"/>
                      <a:pt x="7469" y="113"/>
                    </a:cubicBezTo>
                    <a:cubicBezTo>
                      <a:pt x="7286" y="85"/>
                      <a:pt x="7097" y="71"/>
                      <a:pt x="6907" y="71"/>
                    </a:cubicBezTo>
                    <a:cubicBezTo>
                      <a:pt x="6718" y="71"/>
                      <a:pt x="6528" y="85"/>
                      <a:pt x="6346" y="113"/>
                    </a:cubicBezTo>
                    <a:lnTo>
                      <a:pt x="6318" y="141"/>
                    </a:lnTo>
                    <a:lnTo>
                      <a:pt x="6234" y="253"/>
                    </a:lnTo>
                    <a:lnTo>
                      <a:pt x="6121" y="338"/>
                    </a:lnTo>
                    <a:lnTo>
                      <a:pt x="6065" y="394"/>
                    </a:lnTo>
                    <a:lnTo>
                      <a:pt x="5953" y="506"/>
                    </a:lnTo>
                    <a:lnTo>
                      <a:pt x="5897" y="534"/>
                    </a:lnTo>
                    <a:cubicBezTo>
                      <a:pt x="5840" y="562"/>
                      <a:pt x="5812" y="618"/>
                      <a:pt x="5756" y="646"/>
                    </a:cubicBezTo>
                    <a:lnTo>
                      <a:pt x="5728" y="646"/>
                    </a:lnTo>
                    <a:cubicBezTo>
                      <a:pt x="5672" y="674"/>
                      <a:pt x="5616" y="703"/>
                      <a:pt x="5560" y="703"/>
                    </a:cubicBezTo>
                    <a:lnTo>
                      <a:pt x="5532" y="703"/>
                    </a:lnTo>
                    <a:cubicBezTo>
                      <a:pt x="5476" y="731"/>
                      <a:pt x="5419" y="759"/>
                      <a:pt x="5363" y="759"/>
                    </a:cubicBezTo>
                    <a:lnTo>
                      <a:pt x="5307" y="759"/>
                    </a:lnTo>
                    <a:lnTo>
                      <a:pt x="5139" y="787"/>
                    </a:lnTo>
                    <a:lnTo>
                      <a:pt x="4493" y="787"/>
                    </a:lnTo>
                    <a:cubicBezTo>
                      <a:pt x="4425" y="785"/>
                      <a:pt x="4351" y="784"/>
                      <a:pt x="4272" y="784"/>
                    </a:cubicBezTo>
                    <a:cubicBezTo>
                      <a:pt x="3150" y="784"/>
                      <a:pt x="1024" y="961"/>
                      <a:pt x="1" y="1039"/>
                    </a:cubicBezTo>
                    <a:cubicBezTo>
                      <a:pt x="506" y="2134"/>
                      <a:pt x="955" y="3229"/>
                      <a:pt x="1320" y="4352"/>
                    </a:cubicBezTo>
                    <a:lnTo>
                      <a:pt x="1377" y="4633"/>
                    </a:lnTo>
                    <a:cubicBezTo>
                      <a:pt x="1601" y="5475"/>
                      <a:pt x="1742" y="6374"/>
                      <a:pt x="1854" y="7244"/>
                    </a:cubicBezTo>
                    <a:lnTo>
                      <a:pt x="1966" y="8058"/>
                    </a:lnTo>
                    <a:cubicBezTo>
                      <a:pt x="2219" y="9658"/>
                      <a:pt x="2247" y="9714"/>
                      <a:pt x="2415" y="9939"/>
                    </a:cubicBezTo>
                    <a:cubicBezTo>
                      <a:pt x="2865" y="10557"/>
                      <a:pt x="3230" y="11231"/>
                      <a:pt x="3510" y="11932"/>
                    </a:cubicBezTo>
                    <a:cubicBezTo>
                      <a:pt x="3931" y="12887"/>
                      <a:pt x="4156" y="13336"/>
                      <a:pt x="4268" y="13617"/>
                    </a:cubicBezTo>
                    <a:cubicBezTo>
                      <a:pt x="4437" y="13898"/>
                      <a:pt x="4521" y="14178"/>
                      <a:pt x="4549" y="14487"/>
                    </a:cubicBezTo>
                    <a:cubicBezTo>
                      <a:pt x="4577" y="14656"/>
                      <a:pt x="4633" y="14964"/>
                      <a:pt x="4746" y="15526"/>
                    </a:cubicBezTo>
                    <a:cubicBezTo>
                      <a:pt x="5026" y="16930"/>
                      <a:pt x="4746" y="17407"/>
                      <a:pt x="4296" y="18053"/>
                    </a:cubicBezTo>
                    <a:cubicBezTo>
                      <a:pt x="3847" y="18642"/>
                      <a:pt x="3538" y="19344"/>
                      <a:pt x="3426" y="20046"/>
                    </a:cubicBezTo>
                    <a:cubicBezTo>
                      <a:pt x="3145" y="21337"/>
                      <a:pt x="3314" y="21422"/>
                      <a:pt x="4016" y="21730"/>
                    </a:cubicBezTo>
                    <a:cubicBezTo>
                      <a:pt x="4661" y="21983"/>
                      <a:pt x="5223" y="22404"/>
                      <a:pt x="5672" y="22966"/>
                    </a:cubicBezTo>
                    <a:cubicBezTo>
                      <a:pt x="5953" y="23331"/>
                      <a:pt x="6121" y="23555"/>
                      <a:pt x="6234" y="23668"/>
                    </a:cubicBezTo>
                    <a:cubicBezTo>
                      <a:pt x="6402" y="23752"/>
                      <a:pt x="6514" y="23920"/>
                      <a:pt x="6542" y="24117"/>
                    </a:cubicBezTo>
                    <a:lnTo>
                      <a:pt x="6711" y="24117"/>
                    </a:lnTo>
                    <a:cubicBezTo>
                      <a:pt x="7188" y="24145"/>
                      <a:pt x="7665" y="24229"/>
                      <a:pt x="8115" y="24370"/>
                    </a:cubicBezTo>
                    <a:cubicBezTo>
                      <a:pt x="8480" y="24454"/>
                      <a:pt x="8704" y="24538"/>
                      <a:pt x="8816" y="24538"/>
                    </a:cubicBezTo>
                    <a:cubicBezTo>
                      <a:pt x="8957" y="24454"/>
                      <a:pt x="9125" y="24426"/>
                      <a:pt x="9322" y="24426"/>
                    </a:cubicBezTo>
                    <a:lnTo>
                      <a:pt x="9939" y="24426"/>
                    </a:lnTo>
                    <a:cubicBezTo>
                      <a:pt x="9972" y="24430"/>
                      <a:pt x="10005" y="24433"/>
                      <a:pt x="10038" y="24433"/>
                    </a:cubicBezTo>
                    <a:cubicBezTo>
                      <a:pt x="10201" y="24433"/>
                      <a:pt x="10361" y="24374"/>
                      <a:pt x="10501" y="24257"/>
                    </a:cubicBezTo>
                    <a:lnTo>
                      <a:pt x="10585" y="24173"/>
                    </a:lnTo>
                    <a:cubicBezTo>
                      <a:pt x="11090" y="23864"/>
                      <a:pt x="11624" y="23612"/>
                      <a:pt x="12185" y="23443"/>
                    </a:cubicBezTo>
                    <a:cubicBezTo>
                      <a:pt x="12550" y="23303"/>
                      <a:pt x="12971" y="23190"/>
                      <a:pt x="13365" y="23162"/>
                    </a:cubicBezTo>
                    <a:cubicBezTo>
                      <a:pt x="13589" y="23162"/>
                      <a:pt x="13786" y="23247"/>
                      <a:pt x="13926" y="23387"/>
                    </a:cubicBezTo>
                    <a:cubicBezTo>
                      <a:pt x="14123" y="23527"/>
                      <a:pt x="14459" y="23780"/>
                      <a:pt x="15554" y="24061"/>
                    </a:cubicBezTo>
                    <a:lnTo>
                      <a:pt x="15667" y="24089"/>
                    </a:lnTo>
                    <a:cubicBezTo>
                      <a:pt x="16144" y="24229"/>
                      <a:pt x="16621" y="24341"/>
                      <a:pt x="17127" y="24398"/>
                    </a:cubicBezTo>
                    <a:cubicBezTo>
                      <a:pt x="17239" y="24398"/>
                      <a:pt x="17239" y="24398"/>
                      <a:pt x="17407" y="24229"/>
                    </a:cubicBezTo>
                    <a:cubicBezTo>
                      <a:pt x="17828" y="23864"/>
                      <a:pt x="18278" y="23555"/>
                      <a:pt x="18783" y="23331"/>
                    </a:cubicBezTo>
                    <a:cubicBezTo>
                      <a:pt x="19120" y="23162"/>
                      <a:pt x="19344" y="23050"/>
                      <a:pt x="19513" y="22966"/>
                    </a:cubicBezTo>
                    <a:cubicBezTo>
                      <a:pt x="19513" y="22713"/>
                      <a:pt x="19625" y="22517"/>
                      <a:pt x="19822" y="22348"/>
                    </a:cubicBezTo>
                    <a:lnTo>
                      <a:pt x="19878" y="22292"/>
                    </a:lnTo>
                    <a:cubicBezTo>
                      <a:pt x="20215" y="21955"/>
                      <a:pt x="20496" y="21702"/>
                      <a:pt x="20889" y="21702"/>
                    </a:cubicBezTo>
                    <a:cubicBezTo>
                      <a:pt x="21254" y="21759"/>
                      <a:pt x="21590" y="21843"/>
                      <a:pt x="21927" y="22011"/>
                    </a:cubicBezTo>
                    <a:lnTo>
                      <a:pt x="22040" y="22039"/>
                    </a:lnTo>
                    <a:cubicBezTo>
                      <a:pt x="22096" y="21618"/>
                      <a:pt x="22180" y="21197"/>
                      <a:pt x="22320" y="20804"/>
                    </a:cubicBezTo>
                    <a:cubicBezTo>
                      <a:pt x="22405" y="20608"/>
                      <a:pt x="22433" y="20411"/>
                      <a:pt x="22433" y="20214"/>
                    </a:cubicBezTo>
                    <a:cubicBezTo>
                      <a:pt x="22405" y="20074"/>
                      <a:pt x="22405" y="19962"/>
                      <a:pt x="22405" y="19849"/>
                    </a:cubicBezTo>
                    <a:cubicBezTo>
                      <a:pt x="22377" y="19204"/>
                      <a:pt x="22545" y="18558"/>
                      <a:pt x="22910" y="18025"/>
                    </a:cubicBezTo>
                    <a:cubicBezTo>
                      <a:pt x="22966" y="17940"/>
                      <a:pt x="23135" y="17379"/>
                      <a:pt x="23303" y="16284"/>
                    </a:cubicBezTo>
                    <a:lnTo>
                      <a:pt x="23303" y="16256"/>
                    </a:lnTo>
                    <a:lnTo>
                      <a:pt x="23219" y="16172"/>
                    </a:lnTo>
                    <a:cubicBezTo>
                      <a:pt x="22938" y="15779"/>
                      <a:pt x="22770" y="15329"/>
                      <a:pt x="22657" y="14880"/>
                    </a:cubicBezTo>
                    <a:cubicBezTo>
                      <a:pt x="22461" y="13954"/>
                      <a:pt x="22152" y="13055"/>
                      <a:pt x="21787" y="12185"/>
                    </a:cubicBezTo>
                    <a:cubicBezTo>
                      <a:pt x="21506" y="11483"/>
                      <a:pt x="21422" y="11483"/>
                      <a:pt x="21254" y="11427"/>
                    </a:cubicBezTo>
                    <a:cubicBezTo>
                      <a:pt x="20832" y="11287"/>
                      <a:pt x="20467" y="11062"/>
                      <a:pt x="20187" y="10725"/>
                    </a:cubicBezTo>
                    <a:cubicBezTo>
                      <a:pt x="19316" y="9883"/>
                      <a:pt x="19232" y="9743"/>
                      <a:pt x="18979" y="9181"/>
                    </a:cubicBezTo>
                    <a:cubicBezTo>
                      <a:pt x="18923" y="9069"/>
                      <a:pt x="18839" y="8900"/>
                      <a:pt x="18755" y="8704"/>
                    </a:cubicBezTo>
                    <a:cubicBezTo>
                      <a:pt x="18334" y="8002"/>
                      <a:pt x="17800" y="7412"/>
                      <a:pt x="17127" y="6963"/>
                    </a:cubicBezTo>
                    <a:lnTo>
                      <a:pt x="17098" y="6935"/>
                    </a:lnTo>
                    <a:cubicBezTo>
                      <a:pt x="17014" y="6879"/>
                      <a:pt x="16677" y="6710"/>
                      <a:pt x="16369" y="6542"/>
                    </a:cubicBezTo>
                    <a:cubicBezTo>
                      <a:pt x="15358" y="6009"/>
                      <a:pt x="14572" y="5588"/>
                      <a:pt x="14291" y="5251"/>
                    </a:cubicBezTo>
                    <a:cubicBezTo>
                      <a:pt x="14010" y="4858"/>
                      <a:pt x="13842" y="4408"/>
                      <a:pt x="13729" y="3959"/>
                    </a:cubicBezTo>
                    <a:cubicBezTo>
                      <a:pt x="13645" y="3622"/>
                      <a:pt x="13533" y="3257"/>
                      <a:pt x="13365" y="2836"/>
                    </a:cubicBezTo>
                    <a:cubicBezTo>
                      <a:pt x="13196" y="2415"/>
                      <a:pt x="13028" y="2443"/>
                      <a:pt x="12494" y="2387"/>
                    </a:cubicBezTo>
                    <a:cubicBezTo>
                      <a:pt x="11989" y="2387"/>
                      <a:pt x="11512" y="2275"/>
                      <a:pt x="11062" y="2050"/>
                    </a:cubicBezTo>
                    <a:cubicBezTo>
                      <a:pt x="10332" y="1713"/>
                      <a:pt x="9799" y="1096"/>
                      <a:pt x="9518" y="338"/>
                    </a:cubicBezTo>
                    <a:cubicBezTo>
                      <a:pt x="9462" y="225"/>
                      <a:pt x="9406" y="113"/>
                      <a:pt x="9350" y="1"/>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37"/>
              <p:cNvSpPr/>
              <p:nvPr/>
            </p:nvSpPr>
            <p:spPr>
              <a:xfrm>
                <a:off x="3764725" y="2482700"/>
                <a:ext cx="526425" cy="501150"/>
              </a:xfrm>
              <a:custGeom>
                <a:rect b="b" l="l" r="r" t="t"/>
                <a:pathLst>
                  <a:path extrusionOk="0" h="20046" w="21057">
                    <a:moveTo>
                      <a:pt x="5250" y="0"/>
                    </a:moveTo>
                    <a:cubicBezTo>
                      <a:pt x="4801" y="56"/>
                      <a:pt x="4352" y="140"/>
                      <a:pt x="3903" y="281"/>
                    </a:cubicBezTo>
                    <a:lnTo>
                      <a:pt x="3397" y="421"/>
                    </a:lnTo>
                    <a:lnTo>
                      <a:pt x="3285" y="449"/>
                    </a:lnTo>
                    <a:lnTo>
                      <a:pt x="2808" y="562"/>
                    </a:lnTo>
                    <a:lnTo>
                      <a:pt x="2302" y="702"/>
                    </a:lnTo>
                    <a:lnTo>
                      <a:pt x="2190" y="730"/>
                    </a:lnTo>
                    <a:lnTo>
                      <a:pt x="1769" y="814"/>
                    </a:lnTo>
                    <a:lnTo>
                      <a:pt x="1685" y="842"/>
                    </a:lnTo>
                    <a:lnTo>
                      <a:pt x="1264" y="955"/>
                    </a:lnTo>
                    <a:lnTo>
                      <a:pt x="1123" y="983"/>
                    </a:lnTo>
                    <a:lnTo>
                      <a:pt x="842" y="1039"/>
                    </a:lnTo>
                    <a:lnTo>
                      <a:pt x="702" y="1095"/>
                    </a:lnTo>
                    <a:lnTo>
                      <a:pt x="365" y="1151"/>
                    </a:lnTo>
                    <a:lnTo>
                      <a:pt x="253" y="1179"/>
                    </a:lnTo>
                    <a:lnTo>
                      <a:pt x="56" y="1235"/>
                    </a:lnTo>
                    <a:lnTo>
                      <a:pt x="0" y="1235"/>
                    </a:lnTo>
                    <a:lnTo>
                      <a:pt x="112" y="1685"/>
                    </a:lnTo>
                    <a:lnTo>
                      <a:pt x="955" y="16648"/>
                    </a:lnTo>
                    <a:cubicBezTo>
                      <a:pt x="1123" y="16648"/>
                      <a:pt x="1292" y="16648"/>
                      <a:pt x="1460" y="16620"/>
                    </a:cubicBezTo>
                    <a:cubicBezTo>
                      <a:pt x="2106" y="16620"/>
                      <a:pt x="2555" y="16592"/>
                      <a:pt x="2864" y="16592"/>
                    </a:cubicBezTo>
                    <a:lnTo>
                      <a:pt x="3004" y="16592"/>
                    </a:lnTo>
                    <a:cubicBezTo>
                      <a:pt x="3481" y="16592"/>
                      <a:pt x="3818" y="16592"/>
                      <a:pt x="3903" y="17013"/>
                    </a:cubicBezTo>
                    <a:cubicBezTo>
                      <a:pt x="3931" y="17294"/>
                      <a:pt x="3762" y="17575"/>
                      <a:pt x="3481" y="17687"/>
                    </a:cubicBezTo>
                    <a:cubicBezTo>
                      <a:pt x="3341" y="17771"/>
                      <a:pt x="3229" y="17856"/>
                      <a:pt x="3116" y="17940"/>
                    </a:cubicBezTo>
                    <a:cubicBezTo>
                      <a:pt x="3425" y="18698"/>
                      <a:pt x="3313" y="19175"/>
                      <a:pt x="3088" y="20045"/>
                    </a:cubicBezTo>
                    <a:lnTo>
                      <a:pt x="15273" y="19680"/>
                    </a:lnTo>
                    <a:cubicBezTo>
                      <a:pt x="15582" y="18894"/>
                      <a:pt x="15834" y="17828"/>
                      <a:pt x="15638" y="17491"/>
                    </a:cubicBezTo>
                    <a:cubicBezTo>
                      <a:pt x="15554" y="17350"/>
                      <a:pt x="15413" y="17238"/>
                      <a:pt x="15245" y="17154"/>
                    </a:cubicBezTo>
                    <a:cubicBezTo>
                      <a:pt x="14964" y="17013"/>
                      <a:pt x="14767" y="16789"/>
                      <a:pt x="14711" y="16480"/>
                    </a:cubicBezTo>
                    <a:cubicBezTo>
                      <a:pt x="14627" y="16059"/>
                      <a:pt x="14880" y="15610"/>
                      <a:pt x="15245" y="15076"/>
                    </a:cubicBezTo>
                    <a:cubicBezTo>
                      <a:pt x="15610" y="14543"/>
                      <a:pt x="15919" y="14094"/>
                      <a:pt x="16199" y="13672"/>
                    </a:cubicBezTo>
                    <a:cubicBezTo>
                      <a:pt x="16620" y="13027"/>
                      <a:pt x="17042" y="12409"/>
                      <a:pt x="17800" y="11370"/>
                    </a:cubicBezTo>
                    <a:lnTo>
                      <a:pt x="18080" y="10977"/>
                    </a:lnTo>
                    <a:cubicBezTo>
                      <a:pt x="18361" y="10640"/>
                      <a:pt x="18586" y="10360"/>
                      <a:pt x="18782" y="10135"/>
                    </a:cubicBezTo>
                    <a:cubicBezTo>
                      <a:pt x="19091" y="9826"/>
                      <a:pt x="19344" y="9461"/>
                      <a:pt x="19540" y="9068"/>
                    </a:cubicBezTo>
                    <a:cubicBezTo>
                      <a:pt x="19596" y="8900"/>
                      <a:pt x="19653" y="8759"/>
                      <a:pt x="19709" y="8563"/>
                    </a:cubicBezTo>
                    <a:cubicBezTo>
                      <a:pt x="19821" y="8170"/>
                      <a:pt x="19905" y="7805"/>
                      <a:pt x="19989" y="7412"/>
                    </a:cubicBezTo>
                    <a:cubicBezTo>
                      <a:pt x="19989" y="7356"/>
                      <a:pt x="19989" y="7271"/>
                      <a:pt x="19989" y="7187"/>
                    </a:cubicBezTo>
                    <a:cubicBezTo>
                      <a:pt x="19989" y="7019"/>
                      <a:pt x="20017" y="6822"/>
                      <a:pt x="20046" y="6542"/>
                    </a:cubicBezTo>
                    <a:cubicBezTo>
                      <a:pt x="20046" y="6429"/>
                      <a:pt x="20102" y="6317"/>
                      <a:pt x="20102" y="6177"/>
                    </a:cubicBezTo>
                    <a:lnTo>
                      <a:pt x="20102" y="6092"/>
                    </a:lnTo>
                    <a:cubicBezTo>
                      <a:pt x="20130" y="5980"/>
                      <a:pt x="20158" y="5868"/>
                      <a:pt x="20214" y="5727"/>
                    </a:cubicBezTo>
                    <a:lnTo>
                      <a:pt x="20214" y="5671"/>
                    </a:lnTo>
                    <a:cubicBezTo>
                      <a:pt x="20242" y="5559"/>
                      <a:pt x="20270" y="5447"/>
                      <a:pt x="20298" y="5334"/>
                    </a:cubicBezTo>
                    <a:lnTo>
                      <a:pt x="20326" y="5222"/>
                    </a:lnTo>
                    <a:cubicBezTo>
                      <a:pt x="20382" y="5082"/>
                      <a:pt x="20411" y="4941"/>
                      <a:pt x="20467" y="4829"/>
                    </a:cubicBezTo>
                    <a:lnTo>
                      <a:pt x="20495" y="4745"/>
                    </a:lnTo>
                    <a:lnTo>
                      <a:pt x="20607" y="4380"/>
                    </a:lnTo>
                    <a:lnTo>
                      <a:pt x="20663" y="4267"/>
                    </a:lnTo>
                    <a:lnTo>
                      <a:pt x="20775" y="3931"/>
                    </a:lnTo>
                    <a:lnTo>
                      <a:pt x="20832" y="3818"/>
                    </a:lnTo>
                    <a:lnTo>
                      <a:pt x="20916" y="3566"/>
                    </a:lnTo>
                    <a:lnTo>
                      <a:pt x="20972" y="3453"/>
                    </a:lnTo>
                    <a:lnTo>
                      <a:pt x="21056" y="3201"/>
                    </a:lnTo>
                    <a:lnTo>
                      <a:pt x="21056" y="3144"/>
                    </a:lnTo>
                    <a:lnTo>
                      <a:pt x="21028" y="3088"/>
                    </a:lnTo>
                    <a:cubicBezTo>
                      <a:pt x="20944" y="3004"/>
                      <a:pt x="20832" y="2920"/>
                      <a:pt x="20747" y="2836"/>
                    </a:cubicBezTo>
                    <a:lnTo>
                      <a:pt x="20635" y="2751"/>
                    </a:lnTo>
                    <a:cubicBezTo>
                      <a:pt x="20495" y="2611"/>
                      <a:pt x="20382" y="2499"/>
                      <a:pt x="20270" y="2358"/>
                    </a:cubicBezTo>
                    <a:cubicBezTo>
                      <a:pt x="20074" y="2134"/>
                      <a:pt x="19877" y="1881"/>
                      <a:pt x="19765" y="1600"/>
                    </a:cubicBezTo>
                    <a:cubicBezTo>
                      <a:pt x="19681" y="1432"/>
                      <a:pt x="19568" y="1292"/>
                      <a:pt x="19400" y="1207"/>
                    </a:cubicBezTo>
                    <a:cubicBezTo>
                      <a:pt x="19231" y="1067"/>
                      <a:pt x="19035" y="983"/>
                      <a:pt x="18838" y="983"/>
                    </a:cubicBezTo>
                    <a:lnTo>
                      <a:pt x="18642" y="983"/>
                    </a:lnTo>
                    <a:cubicBezTo>
                      <a:pt x="18473" y="983"/>
                      <a:pt x="18221" y="1039"/>
                      <a:pt x="17912" y="1095"/>
                    </a:cubicBezTo>
                    <a:lnTo>
                      <a:pt x="17210" y="1179"/>
                    </a:lnTo>
                    <a:cubicBezTo>
                      <a:pt x="16789" y="1235"/>
                      <a:pt x="16368" y="1235"/>
                      <a:pt x="15947" y="1235"/>
                    </a:cubicBezTo>
                    <a:cubicBezTo>
                      <a:pt x="15441" y="1235"/>
                      <a:pt x="14852" y="1235"/>
                      <a:pt x="14262" y="1207"/>
                    </a:cubicBezTo>
                    <a:cubicBezTo>
                      <a:pt x="13645" y="1179"/>
                      <a:pt x="12943" y="1179"/>
                      <a:pt x="12325" y="1179"/>
                    </a:cubicBezTo>
                    <a:cubicBezTo>
                      <a:pt x="12155" y="1168"/>
                      <a:pt x="11986" y="1162"/>
                      <a:pt x="11819" y="1162"/>
                    </a:cubicBezTo>
                    <a:cubicBezTo>
                      <a:pt x="11183" y="1162"/>
                      <a:pt x="10561" y="1242"/>
                      <a:pt x="9939" y="1376"/>
                    </a:cubicBezTo>
                    <a:cubicBezTo>
                      <a:pt x="9630" y="1432"/>
                      <a:pt x="9349" y="1600"/>
                      <a:pt x="9153" y="1825"/>
                    </a:cubicBezTo>
                    <a:cubicBezTo>
                      <a:pt x="9012" y="1993"/>
                      <a:pt x="8816" y="2106"/>
                      <a:pt x="8619" y="2106"/>
                    </a:cubicBezTo>
                    <a:cubicBezTo>
                      <a:pt x="8338" y="2106"/>
                      <a:pt x="8001" y="1909"/>
                      <a:pt x="7103" y="1348"/>
                    </a:cubicBezTo>
                    <a:cubicBezTo>
                      <a:pt x="6626" y="1039"/>
                      <a:pt x="6177" y="702"/>
                      <a:pt x="5756" y="309"/>
                    </a:cubicBezTo>
                    <a:cubicBezTo>
                      <a:pt x="5503" y="56"/>
                      <a:pt x="5447" y="0"/>
                      <a:pt x="5250" y="0"/>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37"/>
              <p:cNvSpPr/>
              <p:nvPr/>
            </p:nvSpPr>
            <p:spPr>
              <a:xfrm>
                <a:off x="4283400" y="2368275"/>
                <a:ext cx="944025" cy="290600"/>
              </a:xfrm>
              <a:custGeom>
                <a:rect b="b" l="l" r="r" t="t"/>
                <a:pathLst>
                  <a:path extrusionOk="0" h="11624" w="37761">
                    <a:moveTo>
                      <a:pt x="37143" y="1"/>
                    </a:moveTo>
                    <a:cubicBezTo>
                      <a:pt x="36778" y="29"/>
                      <a:pt x="36413" y="113"/>
                      <a:pt x="36076" y="254"/>
                    </a:cubicBezTo>
                    <a:cubicBezTo>
                      <a:pt x="35571" y="422"/>
                      <a:pt x="35038" y="562"/>
                      <a:pt x="34504" y="647"/>
                    </a:cubicBezTo>
                    <a:lnTo>
                      <a:pt x="34224" y="675"/>
                    </a:lnTo>
                    <a:lnTo>
                      <a:pt x="33185" y="675"/>
                    </a:lnTo>
                    <a:lnTo>
                      <a:pt x="32988" y="647"/>
                    </a:lnTo>
                    <a:lnTo>
                      <a:pt x="32904" y="647"/>
                    </a:lnTo>
                    <a:lnTo>
                      <a:pt x="32707" y="619"/>
                    </a:lnTo>
                    <a:lnTo>
                      <a:pt x="32595" y="619"/>
                    </a:lnTo>
                    <a:lnTo>
                      <a:pt x="32314" y="562"/>
                    </a:lnTo>
                    <a:lnTo>
                      <a:pt x="31837" y="506"/>
                    </a:lnTo>
                    <a:lnTo>
                      <a:pt x="31135" y="394"/>
                    </a:lnTo>
                    <a:cubicBezTo>
                      <a:pt x="30798" y="338"/>
                      <a:pt x="30462" y="310"/>
                      <a:pt x="30153" y="310"/>
                    </a:cubicBezTo>
                    <a:cubicBezTo>
                      <a:pt x="30068" y="310"/>
                      <a:pt x="29984" y="310"/>
                      <a:pt x="29928" y="338"/>
                    </a:cubicBezTo>
                    <a:cubicBezTo>
                      <a:pt x="29900" y="338"/>
                      <a:pt x="29872" y="366"/>
                      <a:pt x="29872" y="366"/>
                    </a:cubicBezTo>
                    <a:cubicBezTo>
                      <a:pt x="29675" y="619"/>
                      <a:pt x="29395" y="815"/>
                      <a:pt x="29086" y="899"/>
                    </a:cubicBezTo>
                    <a:cubicBezTo>
                      <a:pt x="28890" y="1008"/>
                      <a:pt x="28660" y="1049"/>
                      <a:pt x="28423" y="1049"/>
                    </a:cubicBezTo>
                    <a:cubicBezTo>
                      <a:pt x="28354" y="1049"/>
                      <a:pt x="28285" y="1046"/>
                      <a:pt x="28216" y="1040"/>
                    </a:cubicBezTo>
                    <a:cubicBezTo>
                      <a:pt x="28019" y="1012"/>
                      <a:pt x="27851" y="955"/>
                      <a:pt x="27682" y="871"/>
                    </a:cubicBezTo>
                    <a:cubicBezTo>
                      <a:pt x="27008" y="562"/>
                      <a:pt x="26306" y="366"/>
                      <a:pt x="25577" y="254"/>
                    </a:cubicBezTo>
                    <a:cubicBezTo>
                      <a:pt x="25240" y="197"/>
                      <a:pt x="24875" y="141"/>
                      <a:pt x="24510" y="141"/>
                    </a:cubicBezTo>
                    <a:cubicBezTo>
                      <a:pt x="24257" y="141"/>
                      <a:pt x="24257" y="141"/>
                      <a:pt x="24173" y="310"/>
                    </a:cubicBezTo>
                    <a:cubicBezTo>
                      <a:pt x="23920" y="731"/>
                      <a:pt x="23555" y="1068"/>
                      <a:pt x="23106" y="1320"/>
                    </a:cubicBezTo>
                    <a:cubicBezTo>
                      <a:pt x="22881" y="1433"/>
                      <a:pt x="22629" y="1545"/>
                      <a:pt x="22376" y="1657"/>
                    </a:cubicBezTo>
                    <a:cubicBezTo>
                      <a:pt x="21197" y="2135"/>
                      <a:pt x="20720" y="2275"/>
                      <a:pt x="20355" y="2275"/>
                    </a:cubicBezTo>
                    <a:cubicBezTo>
                      <a:pt x="20186" y="2247"/>
                      <a:pt x="20046" y="2247"/>
                      <a:pt x="19877" y="2191"/>
                    </a:cubicBezTo>
                    <a:cubicBezTo>
                      <a:pt x="19456" y="2078"/>
                      <a:pt x="19007" y="2050"/>
                      <a:pt x="18586" y="2050"/>
                    </a:cubicBezTo>
                    <a:lnTo>
                      <a:pt x="18502" y="2050"/>
                    </a:lnTo>
                    <a:cubicBezTo>
                      <a:pt x="17379" y="2050"/>
                      <a:pt x="17266" y="2078"/>
                      <a:pt x="16929" y="2191"/>
                    </a:cubicBezTo>
                    <a:lnTo>
                      <a:pt x="16817" y="2219"/>
                    </a:lnTo>
                    <a:cubicBezTo>
                      <a:pt x="16284" y="2359"/>
                      <a:pt x="15750" y="2443"/>
                      <a:pt x="15217" y="2528"/>
                    </a:cubicBezTo>
                    <a:cubicBezTo>
                      <a:pt x="14431" y="2640"/>
                      <a:pt x="14066" y="2696"/>
                      <a:pt x="13841" y="2696"/>
                    </a:cubicBezTo>
                    <a:lnTo>
                      <a:pt x="13757" y="2696"/>
                    </a:lnTo>
                    <a:cubicBezTo>
                      <a:pt x="13727" y="2701"/>
                      <a:pt x="13697" y="2703"/>
                      <a:pt x="13668" y="2703"/>
                    </a:cubicBezTo>
                    <a:cubicBezTo>
                      <a:pt x="13530" y="2703"/>
                      <a:pt x="13395" y="2653"/>
                      <a:pt x="13280" y="2584"/>
                    </a:cubicBezTo>
                    <a:cubicBezTo>
                      <a:pt x="12915" y="2387"/>
                      <a:pt x="12522" y="2275"/>
                      <a:pt x="12101" y="2219"/>
                    </a:cubicBezTo>
                    <a:cubicBezTo>
                      <a:pt x="11651" y="2135"/>
                      <a:pt x="11202" y="2078"/>
                      <a:pt x="10753" y="2050"/>
                    </a:cubicBezTo>
                    <a:cubicBezTo>
                      <a:pt x="10728" y="2042"/>
                      <a:pt x="10706" y="2039"/>
                      <a:pt x="10686" y="2039"/>
                    </a:cubicBezTo>
                    <a:cubicBezTo>
                      <a:pt x="10636" y="2039"/>
                      <a:pt x="10596" y="2059"/>
                      <a:pt x="10557" y="2078"/>
                    </a:cubicBezTo>
                    <a:cubicBezTo>
                      <a:pt x="10388" y="2163"/>
                      <a:pt x="10192" y="2219"/>
                      <a:pt x="10023" y="2247"/>
                    </a:cubicBezTo>
                    <a:cubicBezTo>
                      <a:pt x="9799" y="2275"/>
                      <a:pt x="9658" y="2415"/>
                      <a:pt x="9462" y="2752"/>
                    </a:cubicBezTo>
                    <a:cubicBezTo>
                      <a:pt x="9181" y="3258"/>
                      <a:pt x="8732" y="3651"/>
                      <a:pt x="8198" y="3875"/>
                    </a:cubicBezTo>
                    <a:cubicBezTo>
                      <a:pt x="7594" y="4061"/>
                      <a:pt x="6950" y="4170"/>
                      <a:pt x="6300" y="4170"/>
                    </a:cubicBezTo>
                    <a:cubicBezTo>
                      <a:pt x="6166" y="4170"/>
                      <a:pt x="6031" y="4166"/>
                      <a:pt x="5896" y="4156"/>
                    </a:cubicBezTo>
                    <a:cubicBezTo>
                      <a:pt x="5559" y="4156"/>
                      <a:pt x="5166" y="4156"/>
                      <a:pt x="4689" y="4128"/>
                    </a:cubicBezTo>
                    <a:lnTo>
                      <a:pt x="3875" y="4128"/>
                    </a:lnTo>
                    <a:lnTo>
                      <a:pt x="3650" y="4100"/>
                    </a:lnTo>
                    <a:lnTo>
                      <a:pt x="3566" y="4100"/>
                    </a:lnTo>
                    <a:lnTo>
                      <a:pt x="3426" y="4072"/>
                    </a:lnTo>
                    <a:lnTo>
                      <a:pt x="3341" y="4044"/>
                    </a:lnTo>
                    <a:lnTo>
                      <a:pt x="3257" y="4016"/>
                    </a:lnTo>
                    <a:lnTo>
                      <a:pt x="3229" y="4016"/>
                    </a:lnTo>
                    <a:lnTo>
                      <a:pt x="3061" y="4156"/>
                    </a:lnTo>
                    <a:lnTo>
                      <a:pt x="2948" y="4268"/>
                    </a:lnTo>
                    <a:lnTo>
                      <a:pt x="2808" y="4409"/>
                    </a:lnTo>
                    <a:lnTo>
                      <a:pt x="2724" y="4493"/>
                    </a:lnTo>
                    <a:lnTo>
                      <a:pt x="2583" y="4633"/>
                    </a:lnTo>
                    <a:lnTo>
                      <a:pt x="2499" y="4717"/>
                    </a:lnTo>
                    <a:lnTo>
                      <a:pt x="2415" y="4830"/>
                    </a:lnTo>
                    <a:lnTo>
                      <a:pt x="2359" y="4942"/>
                    </a:lnTo>
                    <a:lnTo>
                      <a:pt x="2274" y="5054"/>
                    </a:lnTo>
                    <a:lnTo>
                      <a:pt x="2218" y="5111"/>
                    </a:lnTo>
                    <a:cubicBezTo>
                      <a:pt x="2218" y="5167"/>
                      <a:pt x="2190" y="5195"/>
                      <a:pt x="2162" y="5223"/>
                    </a:cubicBezTo>
                    <a:lnTo>
                      <a:pt x="2134" y="5279"/>
                    </a:lnTo>
                    <a:cubicBezTo>
                      <a:pt x="2134" y="5335"/>
                      <a:pt x="2106" y="5363"/>
                      <a:pt x="2106" y="5391"/>
                    </a:cubicBezTo>
                    <a:lnTo>
                      <a:pt x="2106" y="5419"/>
                    </a:lnTo>
                    <a:cubicBezTo>
                      <a:pt x="2078" y="5447"/>
                      <a:pt x="2078" y="5475"/>
                      <a:pt x="2078" y="5532"/>
                    </a:cubicBezTo>
                    <a:cubicBezTo>
                      <a:pt x="2078" y="5644"/>
                      <a:pt x="2106" y="5728"/>
                      <a:pt x="2134" y="5840"/>
                    </a:cubicBezTo>
                    <a:cubicBezTo>
                      <a:pt x="2274" y="6402"/>
                      <a:pt x="2274" y="6963"/>
                      <a:pt x="2134" y="7525"/>
                    </a:cubicBezTo>
                    <a:cubicBezTo>
                      <a:pt x="2106" y="7609"/>
                      <a:pt x="2050" y="7693"/>
                      <a:pt x="2022" y="7778"/>
                    </a:cubicBezTo>
                    <a:lnTo>
                      <a:pt x="1994" y="7806"/>
                    </a:lnTo>
                    <a:cubicBezTo>
                      <a:pt x="1938" y="7890"/>
                      <a:pt x="1881" y="7946"/>
                      <a:pt x="1825" y="8002"/>
                    </a:cubicBezTo>
                    <a:lnTo>
                      <a:pt x="1797" y="8030"/>
                    </a:lnTo>
                    <a:cubicBezTo>
                      <a:pt x="1741" y="8058"/>
                      <a:pt x="1685" y="8086"/>
                      <a:pt x="1629" y="8115"/>
                    </a:cubicBezTo>
                    <a:lnTo>
                      <a:pt x="1601" y="8115"/>
                    </a:lnTo>
                    <a:cubicBezTo>
                      <a:pt x="1516" y="8143"/>
                      <a:pt x="1460" y="8171"/>
                      <a:pt x="1376" y="8171"/>
                    </a:cubicBezTo>
                    <a:lnTo>
                      <a:pt x="1292" y="8171"/>
                    </a:lnTo>
                    <a:cubicBezTo>
                      <a:pt x="1208" y="8171"/>
                      <a:pt x="1123" y="8143"/>
                      <a:pt x="1039" y="8115"/>
                    </a:cubicBezTo>
                    <a:cubicBezTo>
                      <a:pt x="646" y="9097"/>
                      <a:pt x="113" y="10585"/>
                      <a:pt x="28" y="11287"/>
                    </a:cubicBezTo>
                    <a:cubicBezTo>
                      <a:pt x="28" y="11427"/>
                      <a:pt x="0" y="11540"/>
                      <a:pt x="0" y="11624"/>
                    </a:cubicBezTo>
                    <a:lnTo>
                      <a:pt x="8984" y="11624"/>
                    </a:lnTo>
                    <a:lnTo>
                      <a:pt x="20214" y="10697"/>
                    </a:lnTo>
                    <a:cubicBezTo>
                      <a:pt x="20327" y="10697"/>
                      <a:pt x="22236" y="10501"/>
                      <a:pt x="23836" y="10417"/>
                    </a:cubicBezTo>
                    <a:lnTo>
                      <a:pt x="24257" y="10417"/>
                    </a:lnTo>
                    <a:cubicBezTo>
                      <a:pt x="24594" y="10417"/>
                      <a:pt x="24931" y="10389"/>
                      <a:pt x="25183" y="10389"/>
                    </a:cubicBezTo>
                    <a:lnTo>
                      <a:pt x="25605" y="10389"/>
                    </a:lnTo>
                    <a:cubicBezTo>
                      <a:pt x="25668" y="10400"/>
                      <a:pt x="25732" y="10406"/>
                      <a:pt x="25795" y="10406"/>
                    </a:cubicBezTo>
                    <a:cubicBezTo>
                      <a:pt x="26183" y="10406"/>
                      <a:pt x="26563" y="10193"/>
                      <a:pt x="26756" y="9855"/>
                    </a:cubicBezTo>
                    <a:cubicBezTo>
                      <a:pt x="26812" y="9743"/>
                      <a:pt x="26896" y="9631"/>
                      <a:pt x="26980" y="9490"/>
                    </a:cubicBezTo>
                    <a:cubicBezTo>
                      <a:pt x="27036" y="9378"/>
                      <a:pt x="27149" y="9181"/>
                      <a:pt x="27233" y="8985"/>
                    </a:cubicBezTo>
                    <a:lnTo>
                      <a:pt x="27401" y="8704"/>
                    </a:lnTo>
                    <a:lnTo>
                      <a:pt x="27682" y="8143"/>
                    </a:lnTo>
                    <a:cubicBezTo>
                      <a:pt x="27963" y="7637"/>
                      <a:pt x="28103" y="7328"/>
                      <a:pt x="28187" y="7160"/>
                    </a:cubicBezTo>
                    <a:cubicBezTo>
                      <a:pt x="28272" y="6992"/>
                      <a:pt x="28384" y="6823"/>
                      <a:pt x="28496" y="6739"/>
                    </a:cubicBezTo>
                    <a:cubicBezTo>
                      <a:pt x="28693" y="6486"/>
                      <a:pt x="29114" y="6430"/>
                      <a:pt x="29900" y="6346"/>
                    </a:cubicBezTo>
                    <a:cubicBezTo>
                      <a:pt x="30405" y="6290"/>
                      <a:pt x="30911" y="6205"/>
                      <a:pt x="31388" y="6037"/>
                    </a:cubicBezTo>
                    <a:cubicBezTo>
                      <a:pt x="31753" y="5897"/>
                      <a:pt x="31753" y="5869"/>
                      <a:pt x="31837" y="5728"/>
                    </a:cubicBezTo>
                    <a:cubicBezTo>
                      <a:pt x="32090" y="5307"/>
                      <a:pt x="32427" y="4914"/>
                      <a:pt x="32848" y="4577"/>
                    </a:cubicBezTo>
                    <a:cubicBezTo>
                      <a:pt x="33774" y="3763"/>
                      <a:pt x="34027" y="3679"/>
                      <a:pt x="34448" y="3651"/>
                    </a:cubicBezTo>
                    <a:cubicBezTo>
                      <a:pt x="34645" y="3623"/>
                      <a:pt x="34841" y="3594"/>
                      <a:pt x="35010" y="3538"/>
                    </a:cubicBezTo>
                    <a:cubicBezTo>
                      <a:pt x="35234" y="3426"/>
                      <a:pt x="35487" y="3398"/>
                      <a:pt x="35711" y="3398"/>
                    </a:cubicBezTo>
                    <a:cubicBezTo>
                      <a:pt x="35824" y="3398"/>
                      <a:pt x="35908" y="3398"/>
                      <a:pt x="35992" y="3426"/>
                    </a:cubicBezTo>
                    <a:cubicBezTo>
                      <a:pt x="36273" y="3501"/>
                      <a:pt x="36554" y="3538"/>
                      <a:pt x="36843" y="3538"/>
                    </a:cubicBezTo>
                    <a:cubicBezTo>
                      <a:pt x="36987" y="3538"/>
                      <a:pt x="37134" y="3529"/>
                      <a:pt x="37284" y="3510"/>
                    </a:cubicBezTo>
                    <a:cubicBezTo>
                      <a:pt x="37424" y="3510"/>
                      <a:pt x="37592" y="3482"/>
                      <a:pt x="37761" y="3426"/>
                    </a:cubicBezTo>
                    <a:cubicBezTo>
                      <a:pt x="37733" y="3370"/>
                      <a:pt x="37705" y="3314"/>
                      <a:pt x="37677" y="3258"/>
                    </a:cubicBezTo>
                    <a:cubicBezTo>
                      <a:pt x="37480" y="2921"/>
                      <a:pt x="37396" y="2500"/>
                      <a:pt x="37480" y="2107"/>
                    </a:cubicBezTo>
                    <a:cubicBezTo>
                      <a:pt x="37508" y="2022"/>
                      <a:pt x="37508" y="1966"/>
                      <a:pt x="37508" y="1882"/>
                    </a:cubicBezTo>
                    <a:cubicBezTo>
                      <a:pt x="37508" y="1798"/>
                      <a:pt x="37508" y="1713"/>
                      <a:pt x="37508" y="1629"/>
                    </a:cubicBezTo>
                    <a:lnTo>
                      <a:pt x="37508" y="1601"/>
                    </a:lnTo>
                    <a:cubicBezTo>
                      <a:pt x="37508" y="1517"/>
                      <a:pt x="37508" y="1433"/>
                      <a:pt x="37480" y="1348"/>
                    </a:cubicBezTo>
                    <a:lnTo>
                      <a:pt x="37480" y="1292"/>
                    </a:lnTo>
                    <a:cubicBezTo>
                      <a:pt x="37480" y="1208"/>
                      <a:pt x="37452" y="1124"/>
                      <a:pt x="37452" y="1012"/>
                    </a:cubicBezTo>
                    <a:lnTo>
                      <a:pt x="37452" y="984"/>
                    </a:lnTo>
                    <a:cubicBezTo>
                      <a:pt x="37452" y="899"/>
                      <a:pt x="37396" y="787"/>
                      <a:pt x="37396" y="703"/>
                    </a:cubicBezTo>
                    <a:lnTo>
                      <a:pt x="37396" y="675"/>
                    </a:lnTo>
                    <a:cubicBezTo>
                      <a:pt x="37368" y="590"/>
                      <a:pt x="37340" y="506"/>
                      <a:pt x="37312" y="422"/>
                    </a:cubicBezTo>
                    <a:lnTo>
                      <a:pt x="37312" y="394"/>
                    </a:lnTo>
                    <a:cubicBezTo>
                      <a:pt x="37312" y="310"/>
                      <a:pt x="37284" y="225"/>
                      <a:pt x="37256" y="169"/>
                    </a:cubicBezTo>
                    <a:lnTo>
                      <a:pt x="37256" y="141"/>
                    </a:lnTo>
                    <a:cubicBezTo>
                      <a:pt x="37228" y="85"/>
                      <a:pt x="37199" y="29"/>
                      <a:pt x="37171" y="1"/>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37"/>
              <p:cNvSpPr/>
              <p:nvPr/>
            </p:nvSpPr>
            <p:spPr>
              <a:xfrm>
                <a:off x="5082125" y="2255275"/>
                <a:ext cx="216200" cy="106700"/>
              </a:xfrm>
              <a:custGeom>
                <a:rect b="b" l="l" r="r" t="t"/>
                <a:pathLst>
                  <a:path extrusionOk="0" h="4268" w="8648">
                    <a:moveTo>
                      <a:pt x="8311" y="1"/>
                    </a:moveTo>
                    <a:lnTo>
                      <a:pt x="8142" y="85"/>
                    </a:lnTo>
                    <a:lnTo>
                      <a:pt x="7974" y="141"/>
                    </a:lnTo>
                    <a:cubicBezTo>
                      <a:pt x="7777" y="225"/>
                      <a:pt x="7496" y="338"/>
                      <a:pt x="6710" y="731"/>
                    </a:cubicBezTo>
                    <a:cubicBezTo>
                      <a:pt x="6430" y="843"/>
                      <a:pt x="6205" y="955"/>
                      <a:pt x="5980" y="1124"/>
                    </a:cubicBezTo>
                    <a:cubicBezTo>
                      <a:pt x="5924" y="1405"/>
                      <a:pt x="5728" y="1601"/>
                      <a:pt x="5447" y="1685"/>
                    </a:cubicBezTo>
                    <a:cubicBezTo>
                      <a:pt x="5363" y="1713"/>
                      <a:pt x="5250" y="1741"/>
                      <a:pt x="5138" y="1741"/>
                    </a:cubicBezTo>
                    <a:cubicBezTo>
                      <a:pt x="4661" y="1741"/>
                      <a:pt x="4268" y="1405"/>
                      <a:pt x="3903" y="1124"/>
                    </a:cubicBezTo>
                    <a:cubicBezTo>
                      <a:pt x="3706" y="955"/>
                      <a:pt x="3510" y="843"/>
                      <a:pt x="3313" y="731"/>
                    </a:cubicBezTo>
                    <a:cubicBezTo>
                      <a:pt x="3257" y="703"/>
                      <a:pt x="3201" y="675"/>
                      <a:pt x="3145" y="647"/>
                    </a:cubicBezTo>
                    <a:cubicBezTo>
                      <a:pt x="3145" y="731"/>
                      <a:pt x="3145" y="787"/>
                      <a:pt x="3145" y="871"/>
                    </a:cubicBezTo>
                    <a:lnTo>
                      <a:pt x="3145" y="955"/>
                    </a:lnTo>
                    <a:cubicBezTo>
                      <a:pt x="3145" y="1012"/>
                      <a:pt x="3117" y="1096"/>
                      <a:pt x="3089" y="1152"/>
                    </a:cubicBezTo>
                    <a:lnTo>
                      <a:pt x="3089" y="1208"/>
                    </a:lnTo>
                    <a:cubicBezTo>
                      <a:pt x="3089" y="1264"/>
                      <a:pt x="3033" y="1348"/>
                      <a:pt x="3004" y="1405"/>
                    </a:cubicBezTo>
                    <a:lnTo>
                      <a:pt x="3004" y="1433"/>
                    </a:lnTo>
                    <a:cubicBezTo>
                      <a:pt x="2948" y="1489"/>
                      <a:pt x="2892" y="1573"/>
                      <a:pt x="2836" y="1629"/>
                    </a:cubicBezTo>
                    <a:cubicBezTo>
                      <a:pt x="2668" y="1826"/>
                      <a:pt x="2415" y="1938"/>
                      <a:pt x="2134" y="1966"/>
                    </a:cubicBezTo>
                    <a:cubicBezTo>
                      <a:pt x="1797" y="2022"/>
                      <a:pt x="1488" y="2135"/>
                      <a:pt x="1180" y="2275"/>
                    </a:cubicBezTo>
                    <a:cubicBezTo>
                      <a:pt x="955" y="2359"/>
                      <a:pt x="787" y="2415"/>
                      <a:pt x="646" y="2471"/>
                    </a:cubicBezTo>
                    <a:cubicBezTo>
                      <a:pt x="0" y="2696"/>
                      <a:pt x="0" y="2696"/>
                      <a:pt x="0" y="3314"/>
                    </a:cubicBezTo>
                    <a:cubicBezTo>
                      <a:pt x="0" y="3538"/>
                      <a:pt x="85" y="3735"/>
                      <a:pt x="225" y="3903"/>
                    </a:cubicBezTo>
                    <a:cubicBezTo>
                      <a:pt x="253" y="3959"/>
                      <a:pt x="281" y="4016"/>
                      <a:pt x="337" y="4100"/>
                    </a:cubicBezTo>
                    <a:lnTo>
                      <a:pt x="478" y="4128"/>
                    </a:lnTo>
                    <a:cubicBezTo>
                      <a:pt x="938" y="4224"/>
                      <a:pt x="1412" y="4267"/>
                      <a:pt x="1881" y="4267"/>
                    </a:cubicBezTo>
                    <a:cubicBezTo>
                      <a:pt x="2098" y="4267"/>
                      <a:pt x="2314" y="4258"/>
                      <a:pt x="2527" y="4240"/>
                    </a:cubicBezTo>
                    <a:cubicBezTo>
                      <a:pt x="3004" y="4156"/>
                      <a:pt x="3510" y="4044"/>
                      <a:pt x="3987" y="3875"/>
                    </a:cubicBezTo>
                    <a:cubicBezTo>
                      <a:pt x="4380" y="3735"/>
                      <a:pt x="4801" y="3623"/>
                      <a:pt x="5222" y="3594"/>
                    </a:cubicBezTo>
                    <a:cubicBezTo>
                      <a:pt x="5244" y="3591"/>
                      <a:pt x="5266" y="3589"/>
                      <a:pt x="5289" y="3589"/>
                    </a:cubicBezTo>
                    <a:cubicBezTo>
                      <a:pt x="5440" y="3589"/>
                      <a:pt x="5602" y="3669"/>
                      <a:pt x="5700" y="3791"/>
                    </a:cubicBezTo>
                    <a:lnTo>
                      <a:pt x="5756" y="3791"/>
                    </a:lnTo>
                    <a:lnTo>
                      <a:pt x="5812" y="3819"/>
                    </a:lnTo>
                    <a:lnTo>
                      <a:pt x="5896" y="3847"/>
                    </a:lnTo>
                    <a:lnTo>
                      <a:pt x="5924" y="3847"/>
                    </a:lnTo>
                    <a:lnTo>
                      <a:pt x="6008" y="3875"/>
                    </a:lnTo>
                    <a:lnTo>
                      <a:pt x="6486" y="3875"/>
                    </a:lnTo>
                    <a:lnTo>
                      <a:pt x="6766" y="3903"/>
                    </a:lnTo>
                    <a:lnTo>
                      <a:pt x="7131" y="3931"/>
                    </a:lnTo>
                    <a:lnTo>
                      <a:pt x="7777" y="3931"/>
                    </a:lnTo>
                    <a:lnTo>
                      <a:pt x="7946" y="3903"/>
                    </a:lnTo>
                    <a:lnTo>
                      <a:pt x="8002" y="3903"/>
                    </a:lnTo>
                    <a:lnTo>
                      <a:pt x="8226" y="3875"/>
                    </a:lnTo>
                    <a:lnTo>
                      <a:pt x="8283" y="3875"/>
                    </a:lnTo>
                    <a:lnTo>
                      <a:pt x="8479" y="3847"/>
                    </a:lnTo>
                    <a:lnTo>
                      <a:pt x="8395" y="3454"/>
                    </a:lnTo>
                    <a:cubicBezTo>
                      <a:pt x="8142" y="3145"/>
                      <a:pt x="8030" y="2752"/>
                      <a:pt x="8058" y="2359"/>
                    </a:cubicBezTo>
                    <a:cubicBezTo>
                      <a:pt x="8086" y="2135"/>
                      <a:pt x="8198" y="1966"/>
                      <a:pt x="8395" y="1882"/>
                    </a:cubicBezTo>
                    <a:cubicBezTo>
                      <a:pt x="8451" y="1854"/>
                      <a:pt x="8479" y="1741"/>
                      <a:pt x="8479" y="1713"/>
                    </a:cubicBezTo>
                    <a:lnTo>
                      <a:pt x="8479" y="1573"/>
                    </a:lnTo>
                    <a:lnTo>
                      <a:pt x="8535" y="1461"/>
                    </a:lnTo>
                    <a:cubicBezTo>
                      <a:pt x="8647" y="1180"/>
                      <a:pt x="8619" y="843"/>
                      <a:pt x="8507" y="534"/>
                    </a:cubicBezTo>
                    <a:lnTo>
                      <a:pt x="8423" y="282"/>
                    </a:lnTo>
                    <a:lnTo>
                      <a:pt x="8423" y="254"/>
                    </a:lnTo>
                    <a:lnTo>
                      <a:pt x="8339" y="57"/>
                    </a:lnTo>
                    <a:lnTo>
                      <a:pt x="8311" y="1"/>
                    </a:ln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37"/>
              <p:cNvSpPr/>
              <p:nvPr/>
            </p:nvSpPr>
            <p:spPr>
              <a:xfrm>
                <a:off x="5701175" y="2674300"/>
                <a:ext cx="25" cy="11250"/>
              </a:xfrm>
              <a:custGeom>
                <a:rect b="b" l="l" r="r" t="t"/>
                <a:pathLst>
                  <a:path extrusionOk="0" h="450" w="1">
                    <a:moveTo>
                      <a:pt x="0" y="0"/>
                    </a:moveTo>
                    <a:lnTo>
                      <a:pt x="0" y="0"/>
                    </a:lnTo>
                    <a:lnTo>
                      <a:pt x="0" y="450"/>
                    </a:lnTo>
                    <a:lnTo>
                      <a:pt x="0" y="450"/>
                    </a:ln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37"/>
              <p:cNvSpPr/>
              <p:nvPr/>
            </p:nvSpPr>
            <p:spPr>
              <a:xfrm>
                <a:off x="4978250" y="2274925"/>
                <a:ext cx="944725" cy="399400"/>
              </a:xfrm>
              <a:custGeom>
                <a:rect b="b" l="l" r="r" t="t"/>
                <a:pathLst>
                  <a:path extrusionOk="0" h="15976" w="37789">
                    <a:moveTo>
                      <a:pt x="29507" y="1"/>
                    </a:moveTo>
                    <a:cubicBezTo>
                      <a:pt x="29367" y="1"/>
                      <a:pt x="29254" y="29"/>
                      <a:pt x="29170" y="85"/>
                    </a:cubicBezTo>
                    <a:cubicBezTo>
                      <a:pt x="28805" y="282"/>
                      <a:pt x="28412" y="394"/>
                      <a:pt x="28019" y="478"/>
                    </a:cubicBezTo>
                    <a:cubicBezTo>
                      <a:pt x="27794" y="506"/>
                      <a:pt x="27542" y="562"/>
                      <a:pt x="27233" y="591"/>
                    </a:cubicBezTo>
                    <a:cubicBezTo>
                      <a:pt x="25773" y="815"/>
                      <a:pt x="25633" y="871"/>
                      <a:pt x="25548" y="927"/>
                    </a:cubicBezTo>
                    <a:cubicBezTo>
                      <a:pt x="25155" y="1068"/>
                      <a:pt x="24762" y="1180"/>
                      <a:pt x="24369" y="1208"/>
                    </a:cubicBezTo>
                    <a:cubicBezTo>
                      <a:pt x="24004" y="1292"/>
                      <a:pt x="23611" y="1320"/>
                      <a:pt x="23246" y="1349"/>
                    </a:cubicBezTo>
                    <a:cubicBezTo>
                      <a:pt x="23209" y="1356"/>
                      <a:pt x="23173" y="1360"/>
                      <a:pt x="23139" y="1360"/>
                    </a:cubicBezTo>
                    <a:cubicBezTo>
                      <a:pt x="23046" y="1360"/>
                      <a:pt x="22964" y="1333"/>
                      <a:pt x="22881" y="1292"/>
                    </a:cubicBezTo>
                    <a:cubicBezTo>
                      <a:pt x="22734" y="1229"/>
                      <a:pt x="22555" y="1198"/>
                      <a:pt x="22380" y="1198"/>
                    </a:cubicBezTo>
                    <a:cubicBezTo>
                      <a:pt x="22322" y="1198"/>
                      <a:pt x="22264" y="1201"/>
                      <a:pt x="22208" y="1208"/>
                    </a:cubicBezTo>
                    <a:cubicBezTo>
                      <a:pt x="21590" y="1208"/>
                      <a:pt x="21562" y="1264"/>
                      <a:pt x="21450" y="1461"/>
                    </a:cubicBezTo>
                    <a:cubicBezTo>
                      <a:pt x="21225" y="1854"/>
                      <a:pt x="20944" y="2163"/>
                      <a:pt x="20579" y="2415"/>
                    </a:cubicBezTo>
                    <a:cubicBezTo>
                      <a:pt x="19484" y="3173"/>
                      <a:pt x="18277" y="3342"/>
                      <a:pt x="16649" y="3595"/>
                    </a:cubicBezTo>
                    <a:lnTo>
                      <a:pt x="15863" y="3707"/>
                    </a:lnTo>
                    <a:cubicBezTo>
                      <a:pt x="15357" y="3819"/>
                      <a:pt x="14852" y="3875"/>
                      <a:pt x="14347" y="3903"/>
                    </a:cubicBezTo>
                    <a:lnTo>
                      <a:pt x="14206" y="3903"/>
                    </a:lnTo>
                    <a:cubicBezTo>
                      <a:pt x="14099" y="3895"/>
                      <a:pt x="13995" y="3892"/>
                      <a:pt x="13891" y="3892"/>
                    </a:cubicBezTo>
                    <a:cubicBezTo>
                      <a:pt x="13641" y="3892"/>
                      <a:pt x="13397" y="3912"/>
                      <a:pt x="13139" y="3931"/>
                    </a:cubicBezTo>
                    <a:lnTo>
                      <a:pt x="12802" y="3959"/>
                    </a:lnTo>
                    <a:cubicBezTo>
                      <a:pt x="12381" y="3988"/>
                      <a:pt x="11932" y="4044"/>
                      <a:pt x="11539" y="4128"/>
                    </a:cubicBezTo>
                    <a:lnTo>
                      <a:pt x="11202" y="4128"/>
                    </a:lnTo>
                    <a:lnTo>
                      <a:pt x="10837" y="4100"/>
                    </a:lnTo>
                    <a:cubicBezTo>
                      <a:pt x="10613" y="4100"/>
                      <a:pt x="10416" y="4072"/>
                      <a:pt x="10248" y="4044"/>
                    </a:cubicBezTo>
                    <a:lnTo>
                      <a:pt x="10248" y="4044"/>
                    </a:lnTo>
                    <a:cubicBezTo>
                      <a:pt x="10444" y="4718"/>
                      <a:pt x="10500" y="5447"/>
                      <a:pt x="10388" y="6121"/>
                    </a:cubicBezTo>
                    <a:cubicBezTo>
                      <a:pt x="10416" y="6262"/>
                      <a:pt x="10444" y="6402"/>
                      <a:pt x="10528" y="6514"/>
                    </a:cubicBezTo>
                    <a:cubicBezTo>
                      <a:pt x="10725" y="6851"/>
                      <a:pt x="10753" y="7244"/>
                      <a:pt x="10641" y="7609"/>
                    </a:cubicBezTo>
                    <a:cubicBezTo>
                      <a:pt x="10500" y="7946"/>
                      <a:pt x="10163" y="8115"/>
                      <a:pt x="9490" y="8143"/>
                    </a:cubicBezTo>
                    <a:cubicBezTo>
                      <a:pt x="9362" y="8158"/>
                      <a:pt x="9232" y="8165"/>
                      <a:pt x="9102" y="8165"/>
                    </a:cubicBezTo>
                    <a:cubicBezTo>
                      <a:pt x="8746" y="8165"/>
                      <a:pt x="8387" y="8113"/>
                      <a:pt x="8058" y="8030"/>
                    </a:cubicBezTo>
                    <a:cubicBezTo>
                      <a:pt x="7974" y="8030"/>
                      <a:pt x="7917" y="8002"/>
                      <a:pt x="7861" y="8002"/>
                    </a:cubicBezTo>
                    <a:cubicBezTo>
                      <a:pt x="7693" y="8030"/>
                      <a:pt x="7553" y="8058"/>
                      <a:pt x="7384" y="8115"/>
                    </a:cubicBezTo>
                    <a:cubicBezTo>
                      <a:pt x="7159" y="8199"/>
                      <a:pt x="6935" y="8255"/>
                      <a:pt x="6682" y="8283"/>
                    </a:cubicBezTo>
                    <a:cubicBezTo>
                      <a:pt x="6430" y="8311"/>
                      <a:pt x="6261" y="8311"/>
                      <a:pt x="5447" y="9041"/>
                    </a:cubicBezTo>
                    <a:cubicBezTo>
                      <a:pt x="5138" y="9294"/>
                      <a:pt x="4857" y="9631"/>
                      <a:pt x="4633" y="9996"/>
                    </a:cubicBezTo>
                    <a:cubicBezTo>
                      <a:pt x="4464" y="10304"/>
                      <a:pt x="4155" y="10529"/>
                      <a:pt x="3819" y="10613"/>
                    </a:cubicBezTo>
                    <a:cubicBezTo>
                      <a:pt x="3285" y="10810"/>
                      <a:pt x="2724" y="10922"/>
                      <a:pt x="2162" y="10950"/>
                    </a:cubicBezTo>
                    <a:cubicBezTo>
                      <a:pt x="1825" y="10978"/>
                      <a:pt x="1488" y="11034"/>
                      <a:pt x="1151" y="11147"/>
                    </a:cubicBezTo>
                    <a:cubicBezTo>
                      <a:pt x="1123" y="11203"/>
                      <a:pt x="1095" y="11231"/>
                      <a:pt x="1067" y="11259"/>
                    </a:cubicBezTo>
                    <a:lnTo>
                      <a:pt x="1011" y="11371"/>
                    </a:lnTo>
                    <a:cubicBezTo>
                      <a:pt x="899" y="11540"/>
                      <a:pt x="758" y="11849"/>
                      <a:pt x="478" y="12382"/>
                    </a:cubicBezTo>
                    <a:lnTo>
                      <a:pt x="197" y="12915"/>
                    </a:lnTo>
                    <a:lnTo>
                      <a:pt x="0" y="13336"/>
                    </a:lnTo>
                    <a:cubicBezTo>
                      <a:pt x="309" y="13336"/>
                      <a:pt x="646" y="13365"/>
                      <a:pt x="955" y="13421"/>
                    </a:cubicBezTo>
                    <a:cubicBezTo>
                      <a:pt x="1077" y="13439"/>
                      <a:pt x="1198" y="13449"/>
                      <a:pt x="1319" y="13449"/>
                    </a:cubicBezTo>
                    <a:cubicBezTo>
                      <a:pt x="1560" y="13449"/>
                      <a:pt x="1797" y="13411"/>
                      <a:pt x="2022" y="13336"/>
                    </a:cubicBezTo>
                    <a:cubicBezTo>
                      <a:pt x="2123" y="13292"/>
                      <a:pt x="2233" y="13269"/>
                      <a:pt x="2345" y="13269"/>
                    </a:cubicBezTo>
                    <a:cubicBezTo>
                      <a:pt x="2513" y="13269"/>
                      <a:pt x="2684" y="13320"/>
                      <a:pt x="2836" y="13421"/>
                    </a:cubicBezTo>
                    <a:cubicBezTo>
                      <a:pt x="2932" y="13426"/>
                      <a:pt x="3029" y="13428"/>
                      <a:pt x="3127" y="13428"/>
                    </a:cubicBezTo>
                    <a:cubicBezTo>
                      <a:pt x="3599" y="13428"/>
                      <a:pt x="4083" y="13373"/>
                      <a:pt x="4549" y="13280"/>
                    </a:cubicBezTo>
                    <a:cubicBezTo>
                      <a:pt x="4773" y="13224"/>
                      <a:pt x="4942" y="13168"/>
                      <a:pt x="5082" y="13168"/>
                    </a:cubicBezTo>
                    <a:cubicBezTo>
                      <a:pt x="5250" y="13140"/>
                      <a:pt x="5447" y="13056"/>
                      <a:pt x="5559" y="12915"/>
                    </a:cubicBezTo>
                    <a:lnTo>
                      <a:pt x="5840" y="12663"/>
                    </a:lnTo>
                    <a:cubicBezTo>
                      <a:pt x="6036" y="12522"/>
                      <a:pt x="6233" y="12326"/>
                      <a:pt x="6373" y="12129"/>
                    </a:cubicBezTo>
                    <a:cubicBezTo>
                      <a:pt x="6598" y="11877"/>
                      <a:pt x="6823" y="11652"/>
                      <a:pt x="7075" y="11455"/>
                    </a:cubicBezTo>
                    <a:cubicBezTo>
                      <a:pt x="7244" y="11315"/>
                      <a:pt x="7244" y="11231"/>
                      <a:pt x="7244" y="11175"/>
                    </a:cubicBezTo>
                    <a:cubicBezTo>
                      <a:pt x="7300" y="10473"/>
                      <a:pt x="7805" y="10417"/>
                      <a:pt x="8676" y="10332"/>
                    </a:cubicBezTo>
                    <a:cubicBezTo>
                      <a:pt x="9658" y="10248"/>
                      <a:pt x="10837" y="10192"/>
                      <a:pt x="11820" y="10192"/>
                    </a:cubicBezTo>
                    <a:cubicBezTo>
                      <a:pt x="11932" y="10187"/>
                      <a:pt x="12044" y="10185"/>
                      <a:pt x="12157" y="10185"/>
                    </a:cubicBezTo>
                    <a:cubicBezTo>
                      <a:pt x="12718" y="10185"/>
                      <a:pt x="13280" y="10244"/>
                      <a:pt x="13841" y="10361"/>
                    </a:cubicBezTo>
                    <a:cubicBezTo>
                      <a:pt x="13921" y="10380"/>
                      <a:pt x="14014" y="10400"/>
                      <a:pt x="14112" y="10400"/>
                    </a:cubicBezTo>
                    <a:cubicBezTo>
                      <a:pt x="14152" y="10400"/>
                      <a:pt x="14193" y="10397"/>
                      <a:pt x="14234" y="10389"/>
                    </a:cubicBezTo>
                    <a:cubicBezTo>
                      <a:pt x="14282" y="10382"/>
                      <a:pt x="14329" y="10379"/>
                      <a:pt x="14375" y="10379"/>
                    </a:cubicBezTo>
                    <a:cubicBezTo>
                      <a:pt x="14729" y="10379"/>
                      <a:pt x="15025" y="10588"/>
                      <a:pt x="15498" y="11259"/>
                    </a:cubicBezTo>
                    <a:cubicBezTo>
                      <a:pt x="15975" y="11933"/>
                      <a:pt x="16087" y="11961"/>
                      <a:pt x="16312" y="11961"/>
                    </a:cubicBezTo>
                    <a:cubicBezTo>
                      <a:pt x="16480" y="11961"/>
                      <a:pt x="16649" y="11933"/>
                      <a:pt x="16817" y="11905"/>
                    </a:cubicBezTo>
                    <a:cubicBezTo>
                      <a:pt x="16986" y="11877"/>
                      <a:pt x="17238" y="11849"/>
                      <a:pt x="17519" y="11820"/>
                    </a:cubicBezTo>
                    <a:cubicBezTo>
                      <a:pt x="17912" y="11792"/>
                      <a:pt x="18333" y="11680"/>
                      <a:pt x="18698" y="11512"/>
                    </a:cubicBezTo>
                    <a:cubicBezTo>
                      <a:pt x="18914" y="11404"/>
                      <a:pt x="19142" y="11353"/>
                      <a:pt x="19373" y="11353"/>
                    </a:cubicBezTo>
                    <a:cubicBezTo>
                      <a:pt x="19503" y="11353"/>
                      <a:pt x="19634" y="11369"/>
                      <a:pt x="19765" y="11399"/>
                    </a:cubicBezTo>
                    <a:cubicBezTo>
                      <a:pt x="19805" y="11404"/>
                      <a:pt x="19845" y="11407"/>
                      <a:pt x="19884" y="11407"/>
                    </a:cubicBezTo>
                    <a:cubicBezTo>
                      <a:pt x="20068" y="11407"/>
                      <a:pt x="20249" y="11356"/>
                      <a:pt x="20411" y="11287"/>
                    </a:cubicBezTo>
                    <a:cubicBezTo>
                      <a:pt x="20579" y="11203"/>
                      <a:pt x="20748" y="11175"/>
                      <a:pt x="20944" y="11147"/>
                    </a:cubicBezTo>
                    <a:cubicBezTo>
                      <a:pt x="21309" y="11147"/>
                      <a:pt x="21646" y="11427"/>
                      <a:pt x="21983" y="11989"/>
                    </a:cubicBezTo>
                    <a:cubicBezTo>
                      <a:pt x="22208" y="12382"/>
                      <a:pt x="22348" y="12803"/>
                      <a:pt x="22376" y="13252"/>
                    </a:cubicBezTo>
                    <a:cubicBezTo>
                      <a:pt x="22376" y="13280"/>
                      <a:pt x="22376" y="13336"/>
                      <a:pt x="22376" y="13365"/>
                    </a:cubicBezTo>
                    <a:cubicBezTo>
                      <a:pt x="22629" y="13533"/>
                      <a:pt x="22937" y="13645"/>
                      <a:pt x="23246" y="13701"/>
                    </a:cubicBezTo>
                    <a:cubicBezTo>
                      <a:pt x="24594" y="14094"/>
                      <a:pt x="25857" y="14768"/>
                      <a:pt x="26952" y="15667"/>
                    </a:cubicBezTo>
                    <a:cubicBezTo>
                      <a:pt x="27289" y="15723"/>
                      <a:pt x="28356" y="15891"/>
                      <a:pt x="28861" y="15975"/>
                    </a:cubicBezTo>
                    <a:cubicBezTo>
                      <a:pt x="28861" y="15498"/>
                      <a:pt x="28805" y="15021"/>
                      <a:pt x="28721" y="14572"/>
                    </a:cubicBezTo>
                    <a:cubicBezTo>
                      <a:pt x="28609" y="14010"/>
                      <a:pt x="28580" y="13645"/>
                      <a:pt x="28889" y="13365"/>
                    </a:cubicBezTo>
                    <a:cubicBezTo>
                      <a:pt x="28945" y="13336"/>
                      <a:pt x="28945" y="13336"/>
                      <a:pt x="29002" y="13196"/>
                    </a:cubicBezTo>
                    <a:cubicBezTo>
                      <a:pt x="29142" y="12747"/>
                      <a:pt x="29563" y="12410"/>
                      <a:pt x="30040" y="12382"/>
                    </a:cubicBezTo>
                    <a:cubicBezTo>
                      <a:pt x="30181" y="12354"/>
                      <a:pt x="30321" y="12298"/>
                      <a:pt x="30433" y="12242"/>
                    </a:cubicBezTo>
                    <a:cubicBezTo>
                      <a:pt x="30490" y="12129"/>
                      <a:pt x="30490" y="11989"/>
                      <a:pt x="30490" y="11877"/>
                    </a:cubicBezTo>
                    <a:cubicBezTo>
                      <a:pt x="30518" y="11287"/>
                      <a:pt x="30742" y="10726"/>
                      <a:pt x="31163" y="10304"/>
                    </a:cubicBezTo>
                    <a:cubicBezTo>
                      <a:pt x="31444" y="10024"/>
                      <a:pt x="31613" y="9911"/>
                      <a:pt x="31781" y="9911"/>
                    </a:cubicBezTo>
                    <a:cubicBezTo>
                      <a:pt x="31978" y="9911"/>
                      <a:pt x="32118" y="10024"/>
                      <a:pt x="32202" y="10192"/>
                    </a:cubicBezTo>
                    <a:cubicBezTo>
                      <a:pt x="32399" y="10136"/>
                      <a:pt x="32623" y="10080"/>
                      <a:pt x="32820" y="10080"/>
                    </a:cubicBezTo>
                    <a:cubicBezTo>
                      <a:pt x="33381" y="10024"/>
                      <a:pt x="33915" y="9883"/>
                      <a:pt x="34392" y="9659"/>
                    </a:cubicBezTo>
                    <a:cubicBezTo>
                      <a:pt x="34645" y="9546"/>
                      <a:pt x="34897" y="9434"/>
                      <a:pt x="35150" y="9378"/>
                    </a:cubicBezTo>
                    <a:lnTo>
                      <a:pt x="35403" y="9209"/>
                    </a:lnTo>
                    <a:cubicBezTo>
                      <a:pt x="35206" y="9097"/>
                      <a:pt x="35038" y="8957"/>
                      <a:pt x="34897" y="8788"/>
                    </a:cubicBezTo>
                    <a:cubicBezTo>
                      <a:pt x="34841" y="8760"/>
                      <a:pt x="34813" y="8704"/>
                      <a:pt x="34757" y="8648"/>
                    </a:cubicBezTo>
                    <a:cubicBezTo>
                      <a:pt x="34525" y="8837"/>
                      <a:pt x="34246" y="8932"/>
                      <a:pt x="33955" y="8932"/>
                    </a:cubicBezTo>
                    <a:cubicBezTo>
                      <a:pt x="33859" y="8932"/>
                      <a:pt x="33760" y="8922"/>
                      <a:pt x="33662" y="8901"/>
                    </a:cubicBezTo>
                    <a:cubicBezTo>
                      <a:pt x="33072" y="8845"/>
                      <a:pt x="32876" y="8816"/>
                      <a:pt x="32848" y="8395"/>
                    </a:cubicBezTo>
                    <a:cubicBezTo>
                      <a:pt x="32820" y="8171"/>
                      <a:pt x="32960" y="7946"/>
                      <a:pt x="33213" y="7890"/>
                    </a:cubicBezTo>
                    <a:cubicBezTo>
                      <a:pt x="33550" y="7778"/>
                      <a:pt x="33634" y="7722"/>
                      <a:pt x="33690" y="7665"/>
                    </a:cubicBezTo>
                    <a:lnTo>
                      <a:pt x="33718" y="7609"/>
                    </a:lnTo>
                    <a:lnTo>
                      <a:pt x="33690" y="7553"/>
                    </a:lnTo>
                    <a:cubicBezTo>
                      <a:pt x="33550" y="7328"/>
                      <a:pt x="33465" y="7076"/>
                      <a:pt x="33409" y="6823"/>
                    </a:cubicBezTo>
                    <a:cubicBezTo>
                      <a:pt x="33297" y="6542"/>
                      <a:pt x="33269" y="6234"/>
                      <a:pt x="33381" y="5953"/>
                    </a:cubicBezTo>
                    <a:cubicBezTo>
                      <a:pt x="33465" y="5756"/>
                      <a:pt x="33634" y="5616"/>
                      <a:pt x="33830" y="5588"/>
                    </a:cubicBezTo>
                    <a:cubicBezTo>
                      <a:pt x="33971" y="5560"/>
                      <a:pt x="34111" y="5504"/>
                      <a:pt x="34224" y="5447"/>
                    </a:cubicBezTo>
                    <a:cubicBezTo>
                      <a:pt x="34378" y="5321"/>
                      <a:pt x="34567" y="5258"/>
                      <a:pt x="34757" y="5258"/>
                    </a:cubicBezTo>
                    <a:cubicBezTo>
                      <a:pt x="34946" y="5258"/>
                      <a:pt x="35136" y="5321"/>
                      <a:pt x="35290" y="5447"/>
                    </a:cubicBezTo>
                    <a:cubicBezTo>
                      <a:pt x="35431" y="5532"/>
                      <a:pt x="35571" y="5616"/>
                      <a:pt x="35740" y="5672"/>
                    </a:cubicBezTo>
                    <a:cubicBezTo>
                      <a:pt x="35824" y="5700"/>
                      <a:pt x="35936" y="5728"/>
                      <a:pt x="36048" y="5728"/>
                    </a:cubicBezTo>
                    <a:cubicBezTo>
                      <a:pt x="36161" y="5728"/>
                      <a:pt x="36217" y="5672"/>
                      <a:pt x="36329" y="5532"/>
                    </a:cubicBezTo>
                    <a:cubicBezTo>
                      <a:pt x="36385" y="5476"/>
                      <a:pt x="36441" y="5419"/>
                      <a:pt x="36526" y="5363"/>
                    </a:cubicBezTo>
                    <a:cubicBezTo>
                      <a:pt x="36610" y="5251"/>
                      <a:pt x="36694" y="5139"/>
                      <a:pt x="36750" y="4998"/>
                    </a:cubicBezTo>
                    <a:cubicBezTo>
                      <a:pt x="36863" y="4746"/>
                      <a:pt x="37031" y="4465"/>
                      <a:pt x="37199" y="4212"/>
                    </a:cubicBezTo>
                    <a:lnTo>
                      <a:pt x="37228" y="4184"/>
                    </a:lnTo>
                    <a:cubicBezTo>
                      <a:pt x="37480" y="3875"/>
                      <a:pt x="37621" y="3510"/>
                      <a:pt x="37649" y="3117"/>
                    </a:cubicBezTo>
                    <a:cubicBezTo>
                      <a:pt x="37677" y="2949"/>
                      <a:pt x="37733" y="2724"/>
                      <a:pt x="37789" y="2472"/>
                    </a:cubicBezTo>
                    <a:lnTo>
                      <a:pt x="37789" y="2472"/>
                    </a:lnTo>
                    <a:cubicBezTo>
                      <a:pt x="37312" y="2808"/>
                      <a:pt x="36469" y="3398"/>
                      <a:pt x="35992" y="3398"/>
                    </a:cubicBezTo>
                    <a:cubicBezTo>
                      <a:pt x="35852" y="3398"/>
                      <a:pt x="35740" y="3370"/>
                      <a:pt x="35627" y="3314"/>
                    </a:cubicBezTo>
                    <a:lnTo>
                      <a:pt x="35599" y="3258"/>
                    </a:lnTo>
                    <a:cubicBezTo>
                      <a:pt x="35391" y="3327"/>
                      <a:pt x="35164" y="3377"/>
                      <a:pt x="34934" y="3377"/>
                    </a:cubicBezTo>
                    <a:cubicBezTo>
                      <a:pt x="34884" y="3377"/>
                      <a:pt x="34835" y="3375"/>
                      <a:pt x="34785" y="3370"/>
                    </a:cubicBezTo>
                    <a:cubicBezTo>
                      <a:pt x="34731" y="3372"/>
                      <a:pt x="34678" y="3373"/>
                      <a:pt x="34624" y="3373"/>
                    </a:cubicBezTo>
                    <a:cubicBezTo>
                      <a:pt x="34037" y="3373"/>
                      <a:pt x="33473" y="3232"/>
                      <a:pt x="32932" y="2949"/>
                    </a:cubicBezTo>
                    <a:lnTo>
                      <a:pt x="31444" y="2078"/>
                    </a:lnTo>
                    <a:lnTo>
                      <a:pt x="33101" y="2078"/>
                    </a:lnTo>
                    <a:cubicBezTo>
                      <a:pt x="33269" y="2022"/>
                      <a:pt x="33409" y="1994"/>
                      <a:pt x="33578" y="1938"/>
                    </a:cubicBezTo>
                    <a:lnTo>
                      <a:pt x="32960" y="1854"/>
                    </a:lnTo>
                    <a:lnTo>
                      <a:pt x="34532" y="1152"/>
                    </a:lnTo>
                    <a:cubicBezTo>
                      <a:pt x="34982" y="955"/>
                      <a:pt x="35431" y="787"/>
                      <a:pt x="35908" y="647"/>
                    </a:cubicBezTo>
                    <a:lnTo>
                      <a:pt x="35768" y="562"/>
                    </a:lnTo>
                    <a:cubicBezTo>
                      <a:pt x="35571" y="422"/>
                      <a:pt x="35375" y="310"/>
                      <a:pt x="35150" y="254"/>
                    </a:cubicBezTo>
                    <a:cubicBezTo>
                      <a:pt x="34785" y="338"/>
                      <a:pt x="34476" y="478"/>
                      <a:pt x="34224" y="675"/>
                    </a:cubicBezTo>
                    <a:cubicBezTo>
                      <a:pt x="34027" y="843"/>
                      <a:pt x="33802" y="955"/>
                      <a:pt x="33550" y="984"/>
                    </a:cubicBezTo>
                    <a:cubicBezTo>
                      <a:pt x="33522" y="984"/>
                      <a:pt x="33465" y="984"/>
                      <a:pt x="33409" y="955"/>
                    </a:cubicBezTo>
                    <a:lnTo>
                      <a:pt x="33381" y="927"/>
                    </a:lnTo>
                    <a:cubicBezTo>
                      <a:pt x="33353" y="927"/>
                      <a:pt x="33297" y="899"/>
                      <a:pt x="33297" y="871"/>
                    </a:cubicBezTo>
                    <a:lnTo>
                      <a:pt x="33269" y="871"/>
                    </a:lnTo>
                    <a:lnTo>
                      <a:pt x="33269" y="843"/>
                    </a:lnTo>
                    <a:cubicBezTo>
                      <a:pt x="33213" y="787"/>
                      <a:pt x="33185" y="731"/>
                      <a:pt x="33185" y="675"/>
                    </a:cubicBezTo>
                    <a:cubicBezTo>
                      <a:pt x="33072" y="647"/>
                      <a:pt x="32932" y="619"/>
                      <a:pt x="32764" y="619"/>
                    </a:cubicBezTo>
                    <a:cubicBezTo>
                      <a:pt x="32343" y="534"/>
                      <a:pt x="31697" y="450"/>
                      <a:pt x="30714" y="226"/>
                    </a:cubicBezTo>
                    <a:cubicBezTo>
                      <a:pt x="30293" y="113"/>
                      <a:pt x="29900" y="29"/>
                      <a:pt x="29507" y="1"/>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37"/>
              <p:cNvSpPr/>
              <p:nvPr/>
            </p:nvSpPr>
            <p:spPr>
              <a:xfrm>
                <a:off x="5941925" y="1373025"/>
                <a:ext cx="185300" cy="157250"/>
              </a:xfrm>
              <a:custGeom>
                <a:rect b="b" l="l" r="r" t="t"/>
                <a:pathLst>
                  <a:path extrusionOk="0" h="6290" w="7412">
                    <a:moveTo>
                      <a:pt x="2078" y="1"/>
                    </a:moveTo>
                    <a:cubicBezTo>
                      <a:pt x="1853" y="113"/>
                      <a:pt x="1600" y="197"/>
                      <a:pt x="1348" y="197"/>
                    </a:cubicBezTo>
                    <a:cubicBezTo>
                      <a:pt x="1235" y="197"/>
                      <a:pt x="1123" y="225"/>
                      <a:pt x="1011" y="254"/>
                    </a:cubicBezTo>
                    <a:lnTo>
                      <a:pt x="1011" y="282"/>
                    </a:lnTo>
                    <a:cubicBezTo>
                      <a:pt x="898" y="703"/>
                      <a:pt x="674" y="1096"/>
                      <a:pt x="365" y="1377"/>
                    </a:cubicBezTo>
                    <a:cubicBezTo>
                      <a:pt x="281" y="1461"/>
                      <a:pt x="197" y="1517"/>
                      <a:pt x="140" y="1573"/>
                    </a:cubicBezTo>
                    <a:lnTo>
                      <a:pt x="84" y="1629"/>
                    </a:lnTo>
                    <a:lnTo>
                      <a:pt x="0" y="1685"/>
                    </a:lnTo>
                    <a:lnTo>
                      <a:pt x="28" y="1742"/>
                    </a:lnTo>
                    <a:lnTo>
                      <a:pt x="168" y="2022"/>
                    </a:lnTo>
                    <a:lnTo>
                      <a:pt x="168" y="2078"/>
                    </a:lnTo>
                    <a:lnTo>
                      <a:pt x="309" y="2359"/>
                    </a:lnTo>
                    <a:cubicBezTo>
                      <a:pt x="618" y="2893"/>
                      <a:pt x="758" y="3510"/>
                      <a:pt x="758" y="4128"/>
                    </a:cubicBezTo>
                    <a:lnTo>
                      <a:pt x="758" y="4549"/>
                    </a:lnTo>
                    <a:cubicBezTo>
                      <a:pt x="730" y="4998"/>
                      <a:pt x="786" y="5447"/>
                      <a:pt x="983" y="5869"/>
                    </a:cubicBezTo>
                    <a:cubicBezTo>
                      <a:pt x="1011" y="6009"/>
                      <a:pt x="1067" y="6149"/>
                      <a:pt x="1123" y="6262"/>
                    </a:cubicBezTo>
                    <a:lnTo>
                      <a:pt x="1123" y="6290"/>
                    </a:lnTo>
                    <a:lnTo>
                      <a:pt x="3004" y="5082"/>
                    </a:lnTo>
                    <a:cubicBezTo>
                      <a:pt x="4071" y="4381"/>
                      <a:pt x="4155" y="4381"/>
                      <a:pt x="4295" y="4381"/>
                    </a:cubicBezTo>
                    <a:lnTo>
                      <a:pt x="4520" y="4381"/>
                    </a:lnTo>
                    <a:lnTo>
                      <a:pt x="4632" y="4661"/>
                    </a:lnTo>
                    <a:lnTo>
                      <a:pt x="4632" y="4689"/>
                    </a:lnTo>
                    <a:cubicBezTo>
                      <a:pt x="4660" y="4661"/>
                      <a:pt x="4689" y="4633"/>
                      <a:pt x="4717" y="4605"/>
                    </a:cubicBezTo>
                    <a:cubicBezTo>
                      <a:pt x="4969" y="4352"/>
                      <a:pt x="5278" y="4156"/>
                      <a:pt x="5615" y="4016"/>
                    </a:cubicBezTo>
                    <a:cubicBezTo>
                      <a:pt x="5811" y="3959"/>
                      <a:pt x="5980" y="3875"/>
                      <a:pt x="6148" y="3763"/>
                    </a:cubicBezTo>
                    <a:cubicBezTo>
                      <a:pt x="6261" y="3651"/>
                      <a:pt x="6345" y="3594"/>
                      <a:pt x="6906" y="3370"/>
                    </a:cubicBezTo>
                    <a:cubicBezTo>
                      <a:pt x="7047" y="3286"/>
                      <a:pt x="7215" y="3229"/>
                      <a:pt x="7384" y="3201"/>
                    </a:cubicBezTo>
                    <a:lnTo>
                      <a:pt x="7412" y="3173"/>
                    </a:lnTo>
                    <a:lnTo>
                      <a:pt x="7299" y="3089"/>
                    </a:lnTo>
                    <a:lnTo>
                      <a:pt x="7187" y="2977"/>
                    </a:lnTo>
                    <a:lnTo>
                      <a:pt x="7187" y="2949"/>
                    </a:lnTo>
                    <a:lnTo>
                      <a:pt x="7019" y="2808"/>
                    </a:lnTo>
                    <a:lnTo>
                      <a:pt x="6991" y="2752"/>
                    </a:lnTo>
                    <a:lnTo>
                      <a:pt x="6822" y="2556"/>
                    </a:lnTo>
                    <a:lnTo>
                      <a:pt x="6457" y="2163"/>
                    </a:lnTo>
                    <a:cubicBezTo>
                      <a:pt x="6176" y="1854"/>
                      <a:pt x="5980" y="1629"/>
                      <a:pt x="6036" y="1292"/>
                    </a:cubicBezTo>
                    <a:cubicBezTo>
                      <a:pt x="6064" y="1124"/>
                      <a:pt x="6176" y="984"/>
                      <a:pt x="6317" y="927"/>
                    </a:cubicBezTo>
                    <a:cubicBezTo>
                      <a:pt x="6261" y="815"/>
                      <a:pt x="6233" y="675"/>
                      <a:pt x="6205" y="534"/>
                    </a:cubicBezTo>
                    <a:cubicBezTo>
                      <a:pt x="6176" y="422"/>
                      <a:pt x="6148" y="338"/>
                      <a:pt x="6148" y="225"/>
                    </a:cubicBezTo>
                    <a:lnTo>
                      <a:pt x="6092" y="225"/>
                    </a:lnTo>
                    <a:lnTo>
                      <a:pt x="5896" y="254"/>
                    </a:lnTo>
                    <a:lnTo>
                      <a:pt x="5783" y="282"/>
                    </a:lnTo>
                    <a:lnTo>
                      <a:pt x="5447" y="366"/>
                    </a:lnTo>
                    <a:lnTo>
                      <a:pt x="5278" y="394"/>
                    </a:lnTo>
                    <a:cubicBezTo>
                      <a:pt x="5025" y="478"/>
                      <a:pt x="4745" y="562"/>
                      <a:pt x="4492" y="590"/>
                    </a:cubicBezTo>
                    <a:cubicBezTo>
                      <a:pt x="4324" y="619"/>
                      <a:pt x="4155" y="675"/>
                      <a:pt x="3987" y="703"/>
                    </a:cubicBezTo>
                    <a:cubicBezTo>
                      <a:pt x="3818" y="759"/>
                      <a:pt x="3622" y="787"/>
                      <a:pt x="3425" y="787"/>
                    </a:cubicBezTo>
                    <a:cubicBezTo>
                      <a:pt x="3369" y="787"/>
                      <a:pt x="3285" y="787"/>
                      <a:pt x="3229" y="759"/>
                    </a:cubicBezTo>
                    <a:cubicBezTo>
                      <a:pt x="3088" y="703"/>
                      <a:pt x="2976" y="619"/>
                      <a:pt x="2892" y="478"/>
                    </a:cubicBezTo>
                    <a:cubicBezTo>
                      <a:pt x="2836" y="394"/>
                      <a:pt x="2751" y="310"/>
                      <a:pt x="2667" y="282"/>
                    </a:cubicBezTo>
                    <a:cubicBezTo>
                      <a:pt x="2611" y="225"/>
                      <a:pt x="2527" y="197"/>
                      <a:pt x="2471" y="169"/>
                    </a:cubicBezTo>
                    <a:lnTo>
                      <a:pt x="2302" y="113"/>
                    </a:lnTo>
                    <a:lnTo>
                      <a:pt x="2078" y="1"/>
                    </a:ln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37"/>
              <p:cNvSpPr/>
              <p:nvPr/>
            </p:nvSpPr>
            <p:spPr>
              <a:xfrm>
                <a:off x="6113175" y="1343550"/>
                <a:ext cx="97575" cy="101100"/>
              </a:xfrm>
              <a:custGeom>
                <a:rect b="b" l="l" r="r" t="t"/>
                <a:pathLst>
                  <a:path extrusionOk="0" h="4044" w="3903">
                    <a:moveTo>
                      <a:pt x="590" y="1"/>
                    </a:moveTo>
                    <a:cubicBezTo>
                      <a:pt x="702" y="366"/>
                      <a:pt x="618" y="731"/>
                      <a:pt x="393" y="1011"/>
                    </a:cubicBezTo>
                    <a:cubicBezTo>
                      <a:pt x="337" y="1068"/>
                      <a:pt x="281" y="1124"/>
                      <a:pt x="225" y="1152"/>
                    </a:cubicBezTo>
                    <a:lnTo>
                      <a:pt x="169" y="1180"/>
                    </a:lnTo>
                    <a:cubicBezTo>
                      <a:pt x="141" y="1208"/>
                      <a:pt x="84" y="1236"/>
                      <a:pt x="56" y="1264"/>
                    </a:cubicBezTo>
                    <a:lnTo>
                      <a:pt x="0" y="1264"/>
                    </a:lnTo>
                    <a:cubicBezTo>
                      <a:pt x="0" y="1292"/>
                      <a:pt x="0" y="1348"/>
                      <a:pt x="28" y="1404"/>
                    </a:cubicBezTo>
                    <a:cubicBezTo>
                      <a:pt x="56" y="1461"/>
                      <a:pt x="56" y="1489"/>
                      <a:pt x="56" y="1545"/>
                    </a:cubicBezTo>
                    <a:cubicBezTo>
                      <a:pt x="225" y="1854"/>
                      <a:pt x="225" y="2247"/>
                      <a:pt x="113" y="2584"/>
                    </a:cubicBezTo>
                    <a:lnTo>
                      <a:pt x="449" y="2949"/>
                    </a:lnTo>
                    <a:cubicBezTo>
                      <a:pt x="618" y="3145"/>
                      <a:pt x="814" y="3342"/>
                      <a:pt x="1011" y="3510"/>
                    </a:cubicBezTo>
                    <a:cubicBezTo>
                      <a:pt x="1320" y="3566"/>
                      <a:pt x="1376" y="3819"/>
                      <a:pt x="1432" y="4044"/>
                    </a:cubicBezTo>
                    <a:cubicBezTo>
                      <a:pt x="1741" y="3847"/>
                      <a:pt x="1937" y="3735"/>
                      <a:pt x="2050" y="3679"/>
                    </a:cubicBezTo>
                    <a:cubicBezTo>
                      <a:pt x="2162" y="3622"/>
                      <a:pt x="2218" y="3594"/>
                      <a:pt x="2415" y="3314"/>
                    </a:cubicBezTo>
                    <a:cubicBezTo>
                      <a:pt x="2611" y="3061"/>
                      <a:pt x="2695" y="2949"/>
                      <a:pt x="2864" y="2921"/>
                    </a:cubicBezTo>
                    <a:cubicBezTo>
                      <a:pt x="2976" y="2808"/>
                      <a:pt x="3088" y="2696"/>
                      <a:pt x="3173" y="2556"/>
                    </a:cubicBezTo>
                    <a:cubicBezTo>
                      <a:pt x="3334" y="2313"/>
                      <a:pt x="3573" y="2123"/>
                      <a:pt x="3864" y="2009"/>
                    </a:cubicBezTo>
                    <a:lnTo>
                      <a:pt x="3864" y="2009"/>
                    </a:lnTo>
                    <a:cubicBezTo>
                      <a:pt x="3869" y="2014"/>
                      <a:pt x="3874" y="2017"/>
                      <a:pt x="3879" y="2017"/>
                    </a:cubicBezTo>
                    <a:cubicBezTo>
                      <a:pt x="3886" y="2017"/>
                      <a:pt x="3894" y="2011"/>
                      <a:pt x="3903" y="1994"/>
                    </a:cubicBezTo>
                    <a:lnTo>
                      <a:pt x="3903" y="1994"/>
                    </a:lnTo>
                    <a:cubicBezTo>
                      <a:pt x="3890" y="1999"/>
                      <a:pt x="3877" y="2004"/>
                      <a:pt x="3864" y="2009"/>
                    </a:cubicBezTo>
                    <a:lnTo>
                      <a:pt x="3864" y="2009"/>
                    </a:lnTo>
                    <a:cubicBezTo>
                      <a:pt x="3854" y="1995"/>
                      <a:pt x="3846" y="1966"/>
                      <a:pt x="3846" y="1938"/>
                    </a:cubicBezTo>
                    <a:lnTo>
                      <a:pt x="3846" y="1910"/>
                    </a:lnTo>
                    <a:lnTo>
                      <a:pt x="3201" y="1910"/>
                    </a:lnTo>
                    <a:cubicBezTo>
                      <a:pt x="3004" y="1910"/>
                      <a:pt x="2836" y="1769"/>
                      <a:pt x="2780" y="1601"/>
                    </a:cubicBezTo>
                    <a:cubicBezTo>
                      <a:pt x="2780" y="1573"/>
                      <a:pt x="2780" y="1545"/>
                      <a:pt x="2780" y="1517"/>
                    </a:cubicBezTo>
                    <a:lnTo>
                      <a:pt x="2724" y="1489"/>
                    </a:lnTo>
                    <a:cubicBezTo>
                      <a:pt x="1937" y="1264"/>
                      <a:pt x="1629" y="871"/>
                      <a:pt x="1741" y="169"/>
                    </a:cubicBezTo>
                    <a:lnTo>
                      <a:pt x="1741" y="85"/>
                    </a:lnTo>
                    <a:cubicBezTo>
                      <a:pt x="1741" y="57"/>
                      <a:pt x="1685" y="1"/>
                      <a:pt x="1264" y="1"/>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37"/>
              <p:cNvSpPr/>
              <p:nvPr/>
            </p:nvSpPr>
            <p:spPr>
              <a:xfrm>
                <a:off x="5924375" y="1218625"/>
                <a:ext cx="360075" cy="174800"/>
              </a:xfrm>
              <a:custGeom>
                <a:rect b="b" l="l" r="r" t="t"/>
                <a:pathLst>
                  <a:path extrusionOk="0" h="6992" w="14403">
                    <a:moveTo>
                      <a:pt x="10725" y="0"/>
                    </a:moveTo>
                    <a:lnTo>
                      <a:pt x="10669" y="29"/>
                    </a:lnTo>
                    <a:cubicBezTo>
                      <a:pt x="10640" y="29"/>
                      <a:pt x="10612" y="57"/>
                      <a:pt x="10584" y="85"/>
                    </a:cubicBezTo>
                    <a:lnTo>
                      <a:pt x="10528" y="113"/>
                    </a:lnTo>
                    <a:lnTo>
                      <a:pt x="10416" y="141"/>
                    </a:lnTo>
                    <a:lnTo>
                      <a:pt x="10079" y="141"/>
                    </a:lnTo>
                    <a:cubicBezTo>
                      <a:pt x="10037" y="136"/>
                      <a:pt x="9995" y="134"/>
                      <a:pt x="9953" y="134"/>
                    </a:cubicBezTo>
                    <a:cubicBezTo>
                      <a:pt x="9744" y="134"/>
                      <a:pt x="9541" y="192"/>
                      <a:pt x="9377" y="309"/>
                    </a:cubicBezTo>
                    <a:cubicBezTo>
                      <a:pt x="8928" y="590"/>
                      <a:pt x="8844" y="618"/>
                      <a:pt x="8619" y="646"/>
                    </a:cubicBezTo>
                    <a:cubicBezTo>
                      <a:pt x="8282" y="702"/>
                      <a:pt x="7973" y="787"/>
                      <a:pt x="7665" y="927"/>
                    </a:cubicBezTo>
                    <a:cubicBezTo>
                      <a:pt x="6850" y="1208"/>
                      <a:pt x="6794" y="1236"/>
                      <a:pt x="6485" y="1236"/>
                    </a:cubicBezTo>
                    <a:cubicBezTo>
                      <a:pt x="5980" y="1292"/>
                      <a:pt x="5503" y="1348"/>
                      <a:pt x="4997" y="1460"/>
                    </a:cubicBezTo>
                    <a:lnTo>
                      <a:pt x="4801" y="1488"/>
                    </a:lnTo>
                    <a:lnTo>
                      <a:pt x="4324" y="2134"/>
                    </a:lnTo>
                    <a:cubicBezTo>
                      <a:pt x="4211" y="2303"/>
                      <a:pt x="3903" y="2724"/>
                      <a:pt x="3088" y="2724"/>
                    </a:cubicBezTo>
                    <a:cubicBezTo>
                      <a:pt x="2920" y="2724"/>
                      <a:pt x="2751" y="2696"/>
                      <a:pt x="2611" y="2611"/>
                    </a:cubicBezTo>
                    <a:lnTo>
                      <a:pt x="2106" y="2724"/>
                    </a:lnTo>
                    <a:cubicBezTo>
                      <a:pt x="1685" y="2780"/>
                      <a:pt x="1292" y="2976"/>
                      <a:pt x="983" y="3257"/>
                    </a:cubicBezTo>
                    <a:lnTo>
                      <a:pt x="842" y="3341"/>
                    </a:lnTo>
                    <a:lnTo>
                      <a:pt x="842" y="3369"/>
                    </a:lnTo>
                    <a:lnTo>
                      <a:pt x="842" y="3819"/>
                    </a:lnTo>
                    <a:cubicBezTo>
                      <a:pt x="842" y="4408"/>
                      <a:pt x="674" y="4970"/>
                      <a:pt x="309" y="5447"/>
                    </a:cubicBezTo>
                    <a:cubicBezTo>
                      <a:pt x="84" y="5756"/>
                      <a:pt x="0" y="5924"/>
                      <a:pt x="393" y="6935"/>
                    </a:cubicBezTo>
                    <a:lnTo>
                      <a:pt x="421" y="6991"/>
                    </a:lnTo>
                    <a:cubicBezTo>
                      <a:pt x="506" y="6907"/>
                      <a:pt x="562" y="6851"/>
                      <a:pt x="646" y="6766"/>
                    </a:cubicBezTo>
                    <a:cubicBezTo>
                      <a:pt x="842" y="6626"/>
                      <a:pt x="983" y="6401"/>
                      <a:pt x="1039" y="6149"/>
                    </a:cubicBezTo>
                    <a:cubicBezTo>
                      <a:pt x="1151" y="5643"/>
                      <a:pt x="1404" y="5475"/>
                      <a:pt x="2050" y="5391"/>
                    </a:cubicBezTo>
                    <a:cubicBezTo>
                      <a:pt x="2218" y="5391"/>
                      <a:pt x="2387" y="5363"/>
                      <a:pt x="2555" y="5278"/>
                    </a:cubicBezTo>
                    <a:cubicBezTo>
                      <a:pt x="2611" y="5222"/>
                      <a:pt x="2723" y="5194"/>
                      <a:pt x="2808" y="5194"/>
                    </a:cubicBezTo>
                    <a:lnTo>
                      <a:pt x="2892" y="5194"/>
                    </a:lnTo>
                    <a:cubicBezTo>
                      <a:pt x="3032" y="5222"/>
                      <a:pt x="3145" y="5278"/>
                      <a:pt x="3285" y="5335"/>
                    </a:cubicBezTo>
                    <a:lnTo>
                      <a:pt x="3453" y="5419"/>
                    </a:lnTo>
                    <a:lnTo>
                      <a:pt x="3622" y="5475"/>
                    </a:lnTo>
                    <a:cubicBezTo>
                      <a:pt x="3846" y="5587"/>
                      <a:pt x="4043" y="5756"/>
                      <a:pt x="4211" y="5980"/>
                    </a:cubicBezTo>
                    <a:cubicBezTo>
                      <a:pt x="4324" y="5952"/>
                      <a:pt x="4464" y="5952"/>
                      <a:pt x="4576" y="5924"/>
                    </a:cubicBezTo>
                    <a:cubicBezTo>
                      <a:pt x="4773" y="5868"/>
                      <a:pt x="4969" y="5840"/>
                      <a:pt x="5138" y="5812"/>
                    </a:cubicBezTo>
                    <a:lnTo>
                      <a:pt x="5194" y="5812"/>
                    </a:lnTo>
                    <a:lnTo>
                      <a:pt x="5840" y="5615"/>
                    </a:lnTo>
                    <a:lnTo>
                      <a:pt x="6008" y="5587"/>
                    </a:lnTo>
                    <a:cubicBezTo>
                      <a:pt x="6401" y="5447"/>
                      <a:pt x="6850" y="5391"/>
                      <a:pt x="7272" y="5391"/>
                    </a:cubicBezTo>
                    <a:lnTo>
                      <a:pt x="7384" y="5391"/>
                    </a:lnTo>
                    <a:cubicBezTo>
                      <a:pt x="7384" y="5391"/>
                      <a:pt x="7412" y="5391"/>
                      <a:pt x="7468" y="5307"/>
                    </a:cubicBezTo>
                    <a:cubicBezTo>
                      <a:pt x="7468" y="5278"/>
                      <a:pt x="7468" y="5222"/>
                      <a:pt x="7440" y="5166"/>
                    </a:cubicBezTo>
                    <a:cubicBezTo>
                      <a:pt x="7356" y="4914"/>
                      <a:pt x="7384" y="4633"/>
                      <a:pt x="7496" y="4408"/>
                    </a:cubicBezTo>
                    <a:cubicBezTo>
                      <a:pt x="7648" y="4181"/>
                      <a:pt x="7913" y="4067"/>
                      <a:pt x="8190" y="4067"/>
                    </a:cubicBezTo>
                    <a:cubicBezTo>
                      <a:pt x="8220" y="4067"/>
                      <a:pt x="8251" y="4068"/>
                      <a:pt x="8282" y="4071"/>
                    </a:cubicBezTo>
                    <a:lnTo>
                      <a:pt x="8816" y="4071"/>
                    </a:lnTo>
                    <a:cubicBezTo>
                      <a:pt x="9377" y="4071"/>
                      <a:pt x="9714" y="4099"/>
                      <a:pt x="9967" y="4661"/>
                    </a:cubicBezTo>
                    <a:cubicBezTo>
                      <a:pt x="10051" y="4857"/>
                      <a:pt x="10079" y="5110"/>
                      <a:pt x="10023" y="5335"/>
                    </a:cubicBezTo>
                    <a:lnTo>
                      <a:pt x="10023" y="5391"/>
                    </a:lnTo>
                    <a:cubicBezTo>
                      <a:pt x="10163" y="5475"/>
                      <a:pt x="10304" y="5559"/>
                      <a:pt x="10472" y="5587"/>
                    </a:cubicBezTo>
                    <a:cubicBezTo>
                      <a:pt x="10697" y="5643"/>
                      <a:pt x="10921" y="5756"/>
                      <a:pt x="11090" y="5952"/>
                    </a:cubicBezTo>
                    <a:lnTo>
                      <a:pt x="11483" y="5924"/>
                    </a:lnTo>
                    <a:lnTo>
                      <a:pt x="11707" y="5896"/>
                    </a:lnTo>
                    <a:cubicBezTo>
                      <a:pt x="12100" y="5868"/>
                      <a:pt x="12493" y="5784"/>
                      <a:pt x="12858" y="5700"/>
                    </a:cubicBezTo>
                    <a:cubicBezTo>
                      <a:pt x="13083" y="5615"/>
                      <a:pt x="13280" y="5587"/>
                      <a:pt x="13504" y="5587"/>
                    </a:cubicBezTo>
                    <a:cubicBezTo>
                      <a:pt x="13544" y="5581"/>
                      <a:pt x="13585" y="5577"/>
                      <a:pt x="13627" y="5577"/>
                    </a:cubicBezTo>
                    <a:cubicBezTo>
                      <a:pt x="13762" y="5577"/>
                      <a:pt x="13902" y="5614"/>
                      <a:pt x="14009" y="5700"/>
                    </a:cubicBezTo>
                    <a:lnTo>
                      <a:pt x="14178" y="5222"/>
                    </a:lnTo>
                    <a:lnTo>
                      <a:pt x="14402" y="4689"/>
                    </a:lnTo>
                    <a:lnTo>
                      <a:pt x="14402" y="4689"/>
                    </a:lnTo>
                    <a:cubicBezTo>
                      <a:pt x="14341" y="4720"/>
                      <a:pt x="14272" y="4739"/>
                      <a:pt x="14167" y="4739"/>
                    </a:cubicBezTo>
                    <a:cubicBezTo>
                      <a:pt x="13987" y="4739"/>
                      <a:pt x="13701" y="4681"/>
                      <a:pt x="13167" y="4520"/>
                    </a:cubicBezTo>
                    <a:cubicBezTo>
                      <a:pt x="12662" y="4380"/>
                      <a:pt x="12128" y="4268"/>
                      <a:pt x="11623" y="4240"/>
                    </a:cubicBezTo>
                    <a:cubicBezTo>
                      <a:pt x="11202" y="4212"/>
                      <a:pt x="10865" y="4184"/>
                      <a:pt x="10669" y="3594"/>
                    </a:cubicBezTo>
                    <a:cubicBezTo>
                      <a:pt x="10640" y="3510"/>
                      <a:pt x="10584" y="3397"/>
                      <a:pt x="10500" y="3341"/>
                    </a:cubicBezTo>
                    <a:cubicBezTo>
                      <a:pt x="10304" y="3089"/>
                      <a:pt x="10219" y="2752"/>
                      <a:pt x="10276" y="2415"/>
                    </a:cubicBezTo>
                    <a:lnTo>
                      <a:pt x="10276" y="2303"/>
                    </a:lnTo>
                    <a:cubicBezTo>
                      <a:pt x="10276" y="2106"/>
                      <a:pt x="10332" y="1910"/>
                      <a:pt x="10472" y="1797"/>
                    </a:cubicBezTo>
                    <a:cubicBezTo>
                      <a:pt x="10528" y="1657"/>
                      <a:pt x="10612" y="1516"/>
                      <a:pt x="10640" y="1348"/>
                    </a:cubicBezTo>
                    <a:cubicBezTo>
                      <a:pt x="10753" y="1011"/>
                      <a:pt x="10949" y="702"/>
                      <a:pt x="11230" y="450"/>
                    </a:cubicBezTo>
                    <a:lnTo>
                      <a:pt x="11118" y="337"/>
                    </a:lnTo>
                    <a:cubicBezTo>
                      <a:pt x="10949" y="225"/>
                      <a:pt x="10809" y="85"/>
                      <a:pt x="10725" y="0"/>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37"/>
              <p:cNvSpPr/>
              <p:nvPr/>
            </p:nvSpPr>
            <p:spPr>
              <a:xfrm>
                <a:off x="5870325" y="954025"/>
                <a:ext cx="150925" cy="322175"/>
              </a:xfrm>
              <a:custGeom>
                <a:rect b="b" l="l" r="r" t="t"/>
                <a:pathLst>
                  <a:path extrusionOk="0" h="12887" w="6037">
                    <a:moveTo>
                      <a:pt x="4380" y="0"/>
                    </a:moveTo>
                    <a:cubicBezTo>
                      <a:pt x="4043" y="141"/>
                      <a:pt x="3762" y="337"/>
                      <a:pt x="3482" y="562"/>
                    </a:cubicBezTo>
                    <a:cubicBezTo>
                      <a:pt x="2864" y="1039"/>
                      <a:pt x="2471" y="1236"/>
                      <a:pt x="2162" y="1236"/>
                    </a:cubicBezTo>
                    <a:cubicBezTo>
                      <a:pt x="1881" y="1236"/>
                      <a:pt x="1629" y="1095"/>
                      <a:pt x="1488" y="871"/>
                    </a:cubicBezTo>
                    <a:cubicBezTo>
                      <a:pt x="1376" y="758"/>
                      <a:pt x="1264" y="646"/>
                      <a:pt x="1095" y="590"/>
                    </a:cubicBezTo>
                    <a:cubicBezTo>
                      <a:pt x="1095" y="646"/>
                      <a:pt x="1067" y="702"/>
                      <a:pt x="1039" y="786"/>
                    </a:cubicBezTo>
                    <a:cubicBezTo>
                      <a:pt x="955" y="1039"/>
                      <a:pt x="871" y="1292"/>
                      <a:pt x="786" y="1572"/>
                    </a:cubicBezTo>
                    <a:cubicBezTo>
                      <a:pt x="393" y="2639"/>
                      <a:pt x="0" y="3762"/>
                      <a:pt x="169" y="4492"/>
                    </a:cubicBezTo>
                    <a:lnTo>
                      <a:pt x="197" y="4689"/>
                    </a:lnTo>
                    <a:cubicBezTo>
                      <a:pt x="337" y="5334"/>
                      <a:pt x="534" y="5980"/>
                      <a:pt x="843" y="6598"/>
                    </a:cubicBezTo>
                    <a:cubicBezTo>
                      <a:pt x="927" y="6794"/>
                      <a:pt x="1039" y="6991"/>
                      <a:pt x="1180" y="7159"/>
                    </a:cubicBezTo>
                    <a:cubicBezTo>
                      <a:pt x="1348" y="7356"/>
                      <a:pt x="1488" y="7524"/>
                      <a:pt x="1825" y="8451"/>
                    </a:cubicBezTo>
                    <a:cubicBezTo>
                      <a:pt x="2050" y="8928"/>
                      <a:pt x="2218" y="9433"/>
                      <a:pt x="2331" y="9939"/>
                    </a:cubicBezTo>
                    <a:cubicBezTo>
                      <a:pt x="2359" y="10107"/>
                      <a:pt x="2415" y="10332"/>
                      <a:pt x="2555" y="10865"/>
                    </a:cubicBezTo>
                    <a:lnTo>
                      <a:pt x="2668" y="11371"/>
                    </a:lnTo>
                    <a:lnTo>
                      <a:pt x="2780" y="11707"/>
                    </a:lnTo>
                    <a:lnTo>
                      <a:pt x="2808" y="11820"/>
                    </a:lnTo>
                    <a:cubicBezTo>
                      <a:pt x="2836" y="11904"/>
                      <a:pt x="2836" y="12016"/>
                      <a:pt x="2864" y="12100"/>
                    </a:cubicBezTo>
                    <a:lnTo>
                      <a:pt x="2864" y="12157"/>
                    </a:lnTo>
                    <a:cubicBezTo>
                      <a:pt x="2892" y="12269"/>
                      <a:pt x="2920" y="12381"/>
                      <a:pt x="2920" y="12494"/>
                    </a:cubicBezTo>
                    <a:lnTo>
                      <a:pt x="2920" y="12550"/>
                    </a:lnTo>
                    <a:cubicBezTo>
                      <a:pt x="2920" y="12634"/>
                      <a:pt x="2948" y="12746"/>
                      <a:pt x="2948" y="12830"/>
                    </a:cubicBezTo>
                    <a:lnTo>
                      <a:pt x="2948" y="12887"/>
                    </a:lnTo>
                    <a:cubicBezTo>
                      <a:pt x="3313" y="12662"/>
                      <a:pt x="3706" y="12494"/>
                      <a:pt x="4099" y="12409"/>
                    </a:cubicBezTo>
                    <a:cubicBezTo>
                      <a:pt x="4380" y="12325"/>
                      <a:pt x="4689" y="12269"/>
                      <a:pt x="4970" y="12241"/>
                    </a:cubicBezTo>
                    <a:lnTo>
                      <a:pt x="5250" y="12241"/>
                    </a:lnTo>
                    <a:lnTo>
                      <a:pt x="5307" y="12409"/>
                    </a:lnTo>
                    <a:cubicBezTo>
                      <a:pt x="5503" y="12409"/>
                      <a:pt x="5728" y="12353"/>
                      <a:pt x="5868" y="12213"/>
                    </a:cubicBezTo>
                    <a:cubicBezTo>
                      <a:pt x="5840" y="12185"/>
                      <a:pt x="5812" y="12157"/>
                      <a:pt x="5784" y="12157"/>
                    </a:cubicBezTo>
                    <a:cubicBezTo>
                      <a:pt x="5728" y="12129"/>
                      <a:pt x="5728" y="12100"/>
                      <a:pt x="5700" y="12072"/>
                    </a:cubicBezTo>
                    <a:cubicBezTo>
                      <a:pt x="5671" y="12044"/>
                      <a:pt x="5671" y="12016"/>
                      <a:pt x="5643" y="11988"/>
                    </a:cubicBezTo>
                    <a:cubicBezTo>
                      <a:pt x="5643" y="11960"/>
                      <a:pt x="5643" y="11932"/>
                      <a:pt x="5643" y="11904"/>
                    </a:cubicBezTo>
                    <a:cubicBezTo>
                      <a:pt x="5587" y="11651"/>
                      <a:pt x="5700" y="11399"/>
                      <a:pt x="5924" y="11286"/>
                    </a:cubicBezTo>
                    <a:lnTo>
                      <a:pt x="5980" y="11230"/>
                    </a:lnTo>
                    <a:cubicBezTo>
                      <a:pt x="5812" y="10837"/>
                      <a:pt x="5812" y="10669"/>
                      <a:pt x="5784" y="9377"/>
                    </a:cubicBezTo>
                    <a:cubicBezTo>
                      <a:pt x="5728" y="8844"/>
                      <a:pt x="5756" y="8338"/>
                      <a:pt x="5868" y="7833"/>
                    </a:cubicBezTo>
                    <a:cubicBezTo>
                      <a:pt x="5924" y="7524"/>
                      <a:pt x="5980" y="7187"/>
                      <a:pt x="6008" y="6879"/>
                    </a:cubicBezTo>
                    <a:cubicBezTo>
                      <a:pt x="6008" y="6822"/>
                      <a:pt x="6008" y="6654"/>
                      <a:pt x="6036" y="6542"/>
                    </a:cubicBezTo>
                    <a:cubicBezTo>
                      <a:pt x="5784" y="6345"/>
                      <a:pt x="5587" y="6092"/>
                      <a:pt x="5503" y="5784"/>
                    </a:cubicBezTo>
                    <a:cubicBezTo>
                      <a:pt x="5278" y="5278"/>
                      <a:pt x="5054" y="4773"/>
                      <a:pt x="5475" y="4380"/>
                    </a:cubicBezTo>
                    <a:cubicBezTo>
                      <a:pt x="5531" y="4296"/>
                      <a:pt x="5587" y="4240"/>
                      <a:pt x="5643" y="3987"/>
                    </a:cubicBezTo>
                    <a:cubicBezTo>
                      <a:pt x="5671" y="3706"/>
                      <a:pt x="5700" y="3594"/>
                      <a:pt x="5728" y="3482"/>
                    </a:cubicBezTo>
                    <a:cubicBezTo>
                      <a:pt x="5756" y="3397"/>
                      <a:pt x="5671" y="3369"/>
                      <a:pt x="5643" y="3257"/>
                    </a:cubicBezTo>
                    <a:cubicBezTo>
                      <a:pt x="5531" y="2892"/>
                      <a:pt x="5363" y="2527"/>
                      <a:pt x="5166" y="2190"/>
                    </a:cubicBezTo>
                    <a:lnTo>
                      <a:pt x="5110" y="2078"/>
                    </a:lnTo>
                    <a:lnTo>
                      <a:pt x="4520" y="84"/>
                    </a:lnTo>
                    <a:cubicBezTo>
                      <a:pt x="4464" y="56"/>
                      <a:pt x="4408" y="28"/>
                      <a:pt x="4380" y="0"/>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37"/>
              <p:cNvSpPr/>
              <p:nvPr/>
            </p:nvSpPr>
            <p:spPr>
              <a:xfrm>
                <a:off x="5998775" y="874700"/>
                <a:ext cx="182500" cy="360100"/>
              </a:xfrm>
              <a:custGeom>
                <a:rect b="b" l="l" r="r" t="t"/>
                <a:pathLst>
                  <a:path extrusionOk="0" h="14404" w="7300">
                    <a:moveTo>
                      <a:pt x="1881" y="1"/>
                    </a:moveTo>
                    <a:cubicBezTo>
                      <a:pt x="1741" y="310"/>
                      <a:pt x="1544" y="618"/>
                      <a:pt x="1348" y="871"/>
                    </a:cubicBezTo>
                    <a:cubicBezTo>
                      <a:pt x="1151" y="1124"/>
                      <a:pt x="870" y="1489"/>
                      <a:pt x="477" y="2050"/>
                    </a:cubicBezTo>
                    <a:lnTo>
                      <a:pt x="0" y="2752"/>
                    </a:lnTo>
                    <a:lnTo>
                      <a:pt x="618" y="4858"/>
                    </a:lnTo>
                    <a:cubicBezTo>
                      <a:pt x="842" y="5251"/>
                      <a:pt x="1039" y="5644"/>
                      <a:pt x="1179" y="6093"/>
                    </a:cubicBezTo>
                    <a:cubicBezTo>
                      <a:pt x="1207" y="6121"/>
                      <a:pt x="1235" y="6177"/>
                      <a:pt x="1263" y="6233"/>
                    </a:cubicBezTo>
                    <a:cubicBezTo>
                      <a:pt x="1348" y="6402"/>
                      <a:pt x="1376" y="6598"/>
                      <a:pt x="1320" y="6795"/>
                    </a:cubicBezTo>
                    <a:cubicBezTo>
                      <a:pt x="1292" y="6879"/>
                      <a:pt x="1263" y="7019"/>
                      <a:pt x="1207" y="7328"/>
                    </a:cubicBezTo>
                    <a:cubicBezTo>
                      <a:pt x="1179" y="7637"/>
                      <a:pt x="1039" y="7918"/>
                      <a:pt x="870" y="8171"/>
                    </a:cubicBezTo>
                    <a:cubicBezTo>
                      <a:pt x="870" y="8227"/>
                      <a:pt x="927" y="8339"/>
                      <a:pt x="983" y="8507"/>
                    </a:cubicBezTo>
                    <a:cubicBezTo>
                      <a:pt x="1095" y="8760"/>
                      <a:pt x="1179" y="8872"/>
                      <a:pt x="1235" y="8872"/>
                    </a:cubicBezTo>
                    <a:cubicBezTo>
                      <a:pt x="1685" y="8985"/>
                      <a:pt x="1656" y="9462"/>
                      <a:pt x="1600" y="10164"/>
                    </a:cubicBezTo>
                    <a:cubicBezTo>
                      <a:pt x="1544" y="10501"/>
                      <a:pt x="1516" y="10866"/>
                      <a:pt x="1432" y="11203"/>
                    </a:cubicBezTo>
                    <a:cubicBezTo>
                      <a:pt x="1348" y="11624"/>
                      <a:pt x="1320" y="12045"/>
                      <a:pt x="1348" y="12494"/>
                    </a:cubicBezTo>
                    <a:cubicBezTo>
                      <a:pt x="1404" y="13729"/>
                      <a:pt x="1404" y="13729"/>
                      <a:pt x="1516" y="14010"/>
                    </a:cubicBezTo>
                    <a:lnTo>
                      <a:pt x="1572" y="14094"/>
                    </a:lnTo>
                    <a:cubicBezTo>
                      <a:pt x="1628" y="14179"/>
                      <a:pt x="1656" y="14291"/>
                      <a:pt x="1656" y="14403"/>
                    </a:cubicBezTo>
                    <a:lnTo>
                      <a:pt x="1965" y="14347"/>
                    </a:lnTo>
                    <a:cubicBezTo>
                      <a:pt x="2471" y="14235"/>
                      <a:pt x="3004" y="14150"/>
                      <a:pt x="3509" y="14122"/>
                    </a:cubicBezTo>
                    <a:cubicBezTo>
                      <a:pt x="3734" y="14122"/>
                      <a:pt x="3762" y="14122"/>
                      <a:pt x="4492" y="13842"/>
                    </a:cubicBezTo>
                    <a:cubicBezTo>
                      <a:pt x="4857" y="13673"/>
                      <a:pt x="5250" y="13589"/>
                      <a:pt x="5615" y="13533"/>
                    </a:cubicBezTo>
                    <a:cubicBezTo>
                      <a:pt x="5727" y="13533"/>
                      <a:pt x="5727" y="13533"/>
                      <a:pt x="6064" y="13308"/>
                    </a:cubicBezTo>
                    <a:cubicBezTo>
                      <a:pt x="6373" y="13112"/>
                      <a:pt x="6738" y="13027"/>
                      <a:pt x="7103" y="13027"/>
                    </a:cubicBezTo>
                    <a:lnTo>
                      <a:pt x="7300" y="13027"/>
                    </a:lnTo>
                    <a:cubicBezTo>
                      <a:pt x="7271" y="12971"/>
                      <a:pt x="7271" y="12915"/>
                      <a:pt x="7271" y="12859"/>
                    </a:cubicBezTo>
                    <a:cubicBezTo>
                      <a:pt x="7131" y="12213"/>
                      <a:pt x="6963" y="11568"/>
                      <a:pt x="6710" y="10978"/>
                    </a:cubicBezTo>
                    <a:lnTo>
                      <a:pt x="6682" y="10922"/>
                    </a:lnTo>
                    <a:lnTo>
                      <a:pt x="6626" y="10894"/>
                    </a:lnTo>
                    <a:lnTo>
                      <a:pt x="6541" y="10838"/>
                    </a:lnTo>
                    <a:lnTo>
                      <a:pt x="6485" y="10810"/>
                    </a:lnTo>
                    <a:lnTo>
                      <a:pt x="6373" y="10725"/>
                    </a:lnTo>
                    <a:lnTo>
                      <a:pt x="6345" y="10697"/>
                    </a:lnTo>
                    <a:cubicBezTo>
                      <a:pt x="6289" y="10641"/>
                      <a:pt x="6233" y="10585"/>
                      <a:pt x="6177" y="10529"/>
                    </a:cubicBezTo>
                    <a:lnTo>
                      <a:pt x="6148" y="10473"/>
                    </a:lnTo>
                    <a:cubicBezTo>
                      <a:pt x="6092" y="10417"/>
                      <a:pt x="6064" y="10360"/>
                      <a:pt x="6008" y="10304"/>
                    </a:cubicBezTo>
                    <a:lnTo>
                      <a:pt x="5952" y="10220"/>
                    </a:lnTo>
                    <a:cubicBezTo>
                      <a:pt x="5924" y="10164"/>
                      <a:pt x="5896" y="10080"/>
                      <a:pt x="5840" y="9995"/>
                    </a:cubicBezTo>
                    <a:lnTo>
                      <a:pt x="5783" y="9911"/>
                    </a:lnTo>
                    <a:cubicBezTo>
                      <a:pt x="5727" y="9799"/>
                      <a:pt x="5671" y="9687"/>
                      <a:pt x="5615" y="9546"/>
                    </a:cubicBezTo>
                    <a:cubicBezTo>
                      <a:pt x="5475" y="9209"/>
                      <a:pt x="5306" y="8872"/>
                      <a:pt x="5138" y="8564"/>
                    </a:cubicBezTo>
                    <a:cubicBezTo>
                      <a:pt x="4801" y="7918"/>
                      <a:pt x="4520" y="7216"/>
                      <a:pt x="4380" y="6514"/>
                    </a:cubicBezTo>
                    <a:lnTo>
                      <a:pt x="4211" y="6009"/>
                    </a:lnTo>
                    <a:lnTo>
                      <a:pt x="4099" y="5616"/>
                    </a:lnTo>
                    <a:lnTo>
                      <a:pt x="4015" y="5307"/>
                    </a:lnTo>
                    <a:cubicBezTo>
                      <a:pt x="3902" y="4858"/>
                      <a:pt x="3874" y="4717"/>
                      <a:pt x="3790" y="4409"/>
                    </a:cubicBezTo>
                    <a:cubicBezTo>
                      <a:pt x="3762" y="4240"/>
                      <a:pt x="3706" y="4015"/>
                      <a:pt x="3622" y="3651"/>
                    </a:cubicBezTo>
                    <a:cubicBezTo>
                      <a:pt x="3537" y="3286"/>
                      <a:pt x="3481" y="2921"/>
                      <a:pt x="3425" y="2556"/>
                    </a:cubicBezTo>
                    <a:cubicBezTo>
                      <a:pt x="3425" y="2247"/>
                      <a:pt x="3313" y="1938"/>
                      <a:pt x="3116" y="1713"/>
                    </a:cubicBezTo>
                    <a:cubicBezTo>
                      <a:pt x="2948" y="1489"/>
                      <a:pt x="2836" y="1320"/>
                      <a:pt x="2723" y="1152"/>
                    </a:cubicBezTo>
                    <a:cubicBezTo>
                      <a:pt x="2639" y="983"/>
                      <a:pt x="2499" y="787"/>
                      <a:pt x="2358" y="590"/>
                    </a:cubicBezTo>
                    <a:lnTo>
                      <a:pt x="2274" y="478"/>
                    </a:lnTo>
                    <a:lnTo>
                      <a:pt x="2246" y="450"/>
                    </a:lnTo>
                    <a:lnTo>
                      <a:pt x="2162" y="338"/>
                    </a:lnTo>
                    <a:lnTo>
                      <a:pt x="2134" y="310"/>
                    </a:lnTo>
                    <a:lnTo>
                      <a:pt x="2021" y="169"/>
                    </a:lnTo>
                    <a:lnTo>
                      <a:pt x="1881" y="1"/>
                    </a:ln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37"/>
              <p:cNvSpPr/>
              <p:nvPr/>
            </p:nvSpPr>
            <p:spPr>
              <a:xfrm>
                <a:off x="6021225" y="1246000"/>
                <a:ext cx="25" cy="2125"/>
              </a:xfrm>
              <a:custGeom>
                <a:rect b="b" l="l" r="r" t="t"/>
                <a:pathLst>
                  <a:path extrusionOk="0" h="85" w="1">
                    <a:moveTo>
                      <a:pt x="0" y="85"/>
                    </a:moveTo>
                    <a:lnTo>
                      <a:pt x="0" y="0"/>
                    </a:lnTo>
                    <a:lnTo>
                      <a:pt x="0" y="0"/>
                    </a:ln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37"/>
              <p:cNvSpPr/>
              <p:nvPr/>
            </p:nvSpPr>
            <p:spPr>
              <a:xfrm>
                <a:off x="5920150" y="1869250"/>
                <a:ext cx="25" cy="11975"/>
              </a:xfrm>
              <a:custGeom>
                <a:rect b="b" l="l" r="r" t="t"/>
                <a:pathLst>
                  <a:path extrusionOk="0" h="479" w="1">
                    <a:moveTo>
                      <a:pt x="1" y="1"/>
                    </a:moveTo>
                    <a:lnTo>
                      <a:pt x="1" y="1"/>
                    </a:lnTo>
                    <a:lnTo>
                      <a:pt x="1" y="478"/>
                    </a:lnTo>
                    <a:lnTo>
                      <a:pt x="1" y="478"/>
                    </a:ln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37"/>
              <p:cNvSpPr/>
              <p:nvPr/>
            </p:nvSpPr>
            <p:spPr>
              <a:xfrm>
                <a:off x="5303225" y="967350"/>
                <a:ext cx="663975" cy="901925"/>
              </a:xfrm>
              <a:custGeom>
                <a:rect b="b" l="l" r="r" t="t"/>
                <a:pathLst>
                  <a:path extrusionOk="0" h="36077" w="26559">
                    <a:moveTo>
                      <a:pt x="23021" y="1"/>
                    </a:moveTo>
                    <a:lnTo>
                      <a:pt x="22825" y="57"/>
                    </a:lnTo>
                    <a:cubicBezTo>
                      <a:pt x="22404" y="113"/>
                      <a:pt x="22011" y="197"/>
                      <a:pt x="21618" y="309"/>
                    </a:cubicBezTo>
                    <a:cubicBezTo>
                      <a:pt x="21505" y="506"/>
                      <a:pt x="21309" y="674"/>
                      <a:pt x="20719" y="871"/>
                    </a:cubicBezTo>
                    <a:cubicBezTo>
                      <a:pt x="19231" y="1461"/>
                      <a:pt x="18361" y="1769"/>
                      <a:pt x="18361" y="1769"/>
                    </a:cubicBezTo>
                    <a:cubicBezTo>
                      <a:pt x="18080" y="1854"/>
                      <a:pt x="17799" y="1882"/>
                      <a:pt x="17491" y="1882"/>
                    </a:cubicBezTo>
                    <a:cubicBezTo>
                      <a:pt x="17013" y="1910"/>
                      <a:pt x="16648" y="1938"/>
                      <a:pt x="16255" y="2359"/>
                    </a:cubicBezTo>
                    <a:cubicBezTo>
                      <a:pt x="15694" y="2949"/>
                      <a:pt x="15188" y="3566"/>
                      <a:pt x="14739" y="4240"/>
                    </a:cubicBezTo>
                    <a:cubicBezTo>
                      <a:pt x="14543" y="4549"/>
                      <a:pt x="14430" y="4717"/>
                      <a:pt x="14318" y="4886"/>
                    </a:cubicBezTo>
                    <a:cubicBezTo>
                      <a:pt x="14094" y="5251"/>
                      <a:pt x="13841" y="5588"/>
                      <a:pt x="13532" y="5896"/>
                    </a:cubicBezTo>
                    <a:cubicBezTo>
                      <a:pt x="13392" y="6037"/>
                      <a:pt x="13251" y="6177"/>
                      <a:pt x="13139" y="6346"/>
                    </a:cubicBezTo>
                    <a:cubicBezTo>
                      <a:pt x="13027" y="6514"/>
                      <a:pt x="12858" y="6654"/>
                      <a:pt x="12690" y="6739"/>
                    </a:cubicBezTo>
                    <a:cubicBezTo>
                      <a:pt x="12325" y="7637"/>
                      <a:pt x="12634" y="8451"/>
                      <a:pt x="12858" y="9153"/>
                    </a:cubicBezTo>
                    <a:cubicBezTo>
                      <a:pt x="13027" y="9546"/>
                      <a:pt x="13111" y="9939"/>
                      <a:pt x="13111" y="10360"/>
                    </a:cubicBezTo>
                    <a:lnTo>
                      <a:pt x="13111" y="10444"/>
                    </a:lnTo>
                    <a:cubicBezTo>
                      <a:pt x="13111" y="10838"/>
                      <a:pt x="12971" y="11231"/>
                      <a:pt x="12662" y="11539"/>
                    </a:cubicBezTo>
                    <a:cubicBezTo>
                      <a:pt x="12549" y="11708"/>
                      <a:pt x="12353" y="11961"/>
                      <a:pt x="12072" y="12354"/>
                    </a:cubicBezTo>
                    <a:cubicBezTo>
                      <a:pt x="11455" y="13224"/>
                      <a:pt x="11342" y="13308"/>
                      <a:pt x="10921" y="13505"/>
                    </a:cubicBezTo>
                    <a:cubicBezTo>
                      <a:pt x="10556" y="13701"/>
                      <a:pt x="10219" y="13926"/>
                      <a:pt x="9882" y="14150"/>
                    </a:cubicBezTo>
                    <a:cubicBezTo>
                      <a:pt x="9573" y="14375"/>
                      <a:pt x="9349" y="14543"/>
                      <a:pt x="9209" y="14656"/>
                    </a:cubicBezTo>
                    <a:cubicBezTo>
                      <a:pt x="8864" y="14908"/>
                      <a:pt x="8783" y="14973"/>
                      <a:pt x="8611" y="14973"/>
                    </a:cubicBezTo>
                    <a:cubicBezTo>
                      <a:pt x="8573" y="14973"/>
                      <a:pt x="8530" y="14970"/>
                      <a:pt x="8479" y="14965"/>
                    </a:cubicBezTo>
                    <a:cubicBezTo>
                      <a:pt x="8422" y="14950"/>
                      <a:pt x="8359" y="14943"/>
                      <a:pt x="8296" y="14943"/>
                    </a:cubicBezTo>
                    <a:cubicBezTo>
                      <a:pt x="8233" y="14943"/>
                      <a:pt x="8170" y="14950"/>
                      <a:pt x="8114" y="14965"/>
                    </a:cubicBezTo>
                    <a:cubicBezTo>
                      <a:pt x="8069" y="14967"/>
                      <a:pt x="8025" y="14969"/>
                      <a:pt x="7980" y="14969"/>
                    </a:cubicBezTo>
                    <a:cubicBezTo>
                      <a:pt x="7576" y="14969"/>
                      <a:pt x="7176" y="14852"/>
                      <a:pt x="6822" y="14600"/>
                    </a:cubicBezTo>
                    <a:cubicBezTo>
                      <a:pt x="6598" y="14431"/>
                      <a:pt x="6317" y="14319"/>
                      <a:pt x="6036" y="14263"/>
                    </a:cubicBezTo>
                    <a:cubicBezTo>
                      <a:pt x="5964" y="14248"/>
                      <a:pt x="5891" y="14241"/>
                      <a:pt x="5819" y="14241"/>
                    </a:cubicBezTo>
                    <a:cubicBezTo>
                      <a:pt x="5612" y="14241"/>
                      <a:pt x="5409" y="14299"/>
                      <a:pt x="5222" y="14403"/>
                    </a:cubicBezTo>
                    <a:cubicBezTo>
                      <a:pt x="4773" y="14600"/>
                      <a:pt x="4295" y="14768"/>
                      <a:pt x="3790" y="14880"/>
                    </a:cubicBezTo>
                    <a:cubicBezTo>
                      <a:pt x="3369" y="14965"/>
                      <a:pt x="2948" y="15105"/>
                      <a:pt x="2555" y="15329"/>
                    </a:cubicBezTo>
                    <a:cubicBezTo>
                      <a:pt x="2611" y="15694"/>
                      <a:pt x="2583" y="16059"/>
                      <a:pt x="2471" y="16424"/>
                    </a:cubicBezTo>
                    <a:cubicBezTo>
                      <a:pt x="2386" y="16733"/>
                      <a:pt x="2330" y="17070"/>
                      <a:pt x="2302" y="17379"/>
                    </a:cubicBezTo>
                    <a:cubicBezTo>
                      <a:pt x="2302" y="17519"/>
                      <a:pt x="2274" y="17632"/>
                      <a:pt x="2246" y="17744"/>
                    </a:cubicBezTo>
                    <a:cubicBezTo>
                      <a:pt x="2358" y="17828"/>
                      <a:pt x="2499" y="17940"/>
                      <a:pt x="2639" y="18025"/>
                    </a:cubicBezTo>
                    <a:lnTo>
                      <a:pt x="3201" y="18277"/>
                    </a:lnTo>
                    <a:lnTo>
                      <a:pt x="2751" y="18783"/>
                    </a:lnTo>
                    <a:cubicBezTo>
                      <a:pt x="2695" y="18839"/>
                      <a:pt x="1404" y="20327"/>
                      <a:pt x="758" y="21001"/>
                    </a:cubicBezTo>
                    <a:cubicBezTo>
                      <a:pt x="505" y="21253"/>
                      <a:pt x="225" y="21562"/>
                      <a:pt x="0" y="21815"/>
                    </a:cubicBezTo>
                    <a:cubicBezTo>
                      <a:pt x="281" y="21815"/>
                      <a:pt x="646" y="21815"/>
                      <a:pt x="1123" y="21787"/>
                    </a:cubicBezTo>
                    <a:lnTo>
                      <a:pt x="1825" y="21787"/>
                    </a:lnTo>
                    <a:cubicBezTo>
                      <a:pt x="4183" y="21731"/>
                      <a:pt x="4885" y="21702"/>
                      <a:pt x="7075" y="20973"/>
                    </a:cubicBezTo>
                    <a:cubicBezTo>
                      <a:pt x="7636" y="20860"/>
                      <a:pt x="8142" y="20551"/>
                      <a:pt x="8507" y="20130"/>
                    </a:cubicBezTo>
                    <a:cubicBezTo>
                      <a:pt x="8715" y="19844"/>
                      <a:pt x="8996" y="19678"/>
                      <a:pt x="9327" y="19678"/>
                    </a:cubicBezTo>
                    <a:cubicBezTo>
                      <a:pt x="9353" y="19678"/>
                      <a:pt x="9379" y="19679"/>
                      <a:pt x="9405" y="19681"/>
                    </a:cubicBezTo>
                    <a:lnTo>
                      <a:pt x="9602" y="19681"/>
                    </a:lnTo>
                    <a:cubicBezTo>
                      <a:pt x="9882" y="19709"/>
                      <a:pt x="10135" y="19765"/>
                      <a:pt x="10416" y="19821"/>
                    </a:cubicBezTo>
                    <a:cubicBezTo>
                      <a:pt x="11061" y="20018"/>
                      <a:pt x="11651" y="20439"/>
                      <a:pt x="12100" y="21001"/>
                    </a:cubicBezTo>
                    <a:cubicBezTo>
                      <a:pt x="12437" y="21366"/>
                      <a:pt x="12606" y="21562"/>
                      <a:pt x="12914" y="21562"/>
                    </a:cubicBezTo>
                    <a:cubicBezTo>
                      <a:pt x="13251" y="21562"/>
                      <a:pt x="13813" y="21253"/>
                      <a:pt x="14543" y="20579"/>
                    </a:cubicBezTo>
                    <a:cubicBezTo>
                      <a:pt x="15273" y="19934"/>
                      <a:pt x="15946" y="19232"/>
                      <a:pt x="16592" y="18502"/>
                    </a:cubicBezTo>
                    <a:cubicBezTo>
                      <a:pt x="17137" y="17897"/>
                      <a:pt x="17421" y="17552"/>
                      <a:pt x="17871" y="17552"/>
                    </a:cubicBezTo>
                    <a:cubicBezTo>
                      <a:pt x="18047" y="17552"/>
                      <a:pt x="18248" y="17605"/>
                      <a:pt x="18501" y="17716"/>
                    </a:cubicBezTo>
                    <a:cubicBezTo>
                      <a:pt x="19456" y="18137"/>
                      <a:pt x="20270" y="18867"/>
                      <a:pt x="20775" y="19793"/>
                    </a:cubicBezTo>
                    <a:cubicBezTo>
                      <a:pt x="20916" y="19990"/>
                      <a:pt x="21084" y="20158"/>
                      <a:pt x="21281" y="20327"/>
                    </a:cubicBezTo>
                    <a:cubicBezTo>
                      <a:pt x="21674" y="20692"/>
                      <a:pt x="22319" y="21309"/>
                      <a:pt x="21842" y="22348"/>
                    </a:cubicBezTo>
                    <a:cubicBezTo>
                      <a:pt x="21112" y="23836"/>
                      <a:pt x="20747" y="24819"/>
                      <a:pt x="20747" y="25296"/>
                    </a:cubicBezTo>
                    <a:cubicBezTo>
                      <a:pt x="20719" y="25493"/>
                      <a:pt x="20719" y="25689"/>
                      <a:pt x="20691" y="25886"/>
                    </a:cubicBezTo>
                    <a:cubicBezTo>
                      <a:pt x="20691" y="26026"/>
                      <a:pt x="20663" y="26138"/>
                      <a:pt x="20663" y="26251"/>
                    </a:cubicBezTo>
                    <a:cubicBezTo>
                      <a:pt x="20663" y="26475"/>
                      <a:pt x="20691" y="26559"/>
                      <a:pt x="20860" y="26616"/>
                    </a:cubicBezTo>
                    <a:lnTo>
                      <a:pt x="20972" y="26644"/>
                    </a:lnTo>
                    <a:cubicBezTo>
                      <a:pt x="21023" y="26658"/>
                      <a:pt x="21075" y="26665"/>
                      <a:pt x="21128" y="26665"/>
                    </a:cubicBezTo>
                    <a:cubicBezTo>
                      <a:pt x="21279" y="26665"/>
                      <a:pt x="21429" y="26607"/>
                      <a:pt x="21533" y="26503"/>
                    </a:cubicBezTo>
                    <a:cubicBezTo>
                      <a:pt x="21646" y="26419"/>
                      <a:pt x="21786" y="26363"/>
                      <a:pt x="21954" y="26335"/>
                    </a:cubicBezTo>
                    <a:cubicBezTo>
                      <a:pt x="22376" y="26335"/>
                      <a:pt x="22572" y="26868"/>
                      <a:pt x="22712" y="27374"/>
                    </a:cubicBezTo>
                    <a:cubicBezTo>
                      <a:pt x="22853" y="27879"/>
                      <a:pt x="22965" y="28160"/>
                      <a:pt x="23049" y="28412"/>
                    </a:cubicBezTo>
                    <a:cubicBezTo>
                      <a:pt x="23274" y="29002"/>
                      <a:pt x="23470" y="29507"/>
                      <a:pt x="22993" y="30097"/>
                    </a:cubicBezTo>
                    <a:cubicBezTo>
                      <a:pt x="22937" y="30153"/>
                      <a:pt x="22909" y="30209"/>
                      <a:pt x="22881" y="30265"/>
                    </a:cubicBezTo>
                    <a:cubicBezTo>
                      <a:pt x="22797" y="30714"/>
                      <a:pt x="22572" y="30855"/>
                      <a:pt x="21870" y="31136"/>
                    </a:cubicBezTo>
                    <a:cubicBezTo>
                      <a:pt x="21589" y="31248"/>
                      <a:pt x="21309" y="31332"/>
                      <a:pt x="21028" y="31388"/>
                    </a:cubicBezTo>
                    <a:cubicBezTo>
                      <a:pt x="20635" y="31501"/>
                      <a:pt x="20607" y="31501"/>
                      <a:pt x="20354" y="31950"/>
                    </a:cubicBezTo>
                    <a:cubicBezTo>
                      <a:pt x="20270" y="32062"/>
                      <a:pt x="20214" y="32202"/>
                      <a:pt x="20242" y="32343"/>
                    </a:cubicBezTo>
                    <a:lnTo>
                      <a:pt x="20242" y="32427"/>
                    </a:lnTo>
                    <a:lnTo>
                      <a:pt x="20298" y="32511"/>
                    </a:lnTo>
                    <a:lnTo>
                      <a:pt x="20438" y="32680"/>
                    </a:lnTo>
                    <a:lnTo>
                      <a:pt x="20495" y="32764"/>
                    </a:lnTo>
                    <a:cubicBezTo>
                      <a:pt x="20630" y="32740"/>
                      <a:pt x="20768" y="32727"/>
                      <a:pt x="20906" y="32727"/>
                    </a:cubicBezTo>
                    <a:cubicBezTo>
                      <a:pt x="21254" y="32727"/>
                      <a:pt x="21605" y="32808"/>
                      <a:pt x="21926" y="32989"/>
                    </a:cubicBezTo>
                    <a:cubicBezTo>
                      <a:pt x="22712" y="33353"/>
                      <a:pt x="23021" y="33578"/>
                      <a:pt x="23134" y="33915"/>
                    </a:cubicBezTo>
                    <a:cubicBezTo>
                      <a:pt x="23190" y="34112"/>
                      <a:pt x="23190" y="34364"/>
                      <a:pt x="23106" y="34561"/>
                    </a:cubicBezTo>
                    <a:lnTo>
                      <a:pt x="23106" y="34617"/>
                    </a:lnTo>
                    <a:cubicBezTo>
                      <a:pt x="23134" y="34813"/>
                      <a:pt x="23499" y="35347"/>
                      <a:pt x="24425" y="35964"/>
                    </a:cubicBezTo>
                    <a:cubicBezTo>
                      <a:pt x="24481" y="36021"/>
                      <a:pt x="24565" y="36049"/>
                      <a:pt x="24650" y="36077"/>
                    </a:cubicBezTo>
                    <a:cubicBezTo>
                      <a:pt x="24678" y="35908"/>
                      <a:pt x="24706" y="35740"/>
                      <a:pt x="24734" y="35571"/>
                    </a:cubicBezTo>
                    <a:cubicBezTo>
                      <a:pt x="24734" y="35206"/>
                      <a:pt x="24846" y="34813"/>
                      <a:pt x="24987" y="34448"/>
                    </a:cubicBezTo>
                    <a:cubicBezTo>
                      <a:pt x="25352" y="33859"/>
                      <a:pt x="25745" y="33297"/>
                      <a:pt x="26222" y="32764"/>
                    </a:cubicBezTo>
                    <a:lnTo>
                      <a:pt x="26362" y="32567"/>
                    </a:lnTo>
                    <a:cubicBezTo>
                      <a:pt x="26559" y="32287"/>
                      <a:pt x="26531" y="32062"/>
                      <a:pt x="26418" y="31360"/>
                    </a:cubicBezTo>
                    <a:cubicBezTo>
                      <a:pt x="26334" y="30967"/>
                      <a:pt x="26278" y="30546"/>
                      <a:pt x="26250" y="30125"/>
                    </a:cubicBezTo>
                    <a:cubicBezTo>
                      <a:pt x="26138" y="28609"/>
                      <a:pt x="25773" y="28047"/>
                      <a:pt x="25464" y="27710"/>
                    </a:cubicBezTo>
                    <a:cubicBezTo>
                      <a:pt x="25155" y="27374"/>
                      <a:pt x="24874" y="27009"/>
                      <a:pt x="24593" y="26644"/>
                    </a:cubicBezTo>
                    <a:lnTo>
                      <a:pt x="24397" y="26335"/>
                    </a:lnTo>
                    <a:lnTo>
                      <a:pt x="24622" y="26026"/>
                    </a:lnTo>
                    <a:cubicBezTo>
                      <a:pt x="24958" y="25549"/>
                      <a:pt x="25941" y="24229"/>
                      <a:pt x="26194" y="23808"/>
                    </a:cubicBezTo>
                    <a:cubicBezTo>
                      <a:pt x="26222" y="23752"/>
                      <a:pt x="26250" y="23668"/>
                      <a:pt x="26250" y="23612"/>
                    </a:cubicBezTo>
                    <a:cubicBezTo>
                      <a:pt x="26194" y="23387"/>
                      <a:pt x="26138" y="23190"/>
                      <a:pt x="26053" y="22994"/>
                    </a:cubicBezTo>
                    <a:cubicBezTo>
                      <a:pt x="25997" y="22825"/>
                      <a:pt x="25913" y="22657"/>
                      <a:pt x="25857" y="22432"/>
                    </a:cubicBezTo>
                    <a:cubicBezTo>
                      <a:pt x="25632" y="21899"/>
                      <a:pt x="25548" y="21309"/>
                      <a:pt x="25576" y="20748"/>
                    </a:cubicBezTo>
                    <a:lnTo>
                      <a:pt x="25576" y="20355"/>
                    </a:lnTo>
                    <a:cubicBezTo>
                      <a:pt x="25576" y="19793"/>
                      <a:pt x="25520" y="19709"/>
                      <a:pt x="25211" y="19007"/>
                    </a:cubicBezTo>
                    <a:cubicBezTo>
                      <a:pt x="25099" y="18727"/>
                      <a:pt x="24930" y="18362"/>
                      <a:pt x="24706" y="17828"/>
                    </a:cubicBezTo>
                    <a:lnTo>
                      <a:pt x="24565" y="17435"/>
                    </a:lnTo>
                    <a:cubicBezTo>
                      <a:pt x="23976" y="15975"/>
                      <a:pt x="24200" y="15470"/>
                      <a:pt x="24565" y="14936"/>
                    </a:cubicBezTo>
                    <a:cubicBezTo>
                      <a:pt x="24790" y="14628"/>
                      <a:pt x="24930" y="14235"/>
                      <a:pt x="24902" y="13870"/>
                    </a:cubicBezTo>
                    <a:cubicBezTo>
                      <a:pt x="24902" y="13561"/>
                      <a:pt x="24930" y="13336"/>
                      <a:pt x="24930" y="13112"/>
                    </a:cubicBezTo>
                    <a:cubicBezTo>
                      <a:pt x="24958" y="12634"/>
                      <a:pt x="24902" y="12129"/>
                      <a:pt x="24790" y="11652"/>
                    </a:cubicBezTo>
                    <a:cubicBezTo>
                      <a:pt x="24762" y="11511"/>
                      <a:pt x="24706" y="11315"/>
                      <a:pt x="24650" y="11118"/>
                    </a:cubicBezTo>
                    <a:lnTo>
                      <a:pt x="24509" y="10613"/>
                    </a:lnTo>
                    <a:cubicBezTo>
                      <a:pt x="24369" y="10051"/>
                      <a:pt x="24313" y="9799"/>
                      <a:pt x="24285" y="9602"/>
                    </a:cubicBezTo>
                    <a:cubicBezTo>
                      <a:pt x="24172" y="9153"/>
                      <a:pt x="24032" y="8732"/>
                      <a:pt x="23835" y="8311"/>
                    </a:cubicBezTo>
                    <a:cubicBezTo>
                      <a:pt x="23527" y="7469"/>
                      <a:pt x="23442" y="7384"/>
                      <a:pt x="23358" y="7300"/>
                    </a:cubicBezTo>
                    <a:cubicBezTo>
                      <a:pt x="23162" y="7047"/>
                      <a:pt x="22993" y="6795"/>
                      <a:pt x="22881" y="6514"/>
                    </a:cubicBezTo>
                    <a:cubicBezTo>
                      <a:pt x="22544" y="5840"/>
                      <a:pt x="22319" y="5110"/>
                      <a:pt x="22179" y="4380"/>
                    </a:cubicBezTo>
                    <a:lnTo>
                      <a:pt x="22151" y="4184"/>
                    </a:lnTo>
                    <a:cubicBezTo>
                      <a:pt x="21898" y="3117"/>
                      <a:pt x="22319" y="1910"/>
                      <a:pt x="22797" y="646"/>
                    </a:cubicBezTo>
                    <a:cubicBezTo>
                      <a:pt x="22853" y="422"/>
                      <a:pt x="22937" y="225"/>
                      <a:pt x="23021" y="1"/>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37"/>
              <p:cNvSpPr/>
              <p:nvPr/>
            </p:nvSpPr>
            <p:spPr>
              <a:xfrm>
                <a:off x="3505025" y="704150"/>
                <a:ext cx="677325" cy="761550"/>
              </a:xfrm>
              <a:custGeom>
                <a:rect b="b" l="l" r="r" t="t"/>
                <a:pathLst>
                  <a:path extrusionOk="0" h="30462" w="27093">
                    <a:moveTo>
                      <a:pt x="983" y="1"/>
                    </a:moveTo>
                    <a:cubicBezTo>
                      <a:pt x="899" y="590"/>
                      <a:pt x="702" y="1994"/>
                      <a:pt x="253" y="4212"/>
                    </a:cubicBezTo>
                    <a:cubicBezTo>
                      <a:pt x="1" y="5363"/>
                      <a:pt x="85" y="5588"/>
                      <a:pt x="113" y="5616"/>
                    </a:cubicBezTo>
                    <a:cubicBezTo>
                      <a:pt x="169" y="5644"/>
                      <a:pt x="225" y="5672"/>
                      <a:pt x="281" y="5672"/>
                    </a:cubicBezTo>
                    <a:cubicBezTo>
                      <a:pt x="730" y="5812"/>
                      <a:pt x="1067" y="6149"/>
                      <a:pt x="1208" y="6598"/>
                    </a:cubicBezTo>
                    <a:cubicBezTo>
                      <a:pt x="1601" y="7637"/>
                      <a:pt x="1573" y="8086"/>
                      <a:pt x="1460" y="9041"/>
                    </a:cubicBezTo>
                    <a:cubicBezTo>
                      <a:pt x="1432" y="9462"/>
                      <a:pt x="1376" y="9967"/>
                      <a:pt x="1348" y="10669"/>
                    </a:cubicBezTo>
                    <a:lnTo>
                      <a:pt x="1348" y="11174"/>
                    </a:lnTo>
                    <a:cubicBezTo>
                      <a:pt x="1236" y="13168"/>
                      <a:pt x="1208" y="13645"/>
                      <a:pt x="1517" y="14656"/>
                    </a:cubicBezTo>
                    <a:cubicBezTo>
                      <a:pt x="1741" y="15554"/>
                      <a:pt x="1769" y="16481"/>
                      <a:pt x="1629" y="17407"/>
                    </a:cubicBezTo>
                    <a:cubicBezTo>
                      <a:pt x="1657" y="17604"/>
                      <a:pt x="1741" y="18305"/>
                      <a:pt x="1994" y="19372"/>
                    </a:cubicBezTo>
                    <a:cubicBezTo>
                      <a:pt x="2022" y="19625"/>
                      <a:pt x="2106" y="19878"/>
                      <a:pt x="2162" y="20130"/>
                    </a:cubicBezTo>
                    <a:lnTo>
                      <a:pt x="2218" y="20186"/>
                    </a:lnTo>
                    <a:cubicBezTo>
                      <a:pt x="2415" y="20383"/>
                      <a:pt x="2611" y="20608"/>
                      <a:pt x="2780" y="20860"/>
                    </a:cubicBezTo>
                    <a:cubicBezTo>
                      <a:pt x="3313" y="21618"/>
                      <a:pt x="3285" y="21955"/>
                      <a:pt x="2976" y="22685"/>
                    </a:cubicBezTo>
                    <a:cubicBezTo>
                      <a:pt x="2752" y="23218"/>
                      <a:pt x="2583" y="23752"/>
                      <a:pt x="2471" y="24341"/>
                    </a:cubicBezTo>
                    <a:cubicBezTo>
                      <a:pt x="1882" y="26784"/>
                      <a:pt x="1853" y="29030"/>
                      <a:pt x="2331" y="29732"/>
                    </a:cubicBezTo>
                    <a:lnTo>
                      <a:pt x="2415" y="29760"/>
                    </a:lnTo>
                    <a:lnTo>
                      <a:pt x="2499" y="29760"/>
                    </a:lnTo>
                    <a:cubicBezTo>
                      <a:pt x="2583" y="29788"/>
                      <a:pt x="2668" y="29816"/>
                      <a:pt x="2780" y="29844"/>
                    </a:cubicBezTo>
                    <a:lnTo>
                      <a:pt x="2920" y="29872"/>
                    </a:lnTo>
                    <a:lnTo>
                      <a:pt x="2948" y="29872"/>
                    </a:lnTo>
                    <a:lnTo>
                      <a:pt x="3117" y="29900"/>
                    </a:lnTo>
                    <a:lnTo>
                      <a:pt x="3145" y="29900"/>
                    </a:lnTo>
                    <a:lnTo>
                      <a:pt x="3313" y="29928"/>
                    </a:lnTo>
                    <a:lnTo>
                      <a:pt x="3341" y="29928"/>
                    </a:lnTo>
                    <a:lnTo>
                      <a:pt x="3538" y="29956"/>
                    </a:lnTo>
                    <a:lnTo>
                      <a:pt x="3819" y="29956"/>
                    </a:lnTo>
                    <a:lnTo>
                      <a:pt x="4015" y="29984"/>
                    </a:lnTo>
                    <a:lnTo>
                      <a:pt x="4071" y="29984"/>
                    </a:lnTo>
                    <a:lnTo>
                      <a:pt x="4296" y="30013"/>
                    </a:lnTo>
                    <a:lnTo>
                      <a:pt x="4352" y="30013"/>
                    </a:lnTo>
                    <a:lnTo>
                      <a:pt x="4577" y="30041"/>
                    </a:lnTo>
                    <a:lnTo>
                      <a:pt x="4942" y="30041"/>
                    </a:lnTo>
                    <a:lnTo>
                      <a:pt x="5222" y="30069"/>
                    </a:lnTo>
                    <a:lnTo>
                      <a:pt x="5251" y="30069"/>
                    </a:lnTo>
                    <a:lnTo>
                      <a:pt x="5531" y="30097"/>
                    </a:lnTo>
                    <a:lnTo>
                      <a:pt x="5587" y="30097"/>
                    </a:lnTo>
                    <a:lnTo>
                      <a:pt x="5896" y="30125"/>
                    </a:lnTo>
                    <a:lnTo>
                      <a:pt x="6289" y="30125"/>
                    </a:lnTo>
                    <a:lnTo>
                      <a:pt x="6626" y="30153"/>
                    </a:lnTo>
                    <a:lnTo>
                      <a:pt x="6654" y="30153"/>
                    </a:lnTo>
                    <a:lnTo>
                      <a:pt x="6991" y="30181"/>
                    </a:lnTo>
                    <a:lnTo>
                      <a:pt x="7384" y="30181"/>
                    </a:lnTo>
                    <a:cubicBezTo>
                      <a:pt x="9462" y="30293"/>
                      <a:pt x="11904" y="30349"/>
                      <a:pt x="14234" y="30406"/>
                    </a:cubicBezTo>
                    <a:lnTo>
                      <a:pt x="15526" y="30406"/>
                    </a:lnTo>
                    <a:lnTo>
                      <a:pt x="16705" y="30434"/>
                    </a:lnTo>
                    <a:lnTo>
                      <a:pt x="17154" y="30434"/>
                    </a:lnTo>
                    <a:lnTo>
                      <a:pt x="18951" y="30462"/>
                    </a:lnTo>
                    <a:lnTo>
                      <a:pt x="22432" y="30462"/>
                    </a:lnTo>
                    <a:lnTo>
                      <a:pt x="22460" y="30434"/>
                    </a:lnTo>
                    <a:lnTo>
                      <a:pt x="22488" y="30406"/>
                    </a:lnTo>
                    <a:lnTo>
                      <a:pt x="22573" y="30321"/>
                    </a:lnTo>
                    <a:lnTo>
                      <a:pt x="22601" y="30293"/>
                    </a:lnTo>
                    <a:cubicBezTo>
                      <a:pt x="22629" y="30265"/>
                      <a:pt x="22629" y="30237"/>
                      <a:pt x="22657" y="30209"/>
                    </a:cubicBezTo>
                    <a:lnTo>
                      <a:pt x="22685" y="30181"/>
                    </a:lnTo>
                    <a:cubicBezTo>
                      <a:pt x="22685" y="30153"/>
                      <a:pt x="22713" y="30125"/>
                      <a:pt x="22713" y="30069"/>
                    </a:cubicBezTo>
                    <a:cubicBezTo>
                      <a:pt x="22657" y="29563"/>
                      <a:pt x="22657" y="29563"/>
                      <a:pt x="22292" y="28328"/>
                    </a:cubicBezTo>
                    <a:cubicBezTo>
                      <a:pt x="22236" y="28160"/>
                      <a:pt x="22208" y="28047"/>
                      <a:pt x="22180" y="27963"/>
                    </a:cubicBezTo>
                    <a:cubicBezTo>
                      <a:pt x="22123" y="27991"/>
                      <a:pt x="22039" y="27991"/>
                      <a:pt x="21983" y="27991"/>
                    </a:cubicBezTo>
                    <a:cubicBezTo>
                      <a:pt x="21730" y="27991"/>
                      <a:pt x="21478" y="27879"/>
                      <a:pt x="21281" y="27739"/>
                    </a:cubicBezTo>
                    <a:cubicBezTo>
                      <a:pt x="21057" y="27570"/>
                      <a:pt x="20888" y="27458"/>
                      <a:pt x="20748" y="27374"/>
                    </a:cubicBezTo>
                    <a:cubicBezTo>
                      <a:pt x="20158" y="26980"/>
                      <a:pt x="19625" y="26531"/>
                      <a:pt x="19119" y="26054"/>
                    </a:cubicBezTo>
                    <a:cubicBezTo>
                      <a:pt x="18895" y="25829"/>
                      <a:pt x="18642" y="25661"/>
                      <a:pt x="18418" y="25464"/>
                    </a:cubicBezTo>
                    <a:lnTo>
                      <a:pt x="18305" y="25493"/>
                    </a:lnTo>
                    <a:lnTo>
                      <a:pt x="18221" y="25493"/>
                    </a:lnTo>
                    <a:cubicBezTo>
                      <a:pt x="17828" y="25464"/>
                      <a:pt x="17463" y="25380"/>
                      <a:pt x="17098" y="25212"/>
                    </a:cubicBezTo>
                    <a:cubicBezTo>
                      <a:pt x="16200" y="24791"/>
                      <a:pt x="15947" y="24650"/>
                      <a:pt x="15891" y="24313"/>
                    </a:cubicBezTo>
                    <a:cubicBezTo>
                      <a:pt x="15891" y="24201"/>
                      <a:pt x="15919" y="24117"/>
                      <a:pt x="15975" y="24033"/>
                    </a:cubicBezTo>
                    <a:cubicBezTo>
                      <a:pt x="15666" y="23415"/>
                      <a:pt x="15891" y="22797"/>
                      <a:pt x="16200" y="21955"/>
                    </a:cubicBezTo>
                    <a:cubicBezTo>
                      <a:pt x="16284" y="21731"/>
                      <a:pt x="16396" y="21450"/>
                      <a:pt x="16508" y="21141"/>
                    </a:cubicBezTo>
                    <a:cubicBezTo>
                      <a:pt x="16537" y="21029"/>
                      <a:pt x="16565" y="20944"/>
                      <a:pt x="16565" y="20888"/>
                    </a:cubicBezTo>
                    <a:cubicBezTo>
                      <a:pt x="16424" y="20832"/>
                      <a:pt x="16284" y="20720"/>
                      <a:pt x="16172" y="20608"/>
                    </a:cubicBezTo>
                    <a:cubicBezTo>
                      <a:pt x="15694" y="19990"/>
                      <a:pt x="15779" y="19372"/>
                      <a:pt x="15891" y="18586"/>
                    </a:cubicBezTo>
                    <a:lnTo>
                      <a:pt x="15919" y="18333"/>
                    </a:lnTo>
                    <a:cubicBezTo>
                      <a:pt x="16003" y="17632"/>
                      <a:pt x="16172" y="17351"/>
                      <a:pt x="16593" y="17295"/>
                    </a:cubicBezTo>
                    <a:lnTo>
                      <a:pt x="16621" y="17295"/>
                    </a:lnTo>
                    <a:cubicBezTo>
                      <a:pt x="16785" y="17178"/>
                      <a:pt x="16968" y="17119"/>
                      <a:pt x="17138" y="17119"/>
                    </a:cubicBezTo>
                    <a:cubicBezTo>
                      <a:pt x="17172" y="17119"/>
                      <a:pt x="17206" y="17122"/>
                      <a:pt x="17238" y="17126"/>
                    </a:cubicBezTo>
                    <a:lnTo>
                      <a:pt x="17351" y="17126"/>
                    </a:lnTo>
                    <a:cubicBezTo>
                      <a:pt x="17575" y="17126"/>
                      <a:pt x="17772" y="17098"/>
                      <a:pt x="17968" y="16986"/>
                    </a:cubicBezTo>
                    <a:cubicBezTo>
                      <a:pt x="18137" y="16845"/>
                      <a:pt x="18221" y="16509"/>
                      <a:pt x="18389" y="15891"/>
                    </a:cubicBezTo>
                    <a:cubicBezTo>
                      <a:pt x="18474" y="15498"/>
                      <a:pt x="18586" y="15077"/>
                      <a:pt x="18726" y="14571"/>
                    </a:cubicBezTo>
                    <a:cubicBezTo>
                      <a:pt x="19091" y="13533"/>
                      <a:pt x="19007" y="13112"/>
                      <a:pt x="19007" y="13112"/>
                    </a:cubicBezTo>
                    <a:lnTo>
                      <a:pt x="19007" y="13055"/>
                    </a:lnTo>
                    <a:lnTo>
                      <a:pt x="19007" y="13027"/>
                    </a:lnTo>
                    <a:cubicBezTo>
                      <a:pt x="18979" y="12859"/>
                      <a:pt x="18979" y="12662"/>
                      <a:pt x="18979" y="12466"/>
                    </a:cubicBezTo>
                    <a:lnTo>
                      <a:pt x="19007" y="11792"/>
                    </a:lnTo>
                    <a:lnTo>
                      <a:pt x="19091" y="11848"/>
                    </a:lnTo>
                    <a:cubicBezTo>
                      <a:pt x="19148" y="11680"/>
                      <a:pt x="19232" y="11539"/>
                      <a:pt x="19316" y="11399"/>
                    </a:cubicBezTo>
                    <a:lnTo>
                      <a:pt x="19541" y="11146"/>
                    </a:lnTo>
                    <a:cubicBezTo>
                      <a:pt x="19793" y="10894"/>
                      <a:pt x="19990" y="10557"/>
                      <a:pt x="20102" y="10220"/>
                    </a:cubicBezTo>
                    <a:cubicBezTo>
                      <a:pt x="20270" y="9490"/>
                      <a:pt x="20551" y="9378"/>
                      <a:pt x="21646" y="8956"/>
                    </a:cubicBezTo>
                    <a:lnTo>
                      <a:pt x="22067" y="8788"/>
                    </a:lnTo>
                    <a:cubicBezTo>
                      <a:pt x="23078" y="8395"/>
                      <a:pt x="23134" y="8283"/>
                      <a:pt x="23359" y="7862"/>
                    </a:cubicBezTo>
                    <a:cubicBezTo>
                      <a:pt x="23443" y="7721"/>
                      <a:pt x="23527" y="7553"/>
                      <a:pt x="23639" y="7356"/>
                    </a:cubicBezTo>
                    <a:cubicBezTo>
                      <a:pt x="24033" y="6711"/>
                      <a:pt x="24229" y="6598"/>
                      <a:pt x="24538" y="6430"/>
                    </a:cubicBezTo>
                    <a:cubicBezTo>
                      <a:pt x="24734" y="6346"/>
                      <a:pt x="24931" y="6233"/>
                      <a:pt x="25127" y="6093"/>
                    </a:cubicBezTo>
                    <a:cubicBezTo>
                      <a:pt x="25689" y="5672"/>
                      <a:pt x="25773" y="5616"/>
                      <a:pt x="26110" y="5616"/>
                    </a:cubicBezTo>
                    <a:cubicBezTo>
                      <a:pt x="26363" y="5616"/>
                      <a:pt x="26615" y="5588"/>
                      <a:pt x="26840" y="5531"/>
                    </a:cubicBezTo>
                    <a:lnTo>
                      <a:pt x="27093" y="5503"/>
                    </a:lnTo>
                    <a:cubicBezTo>
                      <a:pt x="27008" y="5307"/>
                      <a:pt x="26952" y="5110"/>
                      <a:pt x="26952" y="4914"/>
                    </a:cubicBezTo>
                    <a:lnTo>
                      <a:pt x="26587" y="4661"/>
                    </a:lnTo>
                    <a:lnTo>
                      <a:pt x="26447" y="4717"/>
                    </a:lnTo>
                    <a:cubicBezTo>
                      <a:pt x="26194" y="4830"/>
                      <a:pt x="25942" y="4886"/>
                      <a:pt x="25661" y="4914"/>
                    </a:cubicBezTo>
                    <a:cubicBezTo>
                      <a:pt x="25352" y="4914"/>
                      <a:pt x="25071" y="4830"/>
                      <a:pt x="24819" y="4633"/>
                    </a:cubicBezTo>
                    <a:cubicBezTo>
                      <a:pt x="24762" y="4577"/>
                      <a:pt x="24678" y="4549"/>
                      <a:pt x="24594" y="4521"/>
                    </a:cubicBezTo>
                    <a:cubicBezTo>
                      <a:pt x="24285" y="4521"/>
                      <a:pt x="23948" y="4577"/>
                      <a:pt x="23668" y="4745"/>
                    </a:cubicBezTo>
                    <a:lnTo>
                      <a:pt x="23331" y="4858"/>
                    </a:lnTo>
                    <a:cubicBezTo>
                      <a:pt x="23204" y="4886"/>
                      <a:pt x="23071" y="4900"/>
                      <a:pt x="22941" y="4900"/>
                    </a:cubicBezTo>
                    <a:cubicBezTo>
                      <a:pt x="22811" y="4900"/>
                      <a:pt x="22685" y="4886"/>
                      <a:pt x="22573" y="4858"/>
                    </a:cubicBezTo>
                    <a:lnTo>
                      <a:pt x="22545" y="4914"/>
                    </a:lnTo>
                    <a:cubicBezTo>
                      <a:pt x="22488" y="5082"/>
                      <a:pt x="22320" y="5194"/>
                      <a:pt x="22123" y="5194"/>
                    </a:cubicBezTo>
                    <a:cubicBezTo>
                      <a:pt x="21674" y="5138"/>
                      <a:pt x="21253" y="5026"/>
                      <a:pt x="20860" y="4830"/>
                    </a:cubicBezTo>
                    <a:cubicBezTo>
                      <a:pt x="20361" y="4657"/>
                      <a:pt x="20072" y="4615"/>
                      <a:pt x="19921" y="4615"/>
                    </a:cubicBezTo>
                    <a:cubicBezTo>
                      <a:pt x="19851" y="4615"/>
                      <a:pt x="19811" y="4624"/>
                      <a:pt x="19793" y="4633"/>
                    </a:cubicBezTo>
                    <a:cubicBezTo>
                      <a:pt x="19737" y="4773"/>
                      <a:pt x="19625" y="4886"/>
                      <a:pt x="19456" y="4886"/>
                    </a:cubicBezTo>
                    <a:cubicBezTo>
                      <a:pt x="19232" y="4886"/>
                      <a:pt x="19176" y="4830"/>
                      <a:pt x="18221" y="3847"/>
                    </a:cubicBezTo>
                    <a:cubicBezTo>
                      <a:pt x="17266" y="2864"/>
                      <a:pt x="17098" y="2134"/>
                      <a:pt x="16986" y="1769"/>
                    </a:cubicBezTo>
                    <a:lnTo>
                      <a:pt x="16986" y="1685"/>
                    </a:lnTo>
                    <a:lnTo>
                      <a:pt x="16873" y="1685"/>
                    </a:lnTo>
                    <a:cubicBezTo>
                      <a:pt x="16565" y="1713"/>
                      <a:pt x="16256" y="1741"/>
                      <a:pt x="15947" y="1797"/>
                    </a:cubicBezTo>
                    <a:cubicBezTo>
                      <a:pt x="15498" y="1854"/>
                      <a:pt x="15049" y="1910"/>
                      <a:pt x="14599" y="1910"/>
                    </a:cubicBezTo>
                    <a:cubicBezTo>
                      <a:pt x="14459" y="1910"/>
                      <a:pt x="14291" y="1910"/>
                      <a:pt x="14122" y="1882"/>
                    </a:cubicBezTo>
                    <a:cubicBezTo>
                      <a:pt x="14073" y="1872"/>
                      <a:pt x="14041" y="1859"/>
                      <a:pt x="13992" y="1859"/>
                    </a:cubicBezTo>
                    <a:cubicBezTo>
                      <a:pt x="13900" y="1859"/>
                      <a:pt x="13747" y="1905"/>
                      <a:pt x="13308" y="2106"/>
                    </a:cubicBezTo>
                    <a:cubicBezTo>
                      <a:pt x="13168" y="2162"/>
                      <a:pt x="13055" y="2219"/>
                      <a:pt x="12943" y="2331"/>
                    </a:cubicBezTo>
                    <a:cubicBezTo>
                      <a:pt x="12887" y="2499"/>
                      <a:pt x="12746" y="2640"/>
                      <a:pt x="12550" y="2640"/>
                    </a:cubicBezTo>
                    <a:cubicBezTo>
                      <a:pt x="12466" y="2640"/>
                      <a:pt x="12381" y="2612"/>
                      <a:pt x="12269" y="2584"/>
                    </a:cubicBezTo>
                    <a:cubicBezTo>
                      <a:pt x="12101" y="2527"/>
                      <a:pt x="11820" y="2471"/>
                      <a:pt x="11315" y="2359"/>
                    </a:cubicBezTo>
                    <a:cubicBezTo>
                      <a:pt x="10585" y="2219"/>
                      <a:pt x="9883" y="1966"/>
                      <a:pt x="9237" y="1629"/>
                    </a:cubicBezTo>
                    <a:cubicBezTo>
                      <a:pt x="9097" y="1601"/>
                      <a:pt x="8984" y="1517"/>
                      <a:pt x="8872" y="1404"/>
                    </a:cubicBezTo>
                    <a:cubicBezTo>
                      <a:pt x="8255" y="731"/>
                      <a:pt x="6823" y="225"/>
                      <a:pt x="6205" y="29"/>
                    </a:cubicBezTo>
                    <a:cubicBezTo>
                      <a:pt x="5798" y="115"/>
                      <a:pt x="5374" y="151"/>
                      <a:pt x="4946" y="151"/>
                    </a:cubicBezTo>
                    <a:cubicBezTo>
                      <a:pt x="4814" y="151"/>
                      <a:pt x="4681" y="148"/>
                      <a:pt x="4549" y="141"/>
                    </a:cubicBezTo>
                    <a:cubicBezTo>
                      <a:pt x="3650" y="85"/>
                      <a:pt x="2471" y="57"/>
                      <a:pt x="983" y="1"/>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37"/>
              <p:cNvSpPr/>
              <p:nvPr/>
            </p:nvSpPr>
            <p:spPr>
              <a:xfrm>
                <a:off x="3917725" y="990525"/>
                <a:ext cx="539050" cy="714525"/>
              </a:xfrm>
              <a:custGeom>
                <a:rect b="b" l="l" r="r" t="t"/>
                <a:pathLst>
                  <a:path extrusionOk="0" h="28581" w="21562">
                    <a:moveTo>
                      <a:pt x="6486" y="0"/>
                    </a:moveTo>
                    <a:cubicBezTo>
                      <a:pt x="6261" y="28"/>
                      <a:pt x="6037" y="56"/>
                      <a:pt x="5840" y="112"/>
                    </a:cubicBezTo>
                    <a:cubicBezTo>
                      <a:pt x="5756" y="112"/>
                      <a:pt x="5700" y="141"/>
                      <a:pt x="5644" y="169"/>
                    </a:cubicBezTo>
                    <a:cubicBezTo>
                      <a:pt x="5615" y="197"/>
                      <a:pt x="5615" y="225"/>
                      <a:pt x="5587" y="253"/>
                    </a:cubicBezTo>
                    <a:cubicBezTo>
                      <a:pt x="5447" y="562"/>
                      <a:pt x="5222" y="842"/>
                      <a:pt x="4970" y="1067"/>
                    </a:cubicBezTo>
                    <a:cubicBezTo>
                      <a:pt x="4605" y="1404"/>
                      <a:pt x="4464" y="1544"/>
                      <a:pt x="4268" y="1544"/>
                    </a:cubicBezTo>
                    <a:cubicBezTo>
                      <a:pt x="4212" y="1544"/>
                      <a:pt x="4156" y="1516"/>
                      <a:pt x="4071" y="1488"/>
                    </a:cubicBezTo>
                    <a:cubicBezTo>
                      <a:pt x="4029" y="1474"/>
                      <a:pt x="3980" y="1467"/>
                      <a:pt x="3927" y="1467"/>
                    </a:cubicBezTo>
                    <a:cubicBezTo>
                      <a:pt x="3875" y="1467"/>
                      <a:pt x="3819" y="1474"/>
                      <a:pt x="3762" y="1488"/>
                    </a:cubicBezTo>
                    <a:cubicBezTo>
                      <a:pt x="3594" y="1516"/>
                      <a:pt x="3398" y="1544"/>
                      <a:pt x="3229" y="1544"/>
                    </a:cubicBezTo>
                    <a:cubicBezTo>
                      <a:pt x="3257" y="2190"/>
                      <a:pt x="3145" y="2836"/>
                      <a:pt x="2920" y="3453"/>
                    </a:cubicBezTo>
                    <a:cubicBezTo>
                      <a:pt x="2752" y="3903"/>
                      <a:pt x="2668" y="4324"/>
                      <a:pt x="2583" y="4689"/>
                    </a:cubicBezTo>
                    <a:cubicBezTo>
                      <a:pt x="2415" y="5390"/>
                      <a:pt x="2275" y="6008"/>
                      <a:pt x="1825" y="6317"/>
                    </a:cubicBezTo>
                    <a:cubicBezTo>
                      <a:pt x="1545" y="6485"/>
                      <a:pt x="1208" y="6570"/>
                      <a:pt x="843" y="6570"/>
                    </a:cubicBezTo>
                    <a:lnTo>
                      <a:pt x="702" y="6570"/>
                    </a:lnTo>
                    <a:cubicBezTo>
                      <a:pt x="674" y="6556"/>
                      <a:pt x="646" y="6549"/>
                      <a:pt x="618" y="6549"/>
                    </a:cubicBezTo>
                    <a:cubicBezTo>
                      <a:pt x="590" y="6549"/>
                      <a:pt x="562" y="6556"/>
                      <a:pt x="534" y="6570"/>
                    </a:cubicBezTo>
                    <a:cubicBezTo>
                      <a:pt x="450" y="6626"/>
                      <a:pt x="365" y="6682"/>
                      <a:pt x="253" y="6682"/>
                    </a:cubicBezTo>
                    <a:lnTo>
                      <a:pt x="197" y="6682"/>
                    </a:lnTo>
                    <a:cubicBezTo>
                      <a:pt x="169" y="6794"/>
                      <a:pt x="141" y="6878"/>
                      <a:pt x="141" y="6991"/>
                    </a:cubicBezTo>
                    <a:lnTo>
                      <a:pt x="113" y="7243"/>
                    </a:lnTo>
                    <a:cubicBezTo>
                      <a:pt x="29" y="7889"/>
                      <a:pt x="0" y="8142"/>
                      <a:pt x="141" y="8366"/>
                    </a:cubicBezTo>
                    <a:cubicBezTo>
                      <a:pt x="141" y="8394"/>
                      <a:pt x="169" y="8423"/>
                      <a:pt x="197" y="8451"/>
                    </a:cubicBezTo>
                    <a:cubicBezTo>
                      <a:pt x="225" y="8479"/>
                      <a:pt x="225" y="8507"/>
                      <a:pt x="309" y="8507"/>
                    </a:cubicBezTo>
                    <a:lnTo>
                      <a:pt x="394" y="8507"/>
                    </a:lnTo>
                    <a:cubicBezTo>
                      <a:pt x="411" y="8504"/>
                      <a:pt x="428" y="8502"/>
                      <a:pt x="446" y="8502"/>
                    </a:cubicBezTo>
                    <a:cubicBezTo>
                      <a:pt x="596" y="8502"/>
                      <a:pt x="739" y="8608"/>
                      <a:pt x="815" y="8759"/>
                    </a:cubicBezTo>
                    <a:cubicBezTo>
                      <a:pt x="955" y="9040"/>
                      <a:pt x="871" y="9349"/>
                      <a:pt x="674" y="9995"/>
                    </a:cubicBezTo>
                    <a:cubicBezTo>
                      <a:pt x="562" y="10332"/>
                      <a:pt x="478" y="10612"/>
                      <a:pt x="365" y="10865"/>
                    </a:cubicBezTo>
                    <a:cubicBezTo>
                      <a:pt x="85" y="11651"/>
                      <a:pt x="29" y="11904"/>
                      <a:pt x="113" y="12100"/>
                    </a:cubicBezTo>
                    <a:cubicBezTo>
                      <a:pt x="225" y="12269"/>
                      <a:pt x="281" y="12465"/>
                      <a:pt x="253" y="12690"/>
                    </a:cubicBezTo>
                    <a:cubicBezTo>
                      <a:pt x="394" y="12746"/>
                      <a:pt x="590" y="12830"/>
                      <a:pt x="899" y="12971"/>
                    </a:cubicBezTo>
                    <a:cubicBezTo>
                      <a:pt x="1123" y="13111"/>
                      <a:pt x="1404" y="13195"/>
                      <a:pt x="1685" y="13223"/>
                    </a:cubicBezTo>
                    <a:lnTo>
                      <a:pt x="1769" y="13223"/>
                    </a:lnTo>
                    <a:cubicBezTo>
                      <a:pt x="1825" y="13223"/>
                      <a:pt x="1881" y="13195"/>
                      <a:pt x="1938" y="13195"/>
                    </a:cubicBezTo>
                    <a:cubicBezTo>
                      <a:pt x="2162" y="13195"/>
                      <a:pt x="2359" y="13336"/>
                      <a:pt x="3061" y="13953"/>
                    </a:cubicBezTo>
                    <a:cubicBezTo>
                      <a:pt x="3538" y="14431"/>
                      <a:pt x="4071" y="14852"/>
                      <a:pt x="4633" y="15217"/>
                    </a:cubicBezTo>
                    <a:cubicBezTo>
                      <a:pt x="4773" y="15301"/>
                      <a:pt x="4942" y="15413"/>
                      <a:pt x="5166" y="15582"/>
                    </a:cubicBezTo>
                    <a:cubicBezTo>
                      <a:pt x="5279" y="15666"/>
                      <a:pt x="5391" y="15722"/>
                      <a:pt x="5531" y="15722"/>
                    </a:cubicBezTo>
                    <a:lnTo>
                      <a:pt x="5644" y="15722"/>
                    </a:lnTo>
                    <a:cubicBezTo>
                      <a:pt x="5700" y="15694"/>
                      <a:pt x="5756" y="15666"/>
                      <a:pt x="5840" y="15666"/>
                    </a:cubicBezTo>
                    <a:cubicBezTo>
                      <a:pt x="6233" y="15666"/>
                      <a:pt x="6373" y="16171"/>
                      <a:pt x="6514" y="16648"/>
                    </a:cubicBezTo>
                    <a:cubicBezTo>
                      <a:pt x="6907" y="17996"/>
                      <a:pt x="6907" y="18024"/>
                      <a:pt x="6963" y="18614"/>
                    </a:cubicBezTo>
                    <a:cubicBezTo>
                      <a:pt x="7019" y="19007"/>
                      <a:pt x="6879" y="19400"/>
                      <a:pt x="6626" y="19681"/>
                    </a:cubicBezTo>
                    <a:lnTo>
                      <a:pt x="6626" y="19709"/>
                    </a:lnTo>
                    <a:cubicBezTo>
                      <a:pt x="6682" y="19793"/>
                      <a:pt x="6738" y="19905"/>
                      <a:pt x="6795" y="20017"/>
                    </a:cubicBezTo>
                    <a:lnTo>
                      <a:pt x="6823" y="20046"/>
                    </a:lnTo>
                    <a:cubicBezTo>
                      <a:pt x="6879" y="20158"/>
                      <a:pt x="6935" y="20298"/>
                      <a:pt x="6991" y="20410"/>
                    </a:cubicBezTo>
                    <a:cubicBezTo>
                      <a:pt x="7103" y="20691"/>
                      <a:pt x="7160" y="21000"/>
                      <a:pt x="7216" y="21309"/>
                    </a:cubicBezTo>
                    <a:cubicBezTo>
                      <a:pt x="7272" y="21646"/>
                      <a:pt x="7356" y="22123"/>
                      <a:pt x="7553" y="23050"/>
                    </a:cubicBezTo>
                    <a:cubicBezTo>
                      <a:pt x="7749" y="23836"/>
                      <a:pt x="7777" y="23836"/>
                      <a:pt x="8002" y="23864"/>
                    </a:cubicBezTo>
                    <a:cubicBezTo>
                      <a:pt x="8479" y="23920"/>
                      <a:pt x="8900" y="24088"/>
                      <a:pt x="9265" y="24397"/>
                    </a:cubicBezTo>
                    <a:cubicBezTo>
                      <a:pt x="9742" y="24734"/>
                      <a:pt x="9995" y="24931"/>
                      <a:pt x="10192" y="25043"/>
                    </a:cubicBezTo>
                    <a:cubicBezTo>
                      <a:pt x="10332" y="25155"/>
                      <a:pt x="10444" y="25211"/>
                      <a:pt x="10557" y="25296"/>
                    </a:cubicBezTo>
                    <a:cubicBezTo>
                      <a:pt x="10809" y="25492"/>
                      <a:pt x="11034" y="25689"/>
                      <a:pt x="11258" y="25913"/>
                    </a:cubicBezTo>
                    <a:lnTo>
                      <a:pt x="11287" y="25969"/>
                    </a:lnTo>
                    <a:cubicBezTo>
                      <a:pt x="11371" y="26025"/>
                      <a:pt x="11427" y="26082"/>
                      <a:pt x="11483" y="26138"/>
                    </a:cubicBezTo>
                    <a:lnTo>
                      <a:pt x="11539" y="26222"/>
                    </a:lnTo>
                    <a:cubicBezTo>
                      <a:pt x="11567" y="26250"/>
                      <a:pt x="11623" y="26306"/>
                      <a:pt x="11651" y="26362"/>
                    </a:cubicBezTo>
                    <a:lnTo>
                      <a:pt x="11708" y="26418"/>
                    </a:lnTo>
                    <a:cubicBezTo>
                      <a:pt x="11736" y="26475"/>
                      <a:pt x="11736" y="26503"/>
                      <a:pt x="11764" y="26559"/>
                    </a:cubicBezTo>
                    <a:cubicBezTo>
                      <a:pt x="11792" y="26587"/>
                      <a:pt x="11792" y="26615"/>
                      <a:pt x="11820" y="26643"/>
                    </a:cubicBezTo>
                    <a:cubicBezTo>
                      <a:pt x="11820" y="26671"/>
                      <a:pt x="11848" y="26699"/>
                      <a:pt x="11848" y="26755"/>
                    </a:cubicBezTo>
                    <a:cubicBezTo>
                      <a:pt x="11876" y="26783"/>
                      <a:pt x="11876" y="26812"/>
                      <a:pt x="11876" y="26840"/>
                    </a:cubicBezTo>
                    <a:cubicBezTo>
                      <a:pt x="11904" y="26868"/>
                      <a:pt x="11904" y="26924"/>
                      <a:pt x="11932" y="26952"/>
                    </a:cubicBezTo>
                    <a:cubicBezTo>
                      <a:pt x="11932" y="27008"/>
                      <a:pt x="11932" y="27008"/>
                      <a:pt x="11932" y="27064"/>
                    </a:cubicBezTo>
                    <a:lnTo>
                      <a:pt x="11932" y="27177"/>
                    </a:lnTo>
                    <a:lnTo>
                      <a:pt x="11932" y="27289"/>
                    </a:lnTo>
                    <a:lnTo>
                      <a:pt x="11932" y="27429"/>
                    </a:lnTo>
                    <a:lnTo>
                      <a:pt x="11932" y="27541"/>
                    </a:lnTo>
                    <a:lnTo>
                      <a:pt x="11932" y="27570"/>
                    </a:lnTo>
                    <a:lnTo>
                      <a:pt x="11988" y="27654"/>
                    </a:lnTo>
                    <a:lnTo>
                      <a:pt x="12073" y="27766"/>
                    </a:lnTo>
                    <a:lnTo>
                      <a:pt x="12213" y="27878"/>
                    </a:lnTo>
                    <a:lnTo>
                      <a:pt x="12297" y="27991"/>
                    </a:lnTo>
                    <a:lnTo>
                      <a:pt x="12438" y="28103"/>
                    </a:lnTo>
                    <a:lnTo>
                      <a:pt x="12550" y="28187"/>
                    </a:lnTo>
                    <a:lnTo>
                      <a:pt x="12690" y="28271"/>
                    </a:lnTo>
                    <a:lnTo>
                      <a:pt x="12803" y="28328"/>
                    </a:lnTo>
                    <a:lnTo>
                      <a:pt x="12943" y="28412"/>
                    </a:lnTo>
                    <a:lnTo>
                      <a:pt x="13055" y="28440"/>
                    </a:lnTo>
                    <a:lnTo>
                      <a:pt x="13224" y="28496"/>
                    </a:lnTo>
                    <a:lnTo>
                      <a:pt x="13336" y="28524"/>
                    </a:lnTo>
                    <a:cubicBezTo>
                      <a:pt x="13392" y="28524"/>
                      <a:pt x="13448" y="28552"/>
                      <a:pt x="13533" y="28552"/>
                    </a:cubicBezTo>
                    <a:lnTo>
                      <a:pt x="13617" y="28580"/>
                    </a:lnTo>
                    <a:lnTo>
                      <a:pt x="13926" y="28580"/>
                    </a:lnTo>
                    <a:cubicBezTo>
                      <a:pt x="14094" y="28580"/>
                      <a:pt x="14262" y="28580"/>
                      <a:pt x="14403" y="28552"/>
                    </a:cubicBezTo>
                    <a:lnTo>
                      <a:pt x="14459" y="28552"/>
                    </a:lnTo>
                    <a:cubicBezTo>
                      <a:pt x="14627" y="28524"/>
                      <a:pt x="14796" y="28468"/>
                      <a:pt x="14936" y="28440"/>
                    </a:cubicBezTo>
                    <a:lnTo>
                      <a:pt x="15020" y="28412"/>
                    </a:lnTo>
                    <a:cubicBezTo>
                      <a:pt x="15161" y="28356"/>
                      <a:pt x="15329" y="28300"/>
                      <a:pt x="15470" y="28243"/>
                    </a:cubicBezTo>
                    <a:lnTo>
                      <a:pt x="15554" y="28215"/>
                    </a:lnTo>
                    <a:cubicBezTo>
                      <a:pt x="15722" y="28159"/>
                      <a:pt x="15863" y="28075"/>
                      <a:pt x="16031" y="27991"/>
                    </a:cubicBezTo>
                    <a:lnTo>
                      <a:pt x="16059" y="27963"/>
                    </a:lnTo>
                    <a:cubicBezTo>
                      <a:pt x="16424" y="27766"/>
                      <a:pt x="16761" y="27570"/>
                      <a:pt x="17098" y="27345"/>
                    </a:cubicBezTo>
                    <a:cubicBezTo>
                      <a:pt x="17266" y="27233"/>
                      <a:pt x="17435" y="27092"/>
                      <a:pt x="17575" y="26980"/>
                    </a:cubicBezTo>
                    <a:cubicBezTo>
                      <a:pt x="17744" y="26868"/>
                      <a:pt x="17912" y="26727"/>
                      <a:pt x="18053" y="26615"/>
                    </a:cubicBezTo>
                    <a:cubicBezTo>
                      <a:pt x="19007" y="25829"/>
                      <a:pt x="19877" y="24959"/>
                      <a:pt x="20663" y="24032"/>
                    </a:cubicBezTo>
                    <a:cubicBezTo>
                      <a:pt x="20663" y="23583"/>
                      <a:pt x="20607" y="22488"/>
                      <a:pt x="20551" y="21927"/>
                    </a:cubicBezTo>
                    <a:cubicBezTo>
                      <a:pt x="20551" y="21758"/>
                      <a:pt x="20523" y="21618"/>
                      <a:pt x="20467" y="21477"/>
                    </a:cubicBezTo>
                    <a:cubicBezTo>
                      <a:pt x="20383" y="21309"/>
                      <a:pt x="20327" y="21140"/>
                      <a:pt x="20299" y="20972"/>
                    </a:cubicBezTo>
                    <a:cubicBezTo>
                      <a:pt x="20242" y="20523"/>
                      <a:pt x="20383" y="20102"/>
                      <a:pt x="20635" y="19765"/>
                    </a:cubicBezTo>
                    <a:cubicBezTo>
                      <a:pt x="20832" y="19484"/>
                      <a:pt x="20972" y="19231"/>
                      <a:pt x="21113" y="18951"/>
                    </a:cubicBezTo>
                    <a:cubicBezTo>
                      <a:pt x="21393" y="18389"/>
                      <a:pt x="21337" y="18249"/>
                      <a:pt x="21113" y="17463"/>
                    </a:cubicBezTo>
                    <a:cubicBezTo>
                      <a:pt x="21028" y="17154"/>
                      <a:pt x="20916" y="16761"/>
                      <a:pt x="20776" y="16284"/>
                    </a:cubicBezTo>
                    <a:cubicBezTo>
                      <a:pt x="20467" y="14908"/>
                      <a:pt x="20467" y="14655"/>
                      <a:pt x="20692" y="13953"/>
                    </a:cubicBezTo>
                    <a:cubicBezTo>
                      <a:pt x="20748" y="13813"/>
                      <a:pt x="20804" y="13644"/>
                      <a:pt x="20860" y="13392"/>
                    </a:cubicBezTo>
                    <a:cubicBezTo>
                      <a:pt x="20972" y="12886"/>
                      <a:pt x="21141" y="12409"/>
                      <a:pt x="21365" y="11932"/>
                    </a:cubicBezTo>
                    <a:cubicBezTo>
                      <a:pt x="21422" y="11848"/>
                      <a:pt x="21450" y="11735"/>
                      <a:pt x="21534" y="11595"/>
                    </a:cubicBezTo>
                    <a:cubicBezTo>
                      <a:pt x="21562" y="11539"/>
                      <a:pt x="21562" y="11511"/>
                      <a:pt x="21562" y="11455"/>
                    </a:cubicBezTo>
                    <a:cubicBezTo>
                      <a:pt x="21478" y="11342"/>
                      <a:pt x="21337" y="11258"/>
                      <a:pt x="21225" y="11202"/>
                    </a:cubicBezTo>
                    <a:cubicBezTo>
                      <a:pt x="21085" y="11623"/>
                      <a:pt x="20888" y="12044"/>
                      <a:pt x="20663" y="12409"/>
                    </a:cubicBezTo>
                    <a:cubicBezTo>
                      <a:pt x="20270" y="12999"/>
                      <a:pt x="20074" y="13251"/>
                      <a:pt x="19793" y="13251"/>
                    </a:cubicBezTo>
                    <a:cubicBezTo>
                      <a:pt x="19625" y="13251"/>
                      <a:pt x="19456" y="13139"/>
                      <a:pt x="19372" y="12971"/>
                    </a:cubicBezTo>
                    <a:cubicBezTo>
                      <a:pt x="19316" y="12886"/>
                      <a:pt x="19260" y="12830"/>
                      <a:pt x="19176" y="12774"/>
                    </a:cubicBezTo>
                    <a:cubicBezTo>
                      <a:pt x="18951" y="12690"/>
                      <a:pt x="18811" y="12493"/>
                      <a:pt x="18782" y="12269"/>
                    </a:cubicBezTo>
                    <a:cubicBezTo>
                      <a:pt x="18698" y="11848"/>
                      <a:pt x="18951" y="11511"/>
                      <a:pt x="19204" y="11118"/>
                    </a:cubicBezTo>
                    <a:cubicBezTo>
                      <a:pt x="19372" y="10893"/>
                      <a:pt x="19512" y="10669"/>
                      <a:pt x="19625" y="10444"/>
                    </a:cubicBezTo>
                    <a:lnTo>
                      <a:pt x="19765" y="10163"/>
                    </a:lnTo>
                    <a:lnTo>
                      <a:pt x="19821" y="10023"/>
                    </a:lnTo>
                    <a:cubicBezTo>
                      <a:pt x="19849" y="9967"/>
                      <a:pt x="19877" y="9911"/>
                      <a:pt x="19877" y="9826"/>
                    </a:cubicBezTo>
                    <a:cubicBezTo>
                      <a:pt x="19877" y="9742"/>
                      <a:pt x="19905" y="9630"/>
                      <a:pt x="19934" y="9489"/>
                    </a:cubicBezTo>
                    <a:cubicBezTo>
                      <a:pt x="19934" y="9433"/>
                      <a:pt x="19934" y="9349"/>
                      <a:pt x="19962" y="9293"/>
                    </a:cubicBezTo>
                    <a:lnTo>
                      <a:pt x="19990" y="9153"/>
                    </a:lnTo>
                    <a:cubicBezTo>
                      <a:pt x="19737" y="9040"/>
                      <a:pt x="19540" y="8900"/>
                      <a:pt x="19344" y="8731"/>
                    </a:cubicBezTo>
                    <a:cubicBezTo>
                      <a:pt x="18502" y="7973"/>
                      <a:pt x="18698" y="7243"/>
                      <a:pt x="18923" y="6401"/>
                    </a:cubicBezTo>
                    <a:cubicBezTo>
                      <a:pt x="18979" y="6233"/>
                      <a:pt x="19035" y="6036"/>
                      <a:pt x="19063" y="5840"/>
                    </a:cubicBezTo>
                    <a:cubicBezTo>
                      <a:pt x="19091" y="5727"/>
                      <a:pt x="19147" y="5503"/>
                      <a:pt x="19176" y="5362"/>
                    </a:cubicBezTo>
                    <a:cubicBezTo>
                      <a:pt x="18979" y="5054"/>
                      <a:pt x="18811" y="4745"/>
                      <a:pt x="18726" y="4408"/>
                    </a:cubicBezTo>
                    <a:cubicBezTo>
                      <a:pt x="18642" y="4071"/>
                      <a:pt x="18586" y="4015"/>
                      <a:pt x="18586" y="4015"/>
                    </a:cubicBezTo>
                    <a:lnTo>
                      <a:pt x="18502" y="4015"/>
                    </a:lnTo>
                    <a:cubicBezTo>
                      <a:pt x="18418" y="4015"/>
                      <a:pt x="18333" y="4015"/>
                      <a:pt x="18221" y="4043"/>
                    </a:cubicBezTo>
                    <a:cubicBezTo>
                      <a:pt x="18024" y="4071"/>
                      <a:pt x="17828" y="4071"/>
                      <a:pt x="17603" y="4071"/>
                    </a:cubicBezTo>
                    <a:cubicBezTo>
                      <a:pt x="17098" y="4071"/>
                      <a:pt x="16593" y="3987"/>
                      <a:pt x="16115" y="3874"/>
                    </a:cubicBezTo>
                    <a:cubicBezTo>
                      <a:pt x="15638" y="3706"/>
                      <a:pt x="15161" y="3622"/>
                      <a:pt x="14684" y="3566"/>
                    </a:cubicBezTo>
                    <a:cubicBezTo>
                      <a:pt x="14599" y="3566"/>
                      <a:pt x="14515" y="3566"/>
                      <a:pt x="14431" y="3594"/>
                    </a:cubicBezTo>
                    <a:cubicBezTo>
                      <a:pt x="13982" y="3734"/>
                      <a:pt x="13533" y="3790"/>
                      <a:pt x="13083" y="3818"/>
                    </a:cubicBezTo>
                    <a:cubicBezTo>
                      <a:pt x="12578" y="3846"/>
                      <a:pt x="12297" y="3874"/>
                      <a:pt x="12101" y="3874"/>
                    </a:cubicBezTo>
                    <a:cubicBezTo>
                      <a:pt x="12068" y="3878"/>
                      <a:pt x="12036" y="3880"/>
                      <a:pt x="12004" y="3880"/>
                    </a:cubicBezTo>
                    <a:cubicBezTo>
                      <a:pt x="11790" y="3880"/>
                      <a:pt x="11598" y="3800"/>
                      <a:pt x="11427" y="3678"/>
                    </a:cubicBezTo>
                    <a:cubicBezTo>
                      <a:pt x="11090" y="3425"/>
                      <a:pt x="10725" y="3229"/>
                      <a:pt x="10360" y="3116"/>
                    </a:cubicBezTo>
                    <a:cubicBezTo>
                      <a:pt x="9349" y="2780"/>
                      <a:pt x="9097" y="2639"/>
                      <a:pt x="9041" y="2274"/>
                    </a:cubicBezTo>
                    <a:cubicBezTo>
                      <a:pt x="9012" y="2190"/>
                      <a:pt x="9012" y="2134"/>
                      <a:pt x="9041" y="2050"/>
                    </a:cubicBezTo>
                    <a:cubicBezTo>
                      <a:pt x="8928" y="1993"/>
                      <a:pt x="8844" y="1965"/>
                      <a:pt x="8732" y="1937"/>
                    </a:cubicBezTo>
                    <a:cubicBezTo>
                      <a:pt x="8647" y="1937"/>
                      <a:pt x="8591" y="1965"/>
                      <a:pt x="8507" y="1965"/>
                    </a:cubicBezTo>
                    <a:cubicBezTo>
                      <a:pt x="8367" y="2007"/>
                      <a:pt x="8219" y="2029"/>
                      <a:pt x="8068" y="2029"/>
                    </a:cubicBezTo>
                    <a:cubicBezTo>
                      <a:pt x="7918" y="2029"/>
                      <a:pt x="7763" y="2007"/>
                      <a:pt x="7609" y="1965"/>
                    </a:cubicBezTo>
                    <a:cubicBezTo>
                      <a:pt x="7272" y="1909"/>
                      <a:pt x="7047" y="1853"/>
                      <a:pt x="6907" y="1600"/>
                    </a:cubicBezTo>
                    <a:cubicBezTo>
                      <a:pt x="6823" y="1432"/>
                      <a:pt x="6823" y="1235"/>
                      <a:pt x="6879" y="1039"/>
                    </a:cubicBezTo>
                    <a:cubicBezTo>
                      <a:pt x="6907" y="899"/>
                      <a:pt x="6907" y="730"/>
                      <a:pt x="6851" y="590"/>
                    </a:cubicBezTo>
                    <a:lnTo>
                      <a:pt x="6823" y="505"/>
                    </a:lnTo>
                    <a:cubicBezTo>
                      <a:pt x="6766" y="337"/>
                      <a:pt x="6710" y="197"/>
                      <a:pt x="6682" y="112"/>
                    </a:cubicBezTo>
                    <a:cubicBezTo>
                      <a:pt x="6654" y="84"/>
                      <a:pt x="6598" y="56"/>
                      <a:pt x="6570" y="28"/>
                    </a:cubicBezTo>
                    <a:cubicBezTo>
                      <a:pt x="6570" y="28"/>
                      <a:pt x="6570" y="0"/>
                      <a:pt x="6486" y="0"/>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37"/>
              <p:cNvSpPr/>
              <p:nvPr/>
            </p:nvSpPr>
            <p:spPr>
              <a:xfrm>
                <a:off x="3529600" y="1474800"/>
                <a:ext cx="668900" cy="423950"/>
              </a:xfrm>
              <a:custGeom>
                <a:rect b="b" l="l" r="r" t="t"/>
                <a:pathLst>
                  <a:path extrusionOk="0" h="16958" w="26756">
                    <a:moveTo>
                      <a:pt x="1572" y="1"/>
                    </a:moveTo>
                    <a:cubicBezTo>
                      <a:pt x="1460" y="983"/>
                      <a:pt x="1292" y="1966"/>
                      <a:pt x="1067" y="2949"/>
                    </a:cubicBezTo>
                    <a:cubicBezTo>
                      <a:pt x="814" y="3622"/>
                      <a:pt x="477" y="4212"/>
                      <a:pt x="0" y="4745"/>
                    </a:cubicBezTo>
                    <a:cubicBezTo>
                      <a:pt x="1881" y="6767"/>
                      <a:pt x="3566" y="13533"/>
                      <a:pt x="3341" y="15751"/>
                    </a:cubicBezTo>
                    <a:cubicBezTo>
                      <a:pt x="3313" y="16116"/>
                      <a:pt x="3341" y="16509"/>
                      <a:pt x="3425" y="16874"/>
                    </a:cubicBezTo>
                    <a:cubicBezTo>
                      <a:pt x="5419" y="16818"/>
                      <a:pt x="13448" y="16537"/>
                      <a:pt x="16789" y="16368"/>
                    </a:cubicBezTo>
                    <a:lnTo>
                      <a:pt x="18221" y="16368"/>
                    </a:lnTo>
                    <a:cubicBezTo>
                      <a:pt x="18445" y="16340"/>
                      <a:pt x="18642" y="16340"/>
                      <a:pt x="18866" y="16340"/>
                    </a:cubicBezTo>
                    <a:cubicBezTo>
                      <a:pt x="19793" y="16340"/>
                      <a:pt x="20719" y="16481"/>
                      <a:pt x="21646" y="16677"/>
                    </a:cubicBezTo>
                    <a:cubicBezTo>
                      <a:pt x="21758" y="16705"/>
                      <a:pt x="21898" y="16761"/>
                      <a:pt x="22039" y="16789"/>
                    </a:cubicBezTo>
                    <a:cubicBezTo>
                      <a:pt x="22320" y="16902"/>
                      <a:pt x="22628" y="16958"/>
                      <a:pt x="22937" y="16958"/>
                    </a:cubicBezTo>
                    <a:lnTo>
                      <a:pt x="23021" y="16958"/>
                    </a:lnTo>
                    <a:cubicBezTo>
                      <a:pt x="23021" y="16930"/>
                      <a:pt x="23021" y="16930"/>
                      <a:pt x="23021" y="16930"/>
                    </a:cubicBezTo>
                    <a:cubicBezTo>
                      <a:pt x="23106" y="16705"/>
                      <a:pt x="23246" y="16509"/>
                      <a:pt x="23414" y="16340"/>
                    </a:cubicBezTo>
                    <a:cubicBezTo>
                      <a:pt x="23527" y="16228"/>
                      <a:pt x="23583" y="16172"/>
                      <a:pt x="23499" y="15526"/>
                    </a:cubicBezTo>
                    <a:cubicBezTo>
                      <a:pt x="23414" y="14908"/>
                      <a:pt x="23246" y="14291"/>
                      <a:pt x="23050" y="13701"/>
                    </a:cubicBezTo>
                    <a:cubicBezTo>
                      <a:pt x="22993" y="13533"/>
                      <a:pt x="22937" y="13364"/>
                      <a:pt x="22909" y="13168"/>
                    </a:cubicBezTo>
                    <a:lnTo>
                      <a:pt x="22881" y="13112"/>
                    </a:lnTo>
                    <a:cubicBezTo>
                      <a:pt x="22713" y="12691"/>
                      <a:pt x="22713" y="12269"/>
                      <a:pt x="22825" y="11848"/>
                    </a:cubicBezTo>
                    <a:cubicBezTo>
                      <a:pt x="22965" y="11539"/>
                      <a:pt x="23246" y="11287"/>
                      <a:pt x="23583" y="11203"/>
                    </a:cubicBezTo>
                    <a:cubicBezTo>
                      <a:pt x="23920" y="11090"/>
                      <a:pt x="24257" y="10950"/>
                      <a:pt x="24566" y="10810"/>
                    </a:cubicBezTo>
                    <a:cubicBezTo>
                      <a:pt x="24762" y="10697"/>
                      <a:pt x="25043" y="10585"/>
                      <a:pt x="25492" y="10388"/>
                    </a:cubicBezTo>
                    <a:cubicBezTo>
                      <a:pt x="25717" y="10276"/>
                      <a:pt x="25997" y="10220"/>
                      <a:pt x="26250" y="10220"/>
                    </a:cubicBezTo>
                    <a:cubicBezTo>
                      <a:pt x="26418" y="10220"/>
                      <a:pt x="26587" y="10248"/>
                      <a:pt x="26755" y="10304"/>
                    </a:cubicBezTo>
                    <a:cubicBezTo>
                      <a:pt x="26755" y="10192"/>
                      <a:pt x="26755" y="10023"/>
                      <a:pt x="26727" y="9827"/>
                    </a:cubicBezTo>
                    <a:cubicBezTo>
                      <a:pt x="26727" y="9518"/>
                      <a:pt x="26699" y="9265"/>
                      <a:pt x="26699" y="9041"/>
                    </a:cubicBezTo>
                    <a:cubicBezTo>
                      <a:pt x="26727" y="8816"/>
                      <a:pt x="26699" y="8648"/>
                      <a:pt x="26699" y="8479"/>
                    </a:cubicBezTo>
                    <a:cubicBezTo>
                      <a:pt x="26727" y="7834"/>
                      <a:pt x="26727" y="7777"/>
                      <a:pt x="26306" y="7356"/>
                    </a:cubicBezTo>
                    <a:lnTo>
                      <a:pt x="25969" y="7047"/>
                    </a:lnTo>
                    <a:cubicBezTo>
                      <a:pt x="25773" y="6879"/>
                      <a:pt x="25548" y="6711"/>
                      <a:pt x="25324" y="6570"/>
                    </a:cubicBezTo>
                    <a:cubicBezTo>
                      <a:pt x="25127" y="6430"/>
                      <a:pt x="24846" y="6233"/>
                      <a:pt x="24369" y="5896"/>
                    </a:cubicBezTo>
                    <a:cubicBezTo>
                      <a:pt x="24116" y="5672"/>
                      <a:pt x="23779" y="5531"/>
                      <a:pt x="23414" y="5475"/>
                    </a:cubicBezTo>
                    <a:cubicBezTo>
                      <a:pt x="22853" y="5419"/>
                      <a:pt x="22628" y="5195"/>
                      <a:pt x="22348" y="4043"/>
                    </a:cubicBezTo>
                    <a:cubicBezTo>
                      <a:pt x="22095" y="3089"/>
                      <a:pt x="22011" y="2556"/>
                      <a:pt x="21955" y="2191"/>
                    </a:cubicBezTo>
                    <a:cubicBezTo>
                      <a:pt x="21955" y="1966"/>
                      <a:pt x="21898" y="1769"/>
                      <a:pt x="21814" y="1545"/>
                    </a:cubicBezTo>
                    <a:cubicBezTo>
                      <a:pt x="21702" y="1264"/>
                      <a:pt x="21562" y="1011"/>
                      <a:pt x="21365" y="759"/>
                    </a:cubicBezTo>
                    <a:cubicBezTo>
                      <a:pt x="19568" y="759"/>
                      <a:pt x="4801" y="675"/>
                      <a:pt x="1572" y="1"/>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37"/>
              <p:cNvSpPr/>
              <p:nvPr/>
            </p:nvSpPr>
            <p:spPr>
              <a:xfrm>
                <a:off x="4093900" y="1618700"/>
                <a:ext cx="429550" cy="759425"/>
              </a:xfrm>
              <a:custGeom>
                <a:rect b="b" l="l" r="r" t="t"/>
                <a:pathLst>
                  <a:path extrusionOk="0" h="30377" w="17182">
                    <a:moveTo>
                      <a:pt x="13757" y="0"/>
                    </a:moveTo>
                    <a:cubicBezTo>
                      <a:pt x="12578" y="1348"/>
                      <a:pt x="9546" y="4380"/>
                      <a:pt x="6935" y="4380"/>
                    </a:cubicBezTo>
                    <a:cubicBezTo>
                      <a:pt x="6177" y="4380"/>
                      <a:pt x="5475" y="4099"/>
                      <a:pt x="4913" y="3622"/>
                    </a:cubicBezTo>
                    <a:lnTo>
                      <a:pt x="4913" y="3902"/>
                    </a:lnTo>
                    <a:cubicBezTo>
                      <a:pt x="4941" y="4632"/>
                      <a:pt x="4941" y="4969"/>
                      <a:pt x="4773" y="5222"/>
                    </a:cubicBezTo>
                    <a:cubicBezTo>
                      <a:pt x="4661" y="5334"/>
                      <a:pt x="4520" y="5418"/>
                      <a:pt x="4380" y="5418"/>
                    </a:cubicBezTo>
                    <a:cubicBezTo>
                      <a:pt x="4296" y="5390"/>
                      <a:pt x="4183" y="5390"/>
                      <a:pt x="4099" y="5362"/>
                    </a:cubicBezTo>
                    <a:cubicBezTo>
                      <a:pt x="3970" y="5315"/>
                      <a:pt x="3841" y="5293"/>
                      <a:pt x="3712" y="5293"/>
                    </a:cubicBezTo>
                    <a:cubicBezTo>
                      <a:pt x="3533" y="5293"/>
                      <a:pt x="3353" y="5337"/>
                      <a:pt x="3173" y="5418"/>
                    </a:cubicBezTo>
                    <a:cubicBezTo>
                      <a:pt x="2752" y="5587"/>
                      <a:pt x="2471" y="5727"/>
                      <a:pt x="2274" y="5812"/>
                    </a:cubicBezTo>
                    <a:cubicBezTo>
                      <a:pt x="1937" y="5980"/>
                      <a:pt x="1572" y="6120"/>
                      <a:pt x="1236" y="6233"/>
                    </a:cubicBezTo>
                    <a:cubicBezTo>
                      <a:pt x="955" y="6345"/>
                      <a:pt x="927" y="6429"/>
                      <a:pt x="927" y="6429"/>
                    </a:cubicBezTo>
                    <a:cubicBezTo>
                      <a:pt x="927" y="6598"/>
                      <a:pt x="955" y="6794"/>
                      <a:pt x="1011" y="6963"/>
                    </a:cubicBezTo>
                    <a:lnTo>
                      <a:pt x="1039" y="7047"/>
                    </a:lnTo>
                    <a:cubicBezTo>
                      <a:pt x="1095" y="7187"/>
                      <a:pt x="1123" y="7356"/>
                      <a:pt x="1179" y="7524"/>
                    </a:cubicBezTo>
                    <a:cubicBezTo>
                      <a:pt x="1404" y="8170"/>
                      <a:pt x="1544" y="8816"/>
                      <a:pt x="1657" y="9517"/>
                    </a:cubicBezTo>
                    <a:cubicBezTo>
                      <a:pt x="1825" y="10528"/>
                      <a:pt x="1657" y="10893"/>
                      <a:pt x="1320" y="11230"/>
                    </a:cubicBezTo>
                    <a:cubicBezTo>
                      <a:pt x="1236" y="11286"/>
                      <a:pt x="1179" y="11370"/>
                      <a:pt x="1151" y="11455"/>
                    </a:cubicBezTo>
                    <a:cubicBezTo>
                      <a:pt x="1067" y="11707"/>
                      <a:pt x="842" y="11932"/>
                      <a:pt x="562" y="12016"/>
                    </a:cubicBezTo>
                    <a:lnTo>
                      <a:pt x="534" y="12044"/>
                    </a:lnTo>
                    <a:lnTo>
                      <a:pt x="478" y="12100"/>
                    </a:lnTo>
                    <a:lnTo>
                      <a:pt x="421" y="12156"/>
                    </a:lnTo>
                    <a:lnTo>
                      <a:pt x="365" y="12213"/>
                    </a:lnTo>
                    <a:lnTo>
                      <a:pt x="337" y="12269"/>
                    </a:lnTo>
                    <a:lnTo>
                      <a:pt x="281" y="12325"/>
                    </a:lnTo>
                    <a:lnTo>
                      <a:pt x="225" y="12381"/>
                    </a:lnTo>
                    <a:lnTo>
                      <a:pt x="197" y="12437"/>
                    </a:lnTo>
                    <a:lnTo>
                      <a:pt x="169" y="12493"/>
                    </a:lnTo>
                    <a:lnTo>
                      <a:pt x="113" y="12521"/>
                    </a:lnTo>
                    <a:lnTo>
                      <a:pt x="84" y="12578"/>
                    </a:lnTo>
                    <a:lnTo>
                      <a:pt x="56" y="12634"/>
                    </a:lnTo>
                    <a:cubicBezTo>
                      <a:pt x="56" y="12662"/>
                      <a:pt x="56" y="12662"/>
                      <a:pt x="56" y="12690"/>
                    </a:cubicBezTo>
                    <a:lnTo>
                      <a:pt x="56" y="12718"/>
                    </a:lnTo>
                    <a:cubicBezTo>
                      <a:pt x="28" y="12746"/>
                      <a:pt x="28" y="12746"/>
                      <a:pt x="56" y="12774"/>
                    </a:cubicBezTo>
                    <a:lnTo>
                      <a:pt x="56" y="13307"/>
                    </a:lnTo>
                    <a:cubicBezTo>
                      <a:pt x="56" y="13701"/>
                      <a:pt x="56" y="14094"/>
                      <a:pt x="56" y="14487"/>
                    </a:cubicBezTo>
                    <a:cubicBezTo>
                      <a:pt x="0" y="14992"/>
                      <a:pt x="478" y="16957"/>
                      <a:pt x="983" y="17182"/>
                    </a:cubicBezTo>
                    <a:cubicBezTo>
                      <a:pt x="1207" y="17266"/>
                      <a:pt x="1432" y="17322"/>
                      <a:pt x="1657" y="17350"/>
                    </a:cubicBezTo>
                    <a:cubicBezTo>
                      <a:pt x="2050" y="17378"/>
                      <a:pt x="2415" y="17575"/>
                      <a:pt x="2639" y="17912"/>
                    </a:cubicBezTo>
                    <a:lnTo>
                      <a:pt x="2808" y="18108"/>
                    </a:lnTo>
                    <a:cubicBezTo>
                      <a:pt x="3201" y="18501"/>
                      <a:pt x="3453" y="18979"/>
                      <a:pt x="3566" y="19512"/>
                    </a:cubicBezTo>
                    <a:cubicBezTo>
                      <a:pt x="3594" y="19737"/>
                      <a:pt x="3566" y="19989"/>
                      <a:pt x="3482" y="20186"/>
                    </a:cubicBezTo>
                    <a:cubicBezTo>
                      <a:pt x="3482" y="20242"/>
                      <a:pt x="3453" y="20298"/>
                      <a:pt x="3425" y="20326"/>
                    </a:cubicBezTo>
                    <a:lnTo>
                      <a:pt x="3453" y="20354"/>
                    </a:lnTo>
                    <a:lnTo>
                      <a:pt x="3510" y="20438"/>
                    </a:lnTo>
                    <a:cubicBezTo>
                      <a:pt x="3538" y="20495"/>
                      <a:pt x="3594" y="20523"/>
                      <a:pt x="3650" y="20579"/>
                    </a:cubicBezTo>
                    <a:lnTo>
                      <a:pt x="3875" y="20579"/>
                    </a:lnTo>
                    <a:lnTo>
                      <a:pt x="4268" y="20551"/>
                    </a:lnTo>
                    <a:cubicBezTo>
                      <a:pt x="4492" y="20523"/>
                      <a:pt x="4689" y="20467"/>
                      <a:pt x="4885" y="20354"/>
                    </a:cubicBezTo>
                    <a:cubicBezTo>
                      <a:pt x="4969" y="20270"/>
                      <a:pt x="5110" y="20214"/>
                      <a:pt x="5222" y="20214"/>
                    </a:cubicBezTo>
                    <a:cubicBezTo>
                      <a:pt x="5587" y="20214"/>
                      <a:pt x="5727" y="20607"/>
                      <a:pt x="5840" y="20832"/>
                    </a:cubicBezTo>
                    <a:cubicBezTo>
                      <a:pt x="5896" y="21000"/>
                      <a:pt x="6008" y="21168"/>
                      <a:pt x="6121" y="21309"/>
                    </a:cubicBezTo>
                    <a:cubicBezTo>
                      <a:pt x="6429" y="21674"/>
                      <a:pt x="6429" y="22235"/>
                      <a:pt x="6121" y="22600"/>
                    </a:cubicBezTo>
                    <a:cubicBezTo>
                      <a:pt x="5980" y="22769"/>
                      <a:pt x="5840" y="22909"/>
                      <a:pt x="5699" y="23049"/>
                    </a:cubicBezTo>
                    <a:cubicBezTo>
                      <a:pt x="5447" y="23246"/>
                      <a:pt x="5363" y="23302"/>
                      <a:pt x="5391" y="23920"/>
                    </a:cubicBezTo>
                    <a:cubicBezTo>
                      <a:pt x="5391" y="24257"/>
                      <a:pt x="5391" y="24622"/>
                      <a:pt x="5334" y="24959"/>
                    </a:cubicBezTo>
                    <a:cubicBezTo>
                      <a:pt x="5334" y="25043"/>
                      <a:pt x="5334" y="25155"/>
                      <a:pt x="5334" y="25239"/>
                    </a:cubicBezTo>
                    <a:lnTo>
                      <a:pt x="5419" y="25239"/>
                    </a:lnTo>
                    <a:cubicBezTo>
                      <a:pt x="5587" y="25211"/>
                      <a:pt x="5784" y="25155"/>
                      <a:pt x="5980" y="25099"/>
                    </a:cubicBezTo>
                    <a:cubicBezTo>
                      <a:pt x="6177" y="25043"/>
                      <a:pt x="6401" y="24987"/>
                      <a:pt x="6598" y="24987"/>
                    </a:cubicBezTo>
                    <a:cubicBezTo>
                      <a:pt x="6907" y="24987"/>
                      <a:pt x="7215" y="25127"/>
                      <a:pt x="7384" y="25380"/>
                    </a:cubicBezTo>
                    <a:cubicBezTo>
                      <a:pt x="7805" y="25857"/>
                      <a:pt x="8086" y="26418"/>
                      <a:pt x="8282" y="27008"/>
                    </a:cubicBezTo>
                    <a:cubicBezTo>
                      <a:pt x="8338" y="27148"/>
                      <a:pt x="8338" y="27148"/>
                      <a:pt x="8479" y="27233"/>
                    </a:cubicBezTo>
                    <a:cubicBezTo>
                      <a:pt x="8675" y="27317"/>
                      <a:pt x="8872" y="27457"/>
                      <a:pt x="9012" y="27654"/>
                    </a:cubicBezTo>
                    <a:lnTo>
                      <a:pt x="9096" y="27794"/>
                    </a:lnTo>
                    <a:cubicBezTo>
                      <a:pt x="9490" y="28524"/>
                      <a:pt x="9714" y="29310"/>
                      <a:pt x="9714" y="30152"/>
                    </a:cubicBezTo>
                    <a:cubicBezTo>
                      <a:pt x="9714" y="30180"/>
                      <a:pt x="9742" y="30208"/>
                      <a:pt x="9742" y="30265"/>
                    </a:cubicBezTo>
                    <a:lnTo>
                      <a:pt x="9770" y="30293"/>
                    </a:lnTo>
                    <a:cubicBezTo>
                      <a:pt x="9770" y="30321"/>
                      <a:pt x="9798" y="30349"/>
                      <a:pt x="9798" y="30377"/>
                    </a:cubicBezTo>
                    <a:lnTo>
                      <a:pt x="9854" y="30349"/>
                    </a:lnTo>
                    <a:lnTo>
                      <a:pt x="9883" y="30321"/>
                    </a:lnTo>
                    <a:cubicBezTo>
                      <a:pt x="10051" y="30237"/>
                      <a:pt x="10219" y="30152"/>
                      <a:pt x="10416" y="30068"/>
                    </a:cubicBezTo>
                    <a:lnTo>
                      <a:pt x="10472" y="30040"/>
                    </a:lnTo>
                    <a:cubicBezTo>
                      <a:pt x="10725" y="29928"/>
                      <a:pt x="10949" y="29844"/>
                      <a:pt x="11202" y="29787"/>
                    </a:cubicBezTo>
                    <a:lnTo>
                      <a:pt x="11314" y="29759"/>
                    </a:lnTo>
                    <a:cubicBezTo>
                      <a:pt x="11455" y="29731"/>
                      <a:pt x="11595" y="29703"/>
                      <a:pt x="11735" y="29703"/>
                    </a:cubicBezTo>
                    <a:cubicBezTo>
                      <a:pt x="12129" y="29647"/>
                      <a:pt x="12241" y="29619"/>
                      <a:pt x="12353" y="29619"/>
                    </a:cubicBezTo>
                    <a:cubicBezTo>
                      <a:pt x="12465" y="29619"/>
                      <a:pt x="12550" y="29675"/>
                      <a:pt x="12634" y="29759"/>
                    </a:cubicBezTo>
                    <a:cubicBezTo>
                      <a:pt x="12662" y="29591"/>
                      <a:pt x="12718" y="29422"/>
                      <a:pt x="12774" y="29282"/>
                    </a:cubicBezTo>
                    <a:cubicBezTo>
                      <a:pt x="12999" y="28777"/>
                      <a:pt x="13139" y="28384"/>
                      <a:pt x="13616" y="28384"/>
                    </a:cubicBezTo>
                    <a:lnTo>
                      <a:pt x="13841" y="28384"/>
                    </a:lnTo>
                    <a:cubicBezTo>
                      <a:pt x="13981" y="28384"/>
                      <a:pt x="14150" y="28412"/>
                      <a:pt x="14290" y="28412"/>
                    </a:cubicBezTo>
                    <a:cubicBezTo>
                      <a:pt x="14346" y="28412"/>
                      <a:pt x="14403" y="28384"/>
                      <a:pt x="14459" y="28356"/>
                    </a:cubicBezTo>
                    <a:lnTo>
                      <a:pt x="14487" y="28356"/>
                    </a:lnTo>
                    <a:cubicBezTo>
                      <a:pt x="14543" y="28327"/>
                      <a:pt x="14599" y="28299"/>
                      <a:pt x="14655" y="28271"/>
                    </a:cubicBezTo>
                    <a:lnTo>
                      <a:pt x="14683" y="28243"/>
                    </a:lnTo>
                    <a:cubicBezTo>
                      <a:pt x="14739" y="28215"/>
                      <a:pt x="14796" y="28159"/>
                      <a:pt x="14880" y="28103"/>
                    </a:cubicBezTo>
                    <a:cubicBezTo>
                      <a:pt x="14936" y="28047"/>
                      <a:pt x="15020" y="27963"/>
                      <a:pt x="15076" y="27906"/>
                    </a:cubicBezTo>
                    <a:lnTo>
                      <a:pt x="15104" y="27878"/>
                    </a:lnTo>
                    <a:lnTo>
                      <a:pt x="15329" y="27654"/>
                    </a:lnTo>
                    <a:lnTo>
                      <a:pt x="15357" y="27598"/>
                    </a:lnTo>
                    <a:lnTo>
                      <a:pt x="15582" y="27345"/>
                    </a:lnTo>
                    <a:cubicBezTo>
                      <a:pt x="15666" y="27261"/>
                      <a:pt x="15722" y="27176"/>
                      <a:pt x="15806" y="27064"/>
                    </a:cubicBezTo>
                    <a:lnTo>
                      <a:pt x="15834" y="27036"/>
                    </a:lnTo>
                    <a:lnTo>
                      <a:pt x="16031" y="26755"/>
                    </a:lnTo>
                    <a:cubicBezTo>
                      <a:pt x="15975" y="26727"/>
                      <a:pt x="15947" y="26699"/>
                      <a:pt x="15919" y="26643"/>
                    </a:cubicBezTo>
                    <a:cubicBezTo>
                      <a:pt x="15862" y="26615"/>
                      <a:pt x="15862" y="26615"/>
                      <a:pt x="15834" y="26587"/>
                    </a:cubicBezTo>
                    <a:cubicBezTo>
                      <a:pt x="15778" y="26503"/>
                      <a:pt x="15722" y="26418"/>
                      <a:pt x="15694" y="26362"/>
                    </a:cubicBezTo>
                    <a:cubicBezTo>
                      <a:pt x="15217" y="25576"/>
                      <a:pt x="15133" y="24341"/>
                      <a:pt x="15413" y="22853"/>
                    </a:cubicBezTo>
                    <a:cubicBezTo>
                      <a:pt x="15610" y="21955"/>
                      <a:pt x="15834" y="21702"/>
                      <a:pt x="16087" y="21449"/>
                    </a:cubicBezTo>
                    <a:cubicBezTo>
                      <a:pt x="16171" y="21393"/>
                      <a:pt x="16227" y="21337"/>
                      <a:pt x="16256" y="21253"/>
                    </a:cubicBezTo>
                    <a:cubicBezTo>
                      <a:pt x="16368" y="20916"/>
                      <a:pt x="16480" y="20551"/>
                      <a:pt x="16564" y="20214"/>
                    </a:cubicBezTo>
                    <a:cubicBezTo>
                      <a:pt x="16705" y="19652"/>
                      <a:pt x="16873" y="19035"/>
                      <a:pt x="17098" y="18417"/>
                    </a:cubicBezTo>
                    <a:cubicBezTo>
                      <a:pt x="17126" y="18333"/>
                      <a:pt x="17154" y="18249"/>
                      <a:pt x="17182" y="18192"/>
                    </a:cubicBezTo>
                    <a:cubicBezTo>
                      <a:pt x="16901" y="18024"/>
                      <a:pt x="16705" y="17771"/>
                      <a:pt x="16620" y="17491"/>
                    </a:cubicBezTo>
                    <a:cubicBezTo>
                      <a:pt x="16452" y="16901"/>
                      <a:pt x="16368" y="16311"/>
                      <a:pt x="16340" y="15722"/>
                    </a:cubicBezTo>
                    <a:cubicBezTo>
                      <a:pt x="16227" y="14374"/>
                      <a:pt x="16003" y="13055"/>
                      <a:pt x="15666" y="11735"/>
                    </a:cubicBezTo>
                    <a:cubicBezTo>
                      <a:pt x="15638" y="11595"/>
                      <a:pt x="15610" y="11426"/>
                      <a:pt x="15582" y="11258"/>
                    </a:cubicBezTo>
                    <a:cubicBezTo>
                      <a:pt x="15582" y="11202"/>
                      <a:pt x="15582" y="11146"/>
                      <a:pt x="15554" y="11090"/>
                    </a:cubicBezTo>
                    <a:cubicBezTo>
                      <a:pt x="15526" y="10977"/>
                      <a:pt x="15526" y="10865"/>
                      <a:pt x="15497" y="10753"/>
                    </a:cubicBezTo>
                    <a:cubicBezTo>
                      <a:pt x="15497" y="10612"/>
                      <a:pt x="15497" y="10612"/>
                      <a:pt x="15469" y="10528"/>
                    </a:cubicBezTo>
                    <a:cubicBezTo>
                      <a:pt x="15469" y="10472"/>
                      <a:pt x="15469" y="10303"/>
                      <a:pt x="15441" y="10191"/>
                    </a:cubicBezTo>
                    <a:cubicBezTo>
                      <a:pt x="15441" y="10051"/>
                      <a:pt x="15441" y="10023"/>
                      <a:pt x="15441" y="9939"/>
                    </a:cubicBezTo>
                    <a:lnTo>
                      <a:pt x="15441" y="9602"/>
                    </a:lnTo>
                    <a:lnTo>
                      <a:pt x="15441" y="9349"/>
                    </a:lnTo>
                    <a:lnTo>
                      <a:pt x="15441" y="9012"/>
                    </a:lnTo>
                    <a:lnTo>
                      <a:pt x="15441" y="8759"/>
                    </a:lnTo>
                    <a:lnTo>
                      <a:pt x="15441" y="8394"/>
                    </a:lnTo>
                    <a:lnTo>
                      <a:pt x="15441" y="8170"/>
                    </a:lnTo>
                    <a:cubicBezTo>
                      <a:pt x="15441" y="8029"/>
                      <a:pt x="15441" y="7889"/>
                      <a:pt x="15469" y="7749"/>
                    </a:cubicBezTo>
                    <a:lnTo>
                      <a:pt x="15469" y="7580"/>
                    </a:lnTo>
                    <a:cubicBezTo>
                      <a:pt x="15497" y="7384"/>
                      <a:pt x="15497" y="7187"/>
                      <a:pt x="15526" y="7019"/>
                    </a:cubicBezTo>
                    <a:lnTo>
                      <a:pt x="15526" y="6991"/>
                    </a:lnTo>
                    <a:cubicBezTo>
                      <a:pt x="15526" y="6794"/>
                      <a:pt x="15554" y="6598"/>
                      <a:pt x="15582" y="6429"/>
                    </a:cubicBezTo>
                    <a:cubicBezTo>
                      <a:pt x="15582" y="6373"/>
                      <a:pt x="15582" y="6317"/>
                      <a:pt x="15610" y="6261"/>
                    </a:cubicBezTo>
                    <a:cubicBezTo>
                      <a:pt x="15610" y="6120"/>
                      <a:pt x="15638" y="6008"/>
                      <a:pt x="15638" y="5896"/>
                    </a:cubicBezTo>
                    <a:cubicBezTo>
                      <a:pt x="15666" y="5783"/>
                      <a:pt x="15666" y="5755"/>
                      <a:pt x="15666" y="5699"/>
                    </a:cubicBezTo>
                    <a:cubicBezTo>
                      <a:pt x="15694" y="5643"/>
                      <a:pt x="15694" y="5503"/>
                      <a:pt x="15722" y="5390"/>
                    </a:cubicBezTo>
                    <a:lnTo>
                      <a:pt x="15750" y="5194"/>
                    </a:lnTo>
                    <a:cubicBezTo>
                      <a:pt x="15750" y="5110"/>
                      <a:pt x="15778" y="5025"/>
                      <a:pt x="15806" y="4941"/>
                    </a:cubicBezTo>
                    <a:lnTo>
                      <a:pt x="15834" y="4773"/>
                    </a:lnTo>
                    <a:cubicBezTo>
                      <a:pt x="15834" y="4689"/>
                      <a:pt x="15862" y="4604"/>
                      <a:pt x="15891" y="4548"/>
                    </a:cubicBezTo>
                    <a:lnTo>
                      <a:pt x="15919" y="4380"/>
                    </a:lnTo>
                    <a:cubicBezTo>
                      <a:pt x="15919" y="4324"/>
                      <a:pt x="15947" y="4267"/>
                      <a:pt x="15947" y="4211"/>
                    </a:cubicBezTo>
                    <a:cubicBezTo>
                      <a:pt x="15975" y="4127"/>
                      <a:pt x="15975" y="4099"/>
                      <a:pt x="16003" y="4071"/>
                    </a:cubicBezTo>
                    <a:lnTo>
                      <a:pt x="16003" y="4043"/>
                    </a:lnTo>
                    <a:cubicBezTo>
                      <a:pt x="14824" y="2976"/>
                      <a:pt x="14038" y="1544"/>
                      <a:pt x="13757" y="0"/>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37"/>
              <p:cNvSpPr/>
              <p:nvPr/>
            </p:nvSpPr>
            <p:spPr>
              <a:xfrm>
                <a:off x="3620825" y="1903650"/>
                <a:ext cx="739100" cy="645050"/>
              </a:xfrm>
              <a:custGeom>
                <a:rect b="b" l="l" r="r" t="t"/>
                <a:pathLst>
                  <a:path extrusionOk="0" h="25802" w="29564">
                    <a:moveTo>
                      <a:pt x="15217" y="0"/>
                    </a:moveTo>
                    <a:cubicBezTo>
                      <a:pt x="15049" y="0"/>
                      <a:pt x="14852" y="28"/>
                      <a:pt x="14656" y="57"/>
                    </a:cubicBezTo>
                    <a:cubicBezTo>
                      <a:pt x="13870" y="169"/>
                      <a:pt x="2584" y="562"/>
                      <a:pt x="1" y="646"/>
                    </a:cubicBezTo>
                    <a:cubicBezTo>
                      <a:pt x="338" y="1516"/>
                      <a:pt x="759" y="2331"/>
                      <a:pt x="1320" y="3089"/>
                    </a:cubicBezTo>
                    <a:lnTo>
                      <a:pt x="3342" y="4240"/>
                    </a:lnTo>
                    <a:lnTo>
                      <a:pt x="2500" y="6289"/>
                    </a:lnTo>
                    <a:cubicBezTo>
                      <a:pt x="2612" y="6542"/>
                      <a:pt x="2780" y="6823"/>
                      <a:pt x="2921" y="6879"/>
                    </a:cubicBezTo>
                    <a:cubicBezTo>
                      <a:pt x="3229" y="6963"/>
                      <a:pt x="4240" y="7328"/>
                      <a:pt x="4409" y="8058"/>
                    </a:cubicBezTo>
                    <a:cubicBezTo>
                      <a:pt x="4577" y="8367"/>
                      <a:pt x="4802" y="8619"/>
                      <a:pt x="5054" y="8844"/>
                    </a:cubicBezTo>
                    <a:lnTo>
                      <a:pt x="5195" y="9012"/>
                    </a:lnTo>
                    <a:lnTo>
                      <a:pt x="4914" y="19933"/>
                    </a:lnTo>
                    <a:lnTo>
                      <a:pt x="4465" y="20186"/>
                    </a:lnTo>
                    <a:lnTo>
                      <a:pt x="5475" y="23555"/>
                    </a:lnTo>
                    <a:cubicBezTo>
                      <a:pt x="6121" y="23415"/>
                      <a:pt x="7749" y="23050"/>
                      <a:pt x="9518" y="22573"/>
                    </a:cubicBezTo>
                    <a:cubicBezTo>
                      <a:pt x="9995" y="22432"/>
                      <a:pt x="10501" y="22320"/>
                      <a:pt x="11006" y="22292"/>
                    </a:cubicBezTo>
                    <a:cubicBezTo>
                      <a:pt x="11371" y="22292"/>
                      <a:pt x="11708" y="22460"/>
                      <a:pt x="11961" y="22769"/>
                    </a:cubicBezTo>
                    <a:cubicBezTo>
                      <a:pt x="12326" y="23106"/>
                      <a:pt x="12747" y="23443"/>
                      <a:pt x="13168" y="23724"/>
                    </a:cubicBezTo>
                    <a:cubicBezTo>
                      <a:pt x="13533" y="23976"/>
                      <a:pt x="13954" y="24201"/>
                      <a:pt x="14375" y="24397"/>
                    </a:cubicBezTo>
                    <a:cubicBezTo>
                      <a:pt x="14375" y="24397"/>
                      <a:pt x="14403" y="24341"/>
                      <a:pt x="14431" y="24313"/>
                    </a:cubicBezTo>
                    <a:lnTo>
                      <a:pt x="14487" y="24257"/>
                    </a:lnTo>
                    <a:cubicBezTo>
                      <a:pt x="14768" y="23976"/>
                      <a:pt x="15133" y="23780"/>
                      <a:pt x="15526" y="23667"/>
                    </a:cubicBezTo>
                    <a:cubicBezTo>
                      <a:pt x="16211" y="23502"/>
                      <a:pt x="16937" y="23436"/>
                      <a:pt x="17668" y="23436"/>
                    </a:cubicBezTo>
                    <a:cubicBezTo>
                      <a:pt x="17805" y="23436"/>
                      <a:pt x="17943" y="23438"/>
                      <a:pt x="18081" y="23443"/>
                    </a:cubicBezTo>
                    <a:cubicBezTo>
                      <a:pt x="18699" y="23443"/>
                      <a:pt x="19372" y="23471"/>
                      <a:pt x="20018" y="23471"/>
                    </a:cubicBezTo>
                    <a:cubicBezTo>
                      <a:pt x="20664" y="23499"/>
                      <a:pt x="21197" y="23499"/>
                      <a:pt x="21703" y="23499"/>
                    </a:cubicBezTo>
                    <a:cubicBezTo>
                      <a:pt x="21818" y="23507"/>
                      <a:pt x="21933" y="23511"/>
                      <a:pt x="22048" y="23511"/>
                    </a:cubicBezTo>
                    <a:cubicBezTo>
                      <a:pt x="22326" y="23511"/>
                      <a:pt x="22604" y="23491"/>
                      <a:pt x="22882" y="23471"/>
                    </a:cubicBezTo>
                    <a:lnTo>
                      <a:pt x="23584" y="23359"/>
                    </a:lnTo>
                    <a:cubicBezTo>
                      <a:pt x="23892" y="23302"/>
                      <a:pt x="24229" y="23274"/>
                      <a:pt x="24566" y="23246"/>
                    </a:cubicBezTo>
                    <a:cubicBezTo>
                      <a:pt x="24931" y="23246"/>
                      <a:pt x="25268" y="23359"/>
                      <a:pt x="25521" y="23583"/>
                    </a:cubicBezTo>
                    <a:cubicBezTo>
                      <a:pt x="25773" y="23752"/>
                      <a:pt x="25970" y="24004"/>
                      <a:pt x="26110" y="24285"/>
                    </a:cubicBezTo>
                    <a:cubicBezTo>
                      <a:pt x="26223" y="24510"/>
                      <a:pt x="26335" y="24706"/>
                      <a:pt x="26503" y="24875"/>
                    </a:cubicBezTo>
                    <a:cubicBezTo>
                      <a:pt x="26784" y="25183"/>
                      <a:pt x="27121" y="25464"/>
                      <a:pt x="27486" y="25689"/>
                    </a:cubicBezTo>
                    <a:cubicBezTo>
                      <a:pt x="27598" y="25745"/>
                      <a:pt x="27711" y="25773"/>
                      <a:pt x="27823" y="25801"/>
                    </a:cubicBezTo>
                    <a:cubicBezTo>
                      <a:pt x="27879" y="25801"/>
                      <a:pt x="27907" y="25801"/>
                      <a:pt x="27907" y="25745"/>
                    </a:cubicBezTo>
                    <a:lnTo>
                      <a:pt x="27907" y="25717"/>
                    </a:lnTo>
                    <a:cubicBezTo>
                      <a:pt x="27991" y="25352"/>
                      <a:pt x="27991" y="24959"/>
                      <a:pt x="27907" y="24594"/>
                    </a:cubicBezTo>
                    <a:cubicBezTo>
                      <a:pt x="27851" y="24369"/>
                      <a:pt x="27823" y="24145"/>
                      <a:pt x="27851" y="23892"/>
                    </a:cubicBezTo>
                    <a:cubicBezTo>
                      <a:pt x="27935" y="23246"/>
                      <a:pt x="28525" y="22404"/>
                      <a:pt x="29367" y="21758"/>
                    </a:cubicBezTo>
                    <a:lnTo>
                      <a:pt x="29507" y="21646"/>
                    </a:lnTo>
                    <a:lnTo>
                      <a:pt x="29564" y="21590"/>
                    </a:lnTo>
                    <a:cubicBezTo>
                      <a:pt x="29423" y="21421"/>
                      <a:pt x="29311" y="21253"/>
                      <a:pt x="29227" y="21085"/>
                    </a:cubicBezTo>
                    <a:cubicBezTo>
                      <a:pt x="29086" y="20832"/>
                      <a:pt x="28946" y="20635"/>
                      <a:pt x="28749" y="20439"/>
                    </a:cubicBezTo>
                    <a:cubicBezTo>
                      <a:pt x="28609" y="20270"/>
                      <a:pt x="28469" y="20074"/>
                      <a:pt x="28328" y="19905"/>
                    </a:cubicBezTo>
                    <a:lnTo>
                      <a:pt x="28048" y="19512"/>
                    </a:lnTo>
                    <a:lnTo>
                      <a:pt x="28076" y="19484"/>
                    </a:lnTo>
                    <a:cubicBezTo>
                      <a:pt x="27963" y="19288"/>
                      <a:pt x="27907" y="19063"/>
                      <a:pt x="27879" y="18839"/>
                    </a:cubicBezTo>
                    <a:cubicBezTo>
                      <a:pt x="27879" y="18193"/>
                      <a:pt x="27739" y="17547"/>
                      <a:pt x="27430" y="16986"/>
                    </a:cubicBezTo>
                    <a:cubicBezTo>
                      <a:pt x="27346" y="16845"/>
                      <a:pt x="27233" y="16761"/>
                      <a:pt x="27121" y="16705"/>
                    </a:cubicBezTo>
                    <a:cubicBezTo>
                      <a:pt x="26812" y="16565"/>
                      <a:pt x="26588" y="16312"/>
                      <a:pt x="26503" y="16003"/>
                    </a:cubicBezTo>
                    <a:cubicBezTo>
                      <a:pt x="26363" y="15498"/>
                      <a:pt x="26110" y="15048"/>
                      <a:pt x="25773" y="14655"/>
                    </a:cubicBezTo>
                    <a:cubicBezTo>
                      <a:pt x="25717" y="14571"/>
                      <a:pt x="25605" y="14515"/>
                      <a:pt x="25521" y="14515"/>
                    </a:cubicBezTo>
                    <a:cubicBezTo>
                      <a:pt x="25352" y="14543"/>
                      <a:pt x="25184" y="14571"/>
                      <a:pt x="25044" y="14627"/>
                    </a:cubicBezTo>
                    <a:cubicBezTo>
                      <a:pt x="24819" y="14684"/>
                      <a:pt x="24622" y="14740"/>
                      <a:pt x="24398" y="14768"/>
                    </a:cubicBezTo>
                    <a:cubicBezTo>
                      <a:pt x="24314" y="14768"/>
                      <a:pt x="24257" y="14796"/>
                      <a:pt x="24173" y="14796"/>
                    </a:cubicBezTo>
                    <a:cubicBezTo>
                      <a:pt x="23977" y="14796"/>
                      <a:pt x="23752" y="14712"/>
                      <a:pt x="23640" y="14543"/>
                    </a:cubicBezTo>
                    <a:cubicBezTo>
                      <a:pt x="23499" y="14262"/>
                      <a:pt x="23443" y="13925"/>
                      <a:pt x="23499" y="13645"/>
                    </a:cubicBezTo>
                    <a:lnTo>
                      <a:pt x="23499" y="13476"/>
                    </a:lnTo>
                    <a:cubicBezTo>
                      <a:pt x="23527" y="13167"/>
                      <a:pt x="23556" y="12859"/>
                      <a:pt x="23556" y="12578"/>
                    </a:cubicBezTo>
                    <a:cubicBezTo>
                      <a:pt x="23499" y="11511"/>
                      <a:pt x="23808" y="11202"/>
                      <a:pt x="24173" y="10893"/>
                    </a:cubicBezTo>
                    <a:cubicBezTo>
                      <a:pt x="24286" y="10809"/>
                      <a:pt x="24370" y="10725"/>
                      <a:pt x="24454" y="10613"/>
                    </a:cubicBezTo>
                    <a:lnTo>
                      <a:pt x="24482" y="10557"/>
                    </a:lnTo>
                    <a:lnTo>
                      <a:pt x="24454" y="10528"/>
                    </a:lnTo>
                    <a:cubicBezTo>
                      <a:pt x="24286" y="10332"/>
                      <a:pt x="24173" y="10107"/>
                      <a:pt x="24061" y="9855"/>
                    </a:cubicBezTo>
                    <a:lnTo>
                      <a:pt x="24033" y="9798"/>
                    </a:lnTo>
                    <a:cubicBezTo>
                      <a:pt x="23808" y="9967"/>
                      <a:pt x="23527" y="10051"/>
                      <a:pt x="23219" y="10079"/>
                    </a:cubicBezTo>
                    <a:cubicBezTo>
                      <a:pt x="22966" y="10107"/>
                      <a:pt x="22769" y="10107"/>
                      <a:pt x="22657" y="10107"/>
                    </a:cubicBezTo>
                    <a:lnTo>
                      <a:pt x="22517" y="10107"/>
                    </a:lnTo>
                    <a:cubicBezTo>
                      <a:pt x="22236" y="10079"/>
                      <a:pt x="21983" y="9911"/>
                      <a:pt x="21871" y="9686"/>
                    </a:cubicBezTo>
                    <a:lnTo>
                      <a:pt x="21815" y="9602"/>
                    </a:lnTo>
                    <a:cubicBezTo>
                      <a:pt x="21562" y="9293"/>
                      <a:pt x="21506" y="8844"/>
                      <a:pt x="21675" y="8451"/>
                    </a:cubicBezTo>
                    <a:cubicBezTo>
                      <a:pt x="21675" y="8395"/>
                      <a:pt x="21703" y="8339"/>
                      <a:pt x="21703" y="8282"/>
                    </a:cubicBezTo>
                    <a:cubicBezTo>
                      <a:pt x="21675" y="8002"/>
                      <a:pt x="21366" y="7609"/>
                      <a:pt x="21001" y="7159"/>
                    </a:cubicBezTo>
                    <a:cubicBezTo>
                      <a:pt x="20860" y="6991"/>
                      <a:pt x="20664" y="6879"/>
                      <a:pt x="20439" y="6879"/>
                    </a:cubicBezTo>
                    <a:cubicBezTo>
                      <a:pt x="20159" y="6851"/>
                      <a:pt x="19878" y="6766"/>
                      <a:pt x="19625" y="6654"/>
                    </a:cubicBezTo>
                    <a:cubicBezTo>
                      <a:pt x="18642" y="6205"/>
                      <a:pt x="18137" y="3706"/>
                      <a:pt x="18193" y="3004"/>
                    </a:cubicBezTo>
                    <a:cubicBezTo>
                      <a:pt x="18221" y="2639"/>
                      <a:pt x="18221" y="2303"/>
                      <a:pt x="18193" y="1938"/>
                    </a:cubicBezTo>
                    <a:lnTo>
                      <a:pt x="18193" y="1404"/>
                    </a:lnTo>
                    <a:cubicBezTo>
                      <a:pt x="18221" y="1067"/>
                      <a:pt x="18306" y="786"/>
                      <a:pt x="18502" y="534"/>
                    </a:cubicBezTo>
                    <a:lnTo>
                      <a:pt x="18249" y="450"/>
                    </a:lnTo>
                    <a:cubicBezTo>
                      <a:pt x="18109" y="422"/>
                      <a:pt x="17969" y="365"/>
                      <a:pt x="17856" y="337"/>
                    </a:cubicBezTo>
                    <a:cubicBezTo>
                      <a:pt x="16986" y="141"/>
                      <a:pt x="16116" y="28"/>
                      <a:pt x="15217" y="0"/>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37"/>
              <p:cNvSpPr/>
              <p:nvPr/>
            </p:nvSpPr>
            <p:spPr>
              <a:xfrm>
                <a:off x="4715750" y="1019300"/>
                <a:ext cx="39325" cy="18275"/>
              </a:xfrm>
              <a:custGeom>
                <a:rect b="b" l="l" r="r" t="t"/>
                <a:pathLst>
                  <a:path extrusionOk="0" h="731" w="1573">
                    <a:moveTo>
                      <a:pt x="0" y="0"/>
                    </a:moveTo>
                    <a:lnTo>
                      <a:pt x="0" y="0"/>
                    </a:lnTo>
                    <a:cubicBezTo>
                      <a:pt x="57" y="28"/>
                      <a:pt x="113" y="84"/>
                      <a:pt x="169" y="141"/>
                    </a:cubicBezTo>
                    <a:cubicBezTo>
                      <a:pt x="365" y="365"/>
                      <a:pt x="646" y="534"/>
                      <a:pt x="983" y="590"/>
                    </a:cubicBezTo>
                    <a:cubicBezTo>
                      <a:pt x="1180" y="646"/>
                      <a:pt x="1376" y="702"/>
                      <a:pt x="1573" y="730"/>
                    </a:cubicBezTo>
                    <a:lnTo>
                      <a:pt x="1516" y="618"/>
                    </a:lnTo>
                    <a:cubicBezTo>
                      <a:pt x="1348" y="309"/>
                      <a:pt x="1039" y="84"/>
                      <a:pt x="674" y="56"/>
                    </a:cubicBezTo>
                    <a:cubicBezTo>
                      <a:pt x="478" y="28"/>
                      <a:pt x="337" y="28"/>
                      <a:pt x="225" y="28"/>
                    </a:cubicBezTo>
                    <a:lnTo>
                      <a:pt x="0" y="0"/>
                    </a:ln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37"/>
              <p:cNvSpPr/>
              <p:nvPr/>
            </p:nvSpPr>
            <p:spPr>
              <a:xfrm>
                <a:off x="4165475" y="899275"/>
                <a:ext cx="538375" cy="331300"/>
              </a:xfrm>
              <a:custGeom>
                <a:rect b="b" l="l" r="r" t="t"/>
                <a:pathLst>
                  <a:path extrusionOk="0" h="13252" w="21535">
                    <a:moveTo>
                      <a:pt x="7974" y="0"/>
                    </a:moveTo>
                    <a:lnTo>
                      <a:pt x="7974" y="0"/>
                    </a:lnTo>
                    <a:cubicBezTo>
                      <a:pt x="7441" y="85"/>
                      <a:pt x="6963" y="281"/>
                      <a:pt x="6486" y="506"/>
                    </a:cubicBezTo>
                    <a:cubicBezTo>
                      <a:pt x="6318" y="562"/>
                      <a:pt x="6177" y="646"/>
                      <a:pt x="6037" y="730"/>
                    </a:cubicBezTo>
                    <a:cubicBezTo>
                      <a:pt x="5925" y="927"/>
                      <a:pt x="5756" y="1123"/>
                      <a:pt x="5560" y="1264"/>
                    </a:cubicBezTo>
                    <a:cubicBezTo>
                      <a:pt x="5223" y="1545"/>
                      <a:pt x="4970" y="1881"/>
                      <a:pt x="4745" y="2246"/>
                    </a:cubicBezTo>
                    <a:cubicBezTo>
                      <a:pt x="4521" y="2583"/>
                      <a:pt x="4268" y="2920"/>
                      <a:pt x="3987" y="3229"/>
                    </a:cubicBezTo>
                    <a:cubicBezTo>
                      <a:pt x="3679" y="3594"/>
                      <a:pt x="3286" y="3847"/>
                      <a:pt x="2864" y="3959"/>
                    </a:cubicBezTo>
                    <a:cubicBezTo>
                      <a:pt x="2528" y="4071"/>
                      <a:pt x="2191" y="4240"/>
                      <a:pt x="1910" y="4436"/>
                    </a:cubicBezTo>
                    <a:cubicBezTo>
                      <a:pt x="1320" y="4857"/>
                      <a:pt x="1264" y="4885"/>
                      <a:pt x="1124" y="4942"/>
                    </a:cubicBezTo>
                    <a:cubicBezTo>
                      <a:pt x="955" y="4998"/>
                      <a:pt x="787" y="5054"/>
                      <a:pt x="647" y="5166"/>
                    </a:cubicBezTo>
                    <a:cubicBezTo>
                      <a:pt x="366" y="5307"/>
                      <a:pt x="169" y="5419"/>
                      <a:pt x="1" y="5503"/>
                    </a:cubicBezTo>
                    <a:cubicBezTo>
                      <a:pt x="1" y="5531"/>
                      <a:pt x="1" y="5559"/>
                      <a:pt x="1" y="5587"/>
                    </a:cubicBezTo>
                    <a:lnTo>
                      <a:pt x="1" y="5643"/>
                    </a:lnTo>
                    <a:cubicBezTo>
                      <a:pt x="141" y="5700"/>
                      <a:pt x="338" y="5756"/>
                      <a:pt x="619" y="5868"/>
                    </a:cubicBezTo>
                    <a:lnTo>
                      <a:pt x="927" y="5952"/>
                    </a:lnTo>
                    <a:cubicBezTo>
                      <a:pt x="1292" y="6065"/>
                      <a:pt x="1629" y="6233"/>
                      <a:pt x="1966" y="6458"/>
                    </a:cubicBezTo>
                    <a:cubicBezTo>
                      <a:pt x="1994" y="6514"/>
                      <a:pt x="2078" y="6542"/>
                      <a:pt x="2135" y="6542"/>
                    </a:cubicBezTo>
                    <a:lnTo>
                      <a:pt x="2275" y="6542"/>
                    </a:lnTo>
                    <a:cubicBezTo>
                      <a:pt x="2443" y="6542"/>
                      <a:pt x="2724" y="6542"/>
                      <a:pt x="3201" y="6486"/>
                    </a:cubicBezTo>
                    <a:lnTo>
                      <a:pt x="3454" y="6458"/>
                    </a:lnTo>
                    <a:cubicBezTo>
                      <a:pt x="3763" y="6458"/>
                      <a:pt x="4100" y="6373"/>
                      <a:pt x="4409" y="6289"/>
                    </a:cubicBezTo>
                    <a:cubicBezTo>
                      <a:pt x="4549" y="6233"/>
                      <a:pt x="4689" y="6205"/>
                      <a:pt x="4830" y="6205"/>
                    </a:cubicBezTo>
                    <a:cubicBezTo>
                      <a:pt x="5363" y="6261"/>
                      <a:pt x="5897" y="6373"/>
                      <a:pt x="6430" y="6542"/>
                    </a:cubicBezTo>
                    <a:cubicBezTo>
                      <a:pt x="6851" y="6654"/>
                      <a:pt x="7328" y="6738"/>
                      <a:pt x="7778" y="6738"/>
                    </a:cubicBezTo>
                    <a:cubicBezTo>
                      <a:pt x="7974" y="6738"/>
                      <a:pt x="8143" y="6738"/>
                      <a:pt x="8339" y="6710"/>
                    </a:cubicBezTo>
                    <a:cubicBezTo>
                      <a:pt x="8451" y="6710"/>
                      <a:pt x="8564" y="6682"/>
                      <a:pt x="8648" y="6682"/>
                    </a:cubicBezTo>
                    <a:cubicBezTo>
                      <a:pt x="9209" y="6682"/>
                      <a:pt x="9406" y="7075"/>
                      <a:pt x="9602" y="7693"/>
                    </a:cubicBezTo>
                    <a:cubicBezTo>
                      <a:pt x="9630" y="7918"/>
                      <a:pt x="9743" y="8142"/>
                      <a:pt x="9883" y="8339"/>
                    </a:cubicBezTo>
                    <a:cubicBezTo>
                      <a:pt x="10164" y="8676"/>
                      <a:pt x="10108" y="8984"/>
                      <a:pt x="9939" y="9686"/>
                    </a:cubicBezTo>
                    <a:cubicBezTo>
                      <a:pt x="9883" y="9911"/>
                      <a:pt x="9827" y="10107"/>
                      <a:pt x="9799" y="10276"/>
                    </a:cubicBezTo>
                    <a:cubicBezTo>
                      <a:pt x="9574" y="11118"/>
                      <a:pt x="9546" y="11230"/>
                      <a:pt x="9939" y="11567"/>
                    </a:cubicBezTo>
                    <a:cubicBezTo>
                      <a:pt x="10080" y="11708"/>
                      <a:pt x="10248" y="11820"/>
                      <a:pt x="10445" y="11904"/>
                    </a:cubicBezTo>
                    <a:cubicBezTo>
                      <a:pt x="10950" y="12157"/>
                      <a:pt x="10922" y="12550"/>
                      <a:pt x="10838" y="13083"/>
                    </a:cubicBezTo>
                    <a:cubicBezTo>
                      <a:pt x="10838" y="13139"/>
                      <a:pt x="10810" y="13196"/>
                      <a:pt x="10810" y="13252"/>
                    </a:cubicBezTo>
                    <a:cubicBezTo>
                      <a:pt x="10950" y="13167"/>
                      <a:pt x="11062" y="13055"/>
                      <a:pt x="11175" y="12943"/>
                    </a:cubicBezTo>
                    <a:cubicBezTo>
                      <a:pt x="11006" y="12690"/>
                      <a:pt x="10950" y="12409"/>
                      <a:pt x="10922" y="12129"/>
                    </a:cubicBezTo>
                    <a:cubicBezTo>
                      <a:pt x="10838" y="11680"/>
                      <a:pt x="11034" y="11258"/>
                      <a:pt x="11399" y="11006"/>
                    </a:cubicBezTo>
                    <a:cubicBezTo>
                      <a:pt x="11624" y="10809"/>
                      <a:pt x="11848" y="10585"/>
                      <a:pt x="12045" y="10332"/>
                    </a:cubicBezTo>
                    <a:cubicBezTo>
                      <a:pt x="12185" y="10163"/>
                      <a:pt x="12298" y="9995"/>
                      <a:pt x="12382" y="9799"/>
                    </a:cubicBezTo>
                    <a:cubicBezTo>
                      <a:pt x="12410" y="9546"/>
                      <a:pt x="12522" y="9265"/>
                      <a:pt x="12691" y="9040"/>
                    </a:cubicBezTo>
                    <a:lnTo>
                      <a:pt x="12859" y="8732"/>
                    </a:lnTo>
                    <a:cubicBezTo>
                      <a:pt x="12971" y="8507"/>
                      <a:pt x="13140" y="8339"/>
                      <a:pt x="13308" y="8170"/>
                    </a:cubicBezTo>
                    <a:lnTo>
                      <a:pt x="13561" y="7946"/>
                    </a:lnTo>
                    <a:cubicBezTo>
                      <a:pt x="13926" y="7581"/>
                      <a:pt x="13926" y="7581"/>
                      <a:pt x="14066" y="7581"/>
                    </a:cubicBezTo>
                    <a:lnTo>
                      <a:pt x="14291" y="7581"/>
                    </a:lnTo>
                    <a:lnTo>
                      <a:pt x="14403" y="7861"/>
                    </a:lnTo>
                    <a:cubicBezTo>
                      <a:pt x="14431" y="7974"/>
                      <a:pt x="14431" y="8114"/>
                      <a:pt x="14403" y="8254"/>
                    </a:cubicBezTo>
                    <a:cubicBezTo>
                      <a:pt x="14544" y="8451"/>
                      <a:pt x="14684" y="8647"/>
                      <a:pt x="14880" y="8816"/>
                    </a:cubicBezTo>
                    <a:cubicBezTo>
                      <a:pt x="14909" y="8676"/>
                      <a:pt x="14937" y="8563"/>
                      <a:pt x="14993" y="8451"/>
                    </a:cubicBezTo>
                    <a:cubicBezTo>
                      <a:pt x="15105" y="8226"/>
                      <a:pt x="15105" y="8198"/>
                      <a:pt x="14993" y="8030"/>
                    </a:cubicBezTo>
                    <a:cubicBezTo>
                      <a:pt x="14880" y="7861"/>
                      <a:pt x="14824" y="7665"/>
                      <a:pt x="14796" y="7440"/>
                    </a:cubicBezTo>
                    <a:cubicBezTo>
                      <a:pt x="14796" y="6682"/>
                      <a:pt x="15330" y="6486"/>
                      <a:pt x="16509" y="6121"/>
                    </a:cubicBezTo>
                    <a:cubicBezTo>
                      <a:pt x="16905" y="6003"/>
                      <a:pt x="17187" y="5963"/>
                      <a:pt x="17401" y="5963"/>
                    </a:cubicBezTo>
                    <a:cubicBezTo>
                      <a:pt x="17596" y="5963"/>
                      <a:pt x="17736" y="5996"/>
                      <a:pt x="17856" y="6036"/>
                    </a:cubicBezTo>
                    <a:cubicBezTo>
                      <a:pt x="18081" y="6121"/>
                      <a:pt x="18306" y="6121"/>
                      <a:pt x="18530" y="6121"/>
                    </a:cubicBezTo>
                    <a:cubicBezTo>
                      <a:pt x="18951" y="6093"/>
                      <a:pt x="19007" y="6036"/>
                      <a:pt x="19120" y="5924"/>
                    </a:cubicBezTo>
                    <a:cubicBezTo>
                      <a:pt x="19541" y="5531"/>
                      <a:pt x="20018" y="5222"/>
                      <a:pt x="20523" y="5054"/>
                    </a:cubicBezTo>
                    <a:cubicBezTo>
                      <a:pt x="20860" y="4885"/>
                      <a:pt x="21169" y="4773"/>
                      <a:pt x="21534" y="4689"/>
                    </a:cubicBezTo>
                    <a:cubicBezTo>
                      <a:pt x="21057" y="4520"/>
                      <a:pt x="20580" y="4352"/>
                      <a:pt x="20130" y="4127"/>
                    </a:cubicBezTo>
                    <a:cubicBezTo>
                      <a:pt x="19204" y="3734"/>
                      <a:pt x="19120" y="3678"/>
                      <a:pt x="18979" y="3510"/>
                    </a:cubicBezTo>
                    <a:cubicBezTo>
                      <a:pt x="18699" y="3257"/>
                      <a:pt x="18362" y="3032"/>
                      <a:pt x="18025" y="2864"/>
                    </a:cubicBezTo>
                    <a:cubicBezTo>
                      <a:pt x="17828" y="2724"/>
                      <a:pt x="17604" y="2611"/>
                      <a:pt x="17379" y="2555"/>
                    </a:cubicBezTo>
                    <a:lnTo>
                      <a:pt x="17323" y="2639"/>
                    </a:lnTo>
                    <a:cubicBezTo>
                      <a:pt x="17098" y="3089"/>
                      <a:pt x="16761" y="3594"/>
                      <a:pt x="15667" y="3987"/>
                    </a:cubicBezTo>
                    <a:cubicBezTo>
                      <a:pt x="15358" y="4071"/>
                      <a:pt x="14712" y="4296"/>
                      <a:pt x="14544" y="4380"/>
                    </a:cubicBezTo>
                    <a:cubicBezTo>
                      <a:pt x="14459" y="4577"/>
                      <a:pt x="14291" y="4745"/>
                      <a:pt x="13673" y="5082"/>
                    </a:cubicBezTo>
                    <a:cubicBezTo>
                      <a:pt x="13393" y="5307"/>
                      <a:pt x="13056" y="5447"/>
                      <a:pt x="12719" y="5503"/>
                    </a:cubicBezTo>
                    <a:cubicBezTo>
                      <a:pt x="12466" y="5475"/>
                      <a:pt x="12270" y="5335"/>
                      <a:pt x="12185" y="5138"/>
                    </a:cubicBezTo>
                    <a:cubicBezTo>
                      <a:pt x="12101" y="5026"/>
                      <a:pt x="12045" y="4942"/>
                      <a:pt x="11764" y="4914"/>
                    </a:cubicBezTo>
                    <a:cubicBezTo>
                      <a:pt x="11090" y="4857"/>
                      <a:pt x="11090" y="4857"/>
                      <a:pt x="10978" y="4717"/>
                    </a:cubicBezTo>
                    <a:cubicBezTo>
                      <a:pt x="10753" y="4633"/>
                      <a:pt x="10557" y="4549"/>
                      <a:pt x="10332" y="4492"/>
                    </a:cubicBezTo>
                    <a:lnTo>
                      <a:pt x="10248" y="4464"/>
                    </a:lnTo>
                    <a:cubicBezTo>
                      <a:pt x="9546" y="4268"/>
                      <a:pt x="9294" y="4212"/>
                      <a:pt x="9266" y="3650"/>
                    </a:cubicBezTo>
                    <a:cubicBezTo>
                      <a:pt x="9237" y="3341"/>
                      <a:pt x="9125" y="3061"/>
                      <a:pt x="8957" y="2808"/>
                    </a:cubicBezTo>
                    <a:cubicBezTo>
                      <a:pt x="8901" y="2864"/>
                      <a:pt x="8816" y="2892"/>
                      <a:pt x="8732" y="2920"/>
                    </a:cubicBezTo>
                    <a:cubicBezTo>
                      <a:pt x="8536" y="2948"/>
                      <a:pt x="8479" y="2976"/>
                      <a:pt x="8199" y="3004"/>
                    </a:cubicBezTo>
                    <a:lnTo>
                      <a:pt x="7132" y="3201"/>
                    </a:lnTo>
                    <a:cubicBezTo>
                      <a:pt x="6990" y="3224"/>
                      <a:pt x="6860" y="3235"/>
                      <a:pt x="6740" y="3235"/>
                    </a:cubicBezTo>
                    <a:cubicBezTo>
                      <a:pt x="6269" y="3235"/>
                      <a:pt x="5969" y="3060"/>
                      <a:pt x="5812" y="2724"/>
                    </a:cubicBezTo>
                    <a:cubicBezTo>
                      <a:pt x="5672" y="2415"/>
                      <a:pt x="5672" y="2050"/>
                      <a:pt x="5812" y="1713"/>
                    </a:cubicBezTo>
                    <a:lnTo>
                      <a:pt x="5840" y="1601"/>
                    </a:lnTo>
                    <a:lnTo>
                      <a:pt x="5953" y="1516"/>
                    </a:lnTo>
                    <a:cubicBezTo>
                      <a:pt x="6627" y="1095"/>
                      <a:pt x="7272" y="618"/>
                      <a:pt x="7862" y="113"/>
                    </a:cubicBezTo>
                    <a:cubicBezTo>
                      <a:pt x="7890" y="85"/>
                      <a:pt x="7946" y="28"/>
                      <a:pt x="7974" y="0"/>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37"/>
              <p:cNvSpPr/>
              <p:nvPr/>
            </p:nvSpPr>
            <p:spPr>
              <a:xfrm>
                <a:off x="4798575" y="1592025"/>
                <a:ext cx="438675" cy="516600"/>
              </a:xfrm>
              <a:custGeom>
                <a:rect b="b" l="l" r="r" t="t"/>
                <a:pathLst>
                  <a:path extrusionOk="0" h="20664" w="17547">
                    <a:moveTo>
                      <a:pt x="16592" y="0"/>
                    </a:moveTo>
                    <a:cubicBezTo>
                      <a:pt x="16312" y="84"/>
                      <a:pt x="16031" y="169"/>
                      <a:pt x="15750" y="309"/>
                    </a:cubicBezTo>
                    <a:cubicBezTo>
                      <a:pt x="15441" y="421"/>
                      <a:pt x="15133" y="534"/>
                      <a:pt x="14824" y="618"/>
                    </a:cubicBezTo>
                    <a:lnTo>
                      <a:pt x="14740" y="646"/>
                    </a:lnTo>
                    <a:lnTo>
                      <a:pt x="14740" y="674"/>
                    </a:lnTo>
                    <a:cubicBezTo>
                      <a:pt x="14768" y="1123"/>
                      <a:pt x="14711" y="1544"/>
                      <a:pt x="14599" y="1937"/>
                    </a:cubicBezTo>
                    <a:cubicBezTo>
                      <a:pt x="14234" y="3173"/>
                      <a:pt x="13532" y="3566"/>
                      <a:pt x="12213" y="4240"/>
                    </a:cubicBezTo>
                    <a:lnTo>
                      <a:pt x="11455" y="4661"/>
                    </a:lnTo>
                    <a:cubicBezTo>
                      <a:pt x="10613" y="5110"/>
                      <a:pt x="10163" y="5278"/>
                      <a:pt x="9770" y="5278"/>
                    </a:cubicBezTo>
                    <a:cubicBezTo>
                      <a:pt x="9377" y="5250"/>
                      <a:pt x="8984" y="5166"/>
                      <a:pt x="8647" y="4969"/>
                    </a:cubicBezTo>
                    <a:cubicBezTo>
                      <a:pt x="8395" y="4885"/>
                      <a:pt x="8086" y="4745"/>
                      <a:pt x="7693" y="4633"/>
                    </a:cubicBezTo>
                    <a:cubicBezTo>
                      <a:pt x="6514" y="4211"/>
                      <a:pt x="5419" y="3538"/>
                      <a:pt x="4520" y="2667"/>
                    </a:cubicBezTo>
                    <a:lnTo>
                      <a:pt x="4492" y="2639"/>
                    </a:lnTo>
                    <a:cubicBezTo>
                      <a:pt x="3790" y="2555"/>
                      <a:pt x="3032" y="2499"/>
                      <a:pt x="2274" y="2499"/>
                    </a:cubicBezTo>
                    <a:lnTo>
                      <a:pt x="590" y="2499"/>
                    </a:lnTo>
                    <a:lnTo>
                      <a:pt x="0" y="2527"/>
                    </a:lnTo>
                    <a:lnTo>
                      <a:pt x="0" y="2808"/>
                    </a:lnTo>
                    <a:lnTo>
                      <a:pt x="0" y="2864"/>
                    </a:lnTo>
                    <a:lnTo>
                      <a:pt x="0" y="3117"/>
                    </a:lnTo>
                    <a:lnTo>
                      <a:pt x="0" y="3369"/>
                    </a:lnTo>
                    <a:lnTo>
                      <a:pt x="0" y="3510"/>
                    </a:lnTo>
                    <a:lnTo>
                      <a:pt x="0" y="3790"/>
                    </a:lnTo>
                    <a:lnTo>
                      <a:pt x="0" y="3875"/>
                    </a:lnTo>
                    <a:cubicBezTo>
                      <a:pt x="0" y="4071"/>
                      <a:pt x="28" y="4268"/>
                      <a:pt x="56" y="4492"/>
                    </a:cubicBezTo>
                    <a:lnTo>
                      <a:pt x="56" y="4548"/>
                    </a:lnTo>
                    <a:lnTo>
                      <a:pt x="85" y="4913"/>
                    </a:lnTo>
                    <a:lnTo>
                      <a:pt x="85" y="5054"/>
                    </a:lnTo>
                    <a:cubicBezTo>
                      <a:pt x="85" y="5222"/>
                      <a:pt x="113" y="5447"/>
                      <a:pt x="113" y="5643"/>
                    </a:cubicBezTo>
                    <a:lnTo>
                      <a:pt x="141" y="5952"/>
                    </a:lnTo>
                    <a:lnTo>
                      <a:pt x="169" y="6261"/>
                    </a:lnTo>
                    <a:lnTo>
                      <a:pt x="197" y="6907"/>
                    </a:lnTo>
                    <a:cubicBezTo>
                      <a:pt x="281" y="7917"/>
                      <a:pt x="309" y="8366"/>
                      <a:pt x="337" y="8591"/>
                    </a:cubicBezTo>
                    <a:cubicBezTo>
                      <a:pt x="478" y="8816"/>
                      <a:pt x="562" y="9068"/>
                      <a:pt x="562" y="9349"/>
                    </a:cubicBezTo>
                    <a:cubicBezTo>
                      <a:pt x="646" y="9714"/>
                      <a:pt x="646" y="10107"/>
                      <a:pt x="590" y="10500"/>
                    </a:cubicBezTo>
                    <a:cubicBezTo>
                      <a:pt x="506" y="11342"/>
                      <a:pt x="506" y="12185"/>
                      <a:pt x="562" y="13027"/>
                    </a:cubicBezTo>
                    <a:cubicBezTo>
                      <a:pt x="590" y="13532"/>
                      <a:pt x="618" y="14066"/>
                      <a:pt x="702" y="14571"/>
                    </a:cubicBezTo>
                    <a:cubicBezTo>
                      <a:pt x="730" y="14599"/>
                      <a:pt x="758" y="14627"/>
                      <a:pt x="786" y="14627"/>
                    </a:cubicBezTo>
                    <a:cubicBezTo>
                      <a:pt x="1095" y="14852"/>
                      <a:pt x="1432" y="15161"/>
                      <a:pt x="1937" y="16508"/>
                    </a:cubicBezTo>
                    <a:lnTo>
                      <a:pt x="2078" y="16873"/>
                    </a:lnTo>
                    <a:lnTo>
                      <a:pt x="2106" y="16957"/>
                    </a:lnTo>
                    <a:lnTo>
                      <a:pt x="2190" y="17154"/>
                    </a:lnTo>
                    <a:lnTo>
                      <a:pt x="2218" y="17266"/>
                    </a:lnTo>
                    <a:lnTo>
                      <a:pt x="2274" y="17407"/>
                    </a:lnTo>
                    <a:lnTo>
                      <a:pt x="2302" y="17491"/>
                    </a:lnTo>
                    <a:lnTo>
                      <a:pt x="2359" y="17631"/>
                    </a:lnTo>
                    <a:lnTo>
                      <a:pt x="2387" y="17715"/>
                    </a:lnTo>
                    <a:lnTo>
                      <a:pt x="2415" y="17800"/>
                    </a:lnTo>
                    <a:lnTo>
                      <a:pt x="2415" y="17884"/>
                    </a:lnTo>
                    <a:cubicBezTo>
                      <a:pt x="2415" y="17912"/>
                      <a:pt x="2415" y="17940"/>
                      <a:pt x="2443" y="17968"/>
                    </a:cubicBezTo>
                    <a:lnTo>
                      <a:pt x="2443" y="18024"/>
                    </a:lnTo>
                    <a:lnTo>
                      <a:pt x="2443" y="18108"/>
                    </a:lnTo>
                    <a:lnTo>
                      <a:pt x="2443" y="18137"/>
                    </a:lnTo>
                    <a:lnTo>
                      <a:pt x="2471" y="18165"/>
                    </a:lnTo>
                    <a:lnTo>
                      <a:pt x="2499" y="18165"/>
                    </a:lnTo>
                    <a:lnTo>
                      <a:pt x="2583" y="18193"/>
                    </a:lnTo>
                    <a:lnTo>
                      <a:pt x="2639" y="18193"/>
                    </a:lnTo>
                    <a:lnTo>
                      <a:pt x="2724" y="18249"/>
                    </a:lnTo>
                    <a:lnTo>
                      <a:pt x="2752" y="18249"/>
                    </a:lnTo>
                    <a:lnTo>
                      <a:pt x="2920" y="18305"/>
                    </a:lnTo>
                    <a:cubicBezTo>
                      <a:pt x="3341" y="18445"/>
                      <a:pt x="3706" y="18558"/>
                      <a:pt x="3987" y="18642"/>
                    </a:cubicBezTo>
                    <a:cubicBezTo>
                      <a:pt x="4296" y="18754"/>
                      <a:pt x="4548" y="18810"/>
                      <a:pt x="4689" y="18866"/>
                    </a:cubicBezTo>
                    <a:lnTo>
                      <a:pt x="4745" y="18810"/>
                    </a:lnTo>
                    <a:cubicBezTo>
                      <a:pt x="4970" y="18530"/>
                      <a:pt x="5278" y="18333"/>
                      <a:pt x="5643" y="18277"/>
                    </a:cubicBezTo>
                    <a:cubicBezTo>
                      <a:pt x="5756" y="18305"/>
                      <a:pt x="5840" y="18305"/>
                      <a:pt x="5952" y="18361"/>
                    </a:cubicBezTo>
                    <a:cubicBezTo>
                      <a:pt x="6205" y="18530"/>
                      <a:pt x="6345" y="18810"/>
                      <a:pt x="6345" y="19119"/>
                    </a:cubicBezTo>
                    <a:cubicBezTo>
                      <a:pt x="6514" y="19175"/>
                      <a:pt x="6682" y="19231"/>
                      <a:pt x="6851" y="19259"/>
                    </a:cubicBezTo>
                    <a:cubicBezTo>
                      <a:pt x="7131" y="19288"/>
                      <a:pt x="7412" y="19400"/>
                      <a:pt x="7609" y="19596"/>
                    </a:cubicBezTo>
                    <a:lnTo>
                      <a:pt x="7833" y="19484"/>
                    </a:lnTo>
                    <a:lnTo>
                      <a:pt x="7917" y="19456"/>
                    </a:lnTo>
                    <a:lnTo>
                      <a:pt x="8338" y="19288"/>
                    </a:lnTo>
                    <a:cubicBezTo>
                      <a:pt x="8844" y="19063"/>
                      <a:pt x="9321" y="18782"/>
                      <a:pt x="9770" y="18417"/>
                    </a:cubicBezTo>
                    <a:cubicBezTo>
                      <a:pt x="9939" y="18249"/>
                      <a:pt x="10163" y="18165"/>
                      <a:pt x="10388" y="18137"/>
                    </a:cubicBezTo>
                    <a:cubicBezTo>
                      <a:pt x="10556" y="18137"/>
                      <a:pt x="10697" y="18193"/>
                      <a:pt x="10809" y="18277"/>
                    </a:cubicBezTo>
                    <a:cubicBezTo>
                      <a:pt x="10921" y="18333"/>
                      <a:pt x="11006" y="18361"/>
                      <a:pt x="11118" y="18361"/>
                    </a:cubicBezTo>
                    <a:cubicBezTo>
                      <a:pt x="11342" y="18361"/>
                      <a:pt x="11539" y="18501"/>
                      <a:pt x="11651" y="18670"/>
                    </a:cubicBezTo>
                    <a:cubicBezTo>
                      <a:pt x="11792" y="19007"/>
                      <a:pt x="11820" y="19372"/>
                      <a:pt x="11736" y="19709"/>
                    </a:cubicBezTo>
                    <a:cubicBezTo>
                      <a:pt x="11707" y="19821"/>
                      <a:pt x="11679" y="19933"/>
                      <a:pt x="11651" y="20018"/>
                    </a:cubicBezTo>
                    <a:lnTo>
                      <a:pt x="11623" y="20130"/>
                    </a:lnTo>
                    <a:cubicBezTo>
                      <a:pt x="11595" y="20186"/>
                      <a:pt x="11567" y="20242"/>
                      <a:pt x="11539" y="20298"/>
                    </a:cubicBezTo>
                    <a:lnTo>
                      <a:pt x="11623" y="20467"/>
                    </a:lnTo>
                    <a:cubicBezTo>
                      <a:pt x="11595" y="20523"/>
                      <a:pt x="11567" y="20551"/>
                      <a:pt x="11539" y="20607"/>
                    </a:cubicBezTo>
                    <a:lnTo>
                      <a:pt x="11511" y="20663"/>
                    </a:lnTo>
                    <a:lnTo>
                      <a:pt x="11511" y="20663"/>
                    </a:lnTo>
                    <a:lnTo>
                      <a:pt x="11595" y="20607"/>
                    </a:lnTo>
                    <a:lnTo>
                      <a:pt x="11679" y="20551"/>
                    </a:lnTo>
                    <a:lnTo>
                      <a:pt x="11876" y="20439"/>
                    </a:lnTo>
                    <a:lnTo>
                      <a:pt x="11960" y="20382"/>
                    </a:lnTo>
                    <a:cubicBezTo>
                      <a:pt x="12044" y="20326"/>
                      <a:pt x="12100" y="20270"/>
                      <a:pt x="12185" y="20242"/>
                    </a:cubicBezTo>
                    <a:cubicBezTo>
                      <a:pt x="12241" y="20186"/>
                      <a:pt x="12297" y="20130"/>
                      <a:pt x="12353" y="20102"/>
                    </a:cubicBezTo>
                    <a:lnTo>
                      <a:pt x="12381" y="20046"/>
                    </a:lnTo>
                    <a:lnTo>
                      <a:pt x="12465" y="19961"/>
                    </a:lnTo>
                    <a:lnTo>
                      <a:pt x="12522" y="19905"/>
                    </a:lnTo>
                    <a:lnTo>
                      <a:pt x="12578" y="19821"/>
                    </a:lnTo>
                    <a:lnTo>
                      <a:pt x="12578" y="19793"/>
                    </a:lnTo>
                    <a:cubicBezTo>
                      <a:pt x="12606" y="19765"/>
                      <a:pt x="12606" y="19737"/>
                      <a:pt x="12606" y="19709"/>
                    </a:cubicBezTo>
                    <a:lnTo>
                      <a:pt x="12578" y="19540"/>
                    </a:lnTo>
                    <a:cubicBezTo>
                      <a:pt x="12437" y="18698"/>
                      <a:pt x="12213" y="17322"/>
                      <a:pt x="12859" y="16255"/>
                    </a:cubicBezTo>
                    <a:cubicBezTo>
                      <a:pt x="13420" y="15357"/>
                      <a:pt x="14599" y="14796"/>
                      <a:pt x="15076" y="14599"/>
                    </a:cubicBezTo>
                    <a:cubicBezTo>
                      <a:pt x="15245" y="13532"/>
                      <a:pt x="15947" y="12606"/>
                      <a:pt x="16901" y="12100"/>
                    </a:cubicBezTo>
                    <a:cubicBezTo>
                      <a:pt x="16985" y="12072"/>
                      <a:pt x="17070" y="12016"/>
                      <a:pt x="17154" y="11960"/>
                    </a:cubicBezTo>
                    <a:cubicBezTo>
                      <a:pt x="17126" y="11848"/>
                      <a:pt x="17098" y="11764"/>
                      <a:pt x="17070" y="11651"/>
                    </a:cubicBezTo>
                    <a:lnTo>
                      <a:pt x="17014" y="11427"/>
                    </a:lnTo>
                    <a:lnTo>
                      <a:pt x="16789" y="10641"/>
                    </a:lnTo>
                    <a:lnTo>
                      <a:pt x="16901" y="10669"/>
                    </a:lnTo>
                    <a:cubicBezTo>
                      <a:pt x="16873" y="10472"/>
                      <a:pt x="16901" y="10276"/>
                      <a:pt x="16901" y="10079"/>
                    </a:cubicBezTo>
                    <a:cubicBezTo>
                      <a:pt x="16957" y="9686"/>
                      <a:pt x="17070" y="9293"/>
                      <a:pt x="17182" y="8928"/>
                    </a:cubicBezTo>
                    <a:cubicBezTo>
                      <a:pt x="17379" y="8310"/>
                      <a:pt x="17491" y="7665"/>
                      <a:pt x="17519" y="7019"/>
                    </a:cubicBezTo>
                    <a:cubicBezTo>
                      <a:pt x="17547" y="6401"/>
                      <a:pt x="17519" y="5784"/>
                      <a:pt x="17379" y="5166"/>
                    </a:cubicBezTo>
                    <a:cubicBezTo>
                      <a:pt x="17294" y="4689"/>
                      <a:pt x="17210" y="4240"/>
                      <a:pt x="17182" y="3762"/>
                    </a:cubicBezTo>
                    <a:cubicBezTo>
                      <a:pt x="17182" y="3678"/>
                      <a:pt x="17182" y="3594"/>
                      <a:pt x="17154" y="3510"/>
                    </a:cubicBezTo>
                    <a:lnTo>
                      <a:pt x="17154" y="3453"/>
                    </a:lnTo>
                    <a:cubicBezTo>
                      <a:pt x="17154" y="3369"/>
                      <a:pt x="17154" y="3285"/>
                      <a:pt x="17126" y="3229"/>
                    </a:cubicBezTo>
                    <a:lnTo>
                      <a:pt x="17126" y="3145"/>
                    </a:lnTo>
                    <a:lnTo>
                      <a:pt x="17098" y="2948"/>
                    </a:lnTo>
                    <a:lnTo>
                      <a:pt x="17098" y="2864"/>
                    </a:lnTo>
                    <a:lnTo>
                      <a:pt x="17070" y="2639"/>
                    </a:lnTo>
                    <a:lnTo>
                      <a:pt x="17070" y="2555"/>
                    </a:lnTo>
                    <a:lnTo>
                      <a:pt x="17042" y="2330"/>
                    </a:lnTo>
                    <a:lnTo>
                      <a:pt x="17042" y="2274"/>
                    </a:lnTo>
                    <a:lnTo>
                      <a:pt x="16985" y="2050"/>
                    </a:lnTo>
                    <a:lnTo>
                      <a:pt x="16985" y="1994"/>
                    </a:lnTo>
                    <a:cubicBezTo>
                      <a:pt x="16985" y="1909"/>
                      <a:pt x="16957" y="1825"/>
                      <a:pt x="16957" y="1741"/>
                    </a:cubicBezTo>
                    <a:lnTo>
                      <a:pt x="16957" y="1713"/>
                    </a:lnTo>
                    <a:lnTo>
                      <a:pt x="16901" y="1460"/>
                    </a:lnTo>
                    <a:lnTo>
                      <a:pt x="16901" y="1432"/>
                    </a:lnTo>
                    <a:lnTo>
                      <a:pt x="16845" y="1207"/>
                    </a:lnTo>
                    <a:lnTo>
                      <a:pt x="16845" y="1151"/>
                    </a:lnTo>
                    <a:lnTo>
                      <a:pt x="16817" y="955"/>
                    </a:lnTo>
                    <a:lnTo>
                      <a:pt x="16817" y="899"/>
                    </a:lnTo>
                    <a:lnTo>
                      <a:pt x="16761" y="702"/>
                    </a:lnTo>
                    <a:lnTo>
                      <a:pt x="16761" y="674"/>
                    </a:lnTo>
                    <a:lnTo>
                      <a:pt x="16733" y="506"/>
                    </a:lnTo>
                    <a:lnTo>
                      <a:pt x="16733" y="477"/>
                    </a:lnTo>
                    <a:lnTo>
                      <a:pt x="16677" y="309"/>
                    </a:lnTo>
                    <a:lnTo>
                      <a:pt x="16677" y="281"/>
                    </a:lnTo>
                    <a:lnTo>
                      <a:pt x="16649" y="169"/>
                    </a:lnTo>
                    <a:lnTo>
                      <a:pt x="16649" y="141"/>
                    </a:lnTo>
                    <a:lnTo>
                      <a:pt x="16592" y="28"/>
                    </a:lnTo>
                    <a:lnTo>
                      <a:pt x="16592" y="0"/>
                    </a:ln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37"/>
              <p:cNvSpPr/>
              <p:nvPr/>
            </p:nvSpPr>
            <p:spPr>
              <a:xfrm>
                <a:off x="6053500" y="497975"/>
                <a:ext cx="406425" cy="625925"/>
              </a:xfrm>
              <a:custGeom>
                <a:rect b="b" l="l" r="r" t="t"/>
                <a:pathLst>
                  <a:path extrusionOk="0" h="25037" w="16257">
                    <a:moveTo>
                      <a:pt x="6616" y="1"/>
                    </a:moveTo>
                    <a:cubicBezTo>
                      <a:pt x="6577" y="1"/>
                      <a:pt x="6542" y="8"/>
                      <a:pt x="6514" y="22"/>
                    </a:cubicBezTo>
                    <a:cubicBezTo>
                      <a:pt x="6430" y="302"/>
                      <a:pt x="6233" y="696"/>
                      <a:pt x="5812" y="696"/>
                    </a:cubicBezTo>
                    <a:lnTo>
                      <a:pt x="5672" y="696"/>
                    </a:lnTo>
                    <a:lnTo>
                      <a:pt x="5588" y="752"/>
                    </a:lnTo>
                    <a:lnTo>
                      <a:pt x="5588" y="667"/>
                    </a:lnTo>
                    <a:cubicBezTo>
                      <a:pt x="5475" y="639"/>
                      <a:pt x="5335" y="611"/>
                      <a:pt x="5195" y="555"/>
                    </a:cubicBezTo>
                    <a:cubicBezTo>
                      <a:pt x="4633" y="359"/>
                      <a:pt x="4016" y="246"/>
                      <a:pt x="3426" y="218"/>
                    </a:cubicBezTo>
                    <a:lnTo>
                      <a:pt x="3117" y="190"/>
                    </a:lnTo>
                    <a:cubicBezTo>
                      <a:pt x="3089" y="471"/>
                      <a:pt x="2949" y="696"/>
                      <a:pt x="2724" y="864"/>
                    </a:cubicBezTo>
                    <a:cubicBezTo>
                      <a:pt x="2359" y="1145"/>
                      <a:pt x="2359" y="1229"/>
                      <a:pt x="2331" y="1903"/>
                    </a:cubicBezTo>
                    <a:cubicBezTo>
                      <a:pt x="2303" y="2801"/>
                      <a:pt x="2191" y="3728"/>
                      <a:pt x="1966" y="4626"/>
                    </a:cubicBezTo>
                    <a:lnTo>
                      <a:pt x="1742" y="5581"/>
                    </a:lnTo>
                    <a:cubicBezTo>
                      <a:pt x="1657" y="5889"/>
                      <a:pt x="1573" y="6198"/>
                      <a:pt x="1545" y="6507"/>
                    </a:cubicBezTo>
                    <a:cubicBezTo>
                      <a:pt x="1517" y="6675"/>
                      <a:pt x="1461" y="6984"/>
                      <a:pt x="1292" y="7967"/>
                    </a:cubicBezTo>
                    <a:cubicBezTo>
                      <a:pt x="1068" y="9174"/>
                      <a:pt x="1096" y="9455"/>
                      <a:pt x="1096" y="9511"/>
                    </a:cubicBezTo>
                    <a:cubicBezTo>
                      <a:pt x="1264" y="9764"/>
                      <a:pt x="1320" y="10044"/>
                      <a:pt x="1292" y="10353"/>
                    </a:cubicBezTo>
                    <a:cubicBezTo>
                      <a:pt x="1320" y="10887"/>
                      <a:pt x="1180" y="11420"/>
                      <a:pt x="927" y="11925"/>
                    </a:cubicBezTo>
                    <a:cubicBezTo>
                      <a:pt x="759" y="12262"/>
                      <a:pt x="534" y="12740"/>
                      <a:pt x="254" y="13554"/>
                    </a:cubicBezTo>
                    <a:lnTo>
                      <a:pt x="169" y="13694"/>
                    </a:lnTo>
                    <a:lnTo>
                      <a:pt x="1" y="14199"/>
                    </a:lnTo>
                    <a:cubicBezTo>
                      <a:pt x="57" y="14256"/>
                      <a:pt x="85" y="14284"/>
                      <a:pt x="141" y="14340"/>
                    </a:cubicBezTo>
                    <a:cubicBezTo>
                      <a:pt x="310" y="14564"/>
                      <a:pt x="450" y="14733"/>
                      <a:pt x="590" y="14873"/>
                    </a:cubicBezTo>
                    <a:cubicBezTo>
                      <a:pt x="787" y="15154"/>
                      <a:pt x="927" y="15351"/>
                      <a:pt x="1096" y="15603"/>
                    </a:cubicBezTo>
                    <a:cubicBezTo>
                      <a:pt x="1180" y="15772"/>
                      <a:pt x="1292" y="15968"/>
                      <a:pt x="1461" y="16165"/>
                    </a:cubicBezTo>
                    <a:cubicBezTo>
                      <a:pt x="1742" y="16530"/>
                      <a:pt x="1910" y="16979"/>
                      <a:pt x="1938" y="17456"/>
                    </a:cubicBezTo>
                    <a:cubicBezTo>
                      <a:pt x="1994" y="17793"/>
                      <a:pt x="2050" y="18102"/>
                      <a:pt x="2107" y="18439"/>
                    </a:cubicBezTo>
                    <a:cubicBezTo>
                      <a:pt x="2191" y="18776"/>
                      <a:pt x="2247" y="19028"/>
                      <a:pt x="2303" y="19197"/>
                    </a:cubicBezTo>
                    <a:cubicBezTo>
                      <a:pt x="2387" y="19618"/>
                      <a:pt x="2415" y="19730"/>
                      <a:pt x="2696" y="20741"/>
                    </a:cubicBezTo>
                    <a:lnTo>
                      <a:pt x="2836" y="21246"/>
                    </a:lnTo>
                    <a:cubicBezTo>
                      <a:pt x="2977" y="21892"/>
                      <a:pt x="3230" y="22510"/>
                      <a:pt x="3538" y="23071"/>
                    </a:cubicBezTo>
                    <a:cubicBezTo>
                      <a:pt x="3735" y="23436"/>
                      <a:pt x="3903" y="23801"/>
                      <a:pt x="4044" y="24166"/>
                    </a:cubicBezTo>
                    <a:cubicBezTo>
                      <a:pt x="4184" y="24475"/>
                      <a:pt x="4352" y="24784"/>
                      <a:pt x="4577" y="25036"/>
                    </a:cubicBezTo>
                    <a:cubicBezTo>
                      <a:pt x="4661" y="24026"/>
                      <a:pt x="4802" y="23043"/>
                      <a:pt x="5082" y="22060"/>
                    </a:cubicBezTo>
                    <a:cubicBezTo>
                      <a:pt x="5335" y="21022"/>
                      <a:pt x="5419" y="20797"/>
                      <a:pt x="5588" y="20572"/>
                    </a:cubicBezTo>
                    <a:cubicBezTo>
                      <a:pt x="5700" y="20376"/>
                      <a:pt x="5784" y="20151"/>
                      <a:pt x="5869" y="19927"/>
                    </a:cubicBezTo>
                    <a:cubicBezTo>
                      <a:pt x="5981" y="19590"/>
                      <a:pt x="6121" y="19225"/>
                      <a:pt x="6430" y="19225"/>
                    </a:cubicBezTo>
                    <a:cubicBezTo>
                      <a:pt x="6739" y="19225"/>
                      <a:pt x="6851" y="19534"/>
                      <a:pt x="6992" y="19871"/>
                    </a:cubicBezTo>
                    <a:cubicBezTo>
                      <a:pt x="7188" y="20460"/>
                      <a:pt x="7469" y="20994"/>
                      <a:pt x="7806" y="21499"/>
                    </a:cubicBezTo>
                    <a:cubicBezTo>
                      <a:pt x="7806" y="21359"/>
                      <a:pt x="7834" y="21218"/>
                      <a:pt x="7890" y="21106"/>
                    </a:cubicBezTo>
                    <a:cubicBezTo>
                      <a:pt x="8086" y="20713"/>
                      <a:pt x="8423" y="20404"/>
                      <a:pt x="8816" y="20207"/>
                    </a:cubicBezTo>
                    <a:lnTo>
                      <a:pt x="9237" y="19955"/>
                    </a:lnTo>
                    <a:cubicBezTo>
                      <a:pt x="9378" y="19871"/>
                      <a:pt x="9518" y="19786"/>
                      <a:pt x="9659" y="19674"/>
                    </a:cubicBezTo>
                    <a:cubicBezTo>
                      <a:pt x="9687" y="19506"/>
                      <a:pt x="9743" y="19365"/>
                      <a:pt x="9827" y="19225"/>
                    </a:cubicBezTo>
                    <a:cubicBezTo>
                      <a:pt x="9855" y="19197"/>
                      <a:pt x="9883" y="19169"/>
                      <a:pt x="9883" y="19141"/>
                    </a:cubicBezTo>
                    <a:cubicBezTo>
                      <a:pt x="9883" y="19113"/>
                      <a:pt x="9855" y="19084"/>
                      <a:pt x="9855" y="19084"/>
                    </a:cubicBezTo>
                    <a:cubicBezTo>
                      <a:pt x="9799" y="18916"/>
                      <a:pt x="9771" y="18748"/>
                      <a:pt x="9771" y="18579"/>
                    </a:cubicBezTo>
                    <a:cubicBezTo>
                      <a:pt x="9743" y="18270"/>
                      <a:pt x="9827" y="17962"/>
                      <a:pt x="9996" y="17681"/>
                    </a:cubicBezTo>
                    <a:cubicBezTo>
                      <a:pt x="10024" y="17597"/>
                      <a:pt x="10080" y="17512"/>
                      <a:pt x="10108" y="17372"/>
                    </a:cubicBezTo>
                    <a:cubicBezTo>
                      <a:pt x="10220" y="16979"/>
                      <a:pt x="10529" y="16670"/>
                      <a:pt x="10922" y="16586"/>
                    </a:cubicBezTo>
                    <a:cubicBezTo>
                      <a:pt x="11034" y="16530"/>
                      <a:pt x="11147" y="16502"/>
                      <a:pt x="11287" y="16445"/>
                    </a:cubicBezTo>
                    <a:cubicBezTo>
                      <a:pt x="11427" y="16361"/>
                      <a:pt x="11568" y="16305"/>
                      <a:pt x="11736" y="16305"/>
                    </a:cubicBezTo>
                    <a:cubicBezTo>
                      <a:pt x="11905" y="16305"/>
                      <a:pt x="12073" y="16389"/>
                      <a:pt x="12157" y="16530"/>
                    </a:cubicBezTo>
                    <a:cubicBezTo>
                      <a:pt x="12298" y="16670"/>
                      <a:pt x="12466" y="16810"/>
                      <a:pt x="12635" y="16895"/>
                    </a:cubicBezTo>
                    <a:cubicBezTo>
                      <a:pt x="12635" y="16754"/>
                      <a:pt x="12663" y="16614"/>
                      <a:pt x="12719" y="16474"/>
                    </a:cubicBezTo>
                    <a:lnTo>
                      <a:pt x="12775" y="16277"/>
                    </a:lnTo>
                    <a:cubicBezTo>
                      <a:pt x="12971" y="15575"/>
                      <a:pt x="13168" y="14845"/>
                      <a:pt x="14684" y="13666"/>
                    </a:cubicBezTo>
                    <a:cubicBezTo>
                      <a:pt x="14993" y="13413"/>
                      <a:pt x="15330" y="13161"/>
                      <a:pt x="15667" y="12936"/>
                    </a:cubicBezTo>
                    <a:lnTo>
                      <a:pt x="15807" y="12824"/>
                    </a:lnTo>
                    <a:cubicBezTo>
                      <a:pt x="16144" y="12543"/>
                      <a:pt x="16144" y="12431"/>
                      <a:pt x="16172" y="12234"/>
                    </a:cubicBezTo>
                    <a:cubicBezTo>
                      <a:pt x="16200" y="12122"/>
                      <a:pt x="16228" y="12010"/>
                      <a:pt x="16256" y="11897"/>
                    </a:cubicBezTo>
                    <a:cubicBezTo>
                      <a:pt x="16172" y="11532"/>
                      <a:pt x="16032" y="11195"/>
                      <a:pt x="15835" y="10887"/>
                    </a:cubicBezTo>
                    <a:lnTo>
                      <a:pt x="15667" y="10887"/>
                    </a:lnTo>
                    <a:cubicBezTo>
                      <a:pt x="15386" y="10887"/>
                      <a:pt x="15105" y="10943"/>
                      <a:pt x="14852" y="11055"/>
                    </a:cubicBezTo>
                    <a:cubicBezTo>
                      <a:pt x="14600" y="11111"/>
                      <a:pt x="14347" y="11195"/>
                      <a:pt x="14094" y="11308"/>
                    </a:cubicBezTo>
                    <a:lnTo>
                      <a:pt x="12185" y="12318"/>
                    </a:lnTo>
                    <a:lnTo>
                      <a:pt x="13589" y="10718"/>
                    </a:lnTo>
                    <a:cubicBezTo>
                      <a:pt x="13477" y="10437"/>
                      <a:pt x="13421" y="10157"/>
                      <a:pt x="13449" y="9876"/>
                    </a:cubicBezTo>
                    <a:cubicBezTo>
                      <a:pt x="13449" y="9399"/>
                      <a:pt x="13393" y="8893"/>
                      <a:pt x="13252" y="8388"/>
                    </a:cubicBezTo>
                    <a:cubicBezTo>
                      <a:pt x="13112" y="8613"/>
                      <a:pt x="12859" y="8753"/>
                      <a:pt x="12578" y="8753"/>
                    </a:cubicBezTo>
                    <a:cubicBezTo>
                      <a:pt x="12494" y="8753"/>
                      <a:pt x="12382" y="8725"/>
                      <a:pt x="12298" y="8697"/>
                    </a:cubicBezTo>
                    <a:cubicBezTo>
                      <a:pt x="11989" y="8613"/>
                      <a:pt x="11708" y="8472"/>
                      <a:pt x="11455" y="8304"/>
                    </a:cubicBezTo>
                    <a:cubicBezTo>
                      <a:pt x="11231" y="8107"/>
                      <a:pt x="10950" y="7939"/>
                      <a:pt x="10697" y="7798"/>
                    </a:cubicBezTo>
                    <a:cubicBezTo>
                      <a:pt x="10108" y="7490"/>
                      <a:pt x="9827" y="7321"/>
                      <a:pt x="9827" y="6788"/>
                    </a:cubicBezTo>
                    <a:cubicBezTo>
                      <a:pt x="9827" y="6732"/>
                      <a:pt x="9827" y="6619"/>
                      <a:pt x="9631" y="6367"/>
                    </a:cubicBezTo>
                    <a:cubicBezTo>
                      <a:pt x="9013" y="5552"/>
                      <a:pt x="8985" y="4907"/>
                      <a:pt x="8929" y="3728"/>
                    </a:cubicBezTo>
                    <a:cubicBezTo>
                      <a:pt x="8929" y="3475"/>
                      <a:pt x="8901" y="3166"/>
                      <a:pt x="8873" y="2829"/>
                    </a:cubicBezTo>
                    <a:cubicBezTo>
                      <a:pt x="8844" y="2408"/>
                      <a:pt x="8844" y="2099"/>
                      <a:pt x="8816" y="1875"/>
                    </a:cubicBezTo>
                    <a:cubicBezTo>
                      <a:pt x="8788" y="1397"/>
                      <a:pt x="8788" y="1397"/>
                      <a:pt x="8704" y="1201"/>
                    </a:cubicBezTo>
                    <a:lnTo>
                      <a:pt x="8592" y="1004"/>
                    </a:lnTo>
                    <a:cubicBezTo>
                      <a:pt x="8451" y="724"/>
                      <a:pt x="8171" y="611"/>
                      <a:pt x="7750" y="443"/>
                    </a:cubicBezTo>
                    <a:cubicBezTo>
                      <a:pt x="7497" y="359"/>
                      <a:pt x="7272" y="246"/>
                      <a:pt x="7048" y="134"/>
                    </a:cubicBezTo>
                    <a:cubicBezTo>
                      <a:pt x="6992" y="106"/>
                      <a:pt x="6935" y="78"/>
                      <a:pt x="6879" y="50"/>
                    </a:cubicBezTo>
                    <a:cubicBezTo>
                      <a:pt x="6823" y="50"/>
                      <a:pt x="6767" y="22"/>
                      <a:pt x="6739" y="22"/>
                    </a:cubicBezTo>
                    <a:cubicBezTo>
                      <a:pt x="6697" y="8"/>
                      <a:pt x="6655" y="1"/>
                      <a:pt x="6616" y="1"/>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37"/>
              <p:cNvSpPr/>
              <p:nvPr/>
            </p:nvSpPr>
            <p:spPr>
              <a:xfrm>
                <a:off x="6173525" y="1127375"/>
                <a:ext cx="25" cy="11250"/>
              </a:xfrm>
              <a:custGeom>
                <a:rect b="b" l="l" r="r" t="t"/>
                <a:pathLst>
                  <a:path extrusionOk="0" h="450" w="1">
                    <a:moveTo>
                      <a:pt x="1" y="1"/>
                    </a:moveTo>
                    <a:lnTo>
                      <a:pt x="1" y="1"/>
                    </a:lnTo>
                    <a:lnTo>
                      <a:pt x="1" y="450"/>
                    </a:lnTo>
                    <a:lnTo>
                      <a:pt x="1" y="450"/>
                    </a:ln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37"/>
              <p:cNvSpPr/>
              <p:nvPr/>
            </p:nvSpPr>
            <p:spPr>
              <a:xfrm>
                <a:off x="5605725" y="1781525"/>
                <a:ext cx="308850" cy="325000"/>
              </a:xfrm>
              <a:custGeom>
                <a:rect b="b" l="l" r="r" t="t"/>
                <a:pathLst>
                  <a:path extrusionOk="0" h="13000" w="12354">
                    <a:moveTo>
                      <a:pt x="2583" y="0"/>
                    </a:moveTo>
                    <a:cubicBezTo>
                      <a:pt x="2218" y="85"/>
                      <a:pt x="1909" y="253"/>
                      <a:pt x="1629" y="506"/>
                    </a:cubicBezTo>
                    <a:cubicBezTo>
                      <a:pt x="1123" y="843"/>
                      <a:pt x="702" y="1236"/>
                      <a:pt x="309" y="1713"/>
                    </a:cubicBezTo>
                    <a:lnTo>
                      <a:pt x="253" y="1825"/>
                    </a:lnTo>
                    <a:lnTo>
                      <a:pt x="113" y="1966"/>
                    </a:lnTo>
                    <a:lnTo>
                      <a:pt x="84" y="2022"/>
                    </a:lnTo>
                    <a:cubicBezTo>
                      <a:pt x="56" y="2050"/>
                      <a:pt x="28" y="2078"/>
                      <a:pt x="0" y="2078"/>
                    </a:cubicBezTo>
                    <a:cubicBezTo>
                      <a:pt x="84" y="2218"/>
                      <a:pt x="169" y="2359"/>
                      <a:pt x="253" y="2499"/>
                    </a:cubicBezTo>
                    <a:lnTo>
                      <a:pt x="309" y="2611"/>
                    </a:lnTo>
                    <a:lnTo>
                      <a:pt x="477" y="2948"/>
                    </a:lnTo>
                    <a:lnTo>
                      <a:pt x="534" y="3032"/>
                    </a:lnTo>
                    <a:cubicBezTo>
                      <a:pt x="590" y="3173"/>
                      <a:pt x="674" y="3313"/>
                      <a:pt x="730" y="3426"/>
                    </a:cubicBezTo>
                    <a:lnTo>
                      <a:pt x="758" y="3482"/>
                    </a:lnTo>
                    <a:cubicBezTo>
                      <a:pt x="786" y="3594"/>
                      <a:pt x="842" y="3678"/>
                      <a:pt x="871" y="3790"/>
                    </a:cubicBezTo>
                    <a:lnTo>
                      <a:pt x="871" y="3847"/>
                    </a:lnTo>
                    <a:lnTo>
                      <a:pt x="1011" y="3959"/>
                    </a:lnTo>
                    <a:lnTo>
                      <a:pt x="1039" y="3987"/>
                    </a:lnTo>
                    <a:cubicBezTo>
                      <a:pt x="1095" y="4015"/>
                      <a:pt x="1151" y="4071"/>
                      <a:pt x="1207" y="4099"/>
                    </a:cubicBezTo>
                    <a:lnTo>
                      <a:pt x="1236" y="4127"/>
                    </a:lnTo>
                    <a:cubicBezTo>
                      <a:pt x="1292" y="4184"/>
                      <a:pt x="1376" y="4240"/>
                      <a:pt x="1460" y="4268"/>
                    </a:cubicBezTo>
                    <a:lnTo>
                      <a:pt x="1516" y="4296"/>
                    </a:lnTo>
                    <a:cubicBezTo>
                      <a:pt x="1600" y="4352"/>
                      <a:pt x="1685" y="4408"/>
                      <a:pt x="1769" y="4436"/>
                    </a:cubicBezTo>
                    <a:cubicBezTo>
                      <a:pt x="1853" y="4450"/>
                      <a:pt x="1937" y="4457"/>
                      <a:pt x="2022" y="4457"/>
                    </a:cubicBezTo>
                    <a:cubicBezTo>
                      <a:pt x="2106" y="4457"/>
                      <a:pt x="2190" y="4450"/>
                      <a:pt x="2274" y="4436"/>
                    </a:cubicBezTo>
                    <a:cubicBezTo>
                      <a:pt x="2359" y="4408"/>
                      <a:pt x="2443" y="4408"/>
                      <a:pt x="2555" y="4408"/>
                    </a:cubicBezTo>
                    <a:cubicBezTo>
                      <a:pt x="2920" y="4408"/>
                      <a:pt x="3173" y="4661"/>
                      <a:pt x="3285" y="5194"/>
                    </a:cubicBezTo>
                    <a:cubicBezTo>
                      <a:pt x="3453" y="6008"/>
                      <a:pt x="3594" y="6598"/>
                      <a:pt x="3229" y="7244"/>
                    </a:cubicBezTo>
                    <a:cubicBezTo>
                      <a:pt x="3117" y="7468"/>
                      <a:pt x="3032" y="7721"/>
                      <a:pt x="2976" y="7974"/>
                    </a:cubicBezTo>
                    <a:lnTo>
                      <a:pt x="2948" y="8254"/>
                    </a:lnTo>
                    <a:lnTo>
                      <a:pt x="2752" y="8339"/>
                    </a:lnTo>
                    <a:cubicBezTo>
                      <a:pt x="2667" y="8367"/>
                      <a:pt x="2611" y="8395"/>
                      <a:pt x="2555" y="8423"/>
                    </a:cubicBezTo>
                    <a:cubicBezTo>
                      <a:pt x="2639" y="8507"/>
                      <a:pt x="2695" y="8591"/>
                      <a:pt x="2752" y="8675"/>
                    </a:cubicBezTo>
                    <a:lnTo>
                      <a:pt x="2864" y="8675"/>
                    </a:lnTo>
                    <a:lnTo>
                      <a:pt x="3145" y="8732"/>
                    </a:lnTo>
                    <a:cubicBezTo>
                      <a:pt x="3566" y="8760"/>
                      <a:pt x="3959" y="8872"/>
                      <a:pt x="4324" y="9069"/>
                    </a:cubicBezTo>
                    <a:cubicBezTo>
                      <a:pt x="4436" y="9125"/>
                      <a:pt x="4576" y="9181"/>
                      <a:pt x="4801" y="9293"/>
                    </a:cubicBezTo>
                    <a:cubicBezTo>
                      <a:pt x="5082" y="9405"/>
                      <a:pt x="5334" y="9546"/>
                      <a:pt x="5559" y="9742"/>
                    </a:cubicBezTo>
                    <a:cubicBezTo>
                      <a:pt x="5756" y="9911"/>
                      <a:pt x="5980" y="10023"/>
                      <a:pt x="6233" y="10051"/>
                    </a:cubicBezTo>
                    <a:lnTo>
                      <a:pt x="6233" y="9181"/>
                    </a:lnTo>
                    <a:cubicBezTo>
                      <a:pt x="6121" y="8872"/>
                      <a:pt x="5952" y="8591"/>
                      <a:pt x="5756" y="8367"/>
                    </a:cubicBezTo>
                    <a:cubicBezTo>
                      <a:pt x="5334" y="7833"/>
                      <a:pt x="4941" y="7272"/>
                      <a:pt x="4604" y="6682"/>
                    </a:cubicBezTo>
                    <a:cubicBezTo>
                      <a:pt x="4584" y="6685"/>
                      <a:pt x="4564" y="6686"/>
                      <a:pt x="4544" y="6686"/>
                    </a:cubicBezTo>
                    <a:cubicBezTo>
                      <a:pt x="4369" y="6686"/>
                      <a:pt x="4206" y="6578"/>
                      <a:pt x="4155" y="6401"/>
                    </a:cubicBezTo>
                    <a:cubicBezTo>
                      <a:pt x="4015" y="6093"/>
                      <a:pt x="4155" y="5728"/>
                      <a:pt x="4436" y="5194"/>
                    </a:cubicBezTo>
                    <a:cubicBezTo>
                      <a:pt x="5026" y="4071"/>
                      <a:pt x="6289" y="1881"/>
                      <a:pt x="6317" y="1853"/>
                    </a:cubicBezTo>
                    <a:lnTo>
                      <a:pt x="6935" y="2303"/>
                    </a:lnTo>
                    <a:cubicBezTo>
                      <a:pt x="6907" y="2780"/>
                      <a:pt x="6907" y="3257"/>
                      <a:pt x="6963" y="3706"/>
                    </a:cubicBezTo>
                    <a:cubicBezTo>
                      <a:pt x="7047" y="4464"/>
                      <a:pt x="7075" y="5194"/>
                      <a:pt x="6991" y="5924"/>
                    </a:cubicBezTo>
                    <a:cubicBezTo>
                      <a:pt x="6991" y="6065"/>
                      <a:pt x="6991" y="6177"/>
                      <a:pt x="6963" y="6317"/>
                    </a:cubicBezTo>
                    <a:cubicBezTo>
                      <a:pt x="6907" y="6766"/>
                      <a:pt x="7047" y="7216"/>
                      <a:pt x="7328" y="7524"/>
                    </a:cubicBezTo>
                    <a:cubicBezTo>
                      <a:pt x="7356" y="7581"/>
                      <a:pt x="7412" y="7609"/>
                      <a:pt x="7440" y="7665"/>
                    </a:cubicBezTo>
                    <a:lnTo>
                      <a:pt x="7524" y="7721"/>
                    </a:lnTo>
                    <a:cubicBezTo>
                      <a:pt x="7641" y="7814"/>
                      <a:pt x="7776" y="7868"/>
                      <a:pt x="7931" y="7868"/>
                    </a:cubicBezTo>
                    <a:cubicBezTo>
                      <a:pt x="7963" y="7868"/>
                      <a:pt x="7996" y="7866"/>
                      <a:pt x="8030" y="7861"/>
                    </a:cubicBezTo>
                    <a:cubicBezTo>
                      <a:pt x="8086" y="7833"/>
                      <a:pt x="8114" y="7833"/>
                      <a:pt x="8170" y="7833"/>
                    </a:cubicBezTo>
                    <a:cubicBezTo>
                      <a:pt x="8563" y="7833"/>
                      <a:pt x="8703" y="8282"/>
                      <a:pt x="8788" y="8479"/>
                    </a:cubicBezTo>
                    <a:cubicBezTo>
                      <a:pt x="8928" y="8844"/>
                      <a:pt x="8900" y="9237"/>
                      <a:pt x="8731" y="9574"/>
                    </a:cubicBezTo>
                    <a:lnTo>
                      <a:pt x="8731" y="9630"/>
                    </a:lnTo>
                    <a:cubicBezTo>
                      <a:pt x="8844" y="9883"/>
                      <a:pt x="8984" y="10107"/>
                      <a:pt x="9181" y="10276"/>
                    </a:cubicBezTo>
                    <a:lnTo>
                      <a:pt x="9321" y="10416"/>
                    </a:lnTo>
                    <a:cubicBezTo>
                      <a:pt x="9686" y="10781"/>
                      <a:pt x="9602" y="11595"/>
                      <a:pt x="9461" y="12381"/>
                    </a:cubicBezTo>
                    <a:lnTo>
                      <a:pt x="9461" y="12466"/>
                    </a:lnTo>
                    <a:cubicBezTo>
                      <a:pt x="9461" y="12634"/>
                      <a:pt x="9377" y="12774"/>
                      <a:pt x="9293" y="12887"/>
                    </a:cubicBezTo>
                    <a:lnTo>
                      <a:pt x="9349" y="12999"/>
                    </a:lnTo>
                    <a:cubicBezTo>
                      <a:pt x="9742" y="12859"/>
                      <a:pt x="10107" y="12662"/>
                      <a:pt x="10444" y="12409"/>
                    </a:cubicBezTo>
                    <a:cubicBezTo>
                      <a:pt x="10332" y="12157"/>
                      <a:pt x="10360" y="12044"/>
                      <a:pt x="10472" y="11371"/>
                    </a:cubicBezTo>
                    <a:cubicBezTo>
                      <a:pt x="10500" y="11146"/>
                      <a:pt x="10472" y="11090"/>
                      <a:pt x="10416" y="11006"/>
                    </a:cubicBezTo>
                    <a:cubicBezTo>
                      <a:pt x="10191" y="10641"/>
                      <a:pt x="10248" y="10135"/>
                      <a:pt x="10584" y="9827"/>
                    </a:cubicBezTo>
                    <a:cubicBezTo>
                      <a:pt x="10725" y="9658"/>
                      <a:pt x="10893" y="9518"/>
                      <a:pt x="11062" y="9434"/>
                    </a:cubicBezTo>
                    <a:cubicBezTo>
                      <a:pt x="11202" y="9265"/>
                      <a:pt x="11342" y="9069"/>
                      <a:pt x="11427" y="8844"/>
                    </a:cubicBezTo>
                    <a:cubicBezTo>
                      <a:pt x="11623" y="8479"/>
                      <a:pt x="11932" y="8170"/>
                      <a:pt x="12325" y="7974"/>
                    </a:cubicBezTo>
                    <a:lnTo>
                      <a:pt x="12353" y="7946"/>
                    </a:lnTo>
                    <a:cubicBezTo>
                      <a:pt x="12325" y="7833"/>
                      <a:pt x="12269" y="7721"/>
                      <a:pt x="12213" y="7637"/>
                    </a:cubicBezTo>
                    <a:cubicBezTo>
                      <a:pt x="12016" y="7356"/>
                      <a:pt x="11876" y="7075"/>
                      <a:pt x="11764" y="6766"/>
                    </a:cubicBezTo>
                    <a:cubicBezTo>
                      <a:pt x="11735" y="6654"/>
                      <a:pt x="11370" y="6121"/>
                      <a:pt x="11258" y="5952"/>
                    </a:cubicBezTo>
                    <a:cubicBezTo>
                      <a:pt x="11006" y="5559"/>
                      <a:pt x="10725" y="5194"/>
                      <a:pt x="10388" y="4885"/>
                    </a:cubicBezTo>
                    <a:cubicBezTo>
                      <a:pt x="10051" y="4549"/>
                      <a:pt x="9742" y="4155"/>
                      <a:pt x="9518" y="3734"/>
                    </a:cubicBezTo>
                    <a:cubicBezTo>
                      <a:pt x="9237" y="3285"/>
                      <a:pt x="9012" y="2976"/>
                      <a:pt x="8844" y="2724"/>
                    </a:cubicBezTo>
                    <a:cubicBezTo>
                      <a:pt x="8535" y="2359"/>
                      <a:pt x="8338" y="1938"/>
                      <a:pt x="8282" y="1488"/>
                    </a:cubicBezTo>
                    <a:cubicBezTo>
                      <a:pt x="8198" y="1292"/>
                      <a:pt x="8114" y="1123"/>
                      <a:pt x="7973" y="983"/>
                    </a:cubicBezTo>
                    <a:cubicBezTo>
                      <a:pt x="7917" y="871"/>
                      <a:pt x="7805" y="730"/>
                      <a:pt x="7721" y="590"/>
                    </a:cubicBezTo>
                    <a:lnTo>
                      <a:pt x="7608" y="646"/>
                    </a:lnTo>
                    <a:lnTo>
                      <a:pt x="7552" y="674"/>
                    </a:lnTo>
                    <a:lnTo>
                      <a:pt x="7300" y="758"/>
                    </a:lnTo>
                    <a:cubicBezTo>
                      <a:pt x="7075" y="843"/>
                      <a:pt x="6907" y="955"/>
                      <a:pt x="6710" y="1067"/>
                    </a:cubicBezTo>
                    <a:cubicBezTo>
                      <a:pt x="6457" y="1292"/>
                      <a:pt x="6149" y="1404"/>
                      <a:pt x="5812" y="1404"/>
                    </a:cubicBezTo>
                    <a:cubicBezTo>
                      <a:pt x="5363" y="1376"/>
                      <a:pt x="4941" y="1292"/>
                      <a:pt x="4492" y="1151"/>
                    </a:cubicBezTo>
                    <a:cubicBezTo>
                      <a:pt x="3931" y="1011"/>
                      <a:pt x="3369" y="702"/>
                      <a:pt x="2976" y="253"/>
                    </a:cubicBezTo>
                    <a:cubicBezTo>
                      <a:pt x="2780" y="57"/>
                      <a:pt x="2695" y="0"/>
                      <a:pt x="2583" y="0"/>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37"/>
              <p:cNvSpPr/>
              <p:nvPr/>
            </p:nvSpPr>
            <p:spPr>
              <a:xfrm>
                <a:off x="5226000" y="1427075"/>
                <a:ext cx="640850" cy="437300"/>
              </a:xfrm>
              <a:custGeom>
                <a:rect b="b" l="l" r="r" t="t"/>
                <a:pathLst>
                  <a:path extrusionOk="0" h="17492" w="25634">
                    <a:moveTo>
                      <a:pt x="20973" y="1"/>
                    </a:moveTo>
                    <a:cubicBezTo>
                      <a:pt x="20916" y="1"/>
                      <a:pt x="20888" y="29"/>
                      <a:pt x="20832" y="57"/>
                    </a:cubicBezTo>
                    <a:cubicBezTo>
                      <a:pt x="20580" y="225"/>
                      <a:pt x="20327" y="450"/>
                      <a:pt x="20130" y="731"/>
                    </a:cubicBezTo>
                    <a:cubicBezTo>
                      <a:pt x="19765" y="1124"/>
                      <a:pt x="19232" y="1741"/>
                      <a:pt x="18390" y="2527"/>
                    </a:cubicBezTo>
                    <a:lnTo>
                      <a:pt x="17997" y="2864"/>
                    </a:lnTo>
                    <a:cubicBezTo>
                      <a:pt x="17884" y="2977"/>
                      <a:pt x="17772" y="3061"/>
                      <a:pt x="17688" y="3145"/>
                    </a:cubicBezTo>
                    <a:cubicBezTo>
                      <a:pt x="16986" y="3735"/>
                      <a:pt x="16425" y="4015"/>
                      <a:pt x="15947" y="4015"/>
                    </a:cubicBezTo>
                    <a:cubicBezTo>
                      <a:pt x="15358" y="4015"/>
                      <a:pt x="14993" y="3594"/>
                      <a:pt x="14656" y="3201"/>
                    </a:cubicBezTo>
                    <a:cubicBezTo>
                      <a:pt x="14347" y="2836"/>
                      <a:pt x="13954" y="2527"/>
                      <a:pt x="13533" y="2331"/>
                    </a:cubicBezTo>
                    <a:cubicBezTo>
                      <a:pt x="13449" y="2303"/>
                      <a:pt x="13364" y="2275"/>
                      <a:pt x="13308" y="2247"/>
                    </a:cubicBezTo>
                    <a:cubicBezTo>
                      <a:pt x="13027" y="2162"/>
                      <a:pt x="12747" y="2134"/>
                      <a:pt x="12438" y="2106"/>
                    </a:cubicBezTo>
                    <a:cubicBezTo>
                      <a:pt x="12241" y="2106"/>
                      <a:pt x="12213" y="2134"/>
                      <a:pt x="12045" y="2331"/>
                    </a:cubicBezTo>
                    <a:cubicBezTo>
                      <a:pt x="11596" y="2836"/>
                      <a:pt x="10978" y="3201"/>
                      <a:pt x="10332" y="3370"/>
                    </a:cubicBezTo>
                    <a:cubicBezTo>
                      <a:pt x="8058" y="4128"/>
                      <a:pt x="7244" y="4156"/>
                      <a:pt x="4886" y="4212"/>
                    </a:cubicBezTo>
                    <a:lnTo>
                      <a:pt x="4661" y="4212"/>
                    </a:lnTo>
                    <a:cubicBezTo>
                      <a:pt x="3707" y="4245"/>
                      <a:pt x="3120" y="4258"/>
                      <a:pt x="2746" y="4258"/>
                    </a:cubicBezTo>
                    <a:cubicBezTo>
                      <a:pt x="2481" y="4258"/>
                      <a:pt x="2323" y="4252"/>
                      <a:pt x="2219" y="4240"/>
                    </a:cubicBezTo>
                    <a:lnTo>
                      <a:pt x="1" y="6177"/>
                    </a:lnTo>
                    <a:cubicBezTo>
                      <a:pt x="394" y="7497"/>
                      <a:pt x="647" y="8872"/>
                      <a:pt x="787" y="10220"/>
                    </a:cubicBezTo>
                    <a:cubicBezTo>
                      <a:pt x="843" y="10669"/>
                      <a:pt x="899" y="11090"/>
                      <a:pt x="983" y="11511"/>
                    </a:cubicBezTo>
                    <a:cubicBezTo>
                      <a:pt x="1124" y="12213"/>
                      <a:pt x="1180" y="12915"/>
                      <a:pt x="1152" y="13617"/>
                    </a:cubicBezTo>
                    <a:cubicBezTo>
                      <a:pt x="1124" y="14347"/>
                      <a:pt x="983" y="15077"/>
                      <a:pt x="759" y="15807"/>
                    </a:cubicBezTo>
                    <a:cubicBezTo>
                      <a:pt x="675" y="16116"/>
                      <a:pt x="590" y="16452"/>
                      <a:pt x="534" y="16789"/>
                    </a:cubicBezTo>
                    <a:cubicBezTo>
                      <a:pt x="506" y="17014"/>
                      <a:pt x="506" y="17239"/>
                      <a:pt x="534" y="17463"/>
                    </a:cubicBezTo>
                    <a:lnTo>
                      <a:pt x="703" y="17463"/>
                    </a:lnTo>
                    <a:lnTo>
                      <a:pt x="899" y="17491"/>
                    </a:lnTo>
                    <a:lnTo>
                      <a:pt x="1208" y="17491"/>
                    </a:lnTo>
                    <a:cubicBezTo>
                      <a:pt x="1292" y="17491"/>
                      <a:pt x="1348" y="17463"/>
                      <a:pt x="1405" y="17463"/>
                    </a:cubicBezTo>
                    <a:lnTo>
                      <a:pt x="1685" y="17379"/>
                    </a:lnTo>
                    <a:cubicBezTo>
                      <a:pt x="2050" y="17267"/>
                      <a:pt x="2387" y="17239"/>
                      <a:pt x="2752" y="17239"/>
                    </a:cubicBezTo>
                    <a:lnTo>
                      <a:pt x="3061" y="17239"/>
                    </a:lnTo>
                    <a:cubicBezTo>
                      <a:pt x="3257" y="17239"/>
                      <a:pt x="3482" y="17267"/>
                      <a:pt x="3763" y="17267"/>
                    </a:cubicBezTo>
                    <a:cubicBezTo>
                      <a:pt x="4100" y="17295"/>
                      <a:pt x="4521" y="17323"/>
                      <a:pt x="5054" y="17351"/>
                    </a:cubicBezTo>
                    <a:lnTo>
                      <a:pt x="5616" y="17379"/>
                    </a:lnTo>
                    <a:lnTo>
                      <a:pt x="6177" y="17379"/>
                    </a:lnTo>
                    <a:lnTo>
                      <a:pt x="7188" y="17407"/>
                    </a:lnTo>
                    <a:lnTo>
                      <a:pt x="7834" y="17407"/>
                    </a:lnTo>
                    <a:cubicBezTo>
                      <a:pt x="8114" y="17407"/>
                      <a:pt x="8367" y="17407"/>
                      <a:pt x="8760" y="17379"/>
                    </a:cubicBezTo>
                    <a:lnTo>
                      <a:pt x="9294" y="17379"/>
                    </a:lnTo>
                    <a:cubicBezTo>
                      <a:pt x="9911" y="17351"/>
                      <a:pt x="9995" y="17239"/>
                      <a:pt x="10276" y="16930"/>
                    </a:cubicBezTo>
                    <a:cubicBezTo>
                      <a:pt x="10641" y="16565"/>
                      <a:pt x="11146" y="16003"/>
                      <a:pt x="12634" y="15189"/>
                    </a:cubicBezTo>
                    <a:cubicBezTo>
                      <a:pt x="13757" y="14600"/>
                      <a:pt x="14094" y="14515"/>
                      <a:pt x="14291" y="14515"/>
                    </a:cubicBezTo>
                    <a:cubicBezTo>
                      <a:pt x="14347" y="14543"/>
                      <a:pt x="14403" y="14543"/>
                      <a:pt x="14459" y="14543"/>
                    </a:cubicBezTo>
                    <a:cubicBezTo>
                      <a:pt x="14572" y="14600"/>
                      <a:pt x="14656" y="14684"/>
                      <a:pt x="14712" y="14796"/>
                    </a:cubicBezTo>
                    <a:cubicBezTo>
                      <a:pt x="14740" y="14852"/>
                      <a:pt x="14768" y="14908"/>
                      <a:pt x="14796" y="14964"/>
                    </a:cubicBezTo>
                    <a:cubicBezTo>
                      <a:pt x="14796" y="15021"/>
                      <a:pt x="14796" y="15077"/>
                      <a:pt x="14796" y="15133"/>
                    </a:cubicBezTo>
                    <a:cubicBezTo>
                      <a:pt x="14768" y="15189"/>
                      <a:pt x="14768" y="15245"/>
                      <a:pt x="14768" y="15301"/>
                    </a:cubicBezTo>
                    <a:cubicBezTo>
                      <a:pt x="14768" y="15358"/>
                      <a:pt x="14740" y="15414"/>
                      <a:pt x="14712" y="15442"/>
                    </a:cubicBezTo>
                    <a:cubicBezTo>
                      <a:pt x="14768" y="15442"/>
                      <a:pt x="14824" y="15358"/>
                      <a:pt x="14880" y="15301"/>
                    </a:cubicBezTo>
                    <a:cubicBezTo>
                      <a:pt x="15302" y="14712"/>
                      <a:pt x="15835" y="14206"/>
                      <a:pt x="16425" y="13813"/>
                    </a:cubicBezTo>
                    <a:cubicBezTo>
                      <a:pt x="17042" y="13364"/>
                      <a:pt x="17435" y="13168"/>
                      <a:pt x="17744" y="13168"/>
                    </a:cubicBezTo>
                    <a:cubicBezTo>
                      <a:pt x="18081" y="13196"/>
                      <a:pt x="18390" y="13364"/>
                      <a:pt x="18586" y="13617"/>
                    </a:cubicBezTo>
                    <a:cubicBezTo>
                      <a:pt x="18811" y="13870"/>
                      <a:pt x="19092" y="14066"/>
                      <a:pt x="19372" y="14206"/>
                    </a:cubicBezTo>
                    <a:cubicBezTo>
                      <a:pt x="19541" y="14263"/>
                      <a:pt x="19681" y="14319"/>
                      <a:pt x="19822" y="14375"/>
                    </a:cubicBezTo>
                    <a:cubicBezTo>
                      <a:pt x="20215" y="14487"/>
                      <a:pt x="20580" y="14571"/>
                      <a:pt x="20973" y="14571"/>
                    </a:cubicBezTo>
                    <a:cubicBezTo>
                      <a:pt x="21002" y="14575"/>
                      <a:pt x="21030" y="14577"/>
                      <a:pt x="21058" y="14577"/>
                    </a:cubicBezTo>
                    <a:cubicBezTo>
                      <a:pt x="21247" y="14577"/>
                      <a:pt x="21412" y="14497"/>
                      <a:pt x="21534" y="14375"/>
                    </a:cubicBezTo>
                    <a:cubicBezTo>
                      <a:pt x="21759" y="14206"/>
                      <a:pt x="21983" y="14094"/>
                      <a:pt x="22236" y="13982"/>
                    </a:cubicBezTo>
                    <a:cubicBezTo>
                      <a:pt x="22348" y="13954"/>
                      <a:pt x="22461" y="13898"/>
                      <a:pt x="22573" y="13842"/>
                    </a:cubicBezTo>
                    <a:cubicBezTo>
                      <a:pt x="22601" y="13533"/>
                      <a:pt x="22685" y="13224"/>
                      <a:pt x="22854" y="12943"/>
                    </a:cubicBezTo>
                    <a:cubicBezTo>
                      <a:pt x="23247" y="12241"/>
                      <a:pt x="23471" y="12185"/>
                      <a:pt x="23949" y="12045"/>
                    </a:cubicBezTo>
                    <a:cubicBezTo>
                      <a:pt x="24229" y="11989"/>
                      <a:pt x="24482" y="11904"/>
                      <a:pt x="24735" y="11792"/>
                    </a:cubicBezTo>
                    <a:cubicBezTo>
                      <a:pt x="24931" y="11736"/>
                      <a:pt x="25100" y="11652"/>
                      <a:pt x="25268" y="11539"/>
                    </a:cubicBezTo>
                    <a:cubicBezTo>
                      <a:pt x="25324" y="11343"/>
                      <a:pt x="25437" y="11146"/>
                      <a:pt x="25549" y="10978"/>
                    </a:cubicBezTo>
                    <a:cubicBezTo>
                      <a:pt x="25605" y="10950"/>
                      <a:pt x="25633" y="10922"/>
                      <a:pt x="25633" y="10866"/>
                    </a:cubicBezTo>
                    <a:cubicBezTo>
                      <a:pt x="25605" y="10697"/>
                      <a:pt x="25549" y="10529"/>
                      <a:pt x="25493" y="10360"/>
                    </a:cubicBezTo>
                    <a:cubicBezTo>
                      <a:pt x="25380" y="10079"/>
                      <a:pt x="25240" y="9715"/>
                      <a:pt x="25100" y="9209"/>
                    </a:cubicBezTo>
                    <a:cubicBezTo>
                      <a:pt x="25072" y="9097"/>
                      <a:pt x="25015" y="8985"/>
                      <a:pt x="24959" y="8844"/>
                    </a:cubicBezTo>
                    <a:cubicBezTo>
                      <a:pt x="24735" y="9013"/>
                      <a:pt x="24482" y="9125"/>
                      <a:pt x="24201" y="9125"/>
                    </a:cubicBezTo>
                    <a:cubicBezTo>
                      <a:pt x="24117" y="9125"/>
                      <a:pt x="24005" y="9097"/>
                      <a:pt x="23920" y="9069"/>
                    </a:cubicBezTo>
                    <a:cubicBezTo>
                      <a:pt x="22882" y="8816"/>
                      <a:pt x="22994" y="7862"/>
                      <a:pt x="23050" y="7272"/>
                    </a:cubicBezTo>
                    <a:cubicBezTo>
                      <a:pt x="23050" y="7132"/>
                      <a:pt x="23078" y="6963"/>
                      <a:pt x="23078" y="6823"/>
                    </a:cubicBezTo>
                    <a:cubicBezTo>
                      <a:pt x="23078" y="6149"/>
                      <a:pt x="23443" y="5082"/>
                      <a:pt x="24285" y="3398"/>
                    </a:cubicBezTo>
                    <a:cubicBezTo>
                      <a:pt x="24398" y="3145"/>
                      <a:pt x="24398" y="3061"/>
                      <a:pt x="23892" y="2584"/>
                    </a:cubicBezTo>
                    <a:cubicBezTo>
                      <a:pt x="23668" y="2387"/>
                      <a:pt x="23443" y="2134"/>
                      <a:pt x="23275" y="1854"/>
                    </a:cubicBezTo>
                    <a:cubicBezTo>
                      <a:pt x="22826" y="1067"/>
                      <a:pt x="22152" y="450"/>
                      <a:pt x="21310" y="113"/>
                    </a:cubicBezTo>
                    <a:cubicBezTo>
                      <a:pt x="21225" y="57"/>
                      <a:pt x="21085" y="29"/>
                      <a:pt x="20973" y="1"/>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37"/>
              <p:cNvSpPr/>
              <p:nvPr/>
            </p:nvSpPr>
            <p:spPr>
              <a:xfrm>
                <a:off x="5303225" y="1905050"/>
                <a:ext cx="565025" cy="444300"/>
              </a:xfrm>
              <a:custGeom>
                <a:rect b="b" l="l" r="r" t="t"/>
                <a:pathLst>
                  <a:path extrusionOk="0" h="17772" w="22601">
                    <a:moveTo>
                      <a:pt x="12914" y="1"/>
                    </a:moveTo>
                    <a:lnTo>
                      <a:pt x="12886" y="57"/>
                    </a:lnTo>
                    <a:cubicBezTo>
                      <a:pt x="12858" y="57"/>
                      <a:pt x="12830" y="85"/>
                      <a:pt x="12802" y="113"/>
                    </a:cubicBezTo>
                    <a:lnTo>
                      <a:pt x="12746" y="113"/>
                    </a:lnTo>
                    <a:lnTo>
                      <a:pt x="12662" y="141"/>
                    </a:lnTo>
                    <a:lnTo>
                      <a:pt x="12549" y="141"/>
                    </a:lnTo>
                    <a:cubicBezTo>
                      <a:pt x="12465" y="141"/>
                      <a:pt x="12353" y="113"/>
                      <a:pt x="12269" y="113"/>
                    </a:cubicBezTo>
                    <a:cubicBezTo>
                      <a:pt x="12128" y="99"/>
                      <a:pt x="11988" y="92"/>
                      <a:pt x="11848" y="92"/>
                    </a:cubicBezTo>
                    <a:cubicBezTo>
                      <a:pt x="11707" y="92"/>
                      <a:pt x="11567" y="99"/>
                      <a:pt x="11426" y="113"/>
                    </a:cubicBezTo>
                    <a:lnTo>
                      <a:pt x="11090" y="169"/>
                    </a:lnTo>
                    <a:cubicBezTo>
                      <a:pt x="11005" y="394"/>
                      <a:pt x="10809" y="843"/>
                      <a:pt x="9938" y="1685"/>
                    </a:cubicBezTo>
                    <a:cubicBezTo>
                      <a:pt x="9630" y="1994"/>
                      <a:pt x="9321" y="2331"/>
                      <a:pt x="9068" y="2696"/>
                    </a:cubicBezTo>
                    <a:cubicBezTo>
                      <a:pt x="9040" y="2920"/>
                      <a:pt x="8956" y="3145"/>
                      <a:pt x="8787" y="3313"/>
                    </a:cubicBezTo>
                    <a:cubicBezTo>
                      <a:pt x="8619" y="3538"/>
                      <a:pt x="8451" y="3734"/>
                      <a:pt x="8226" y="3734"/>
                    </a:cubicBezTo>
                    <a:cubicBezTo>
                      <a:pt x="8114" y="3734"/>
                      <a:pt x="8001" y="3678"/>
                      <a:pt x="7917" y="3622"/>
                    </a:cubicBezTo>
                    <a:cubicBezTo>
                      <a:pt x="7805" y="3566"/>
                      <a:pt x="7692" y="3510"/>
                      <a:pt x="7552" y="3482"/>
                    </a:cubicBezTo>
                    <a:cubicBezTo>
                      <a:pt x="7496" y="3482"/>
                      <a:pt x="7412" y="3482"/>
                      <a:pt x="7356" y="3454"/>
                    </a:cubicBezTo>
                    <a:lnTo>
                      <a:pt x="7356" y="3454"/>
                    </a:lnTo>
                    <a:cubicBezTo>
                      <a:pt x="7440" y="3791"/>
                      <a:pt x="7440" y="4128"/>
                      <a:pt x="7412" y="4436"/>
                    </a:cubicBezTo>
                    <a:cubicBezTo>
                      <a:pt x="7356" y="4801"/>
                      <a:pt x="7328" y="5054"/>
                      <a:pt x="7299" y="5307"/>
                    </a:cubicBezTo>
                    <a:cubicBezTo>
                      <a:pt x="7243" y="6093"/>
                      <a:pt x="7187" y="6598"/>
                      <a:pt x="6710" y="7272"/>
                    </a:cubicBezTo>
                    <a:lnTo>
                      <a:pt x="6654" y="7356"/>
                    </a:lnTo>
                    <a:cubicBezTo>
                      <a:pt x="6485" y="7581"/>
                      <a:pt x="6261" y="7721"/>
                      <a:pt x="5980" y="7777"/>
                    </a:cubicBezTo>
                    <a:cubicBezTo>
                      <a:pt x="5727" y="7721"/>
                      <a:pt x="5475" y="7581"/>
                      <a:pt x="5334" y="7356"/>
                    </a:cubicBezTo>
                    <a:cubicBezTo>
                      <a:pt x="5250" y="7272"/>
                      <a:pt x="5194" y="7188"/>
                      <a:pt x="5110" y="7132"/>
                    </a:cubicBezTo>
                    <a:cubicBezTo>
                      <a:pt x="4969" y="7047"/>
                      <a:pt x="4941" y="7019"/>
                      <a:pt x="4913" y="7019"/>
                    </a:cubicBezTo>
                    <a:cubicBezTo>
                      <a:pt x="4829" y="7019"/>
                      <a:pt x="4773" y="7047"/>
                      <a:pt x="4688" y="7047"/>
                    </a:cubicBezTo>
                    <a:cubicBezTo>
                      <a:pt x="4548" y="7103"/>
                      <a:pt x="4352" y="7132"/>
                      <a:pt x="3987" y="7188"/>
                    </a:cubicBezTo>
                    <a:lnTo>
                      <a:pt x="3818" y="7216"/>
                    </a:lnTo>
                    <a:lnTo>
                      <a:pt x="3818" y="7244"/>
                    </a:lnTo>
                    <a:cubicBezTo>
                      <a:pt x="3818" y="8395"/>
                      <a:pt x="3650" y="9546"/>
                      <a:pt x="3341" y="10641"/>
                    </a:cubicBezTo>
                    <a:cubicBezTo>
                      <a:pt x="2864" y="12522"/>
                      <a:pt x="2667" y="13027"/>
                      <a:pt x="2218" y="13027"/>
                    </a:cubicBezTo>
                    <a:cubicBezTo>
                      <a:pt x="2106" y="13027"/>
                      <a:pt x="1965" y="12971"/>
                      <a:pt x="1881" y="12887"/>
                    </a:cubicBezTo>
                    <a:cubicBezTo>
                      <a:pt x="1853" y="12859"/>
                      <a:pt x="1825" y="12831"/>
                      <a:pt x="1797" y="12831"/>
                    </a:cubicBezTo>
                    <a:cubicBezTo>
                      <a:pt x="1797" y="12831"/>
                      <a:pt x="1684" y="12831"/>
                      <a:pt x="1460" y="13055"/>
                    </a:cubicBezTo>
                    <a:cubicBezTo>
                      <a:pt x="926" y="13673"/>
                      <a:pt x="758" y="13813"/>
                      <a:pt x="562" y="13813"/>
                    </a:cubicBezTo>
                    <a:cubicBezTo>
                      <a:pt x="449" y="13785"/>
                      <a:pt x="337" y="13729"/>
                      <a:pt x="281" y="13645"/>
                    </a:cubicBezTo>
                    <a:lnTo>
                      <a:pt x="168" y="13673"/>
                    </a:lnTo>
                    <a:lnTo>
                      <a:pt x="337" y="14094"/>
                    </a:lnTo>
                    <a:cubicBezTo>
                      <a:pt x="562" y="14656"/>
                      <a:pt x="562" y="15273"/>
                      <a:pt x="365" y="15807"/>
                    </a:cubicBezTo>
                    <a:cubicBezTo>
                      <a:pt x="365" y="16115"/>
                      <a:pt x="225" y="16396"/>
                      <a:pt x="0" y="16593"/>
                    </a:cubicBezTo>
                    <a:cubicBezTo>
                      <a:pt x="56" y="16705"/>
                      <a:pt x="112" y="16789"/>
                      <a:pt x="197" y="16902"/>
                    </a:cubicBezTo>
                    <a:lnTo>
                      <a:pt x="253" y="16986"/>
                    </a:lnTo>
                    <a:lnTo>
                      <a:pt x="421" y="17772"/>
                    </a:lnTo>
                    <a:cubicBezTo>
                      <a:pt x="702" y="17744"/>
                      <a:pt x="955" y="17744"/>
                      <a:pt x="1235" y="17744"/>
                    </a:cubicBezTo>
                    <a:lnTo>
                      <a:pt x="1376" y="17744"/>
                    </a:lnTo>
                    <a:cubicBezTo>
                      <a:pt x="1853" y="17744"/>
                      <a:pt x="2330" y="17688"/>
                      <a:pt x="2779" y="17575"/>
                    </a:cubicBezTo>
                    <a:lnTo>
                      <a:pt x="3566" y="17463"/>
                    </a:lnTo>
                    <a:cubicBezTo>
                      <a:pt x="5138" y="17238"/>
                      <a:pt x="6261" y="17042"/>
                      <a:pt x="7215" y="16396"/>
                    </a:cubicBezTo>
                    <a:cubicBezTo>
                      <a:pt x="7496" y="16200"/>
                      <a:pt x="7721" y="15975"/>
                      <a:pt x="7861" y="15694"/>
                    </a:cubicBezTo>
                    <a:cubicBezTo>
                      <a:pt x="8142" y="15217"/>
                      <a:pt x="8366" y="15049"/>
                      <a:pt x="9237" y="15049"/>
                    </a:cubicBezTo>
                    <a:cubicBezTo>
                      <a:pt x="9290" y="15044"/>
                      <a:pt x="9343" y="15041"/>
                      <a:pt x="9396" y="15041"/>
                    </a:cubicBezTo>
                    <a:cubicBezTo>
                      <a:pt x="9651" y="15041"/>
                      <a:pt x="9907" y="15096"/>
                      <a:pt x="10163" y="15189"/>
                    </a:cubicBezTo>
                    <a:lnTo>
                      <a:pt x="10247" y="15189"/>
                    </a:lnTo>
                    <a:cubicBezTo>
                      <a:pt x="10584" y="15161"/>
                      <a:pt x="10921" y="15105"/>
                      <a:pt x="11258" y="15049"/>
                    </a:cubicBezTo>
                    <a:cubicBezTo>
                      <a:pt x="11623" y="15021"/>
                      <a:pt x="11960" y="14936"/>
                      <a:pt x="12269" y="14796"/>
                    </a:cubicBezTo>
                    <a:cubicBezTo>
                      <a:pt x="12437" y="14712"/>
                      <a:pt x="12577" y="14656"/>
                      <a:pt x="14150" y="14431"/>
                    </a:cubicBezTo>
                    <a:cubicBezTo>
                      <a:pt x="14767" y="14403"/>
                      <a:pt x="15357" y="14234"/>
                      <a:pt x="15918" y="13982"/>
                    </a:cubicBezTo>
                    <a:cubicBezTo>
                      <a:pt x="16087" y="13869"/>
                      <a:pt x="16283" y="13813"/>
                      <a:pt x="16508" y="13813"/>
                    </a:cubicBezTo>
                    <a:cubicBezTo>
                      <a:pt x="16957" y="13869"/>
                      <a:pt x="17406" y="13926"/>
                      <a:pt x="17856" y="14066"/>
                    </a:cubicBezTo>
                    <a:cubicBezTo>
                      <a:pt x="18810" y="14291"/>
                      <a:pt x="19428" y="14375"/>
                      <a:pt x="19849" y="14431"/>
                    </a:cubicBezTo>
                    <a:cubicBezTo>
                      <a:pt x="20158" y="14459"/>
                      <a:pt x="20466" y="14543"/>
                      <a:pt x="20719" y="14740"/>
                    </a:cubicBezTo>
                    <a:lnTo>
                      <a:pt x="20888" y="14628"/>
                    </a:lnTo>
                    <a:cubicBezTo>
                      <a:pt x="21264" y="14402"/>
                      <a:pt x="21729" y="14109"/>
                      <a:pt x="22125" y="14109"/>
                    </a:cubicBezTo>
                    <a:cubicBezTo>
                      <a:pt x="22172" y="14109"/>
                      <a:pt x="22218" y="14113"/>
                      <a:pt x="22263" y="14122"/>
                    </a:cubicBezTo>
                    <a:cubicBezTo>
                      <a:pt x="22376" y="14122"/>
                      <a:pt x="22488" y="14178"/>
                      <a:pt x="22600" y="14206"/>
                    </a:cubicBezTo>
                    <a:cubicBezTo>
                      <a:pt x="22572" y="13701"/>
                      <a:pt x="22488" y="13196"/>
                      <a:pt x="22319" y="12690"/>
                    </a:cubicBezTo>
                    <a:cubicBezTo>
                      <a:pt x="22291" y="12606"/>
                      <a:pt x="22235" y="12522"/>
                      <a:pt x="22179" y="12438"/>
                    </a:cubicBezTo>
                    <a:lnTo>
                      <a:pt x="22151" y="12438"/>
                    </a:lnTo>
                    <a:cubicBezTo>
                      <a:pt x="21983" y="12410"/>
                      <a:pt x="21842" y="12353"/>
                      <a:pt x="21674" y="12297"/>
                    </a:cubicBezTo>
                    <a:cubicBezTo>
                      <a:pt x="21674" y="12353"/>
                      <a:pt x="21646" y="12410"/>
                      <a:pt x="21618" y="12466"/>
                    </a:cubicBezTo>
                    <a:cubicBezTo>
                      <a:pt x="21505" y="12746"/>
                      <a:pt x="21281" y="12915"/>
                      <a:pt x="21000" y="12943"/>
                    </a:cubicBezTo>
                    <a:cubicBezTo>
                      <a:pt x="20831" y="12915"/>
                      <a:pt x="20691" y="12887"/>
                      <a:pt x="20551" y="12831"/>
                    </a:cubicBezTo>
                    <a:cubicBezTo>
                      <a:pt x="20270" y="12746"/>
                      <a:pt x="19989" y="12690"/>
                      <a:pt x="19680" y="12690"/>
                    </a:cubicBezTo>
                    <a:cubicBezTo>
                      <a:pt x="19259" y="12690"/>
                      <a:pt x="18979" y="12690"/>
                      <a:pt x="18838" y="12438"/>
                    </a:cubicBezTo>
                    <a:cubicBezTo>
                      <a:pt x="18726" y="12269"/>
                      <a:pt x="18698" y="12073"/>
                      <a:pt x="18754" y="11876"/>
                    </a:cubicBezTo>
                    <a:lnTo>
                      <a:pt x="18754" y="11820"/>
                    </a:lnTo>
                    <a:cubicBezTo>
                      <a:pt x="18754" y="11792"/>
                      <a:pt x="18754" y="11820"/>
                      <a:pt x="18726" y="11764"/>
                    </a:cubicBezTo>
                    <a:cubicBezTo>
                      <a:pt x="18614" y="11539"/>
                      <a:pt x="18417" y="11371"/>
                      <a:pt x="18192" y="11230"/>
                    </a:cubicBezTo>
                    <a:lnTo>
                      <a:pt x="17996" y="11118"/>
                    </a:lnTo>
                    <a:cubicBezTo>
                      <a:pt x="17771" y="11062"/>
                      <a:pt x="17575" y="11034"/>
                      <a:pt x="17350" y="11034"/>
                    </a:cubicBezTo>
                    <a:cubicBezTo>
                      <a:pt x="17308" y="11037"/>
                      <a:pt x="17266" y="11039"/>
                      <a:pt x="17225" y="11039"/>
                    </a:cubicBezTo>
                    <a:cubicBezTo>
                      <a:pt x="16937" y="11039"/>
                      <a:pt x="16669" y="10953"/>
                      <a:pt x="16424" y="10781"/>
                    </a:cubicBezTo>
                    <a:cubicBezTo>
                      <a:pt x="16311" y="10641"/>
                      <a:pt x="16227" y="10472"/>
                      <a:pt x="16227" y="10304"/>
                    </a:cubicBezTo>
                    <a:cubicBezTo>
                      <a:pt x="16227" y="9883"/>
                      <a:pt x="16536" y="9630"/>
                      <a:pt x="16845" y="9349"/>
                    </a:cubicBezTo>
                    <a:cubicBezTo>
                      <a:pt x="16929" y="9293"/>
                      <a:pt x="16985" y="9237"/>
                      <a:pt x="17069" y="9181"/>
                    </a:cubicBezTo>
                    <a:cubicBezTo>
                      <a:pt x="17154" y="9041"/>
                      <a:pt x="17294" y="8984"/>
                      <a:pt x="17463" y="8984"/>
                    </a:cubicBezTo>
                    <a:cubicBezTo>
                      <a:pt x="17743" y="9013"/>
                      <a:pt x="17996" y="9097"/>
                      <a:pt x="18249" y="9237"/>
                    </a:cubicBezTo>
                    <a:cubicBezTo>
                      <a:pt x="18445" y="9349"/>
                      <a:pt x="18642" y="9434"/>
                      <a:pt x="18866" y="9518"/>
                    </a:cubicBezTo>
                    <a:cubicBezTo>
                      <a:pt x="19259" y="9714"/>
                      <a:pt x="19596" y="10023"/>
                      <a:pt x="19849" y="10388"/>
                    </a:cubicBezTo>
                    <a:lnTo>
                      <a:pt x="19989" y="10557"/>
                    </a:lnTo>
                    <a:cubicBezTo>
                      <a:pt x="20073" y="10416"/>
                      <a:pt x="20186" y="10304"/>
                      <a:pt x="20326" y="10136"/>
                    </a:cubicBezTo>
                    <a:cubicBezTo>
                      <a:pt x="20438" y="9995"/>
                      <a:pt x="20579" y="9855"/>
                      <a:pt x="20719" y="9630"/>
                    </a:cubicBezTo>
                    <a:lnTo>
                      <a:pt x="20635" y="9602"/>
                    </a:lnTo>
                    <a:cubicBezTo>
                      <a:pt x="20326" y="9518"/>
                      <a:pt x="20045" y="9406"/>
                      <a:pt x="19765" y="9237"/>
                    </a:cubicBezTo>
                    <a:cubicBezTo>
                      <a:pt x="19428" y="9041"/>
                      <a:pt x="19203" y="8900"/>
                      <a:pt x="19175" y="8591"/>
                    </a:cubicBezTo>
                    <a:cubicBezTo>
                      <a:pt x="19147" y="8535"/>
                      <a:pt x="19147" y="8479"/>
                      <a:pt x="19175" y="8423"/>
                    </a:cubicBezTo>
                    <a:cubicBezTo>
                      <a:pt x="19035" y="8283"/>
                      <a:pt x="18950" y="8114"/>
                      <a:pt x="18950" y="7918"/>
                    </a:cubicBezTo>
                    <a:cubicBezTo>
                      <a:pt x="18922" y="7721"/>
                      <a:pt x="19007" y="7497"/>
                      <a:pt x="19147" y="7356"/>
                    </a:cubicBezTo>
                    <a:cubicBezTo>
                      <a:pt x="19203" y="7272"/>
                      <a:pt x="19231" y="7216"/>
                      <a:pt x="19259" y="7132"/>
                    </a:cubicBezTo>
                    <a:lnTo>
                      <a:pt x="19344" y="6935"/>
                    </a:lnTo>
                    <a:cubicBezTo>
                      <a:pt x="19372" y="6795"/>
                      <a:pt x="19400" y="6654"/>
                      <a:pt x="19456" y="6542"/>
                    </a:cubicBezTo>
                    <a:cubicBezTo>
                      <a:pt x="19231" y="6430"/>
                      <a:pt x="19063" y="6261"/>
                      <a:pt x="18922" y="6065"/>
                    </a:cubicBezTo>
                    <a:lnTo>
                      <a:pt x="18866" y="5980"/>
                    </a:lnTo>
                    <a:cubicBezTo>
                      <a:pt x="18719" y="6044"/>
                      <a:pt x="18571" y="6075"/>
                      <a:pt x="18424" y="6075"/>
                    </a:cubicBezTo>
                    <a:cubicBezTo>
                      <a:pt x="18375" y="6075"/>
                      <a:pt x="18326" y="6072"/>
                      <a:pt x="18277" y="6065"/>
                    </a:cubicBezTo>
                    <a:cubicBezTo>
                      <a:pt x="17912" y="6009"/>
                      <a:pt x="17575" y="5868"/>
                      <a:pt x="17294" y="5644"/>
                    </a:cubicBezTo>
                    <a:cubicBezTo>
                      <a:pt x="17126" y="5475"/>
                      <a:pt x="16901" y="5335"/>
                      <a:pt x="16704" y="5251"/>
                    </a:cubicBezTo>
                    <a:cubicBezTo>
                      <a:pt x="16480" y="5166"/>
                      <a:pt x="16311" y="5082"/>
                      <a:pt x="16199" y="5026"/>
                    </a:cubicBezTo>
                    <a:cubicBezTo>
                      <a:pt x="15890" y="4857"/>
                      <a:pt x="15525" y="4773"/>
                      <a:pt x="15188" y="4745"/>
                    </a:cubicBezTo>
                    <a:lnTo>
                      <a:pt x="14908" y="4717"/>
                    </a:lnTo>
                    <a:cubicBezTo>
                      <a:pt x="14599" y="4661"/>
                      <a:pt x="14374" y="4633"/>
                      <a:pt x="14290" y="4296"/>
                    </a:cubicBezTo>
                    <a:cubicBezTo>
                      <a:pt x="14262" y="4268"/>
                      <a:pt x="14234" y="4240"/>
                      <a:pt x="14206" y="4212"/>
                    </a:cubicBezTo>
                    <a:cubicBezTo>
                      <a:pt x="13953" y="4043"/>
                      <a:pt x="13841" y="3734"/>
                      <a:pt x="13869" y="3454"/>
                    </a:cubicBezTo>
                    <a:cubicBezTo>
                      <a:pt x="13897" y="3145"/>
                      <a:pt x="14094" y="2864"/>
                      <a:pt x="14346" y="2724"/>
                    </a:cubicBezTo>
                    <a:lnTo>
                      <a:pt x="14459" y="2668"/>
                    </a:lnTo>
                    <a:cubicBezTo>
                      <a:pt x="14515" y="2359"/>
                      <a:pt x="14627" y="2078"/>
                      <a:pt x="14767" y="1825"/>
                    </a:cubicBezTo>
                    <a:cubicBezTo>
                      <a:pt x="14908" y="1573"/>
                      <a:pt x="14880" y="1376"/>
                      <a:pt x="14711" y="534"/>
                    </a:cubicBezTo>
                    <a:cubicBezTo>
                      <a:pt x="14711" y="506"/>
                      <a:pt x="14683" y="450"/>
                      <a:pt x="14683" y="422"/>
                    </a:cubicBezTo>
                    <a:cubicBezTo>
                      <a:pt x="14627" y="422"/>
                      <a:pt x="14571" y="422"/>
                      <a:pt x="14515" y="450"/>
                    </a:cubicBezTo>
                    <a:cubicBezTo>
                      <a:pt x="14412" y="460"/>
                      <a:pt x="14313" y="467"/>
                      <a:pt x="14215" y="467"/>
                    </a:cubicBezTo>
                    <a:cubicBezTo>
                      <a:pt x="14045" y="467"/>
                      <a:pt x="13878" y="447"/>
                      <a:pt x="13700" y="394"/>
                    </a:cubicBezTo>
                    <a:cubicBezTo>
                      <a:pt x="13448" y="309"/>
                      <a:pt x="13195" y="169"/>
                      <a:pt x="12942" y="1"/>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37"/>
              <p:cNvSpPr/>
              <p:nvPr/>
            </p:nvSpPr>
            <p:spPr>
              <a:xfrm>
                <a:off x="5085625" y="1816625"/>
                <a:ext cx="525025" cy="460450"/>
              </a:xfrm>
              <a:custGeom>
                <a:rect b="b" l="l" r="r" t="t"/>
                <a:pathLst>
                  <a:path extrusionOk="0" h="18418" w="21001">
                    <a:moveTo>
                      <a:pt x="19569" y="0"/>
                    </a:moveTo>
                    <a:lnTo>
                      <a:pt x="19569" y="0"/>
                    </a:lnTo>
                    <a:cubicBezTo>
                      <a:pt x="19372" y="84"/>
                      <a:pt x="19036" y="225"/>
                      <a:pt x="18558" y="505"/>
                    </a:cubicBezTo>
                    <a:cubicBezTo>
                      <a:pt x="17744" y="870"/>
                      <a:pt x="17014" y="1404"/>
                      <a:pt x="16396" y="2078"/>
                    </a:cubicBezTo>
                    <a:cubicBezTo>
                      <a:pt x="16091" y="2485"/>
                      <a:pt x="15600" y="2731"/>
                      <a:pt x="15092" y="2731"/>
                    </a:cubicBezTo>
                    <a:cubicBezTo>
                      <a:pt x="15040" y="2731"/>
                      <a:pt x="14989" y="2729"/>
                      <a:pt x="14937" y="2723"/>
                    </a:cubicBezTo>
                    <a:lnTo>
                      <a:pt x="14600" y="2723"/>
                    </a:lnTo>
                    <a:cubicBezTo>
                      <a:pt x="14122" y="2751"/>
                      <a:pt x="13652" y="2766"/>
                      <a:pt x="13185" y="2766"/>
                    </a:cubicBezTo>
                    <a:cubicBezTo>
                      <a:pt x="12719" y="2766"/>
                      <a:pt x="12255" y="2751"/>
                      <a:pt x="11792" y="2723"/>
                    </a:cubicBezTo>
                    <a:lnTo>
                      <a:pt x="11231" y="2723"/>
                    </a:lnTo>
                    <a:cubicBezTo>
                      <a:pt x="10417" y="2695"/>
                      <a:pt x="9827" y="2667"/>
                      <a:pt x="9350" y="2639"/>
                    </a:cubicBezTo>
                    <a:cubicBezTo>
                      <a:pt x="8966" y="2607"/>
                      <a:pt x="8663" y="2587"/>
                      <a:pt x="8398" y="2587"/>
                    </a:cubicBezTo>
                    <a:cubicBezTo>
                      <a:pt x="7965" y="2587"/>
                      <a:pt x="7634" y="2640"/>
                      <a:pt x="7216" y="2780"/>
                    </a:cubicBezTo>
                    <a:cubicBezTo>
                      <a:pt x="7035" y="2834"/>
                      <a:pt x="6853" y="2865"/>
                      <a:pt x="6672" y="2865"/>
                    </a:cubicBezTo>
                    <a:cubicBezTo>
                      <a:pt x="6573" y="2865"/>
                      <a:pt x="6473" y="2856"/>
                      <a:pt x="6374" y="2836"/>
                    </a:cubicBezTo>
                    <a:lnTo>
                      <a:pt x="6374" y="2976"/>
                    </a:lnTo>
                    <a:cubicBezTo>
                      <a:pt x="6430" y="3509"/>
                      <a:pt x="6037" y="3762"/>
                      <a:pt x="5700" y="3931"/>
                    </a:cubicBezTo>
                    <a:cubicBezTo>
                      <a:pt x="5560" y="4015"/>
                      <a:pt x="5419" y="4099"/>
                      <a:pt x="5279" y="4183"/>
                    </a:cubicBezTo>
                    <a:cubicBezTo>
                      <a:pt x="4858" y="4492"/>
                      <a:pt x="4437" y="4969"/>
                      <a:pt x="4240" y="6064"/>
                    </a:cubicBezTo>
                    <a:lnTo>
                      <a:pt x="4184" y="6345"/>
                    </a:lnTo>
                    <a:lnTo>
                      <a:pt x="3987" y="6401"/>
                    </a:lnTo>
                    <a:cubicBezTo>
                      <a:pt x="3566" y="6542"/>
                      <a:pt x="2359" y="7103"/>
                      <a:pt x="1938" y="7805"/>
                    </a:cubicBezTo>
                    <a:cubicBezTo>
                      <a:pt x="1489" y="8535"/>
                      <a:pt x="1657" y="9630"/>
                      <a:pt x="1798" y="10332"/>
                    </a:cubicBezTo>
                    <a:lnTo>
                      <a:pt x="1826" y="10556"/>
                    </a:lnTo>
                    <a:cubicBezTo>
                      <a:pt x="1966" y="11398"/>
                      <a:pt x="1068" y="12185"/>
                      <a:pt x="1" y="12662"/>
                    </a:cubicBezTo>
                    <a:cubicBezTo>
                      <a:pt x="1" y="12690"/>
                      <a:pt x="29" y="12718"/>
                      <a:pt x="29" y="12746"/>
                    </a:cubicBezTo>
                    <a:lnTo>
                      <a:pt x="57" y="12830"/>
                    </a:lnTo>
                    <a:cubicBezTo>
                      <a:pt x="57" y="12886"/>
                      <a:pt x="113" y="12943"/>
                      <a:pt x="113" y="12971"/>
                    </a:cubicBezTo>
                    <a:cubicBezTo>
                      <a:pt x="113" y="13027"/>
                      <a:pt x="113" y="13055"/>
                      <a:pt x="141" y="13083"/>
                    </a:cubicBezTo>
                    <a:cubicBezTo>
                      <a:pt x="141" y="13111"/>
                      <a:pt x="141" y="13167"/>
                      <a:pt x="169" y="13223"/>
                    </a:cubicBezTo>
                    <a:lnTo>
                      <a:pt x="169" y="13279"/>
                    </a:lnTo>
                    <a:cubicBezTo>
                      <a:pt x="169" y="13364"/>
                      <a:pt x="169" y="13420"/>
                      <a:pt x="169" y="13504"/>
                    </a:cubicBezTo>
                    <a:lnTo>
                      <a:pt x="310" y="13532"/>
                    </a:lnTo>
                    <a:cubicBezTo>
                      <a:pt x="491" y="13587"/>
                      <a:pt x="672" y="13618"/>
                      <a:pt x="861" y="13618"/>
                    </a:cubicBezTo>
                    <a:cubicBezTo>
                      <a:pt x="965" y="13618"/>
                      <a:pt x="1071" y="13608"/>
                      <a:pt x="1180" y="13588"/>
                    </a:cubicBezTo>
                    <a:cubicBezTo>
                      <a:pt x="1236" y="13560"/>
                      <a:pt x="1320" y="13532"/>
                      <a:pt x="1405" y="13532"/>
                    </a:cubicBezTo>
                    <a:cubicBezTo>
                      <a:pt x="1854" y="13532"/>
                      <a:pt x="2022" y="14038"/>
                      <a:pt x="2106" y="14318"/>
                    </a:cubicBezTo>
                    <a:cubicBezTo>
                      <a:pt x="2219" y="14627"/>
                      <a:pt x="2275" y="14627"/>
                      <a:pt x="2303" y="14683"/>
                    </a:cubicBezTo>
                    <a:cubicBezTo>
                      <a:pt x="2696" y="14936"/>
                      <a:pt x="2584" y="15357"/>
                      <a:pt x="2443" y="15919"/>
                    </a:cubicBezTo>
                    <a:cubicBezTo>
                      <a:pt x="2387" y="16115"/>
                      <a:pt x="2331" y="16340"/>
                      <a:pt x="2331" y="16536"/>
                    </a:cubicBezTo>
                    <a:lnTo>
                      <a:pt x="2359" y="16564"/>
                    </a:lnTo>
                    <a:lnTo>
                      <a:pt x="2387" y="16620"/>
                    </a:lnTo>
                    <a:cubicBezTo>
                      <a:pt x="2640" y="16957"/>
                      <a:pt x="2949" y="17238"/>
                      <a:pt x="3314" y="17435"/>
                    </a:cubicBezTo>
                    <a:cubicBezTo>
                      <a:pt x="3594" y="17575"/>
                      <a:pt x="3847" y="17743"/>
                      <a:pt x="4072" y="17940"/>
                    </a:cubicBezTo>
                    <a:cubicBezTo>
                      <a:pt x="4296" y="18165"/>
                      <a:pt x="4605" y="18333"/>
                      <a:pt x="4914" y="18417"/>
                    </a:cubicBezTo>
                    <a:cubicBezTo>
                      <a:pt x="4970" y="18417"/>
                      <a:pt x="4998" y="18389"/>
                      <a:pt x="5054" y="18389"/>
                    </a:cubicBezTo>
                    <a:lnTo>
                      <a:pt x="5082" y="18389"/>
                    </a:lnTo>
                    <a:cubicBezTo>
                      <a:pt x="5167" y="18052"/>
                      <a:pt x="5475" y="17828"/>
                      <a:pt x="6233" y="17463"/>
                    </a:cubicBezTo>
                    <a:cubicBezTo>
                      <a:pt x="7048" y="17070"/>
                      <a:pt x="7328" y="16957"/>
                      <a:pt x="7553" y="16873"/>
                    </a:cubicBezTo>
                    <a:cubicBezTo>
                      <a:pt x="7778" y="16789"/>
                      <a:pt x="7974" y="16705"/>
                      <a:pt x="8199" y="16592"/>
                    </a:cubicBezTo>
                    <a:lnTo>
                      <a:pt x="8395" y="16480"/>
                    </a:lnTo>
                    <a:cubicBezTo>
                      <a:pt x="8635" y="16368"/>
                      <a:pt x="8820" y="16320"/>
                      <a:pt x="8966" y="16320"/>
                    </a:cubicBezTo>
                    <a:cubicBezTo>
                      <a:pt x="9077" y="16320"/>
                      <a:pt x="9165" y="16347"/>
                      <a:pt x="9237" y="16396"/>
                    </a:cubicBezTo>
                    <a:cubicBezTo>
                      <a:pt x="9322" y="16312"/>
                      <a:pt x="9434" y="16171"/>
                      <a:pt x="9630" y="15975"/>
                    </a:cubicBezTo>
                    <a:cubicBezTo>
                      <a:pt x="9687" y="15890"/>
                      <a:pt x="9743" y="15834"/>
                      <a:pt x="9827" y="15750"/>
                    </a:cubicBezTo>
                    <a:cubicBezTo>
                      <a:pt x="9995" y="15610"/>
                      <a:pt x="10192" y="15497"/>
                      <a:pt x="10417" y="15497"/>
                    </a:cubicBezTo>
                    <a:cubicBezTo>
                      <a:pt x="10557" y="15497"/>
                      <a:pt x="10697" y="15525"/>
                      <a:pt x="10810" y="15610"/>
                    </a:cubicBezTo>
                    <a:cubicBezTo>
                      <a:pt x="10978" y="15076"/>
                      <a:pt x="11147" y="14515"/>
                      <a:pt x="11259" y="13953"/>
                    </a:cubicBezTo>
                    <a:cubicBezTo>
                      <a:pt x="11568" y="12943"/>
                      <a:pt x="11708" y="11904"/>
                      <a:pt x="11708" y="10837"/>
                    </a:cubicBezTo>
                    <a:cubicBezTo>
                      <a:pt x="11708" y="10023"/>
                      <a:pt x="11989" y="9939"/>
                      <a:pt x="12550" y="9854"/>
                    </a:cubicBezTo>
                    <a:cubicBezTo>
                      <a:pt x="12859" y="9798"/>
                      <a:pt x="13056" y="9770"/>
                      <a:pt x="13196" y="9714"/>
                    </a:cubicBezTo>
                    <a:cubicBezTo>
                      <a:pt x="13286" y="9689"/>
                      <a:pt x="13378" y="9677"/>
                      <a:pt x="13470" y="9677"/>
                    </a:cubicBezTo>
                    <a:cubicBezTo>
                      <a:pt x="13694" y="9677"/>
                      <a:pt x="13915" y="9751"/>
                      <a:pt x="14094" y="9911"/>
                    </a:cubicBezTo>
                    <a:cubicBezTo>
                      <a:pt x="14235" y="10023"/>
                      <a:pt x="14347" y="10135"/>
                      <a:pt x="14459" y="10247"/>
                    </a:cubicBezTo>
                    <a:cubicBezTo>
                      <a:pt x="14487" y="10304"/>
                      <a:pt x="14544" y="10360"/>
                      <a:pt x="14600" y="10416"/>
                    </a:cubicBezTo>
                    <a:lnTo>
                      <a:pt x="14628" y="10444"/>
                    </a:lnTo>
                    <a:cubicBezTo>
                      <a:pt x="14684" y="10388"/>
                      <a:pt x="14740" y="10304"/>
                      <a:pt x="14796" y="10247"/>
                    </a:cubicBezTo>
                    <a:cubicBezTo>
                      <a:pt x="15105" y="9798"/>
                      <a:pt x="15133" y="9489"/>
                      <a:pt x="15217" y="8816"/>
                    </a:cubicBezTo>
                    <a:cubicBezTo>
                      <a:pt x="15217" y="8535"/>
                      <a:pt x="15245" y="8254"/>
                      <a:pt x="15302" y="7889"/>
                    </a:cubicBezTo>
                    <a:cubicBezTo>
                      <a:pt x="15358" y="7608"/>
                      <a:pt x="15302" y="7300"/>
                      <a:pt x="15133" y="7075"/>
                    </a:cubicBezTo>
                    <a:cubicBezTo>
                      <a:pt x="14993" y="6878"/>
                      <a:pt x="14965" y="6654"/>
                      <a:pt x="15021" y="6457"/>
                    </a:cubicBezTo>
                    <a:cubicBezTo>
                      <a:pt x="15133" y="6149"/>
                      <a:pt x="15330" y="6149"/>
                      <a:pt x="15835" y="6149"/>
                    </a:cubicBezTo>
                    <a:cubicBezTo>
                      <a:pt x="15881" y="6145"/>
                      <a:pt x="15927" y="6143"/>
                      <a:pt x="15973" y="6143"/>
                    </a:cubicBezTo>
                    <a:cubicBezTo>
                      <a:pt x="16285" y="6143"/>
                      <a:pt x="16576" y="6226"/>
                      <a:pt x="16846" y="6373"/>
                    </a:cubicBezTo>
                    <a:lnTo>
                      <a:pt x="16986" y="6205"/>
                    </a:lnTo>
                    <a:lnTo>
                      <a:pt x="17014" y="6149"/>
                    </a:lnTo>
                    <a:cubicBezTo>
                      <a:pt x="17014" y="5896"/>
                      <a:pt x="17126" y="5643"/>
                      <a:pt x="17604" y="5138"/>
                    </a:cubicBezTo>
                    <a:cubicBezTo>
                      <a:pt x="17772" y="4941"/>
                      <a:pt x="17941" y="4745"/>
                      <a:pt x="18193" y="4492"/>
                    </a:cubicBezTo>
                    <a:cubicBezTo>
                      <a:pt x="18951" y="3734"/>
                      <a:pt x="19092" y="3397"/>
                      <a:pt x="19148" y="3229"/>
                    </a:cubicBezTo>
                    <a:cubicBezTo>
                      <a:pt x="19316" y="2836"/>
                      <a:pt x="19485" y="2808"/>
                      <a:pt x="20046" y="2723"/>
                    </a:cubicBezTo>
                    <a:cubicBezTo>
                      <a:pt x="20201" y="2709"/>
                      <a:pt x="20362" y="2702"/>
                      <a:pt x="20523" y="2702"/>
                    </a:cubicBezTo>
                    <a:cubicBezTo>
                      <a:pt x="20685" y="2702"/>
                      <a:pt x="20846" y="2709"/>
                      <a:pt x="21001" y="2723"/>
                    </a:cubicBezTo>
                    <a:cubicBezTo>
                      <a:pt x="20720" y="2050"/>
                      <a:pt x="20383" y="1404"/>
                      <a:pt x="19962" y="786"/>
                    </a:cubicBezTo>
                    <a:cubicBezTo>
                      <a:pt x="19822" y="758"/>
                      <a:pt x="19709" y="646"/>
                      <a:pt x="19653" y="505"/>
                    </a:cubicBezTo>
                    <a:cubicBezTo>
                      <a:pt x="19569" y="337"/>
                      <a:pt x="19541" y="169"/>
                      <a:pt x="19569" y="0"/>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37"/>
              <p:cNvSpPr/>
              <p:nvPr/>
            </p:nvSpPr>
            <p:spPr>
              <a:xfrm>
                <a:off x="4352175" y="2065075"/>
                <a:ext cx="791750" cy="384075"/>
              </a:xfrm>
              <a:custGeom>
                <a:rect b="b" l="l" r="r" t="t"/>
                <a:pathLst>
                  <a:path extrusionOk="0" h="15363" w="31670">
                    <a:moveTo>
                      <a:pt x="19934" y="1"/>
                    </a:moveTo>
                    <a:lnTo>
                      <a:pt x="19906" y="29"/>
                    </a:lnTo>
                    <a:lnTo>
                      <a:pt x="19878" y="85"/>
                    </a:lnTo>
                    <a:lnTo>
                      <a:pt x="19850" y="113"/>
                    </a:lnTo>
                    <a:lnTo>
                      <a:pt x="19822" y="169"/>
                    </a:lnTo>
                    <a:lnTo>
                      <a:pt x="19793" y="197"/>
                    </a:lnTo>
                    <a:cubicBezTo>
                      <a:pt x="19793" y="225"/>
                      <a:pt x="19765" y="253"/>
                      <a:pt x="19737" y="281"/>
                    </a:cubicBezTo>
                    <a:lnTo>
                      <a:pt x="19737" y="337"/>
                    </a:lnTo>
                    <a:cubicBezTo>
                      <a:pt x="19737" y="366"/>
                      <a:pt x="19709" y="422"/>
                      <a:pt x="19681" y="450"/>
                    </a:cubicBezTo>
                    <a:cubicBezTo>
                      <a:pt x="19681" y="478"/>
                      <a:pt x="19681" y="506"/>
                      <a:pt x="19653" y="534"/>
                    </a:cubicBezTo>
                    <a:cubicBezTo>
                      <a:pt x="19653" y="562"/>
                      <a:pt x="19653" y="646"/>
                      <a:pt x="19625" y="702"/>
                    </a:cubicBezTo>
                    <a:cubicBezTo>
                      <a:pt x="19625" y="731"/>
                      <a:pt x="19625" y="759"/>
                      <a:pt x="19597" y="787"/>
                    </a:cubicBezTo>
                    <a:cubicBezTo>
                      <a:pt x="19597" y="871"/>
                      <a:pt x="19569" y="983"/>
                      <a:pt x="19569" y="1096"/>
                    </a:cubicBezTo>
                    <a:cubicBezTo>
                      <a:pt x="19541" y="1208"/>
                      <a:pt x="19541" y="1320"/>
                      <a:pt x="19513" y="1404"/>
                    </a:cubicBezTo>
                    <a:cubicBezTo>
                      <a:pt x="19428" y="2134"/>
                      <a:pt x="19288" y="2864"/>
                      <a:pt x="18811" y="2864"/>
                    </a:cubicBezTo>
                    <a:cubicBezTo>
                      <a:pt x="18586" y="2836"/>
                      <a:pt x="18390" y="2724"/>
                      <a:pt x="18249" y="2555"/>
                    </a:cubicBezTo>
                    <a:cubicBezTo>
                      <a:pt x="18081" y="2359"/>
                      <a:pt x="17828" y="2219"/>
                      <a:pt x="17547" y="2190"/>
                    </a:cubicBezTo>
                    <a:cubicBezTo>
                      <a:pt x="17407" y="2190"/>
                      <a:pt x="17267" y="2190"/>
                      <a:pt x="17126" y="2219"/>
                    </a:cubicBezTo>
                    <a:cubicBezTo>
                      <a:pt x="17126" y="2247"/>
                      <a:pt x="17070" y="2331"/>
                      <a:pt x="17070" y="2359"/>
                    </a:cubicBezTo>
                    <a:cubicBezTo>
                      <a:pt x="16789" y="3173"/>
                      <a:pt x="16396" y="3931"/>
                      <a:pt x="15891" y="4605"/>
                    </a:cubicBezTo>
                    <a:cubicBezTo>
                      <a:pt x="15526" y="5054"/>
                      <a:pt x="15245" y="5531"/>
                      <a:pt x="14993" y="6037"/>
                    </a:cubicBezTo>
                    <a:cubicBezTo>
                      <a:pt x="14937" y="6289"/>
                      <a:pt x="14880" y="6458"/>
                      <a:pt x="14375" y="7188"/>
                    </a:cubicBezTo>
                    <a:cubicBezTo>
                      <a:pt x="13870" y="7918"/>
                      <a:pt x="13505" y="8198"/>
                      <a:pt x="13084" y="8198"/>
                    </a:cubicBezTo>
                    <a:cubicBezTo>
                      <a:pt x="12719" y="8142"/>
                      <a:pt x="12410" y="8002"/>
                      <a:pt x="12157" y="7777"/>
                    </a:cubicBezTo>
                    <a:cubicBezTo>
                      <a:pt x="11961" y="7609"/>
                      <a:pt x="11764" y="7497"/>
                      <a:pt x="11539" y="7384"/>
                    </a:cubicBezTo>
                    <a:lnTo>
                      <a:pt x="11427" y="7328"/>
                    </a:lnTo>
                    <a:cubicBezTo>
                      <a:pt x="11343" y="7300"/>
                      <a:pt x="11259" y="7272"/>
                      <a:pt x="11174" y="7272"/>
                    </a:cubicBezTo>
                    <a:cubicBezTo>
                      <a:pt x="11146" y="7272"/>
                      <a:pt x="11118" y="7272"/>
                      <a:pt x="11034" y="7356"/>
                    </a:cubicBezTo>
                    <a:lnTo>
                      <a:pt x="10922" y="7440"/>
                    </a:lnTo>
                    <a:lnTo>
                      <a:pt x="10810" y="7553"/>
                    </a:lnTo>
                    <a:cubicBezTo>
                      <a:pt x="10360" y="7974"/>
                      <a:pt x="9827" y="8311"/>
                      <a:pt x="9237" y="8591"/>
                    </a:cubicBezTo>
                    <a:cubicBezTo>
                      <a:pt x="9041" y="8676"/>
                      <a:pt x="8844" y="8760"/>
                      <a:pt x="8648" y="8844"/>
                    </a:cubicBezTo>
                    <a:lnTo>
                      <a:pt x="8535" y="8900"/>
                    </a:lnTo>
                    <a:cubicBezTo>
                      <a:pt x="8339" y="8956"/>
                      <a:pt x="8170" y="9013"/>
                      <a:pt x="8002" y="9069"/>
                    </a:cubicBezTo>
                    <a:lnTo>
                      <a:pt x="7918" y="9097"/>
                    </a:lnTo>
                    <a:cubicBezTo>
                      <a:pt x="7777" y="9125"/>
                      <a:pt x="7637" y="9153"/>
                      <a:pt x="7497" y="9181"/>
                    </a:cubicBezTo>
                    <a:lnTo>
                      <a:pt x="7356" y="9265"/>
                    </a:lnTo>
                    <a:cubicBezTo>
                      <a:pt x="7216" y="9265"/>
                      <a:pt x="7076" y="9293"/>
                      <a:pt x="6935" y="9293"/>
                    </a:cubicBezTo>
                    <a:lnTo>
                      <a:pt x="6823" y="9293"/>
                    </a:lnTo>
                    <a:cubicBezTo>
                      <a:pt x="6739" y="9293"/>
                      <a:pt x="6683" y="9293"/>
                      <a:pt x="6598" y="9265"/>
                    </a:cubicBezTo>
                    <a:lnTo>
                      <a:pt x="6430" y="9265"/>
                    </a:lnTo>
                    <a:cubicBezTo>
                      <a:pt x="5981" y="9939"/>
                      <a:pt x="4830" y="11511"/>
                      <a:pt x="3959" y="11511"/>
                    </a:cubicBezTo>
                    <a:cubicBezTo>
                      <a:pt x="3791" y="11511"/>
                      <a:pt x="3622" y="11483"/>
                      <a:pt x="3454" y="11483"/>
                    </a:cubicBezTo>
                    <a:lnTo>
                      <a:pt x="3285" y="11483"/>
                    </a:lnTo>
                    <a:cubicBezTo>
                      <a:pt x="3229" y="11595"/>
                      <a:pt x="3173" y="11736"/>
                      <a:pt x="3117" y="11876"/>
                    </a:cubicBezTo>
                    <a:cubicBezTo>
                      <a:pt x="3033" y="12101"/>
                      <a:pt x="2977" y="12325"/>
                      <a:pt x="2977" y="12578"/>
                    </a:cubicBezTo>
                    <a:cubicBezTo>
                      <a:pt x="2977" y="12775"/>
                      <a:pt x="2892" y="13336"/>
                      <a:pt x="2471" y="13336"/>
                    </a:cubicBezTo>
                    <a:cubicBezTo>
                      <a:pt x="2303" y="13308"/>
                      <a:pt x="2134" y="13252"/>
                      <a:pt x="1994" y="13140"/>
                    </a:cubicBezTo>
                    <a:cubicBezTo>
                      <a:pt x="1826" y="13055"/>
                      <a:pt x="1713" y="12943"/>
                      <a:pt x="1629" y="12775"/>
                    </a:cubicBezTo>
                    <a:lnTo>
                      <a:pt x="1517" y="12775"/>
                    </a:lnTo>
                    <a:cubicBezTo>
                      <a:pt x="983" y="12831"/>
                      <a:pt x="450" y="12999"/>
                      <a:pt x="1" y="13252"/>
                    </a:cubicBezTo>
                    <a:lnTo>
                      <a:pt x="29" y="13280"/>
                    </a:lnTo>
                    <a:cubicBezTo>
                      <a:pt x="253" y="13561"/>
                      <a:pt x="478" y="13841"/>
                      <a:pt x="618" y="14178"/>
                    </a:cubicBezTo>
                    <a:cubicBezTo>
                      <a:pt x="675" y="14291"/>
                      <a:pt x="759" y="14375"/>
                      <a:pt x="843" y="14459"/>
                    </a:cubicBezTo>
                    <a:cubicBezTo>
                      <a:pt x="1040" y="14656"/>
                      <a:pt x="1124" y="14908"/>
                      <a:pt x="1124" y="15161"/>
                    </a:cubicBezTo>
                    <a:cubicBezTo>
                      <a:pt x="1124" y="15217"/>
                      <a:pt x="1124" y="15273"/>
                      <a:pt x="1096" y="15301"/>
                    </a:cubicBezTo>
                    <a:cubicBezTo>
                      <a:pt x="1236" y="15301"/>
                      <a:pt x="1376" y="15329"/>
                      <a:pt x="1573" y="15329"/>
                    </a:cubicBezTo>
                    <a:lnTo>
                      <a:pt x="1966" y="15329"/>
                    </a:lnTo>
                    <a:cubicBezTo>
                      <a:pt x="2455" y="15348"/>
                      <a:pt x="2860" y="15363"/>
                      <a:pt x="3217" y="15363"/>
                    </a:cubicBezTo>
                    <a:cubicBezTo>
                      <a:pt x="3967" y="15363"/>
                      <a:pt x="4510" y="15296"/>
                      <a:pt x="5195" y="15049"/>
                    </a:cubicBezTo>
                    <a:cubicBezTo>
                      <a:pt x="5588" y="14908"/>
                      <a:pt x="5896" y="14599"/>
                      <a:pt x="6093" y="14235"/>
                    </a:cubicBezTo>
                    <a:cubicBezTo>
                      <a:pt x="6346" y="13898"/>
                      <a:pt x="6626" y="13448"/>
                      <a:pt x="7160" y="13392"/>
                    </a:cubicBezTo>
                    <a:cubicBezTo>
                      <a:pt x="7272" y="13392"/>
                      <a:pt x="7384" y="13364"/>
                      <a:pt x="7469" y="13308"/>
                    </a:cubicBezTo>
                    <a:cubicBezTo>
                      <a:pt x="7599" y="13243"/>
                      <a:pt x="7717" y="13202"/>
                      <a:pt x="7949" y="13202"/>
                    </a:cubicBezTo>
                    <a:cubicBezTo>
                      <a:pt x="8217" y="13202"/>
                      <a:pt x="8638" y="13257"/>
                      <a:pt x="9406" y="13392"/>
                    </a:cubicBezTo>
                    <a:cubicBezTo>
                      <a:pt x="9883" y="13448"/>
                      <a:pt x="10332" y="13589"/>
                      <a:pt x="10753" y="13813"/>
                    </a:cubicBezTo>
                    <a:cubicBezTo>
                      <a:pt x="10810" y="13841"/>
                      <a:pt x="10894" y="13870"/>
                      <a:pt x="10950" y="13870"/>
                    </a:cubicBezTo>
                    <a:cubicBezTo>
                      <a:pt x="11399" y="13813"/>
                      <a:pt x="11876" y="13757"/>
                      <a:pt x="12326" y="13673"/>
                    </a:cubicBezTo>
                    <a:cubicBezTo>
                      <a:pt x="12887" y="13589"/>
                      <a:pt x="13449" y="13476"/>
                      <a:pt x="13982" y="13336"/>
                    </a:cubicBezTo>
                    <a:cubicBezTo>
                      <a:pt x="14403" y="13224"/>
                      <a:pt x="14543" y="13196"/>
                      <a:pt x="15723" y="13196"/>
                    </a:cubicBezTo>
                    <a:lnTo>
                      <a:pt x="15779" y="13196"/>
                    </a:lnTo>
                    <a:cubicBezTo>
                      <a:pt x="15861" y="13191"/>
                      <a:pt x="15943" y="13189"/>
                      <a:pt x="16026" y="13189"/>
                    </a:cubicBezTo>
                    <a:cubicBezTo>
                      <a:pt x="16428" y="13189"/>
                      <a:pt x="16838" y="13243"/>
                      <a:pt x="17211" y="13336"/>
                    </a:cubicBezTo>
                    <a:cubicBezTo>
                      <a:pt x="17323" y="13364"/>
                      <a:pt x="17463" y="13392"/>
                      <a:pt x="17576" y="13392"/>
                    </a:cubicBezTo>
                    <a:cubicBezTo>
                      <a:pt x="17856" y="13392"/>
                      <a:pt x="18305" y="13252"/>
                      <a:pt x="19372" y="12831"/>
                    </a:cubicBezTo>
                    <a:cubicBezTo>
                      <a:pt x="19597" y="12747"/>
                      <a:pt x="19822" y="12634"/>
                      <a:pt x="20018" y="12522"/>
                    </a:cubicBezTo>
                    <a:cubicBezTo>
                      <a:pt x="20355" y="12382"/>
                      <a:pt x="20636" y="12129"/>
                      <a:pt x="20804" y="11792"/>
                    </a:cubicBezTo>
                    <a:cubicBezTo>
                      <a:pt x="20962" y="11450"/>
                      <a:pt x="21317" y="11256"/>
                      <a:pt x="21684" y="11256"/>
                    </a:cubicBezTo>
                    <a:cubicBezTo>
                      <a:pt x="21709" y="11256"/>
                      <a:pt x="21734" y="11257"/>
                      <a:pt x="21759" y="11259"/>
                    </a:cubicBezTo>
                    <a:cubicBezTo>
                      <a:pt x="22152" y="11287"/>
                      <a:pt x="22517" y="11315"/>
                      <a:pt x="22910" y="11399"/>
                    </a:cubicBezTo>
                    <a:cubicBezTo>
                      <a:pt x="23696" y="11511"/>
                      <a:pt x="24454" y="11736"/>
                      <a:pt x="25156" y="12045"/>
                    </a:cubicBezTo>
                    <a:lnTo>
                      <a:pt x="25324" y="12129"/>
                    </a:lnTo>
                    <a:cubicBezTo>
                      <a:pt x="25408" y="12157"/>
                      <a:pt x="25521" y="12185"/>
                      <a:pt x="25633" y="12213"/>
                    </a:cubicBezTo>
                    <a:cubicBezTo>
                      <a:pt x="25745" y="12185"/>
                      <a:pt x="25858" y="12185"/>
                      <a:pt x="25970" y="12129"/>
                    </a:cubicBezTo>
                    <a:lnTo>
                      <a:pt x="26138" y="12073"/>
                    </a:lnTo>
                    <a:cubicBezTo>
                      <a:pt x="26223" y="12045"/>
                      <a:pt x="26279" y="12017"/>
                      <a:pt x="26335" y="11989"/>
                    </a:cubicBezTo>
                    <a:cubicBezTo>
                      <a:pt x="26447" y="11932"/>
                      <a:pt x="26559" y="11876"/>
                      <a:pt x="26616" y="11764"/>
                    </a:cubicBezTo>
                    <a:cubicBezTo>
                      <a:pt x="26728" y="11595"/>
                      <a:pt x="26924" y="11483"/>
                      <a:pt x="27121" y="11455"/>
                    </a:cubicBezTo>
                    <a:cubicBezTo>
                      <a:pt x="27205" y="11455"/>
                      <a:pt x="27289" y="11427"/>
                      <a:pt x="27402" y="11427"/>
                    </a:cubicBezTo>
                    <a:cubicBezTo>
                      <a:pt x="27767" y="11455"/>
                      <a:pt x="28132" y="11483"/>
                      <a:pt x="28469" y="11539"/>
                    </a:cubicBezTo>
                    <a:lnTo>
                      <a:pt x="28553" y="11539"/>
                    </a:lnTo>
                    <a:cubicBezTo>
                      <a:pt x="28469" y="11343"/>
                      <a:pt x="28440" y="11118"/>
                      <a:pt x="28440" y="10894"/>
                    </a:cubicBezTo>
                    <a:cubicBezTo>
                      <a:pt x="28440" y="9658"/>
                      <a:pt x="28721" y="9490"/>
                      <a:pt x="29620" y="9181"/>
                    </a:cubicBezTo>
                    <a:cubicBezTo>
                      <a:pt x="29760" y="9125"/>
                      <a:pt x="29928" y="9041"/>
                      <a:pt x="30125" y="8956"/>
                    </a:cubicBezTo>
                    <a:cubicBezTo>
                      <a:pt x="30490" y="8816"/>
                      <a:pt x="30855" y="8704"/>
                      <a:pt x="31248" y="8648"/>
                    </a:cubicBezTo>
                    <a:cubicBezTo>
                      <a:pt x="31388" y="8620"/>
                      <a:pt x="31388" y="8620"/>
                      <a:pt x="31557" y="8451"/>
                    </a:cubicBezTo>
                    <a:cubicBezTo>
                      <a:pt x="31669" y="8367"/>
                      <a:pt x="31641" y="8170"/>
                      <a:pt x="31416" y="7637"/>
                    </a:cubicBezTo>
                    <a:cubicBezTo>
                      <a:pt x="31360" y="7525"/>
                      <a:pt x="31332" y="7384"/>
                      <a:pt x="31276" y="7272"/>
                    </a:cubicBezTo>
                    <a:cubicBezTo>
                      <a:pt x="31276" y="7244"/>
                      <a:pt x="31248" y="7216"/>
                      <a:pt x="31248" y="7188"/>
                    </a:cubicBezTo>
                    <a:cubicBezTo>
                      <a:pt x="31023" y="6851"/>
                      <a:pt x="30939" y="6514"/>
                      <a:pt x="31164" y="5644"/>
                    </a:cubicBezTo>
                    <a:cubicBezTo>
                      <a:pt x="31192" y="5531"/>
                      <a:pt x="31220" y="5447"/>
                      <a:pt x="31220" y="5391"/>
                    </a:cubicBezTo>
                    <a:cubicBezTo>
                      <a:pt x="31051" y="5194"/>
                      <a:pt x="30911" y="4942"/>
                      <a:pt x="30855" y="4689"/>
                    </a:cubicBezTo>
                    <a:cubicBezTo>
                      <a:pt x="30827" y="4633"/>
                      <a:pt x="30799" y="4549"/>
                      <a:pt x="30771" y="4493"/>
                    </a:cubicBezTo>
                    <a:lnTo>
                      <a:pt x="30715" y="4493"/>
                    </a:lnTo>
                    <a:cubicBezTo>
                      <a:pt x="30552" y="4516"/>
                      <a:pt x="30389" y="4529"/>
                      <a:pt x="30228" y="4529"/>
                    </a:cubicBezTo>
                    <a:cubicBezTo>
                      <a:pt x="30001" y="4529"/>
                      <a:pt x="29777" y="4502"/>
                      <a:pt x="29563" y="4436"/>
                    </a:cubicBezTo>
                    <a:cubicBezTo>
                      <a:pt x="28974" y="4268"/>
                      <a:pt x="28833" y="4212"/>
                      <a:pt x="28749" y="3931"/>
                    </a:cubicBezTo>
                    <a:cubicBezTo>
                      <a:pt x="28693" y="3735"/>
                      <a:pt x="28749" y="3566"/>
                      <a:pt x="28862" y="3398"/>
                    </a:cubicBezTo>
                    <a:cubicBezTo>
                      <a:pt x="28862" y="3398"/>
                      <a:pt x="28862" y="3285"/>
                      <a:pt x="28749" y="3033"/>
                    </a:cubicBezTo>
                    <a:cubicBezTo>
                      <a:pt x="28665" y="2864"/>
                      <a:pt x="28609" y="2724"/>
                      <a:pt x="28553" y="2555"/>
                    </a:cubicBezTo>
                    <a:cubicBezTo>
                      <a:pt x="28412" y="2190"/>
                      <a:pt x="28412" y="1797"/>
                      <a:pt x="28609" y="1460"/>
                    </a:cubicBezTo>
                    <a:cubicBezTo>
                      <a:pt x="28665" y="1376"/>
                      <a:pt x="28693" y="1320"/>
                      <a:pt x="28749" y="1264"/>
                    </a:cubicBezTo>
                    <a:cubicBezTo>
                      <a:pt x="28890" y="1067"/>
                      <a:pt x="28974" y="843"/>
                      <a:pt x="29002" y="618"/>
                    </a:cubicBezTo>
                    <a:cubicBezTo>
                      <a:pt x="29002" y="534"/>
                      <a:pt x="29030" y="450"/>
                      <a:pt x="29058" y="394"/>
                    </a:cubicBezTo>
                    <a:cubicBezTo>
                      <a:pt x="28833" y="394"/>
                      <a:pt x="28637" y="309"/>
                      <a:pt x="28469" y="197"/>
                    </a:cubicBezTo>
                    <a:cubicBezTo>
                      <a:pt x="28440" y="169"/>
                      <a:pt x="28412" y="169"/>
                      <a:pt x="28384" y="169"/>
                    </a:cubicBezTo>
                    <a:cubicBezTo>
                      <a:pt x="28300" y="197"/>
                      <a:pt x="28244" y="253"/>
                      <a:pt x="28160" y="337"/>
                    </a:cubicBezTo>
                    <a:cubicBezTo>
                      <a:pt x="27682" y="702"/>
                      <a:pt x="27149" y="1039"/>
                      <a:pt x="26559" y="1264"/>
                    </a:cubicBezTo>
                    <a:lnTo>
                      <a:pt x="26166" y="1432"/>
                    </a:lnTo>
                    <a:cubicBezTo>
                      <a:pt x="25717" y="1629"/>
                      <a:pt x="25605" y="1685"/>
                      <a:pt x="25493" y="1685"/>
                    </a:cubicBezTo>
                    <a:cubicBezTo>
                      <a:pt x="25324" y="1685"/>
                      <a:pt x="25184" y="1573"/>
                      <a:pt x="25128" y="1404"/>
                    </a:cubicBezTo>
                    <a:cubicBezTo>
                      <a:pt x="25015" y="1348"/>
                      <a:pt x="24875" y="1292"/>
                      <a:pt x="24763" y="1292"/>
                    </a:cubicBezTo>
                    <a:cubicBezTo>
                      <a:pt x="23977" y="1152"/>
                      <a:pt x="23668" y="899"/>
                      <a:pt x="23612" y="337"/>
                    </a:cubicBezTo>
                    <a:cubicBezTo>
                      <a:pt x="23471" y="422"/>
                      <a:pt x="23331" y="506"/>
                      <a:pt x="23219" y="646"/>
                    </a:cubicBezTo>
                    <a:cubicBezTo>
                      <a:pt x="23050" y="815"/>
                      <a:pt x="22910" y="955"/>
                      <a:pt x="22741" y="955"/>
                    </a:cubicBezTo>
                    <a:lnTo>
                      <a:pt x="22629" y="955"/>
                    </a:lnTo>
                    <a:lnTo>
                      <a:pt x="22489" y="871"/>
                    </a:lnTo>
                    <a:cubicBezTo>
                      <a:pt x="22432" y="843"/>
                      <a:pt x="22152" y="759"/>
                      <a:pt x="21815" y="646"/>
                    </a:cubicBezTo>
                    <a:cubicBezTo>
                      <a:pt x="21506" y="562"/>
                      <a:pt x="21141" y="450"/>
                      <a:pt x="20720" y="309"/>
                    </a:cubicBezTo>
                    <a:cubicBezTo>
                      <a:pt x="20467" y="225"/>
                      <a:pt x="20243" y="113"/>
                      <a:pt x="20018" y="1"/>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37"/>
              <p:cNvSpPr/>
              <p:nvPr/>
            </p:nvSpPr>
            <p:spPr>
              <a:xfrm>
                <a:off x="4489050" y="1657300"/>
                <a:ext cx="354475" cy="616825"/>
              </a:xfrm>
              <a:custGeom>
                <a:rect b="b" l="l" r="r" t="t"/>
                <a:pathLst>
                  <a:path extrusionOk="0" h="24673" w="14179">
                    <a:moveTo>
                      <a:pt x="11623" y="0"/>
                    </a:moveTo>
                    <a:lnTo>
                      <a:pt x="10978" y="56"/>
                    </a:lnTo>
                    <a:lnTo>
                      <a:pt x="10865" y="56"/>
                    </a:lnTo>
                    <a:lnTo>
                      <a:pt x="10248" y="141"/>
                    </a:lnTo>
                    <a:lnTo>
                      <a:pt x="10163" y="141"/>
                    </a:lnTo>
                    <a:lnTo>
                      <a:pt x="9574" y="197"/>
                    </a:lnTo>
                    <a:lnTo>
                      <a:pt x="9518" y="197"/>
                    </a:lnTo>
                    <a:lnTo>
                      <a:pt x="8928" y="281"/>
                    </a:lnTo>
                    <a:lnTo>
                      <a:pt x="8816" y="281"/>
                    </a:lnTo>
                    <a:lnTo>
                      <a:pt x="8254" y="365"/>
                    </a:lnTo>
                    <a:lnTo>
                      <a:pt x="8170" y="365"/>
                    </a:lnTo>
                    <a:lnTo>
                      <a:pt x="7665" y="449"/>
                    </a:lnTo>
                    <a:lnTo>
                      <a:pt x="7609" y="449"/>
                    </a:lnTo>
                    <a:lnTo>
                      <a:pt x="7075" y="562"/>
                    </a:lnTo>
                    <a:lnTo>
                      <a:pt x="6991" y="590"/>
                    </a:lnTo>
                    <a:lnTo>
                      <a:pt x="6514" y="674"/>
                    </a:lnTo>
                    <a:lnTo>
                      <a:pt x="6429" y="702"/>
                    </a:lnTo>
                    <a:lnTo>
                      <a:pt x="6008" y="786"/>
                    </a:lnTo>
                    <a:lnTo>
                      <a:pt x="5952" y="786"/>
                    </a:lnTo>
                    <a:lnTo>
                      <a:pt x="5531" y="870"/>
                    </a:lnTo>
                    <a:lnTo>
                      <a:pt x="5447" y="899"/>
                    </a:lnTo>
                    <a:lnTo>
                      <a:pt x="5082" y="983"/>
                    </a:lnTo>
                    <a:lnTo>
                      <a:pt x="4998" y="983"/>
                    </a:lnTo>
                    <a:lnTo>
                      <a:pt x="4717" y="1067"/>
                    </a:lnTo>
                    <a:lnTo>
                      <a:pt x="4633" y="1095"/>
                    </a:lnTo>
                    <a:lnTo>
                      <a:pt x="4380" y="1151"/>
                    </a:lnTo>
                    <a:lnTo>
                      <a:pt x="4296" y="1179"/>
                    </a:lnTo>
                    <a:lnTo>
                      <a:pt x="4071" y="1235"/>
                    </a:lnTo>
                    <a:lnTo>
                      <a:pt x="3987" y="1348"/>
                    </a:lnTo>
                    <a:lnTo>
                      <a:pt x="3847" y="1404"/>
                    </a:lnTo>
                    <a:lnTo>
                      <a:pt x="3734" y="1432"/>
                    </a:lnTo>
                    <a:lnTo>
                      <a:pt x="3622" y="1432"/>
                    </a:lnTo>
                    <a:cubicBezTo>
                      <a:pt x="3482" y="1937"/>
                      <a:pt x="3089" y="2358"/>
                      <a:pt x="2611" y="2499"/>
                    </a:cubicBezTo>
                    <a:cubicBezTo>
                      <a:pt x="2050" y="2695"/>
                      <a:pt x="1460" y="2836"/>
                      <a:pt x="843" y="2864"/>
                    </a:cubicBezTo>
                    <a:cubicBezTo>
                      <a:pt x="590" y="3874"/>
                      <a:pt x="0" y="7777"/>
                      <a:pt x="562" y="9882"/>
                    </a:cubicBezTo>
                    <a:cubicBezTo>
                      <a:pt x="674" y="10276"/>
                      <a:pt x="758" y="10669"/>
                      <a:pt x="843" y="11062"/>
                    </a:cubicBezTo>
                    <a:cubicBezTo>
                      <a:pt x="1067" y="12185"/>
                      <a:pt x="1151" y="13223"/>
                      <a:pt x="1236" y="14038"/>
                    </a:cubicBezTo>
                    <a:cubicBezTo>
                      <a:pt x="1292" y="14459"/>
                      <a:pt x="1320" y="14852"/>
                      <a:pt x="1376" y="15132"/>
                    </a:cubicBezTo>
                    <a:cubicBezTo>
                      <a:pt x="1376" y="15273"/>
                      <a:pt x="1432" y="15413"/>
                      <a:pt x="1460" y="15526"/>
                    </a:cubicBezTo>
                    <a:cubicBezTo>
                      <a:pt x="1488" y="15638"/>
                      <a:pt x="1573" y="15722"/>
                      <a:pt x="1685" y="15778"/>
                    </a:cubicBezTo>
                    <a:cubicBezTo>
                      <a:pt x="2162" y="16059"/>
                      <a:pt x="2218" y="16480"/>
                      <a:pt x="1966" y="17238"/>
                    </a:cubicBezTo>
                    <a:cubicBezTo>
                      <a:pt x="1741" y="17800"/>
                      <a:pt x="1601" y="18389"/>
                      <a:pt x="1460" y="18923"/>
                    </a:cubicBezTo>
                    <a:cubicBezTo>
                      <a:pt x="1348" y="19344"/>
                      <a:pt x="1236" y="19737"/>
                      <a:pt x="1095" y="20130"/>
                    </a:cubicBezTo>
                    <a:cubicBezTo>
                      <a:pt x="983" y="20326"/>
                      <a:pt x="871" y="20495"/>
                      <a:pt x="702" y="20635"/>
                    </a:cubicBezTo>
                    <a:cubicBezTo>
                      <a:pt x="562" y="20775"/>
                      <a:pt x="450" y="20860"/>
                      <a:pt x="309" y="21534"/>
                    </a:cubicBezTo>
                    <a:cubicBezTo>
                      <a:pt x="85" y="22713"/>
                      <a:pt x="141" y="23695"/>
                      <a:pt x="450" y="24229"/>
                    </a:cubicBezTo>
                    <a:cubicBezTo>
                      <a:pt x="562" y="24397"/>
                      <a:pt x="730" y="24538"/>
                      <a:pt x="899" y="24594"/>
                    </a:cubicBezTo>
                    <a:cubicBezTo>
                      <a:pt x="1041" y="24646"/>
                      <a:pt x="1207" y="24672"/>
                      <a:pt x="1396" y="24672"/>
                    </a:cubicBezTo>
                    <a:cubicBezTo>
                      <a:pt x="1918" y="24672"/>
                      <a:pt x="2617" y="24472"/>
                      <a:pt x="3482" y="24060"/>
                    </a:cubicBezTo>
                    <a:cubicBezTo>
                      <a:pt x="4015" y="23836"/>
                      <a:pt x="4520" y="23499"/>
                      <a:pt x="4970" y="23050"/>
                    </a:cubicBezTo>
                    <a:cubicBezTo>
                      <a:pt x="5188" y="22850"/>
                      <a:pt x="5359" y="22685"/>
                      <a:pt x="5657" y="22685"/>
                    </a:cubicBezTo>
                    <a:cubicBezTo>
                      <a:pt x="5820" y="22685"/>
                      <a:pt x="6022" y="22734"/>
                      <a:pt x="6289" y="22853"/>
                    </a:cubicBezTo>
                    <a:cubicBezTo>
                      <a:pt x="6542" y="22993"/>
                      <a:pt x="6794" y="23134"/>
                      <a:pt x="7019" y="23330"/>
                    </a:cubicBezTo>
                    <a:cubicBezTo>
                      <a:pt x="7159" y="23471"/>
                      <a:pt x="7356" y="23583"/>
                      <a:pt x="7552" y="23639"/>
                    </a:cubicBezTo>
                    <a:cubicBezTo>
                      <a:pt x="7749" y="23639"/>
                      <a:pt x="8002" y="23386"/>
                      <a:pt x="8310" y="22937"/>
                    </a:cubicBezTo>
                    <a:cubicBezTo>
                      <a:pt x="8479" y="22713"/>
                      <a:pt x="8619" y="22460"/>
                      <a:pt x="8760" y="22235"/>
                    </a:cubicBezTo>
                    <a:cubicBezTo>
                      <a:pt x="8788" y="21955"/>
                      <a:pt x="8872" y="21730"/>
                      <a:pt x="9798" y="20354"/>
                    </a:cubicBezTo>
                    <a:cubicBezTo>
                      <a:pt x="10248" y="19737"/>
                      <a:pt x="10613" y="19063"/>
                      <a:pt x="10865" y="18361"/>
                    </a:cubicBezTo>
                    <a:cubicBezTo>
                      <a:pt x="11034" y="17800"/>
                      <a:pt x="11202" y="17659"/>
                      <a:pt x="11707" y="17631"/>
                    </a:cubicBezTo>
                    <a:lnTo>
                      <a:pt x="12016" y="17631"/>
                    </a:lnTo>
                    <a:cubicBezTo>
                      <a:pt x="12466" y="17659"/>
                      <a:pt x="12887" y="17856"/>
                      <a:pt x="13195" y="18193"/>
                    </a:cubicBezTo>
                    <a:lnTo>
                      <a:pt x="13195" y="18221"/>
                    </a:lnTo>
                    <a:cubicBezTo>
                      <a:pt x="13224" y="18108"/>
                      <a:pt x="13252" y="17940"/>
                      <a:pt x="13308" y="17659"/>
                    </a:cubicBezTo>
                    <a:cubicBezTo>
                      <a:pt x="13308" y="17575"/>
                      <a:pt x="13336" y="17463"/>
                      <a:pt x="13336" y="17350"/>
                    </a:cubicBezTo>
                    <a:cubicBezTo>
                      <a:pt x="13476" y="16143"/>
                      <a:pt x="13813" y="15750"/>
                      <a:pt x="14178" y="15526"/>
                    </a:cubicBezTo>
                    <a:cubicBezTo>
                      <a:pt x="14122" y="15329"/>
                      <a:pt x="13982" y="14936"/>
                      <a:pt x="13729" y="14346"/>
                    </a:cubicBezTo>
                    <a:cubicBezTo>
                      <a:pt x="13280" y="13139"/>
                      <a:pt x="13027" y="12971"/>
                      <a:pt x="12859" y="12858"/>
                    </a:cubicBezTo>
                    <a:cubicBezTo>
                      <a:pt x="12437" y="12550"/>
                      <a:pt x="12353" y="12269"/>
                      <a:pt x="12297" y="10500"/>
                    </a:cubicBezTo>
                    <a:cubicBezTo>
                      <a:pt x="12213" y="9574"/>
                      <a:pt x="12213" y="8675"/>
                      <a:pt x="12325" y="7777"/>
                    </a:cubicBezTo>
                    <a:cubicBezTo>
                      <a:pt x="12353" y="7496"/>
                      <a:pt x="12353" y="7215"/>
                      <a:pt x="12297" y="6935"/>
                    </a:cubicBezTo>
                    <a:cubicBezTo>
                      <a:pt x="12297" y="6850"/>
                      <a:pt x="12269" y="6794"/>
                      <a:pt x="12269" y="6738"/>
                    </a:cubicBezTo>
                    <a:cubicBezTo>
                      <a:pt x="12072" y="6598"/>
                      <a:pt x="12044" y="6036"/>
                      <a:pt x="11904" y="4408"/>
                    </a:cubicBezTo>
                    <a:cubicBezTo>
                      <a:pt x="11764" y="2162"/>
                      <a:pt x="11679" y="702"/>
                      <a:pt x="11623" y="0"/>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37"/>
              <p:cNvSpPr/>
              <p:nvPr/>
            </p:nvSpPr>
            <p:spPr>
              <a:xfrm>
                <a:off x="4585200" y="1103525"/>
                <a:ext cx="383250" cy="561500"/>
              </a:xfrm>
              <a:custGeom>
                <a:rect b="b" l="l" r="r" t="t"/>
                <a:pathLst>
                  <a:path extrusionOk="0" h="22460" w="15330">
                    <a:moveTo>
                      <a:pt x="5924" y="0"/>
                    </a:moveTo>
                    <a:lnTo>
                      <a:pt x="5559" y="141"/>
                    </a:lnTo>
                    <a:lnTo>
                      <a:pt x="5251" y="253"/>
                    </a:lnTo>
                    <a:cubicBezTo>
                      <a:pt x="4493" y="506"/>
                      <a:pt x="4493" y="506"/>
                      <a:pt x="4184" y="870"/>
                    </a:cubicBezTo>
                    <a:cubicBezTo>
                      <a:pt x="3763" y="1516"/>
                      <a:pt x="3454" y="2190"/>
                      <a:pt x="3285" y="2948"/>
                    </a:cubicBezTo>
                    <a:cubicBezTo>
                      <a:pt x="3229" y="3229"/>
                      <a:pt x="3145" y="3481"/>
                      <a:pt x="3061" y="3762"/>
                    </a:cubicBezTo>
                    <a:cubicBezTo>
                      <a:pt x="2976" y="3931"/>
                      <a:pt x="2920" y="4127"/>
                      <a:pt x="2892" y="4324"/>
                    </a:cubicBezTo>
                    <a:cubicBezTo>
                      <a:pt x="2892" y="4324"/>
                      <a:pt x="3454" y="5334"/>
                      <a:pt x="3201" y="5896"/>
                    </a:cubicBezTo>
                    <a:cubicBezTo>
                      <a:pt x="3145" y="6092"/>
                      <a:pt x="2976" y="6205"/>
                      <a:pt x="2780" y="6233"/>
                    </a:cubicBezTo>
                    <a:cubicBezTo>
                      <a:pt x="2555" y="6205"/>
                      <a:pt x="2359" y="6092"/>
                      <a:pt x="2218" y="5952"/>
                    </a:cubicBezTo>
                    <a:cubicBezTo>
                      <a:pt x="2106" y="5840"/>
                      <a:pt x="1938" y="5727"/>
                      <a:pt x="1713" y="4015"/>
                    </a:cubicBezTo>
                    <a:cubicBezTo>
                      <a:pt x="1432" y="4099"/>
                      <a:pt x="1152" y="4211"/>
                      <a:pt x="899" y="4324"/>
                    </a:cubicBezTo>
                    <a:cubicBezTo>
                      <a:pt x="871" y="4380"/>
                      <a:pt x="843" y="4408"/>
                      <a:pt x="815" y="4464"/>
                    </a:cubicBezTo>
                    <a:cubicBezTo>
                      <a:pt x="618" y="4661"/>
                      <a:pt x="534" y="4941"/>
                      <a:pt x="534" y="5222"/>
                    </a:cubicBezTo>
                    <a:cubicBezTo>
                      <a:pt x="534" y="5362"/>
                      <a:pt x="506" y="5503"/>
                      <a:pt x="506" y="5615"/>
                    </a:cubicBezTo>
                    <a:cubicBezTo>
                      <a:pt x="422" y="6092"/>
                      <a:pt x="422" y="6570"/>
                      <a:pt x="534" y="7047"/>
                    </a:cubicBezTo>
                    <a:lnTo>
                      <a:pt x="843" y="7047"/>
                    </a:lnTo>
                    <a:lnTo>
                      <a:pt x="955" y="7272"/>
                    </a:lnTo>
                    <a:cubicBezTo>
                      <a:pt x="1067" y="7496"/>
                      <a:pt x="1039" y="7580"/>
                      <a:pt x="730" y="8423"/>
                    </a:cubicBezTo>
                    <a:cubicBezTo>
                      <a:pt x="562" y="8844"/>
                      <a:pt x="337" y="9265"/>
                      <a:pt x="113" y="9658"/>
                    </a:cubicBezTo>
                    <a:cubicBezTo>
                      <a:pt x="57" y="9714"/>
                      <a:pt x="29" y="9770"/>
                      <a:pt x="1" y="9826"/>
                    </a:cubicBezTo>
                    <a:cubicBezTo>
                      <a:pt x="1" y="9826"/>
                      <a:pt x="1" y="9882"/>
                      <a:pt x="57" y="9995"/>
                    </a:cubicBezTo>
                    <a:cubicBezTo>
                      <a:pt x="85" y="10135"/>
                      <a:pt x="141" y="10276"/>
                      <a:pt x="225" y="10416"/>
                    </a:cubicBezTo>
                    <a:cubicBezTo>
                      <a:pt x="394" y="10809"/>
                      <a:pt x="534" y="11230"/>
                      <a:pt x="562" y="11679"/>
                    </a:cubicBezTo>
                    <a:lnTo>
                      <a:pt x="618" y="11960"/>
                    </a:lnTo>
                    <a:cubicBezTo>
                      <a:pt x="787" y="12886"/>
                      <a:pt x="815" y="13251"/>
                      <a:pt x="309" y="14009"/>
                    </a:cubicBezTo>
                    <a:cubicBezTo>
                      <a:pt x="225" y="14150"/>
                      <a:pt x="141" y="14290"/>
                      <a:pt x="85" y="14431"/>
                    </a:cubicBezTo>
                    <a:cubicBezTo>
                      <a:pt x="169" y="14655"/>
                      <a:pt x="281" y="14852"/>
                      <a:pt x="422" y="15048"/>
                    </a:cubicBezTo>
                    <a:cubicBezTo>
                      <a:pt x="450" y="15132"/>
                      <a:pt x="534" y="15217"/>
                      <a:pt x="590" y="15273"/>
                    </a:cubicBezTo>
                    <a:cubicBezTo>
                      <a:pt x="843" y="15357"/>
                      <a:pt x="899" y="15610"/>
                      <a:pt x="983" y="16003"/>
                    </a:cubicBezTo>
                    <a:cubicBezTo>
                      <a:pt x="1180" y="16929"/>
                      <a:pt x="1180" y="17856"/>
                      <a:pt x="1011" y="18754"/>
                    </a:cubicBezTo>
                    <a:cubicBezTo>
                      <a:pt x="955" y="19288"/>
                      <a:pt x="927" y="19849"/>
                      <a:pt x="927" y="20382"/>
                    </a:cubicBezTo>
                    <a:cubicBezTo>
                      <a:pt x="927" y="21225"/>
                      <a:pt x="899" y="21702"/>
                      <a:pt x="759" y="21983"/>
                    </a:cubicBezTo>
                    <a:cubicBezTo>
                      <a:pt x="674" y="22151"/>
                      <a:pt x="590" y="22320"/>
                      <a:pt x="478" y="22460"/>
                    </a:cubicBezTo>
                    <a:cubicBezTo>
                      <a:pt x="2976" y="21814"/>
                      <a:pt x="5531" y="21393"/>
                      <a:pt x="8114" y="21197"/>
                    </a:cubicBezTo>
                    <a:cubicBezTo>
                      <a:pt x="8782" y="21150"/>
                      <a:pt x="9450" y="21127"/>
                      <a:pt x="10118" y="21127"/>
                    </a:cubicBezTo>
                    <a:cubicBezTo>
                      <a:pt x="11050" y="21127"/>
                      <a:pt x="11983" y="21171"/>
                      <a:pt x="12915" y="21253"/>
                    </a:cubicBezTo>
                    <a:lnTo>
                      <a:pt x="12999" y="20972"/>
                    </a:lnTo>
                    <a:cubicBezTo>
                      <a:pt x="13252" y="19961"/>
                      <a:pt x="13336" y="19512"/>
                      <a:pt x="13420" y="19231"/>
                    </a:cubicBezTo>
                    <a:cubicBezTo>
                      <a:pt x="13448" y="19035"/>
                      <a:pt x="13476" y="18923"/>
                      <a:pt x="13533" y="18726"/>
                    </a:cubicBezTo>
                    <a:cubicBezTo>
                      <a:pt x="13533" y="18642"/>
                      <a:pt x="13533" y="18558"/>
                      <a:pt x="13505" y="18473"/>
                    </a:cubicBezTo>
                    <a:cubicBezTo>
                      <a:pt x="13448" y="18193"/>
                      <a:pt x="13308" y="17491"/>
                      <a:pt x="14066" y="17238"/>
                    </a:cubicBezTo>
                    <a:cubicBezTo>
                      <a:pt x="14122" y="17210"/>
                      <a:pt x="14192" y="17196"/>
                      <a:pt x="14263" y="17196"/>
                    </a:cubicBezTo>
                    <a:cubicBezTo>
                      <a:pt x="14333" y="17196"/>
                      <a:pt x="14403" y="17210"/>
                      <a:pt x="14459" y="17238"/>
                    </a:cubicBezTo>
                    <a:lnTo>
                      <a:pt x="14487" y="17182"/>
                    </a:lnTo>
                    <a:cubicBezTo>
                      <a:pt x="14656" y="16901"/>
                      <a:pt x="14880" y="16536"/>
                      <a:pt x="15189" y="16480"/>
                    </a:cubicBezTo>
                    <a:lnTo>
                      <a:pt x="15189" y="16087"/>
                    </a:lnTo>
                    <a:cubicBezTo>
                      <a:pt x="15217" y="15273"/>
                      <a:pt x="15189" y="14459"/>
                      <a:pt x="15105" y="13645"/>
                    </a:cubicBezTo>
                    <a:lnTo>
                      <a:pt x="15077" y="13420"/>
                    </a:lnTo>
                    <a:cubicBezTo>
                      <a:pt x="14992" y="13139"/>
                      <a:pt x="14992" y="12830"/>
                      <a:pt x="15077" y="12550"/>
                    </a:cubicBezTo>
                    <a:cubicBezTo>
                      <a:pt x="15105" y="12297"/>
                      <a:pt x="15161" y="12044"/>
                      <a:pt x="15189" y="11820"/>
                    </a:cubicBezTo>
                    <a:cubicBezTo>
                      <a:pt x="15329" y="10753"/>
                      <a:pt x="15329" y="10584"/>
                      <a:pt x="14712" y="9658"/>
                    </a:cubicBezTo>
                    <a:cubicBezTo>
                      <a:pt x="14459" y="9237"/>
                      <a:pt x="14291" y="8788"/>
                      <a:pt x="14234" y="8282"/>
                    </a:cubicBezTo>
                    <a:lnTo>
                      <a:pt x="14122" y="8338"/>
                    </a:lnTo>
                    <a:cubicBezTo>
                      <a:pt x="13898" y="8479"/>
                      <a:pt x="13673" y="8535"/>
                      <a:pt x="13420" y="8535"/>
                    </a:cubicBezTo>
                    <a:cubicBezTo>
                      <a:pt x="13336" y="8647"/>
                      <a:pt x="13252" y="8900"/>
                      <a:pt x="13168" y="9068"/>
                    </a:cubicBezTo>
                    <a:cubicBezTo>
                      <a:pt x="13027" y="9321"/>
                      <a:pt x="12971" y="9630"/>
                      <a:pt x="12943" y="9939"/>
                    </a:cubicBezTo>
                    <a:cubicBezTo>
                      <a:pt x="12915" y="10444"/>
                      <a:pt x="12746" y="10641"/>
                      <a:pt x="12269" y="10865"/>
                    </a:cubicBezTo>
                    <a:cubicBezTo>
                      <a:pt x="12101" y="10949"/>
                      <a:pt x="11988" y="11062"/>
                      <a:pt x="11904" y="11230"/>
                    </a:cubicBezTo>
                    <a:cubicBezTo>
                      <a:pt x="11820" y="11483"/>
                      <a:pt x="11567" y="11651"/>
                      <a:pt x="11287" y="11679"/>
                    </a:cubicBezTo>
                    <a:cubicBezTo>
                      <a:pt x="11034" y="11651"/>
                      <a:pt x="10781" y="11567"/>
                      <a:pt x="10557" y="11455"/>
                    </a:cubicBezTo>
                    <a:lnTo>
                      <a:pt x="9518" y="10977"/>
                    </a:lnTo>
                    <a:cubicBezTo>
                      <a:pt x="9293" y="10977"/>
                      <a:pt x="9125" y="10837"/>
                      <a:pt x="9097" y="10612"/>
                    </a:cubicBezTo>
                    <a:cubicBezTo>
                      <a:pt x="8956" y="10276"/>
                      <a:pt x="9153" y="9911"/>
                      <a:pt x="9490" y="9461"/>
                    </a:cubicBezTo>
                    <a:cubicBezTo>
                      <a:pt x="9546" y="9377"/>
                      <a:pt x="9574" y="9349"/>
                      <a:pt x="9602" y="9293"/>
                    </a:cubicBezTo>
                    <a:lnTo>
                      <a:pt x="9602" y="9181"/>
                    </a:lnTo>
                    <a:cubicBezTo>
                      <a:pt x="9630" y="8928"/>
                      <a:pt x="9714" y="8872"/>
                      <a:pt x="10220" y="8535"/>
                    </a:cubicBezTo>
                    <a:cubicBezTo>
                      <a:pt x="10334" y="8440"/>
                      <a:pt x="10488" y="8383"/>
                      <a:pt x="10653" y="8383"/>
                    </a:cubicBezTo>
                    <a:cubicBezTo>
                      <a:pt x="10732" y="8383"/>
                      <a:pt x="10813" y="8396"/>
                      <a:pt x="10894" y="8423"/>
                    </a:cubicBezTo>
                    <a:lnTo>
                      <a:pt x="10894" y="8338"/>
                    </a:lnTo>
                    <a:cubicBezTo>
                      <a:pt x="10922" y="7496"/>
                      <a:pt x="11034" y="7159"/>
                      <a:pt x="11202" y="6963"/>
                    </a:cubicBezTo>
                    <a:cubicBezTo>
                      <a:pt x="11174" y="6682"/>
                      <a:pt x="11062" y="6092"/>
                      <a:pt x="10978" y="5699"/>
                    </a:cubicBezTo>
                    <a:cubicBezTo>
                      <a:pt x="10894" y="5026"/>
                      <a:pt x="10669" y="4380"/>
                      <a:pt x="10388" y="3790"/>
                    </a:cubicBezTo>
                    <a:cubicBezTo>
                      <a:pt x="10079" y="3201"/>
                      <a:pt x="10107" y="2920"/>
                      <a:pt x="10529" y="2134"/>
                    </a:cubicBezTo>
                    <a:cubicBezTo>
                      <a:pt x="10753" y="1713"/>
                      <a:pt x="11090" y="1376"/>
                      <a:pt x="11455" y="1067"/>
                    </a:cubicBezTo>
                    <a:lnTo>
                      <a:pt x="11399" y="1067"/>
                    </a:lnTo>
                    <a:cubicBezTo>
                      <a:pt x="10472" y="955"/>
                      <a:pt x="10051" y="870"/>
                      <a:pt x="9771" y="814"/>
                    </a:cubicBezTo>
                    <a:cubicBezTo>
                      <a:pt x="9434" y="730"/>
                      <a:pt x="9097" y="702"/>
                      <a:pt x="8760" y="674"/>
                    </a:cubicBezTo>
                    <a:lnTo>
                      <a:pt x="8676" y="674"/>
                    </a:lnTo>
                    <a:cubicBezTo>
                      <a:pt x="8620" y="814"/>
                      <a:pt x="8479" y="899"/>
                      <a:pt x="8339" y="899"/>
                    </a:cubicBezTo>
                    <a:cubicBezTo>
                      <a:pt x="7974" y="870"/>
                      <a:pt x="7609" y="786"/>
                      <a:pt x="7272" y="674"/>
                    </a:cubicBezTo>
                    <a:cubicBezTo>
                      <a:pt x="6374" y="421"/>
                      <a:pt x="6065" y="169"/>
                      <a:pt x="5924" y="0"/>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37"/>
              <p:cNvSpPr/>
              <p:nvPr/>
            </p:nvSpPr>
            <p:spPr>
              <a:xfrm>
                <a:off x="4497475" y="2658150"/>
                <a:ext cx="412025" cy="704700"/>
              </a:xfrm>
              <a:custGeom>
                <a:rect b="b" l="l" r="r" t="t"/>
                <a:pathLst>
                  <a:path extrusionOk="0" h="28188" w="16481">
                    <a:moveTo>
                      <a:pt x="11483" y="1"/>
                    </a:moveTo>
                    <a:lnTo>
                      <a:pt x="10809" y="57"/>
                    </a:lnTo>
                    <a:lnTo>
                      <a:pt x="842" y="899"/>
                    </a:lnTo>
                    <a:lnTo>
                      <a:pt x="842" y="1236"/>
                    </a:lnTo>
                    <a:lnTo>
                      <a:pt x="842" y="1854"/>
                    </a:lnTo>
                    <a:lnTo>
                      <a:pt x="842" y="1910"/>
                    </a:lnTo>
                    <a:lnTo>
                      <a:pt x="842" y="2191"/>
                    </a:lnTo>
                    <a:lnTo>
                      <a:pt x="842" y="2275"/>
                    </a:lnTo>
                    <a:lnTo>
                      <a:pt x="842" y="2640"/>
                    </a:lnTo>
                    <a:lnTo>
                      <a:pt x="842" y="2668"/>
                    </a:lnTo>
                    <a:lnTo>
                      <a:pt x="842" y="3061"/>
                    </a:lnTo>
                    <a:lnTo>
                      <a:pt x="842" y="3145"/>
                    </a:lnTo>
                    <a:lnTo>
                      <a:pt x="842" y="3454"/>
                    </a:lnTo>
                    <a:lnTo>
                      <a:pt x="842" y="3594"/>
                    </a:lnTo>
                    <a:lnTo>
                      <a:pt x="842" y="3931"/>
                    </a:lnTo>
                    <a:lnTo>
                      <a:pt x="842" y="4015"/>
                    </a:lnTo>
                    <a:cubicBezTo>
                      <a:pt x="842" y="4156"/>
                      <a:pt x="814" y="4296"/>
                      <a:pt x="814" y="4437"/>
                    </a:cubicBezTo>
                    <a:lnTo>
                      <a:pt x="814" y="4521"/>
                    </a:lnTo>
                    <a:cubicBezTo>
                      <a:pt x="814" y="4633"/>
                      <a:pt x="786" y="4745"/>
                      <a:pt x="786" y="4858"/>
                    </a:cubicBezTo>
                    <a:lnTo>
                      <a:pt x="786" y="4998"/>
                    </a:lnTo>
                    <a:cubicBezTo>
                      <a:pt x="786" y="5110"/>
                      <a:pt x="758" y="5223"/>
                      <a:pt x="730" y="5307"/>
                    </a:cubicBezTo>
                    <a:lnTo>
                      <a:pt x="730" y="5447"/>
                    </a:lnTo>
                    <a:cubicBezTo>
                      <a:pt x="702" y="5588"/>
                      <a:pt x="702" y="5728"/>
                      <a:pt x="674" y="5896"/>
                    </a:cubicBezTo>
                    <a:cubicBezTo>
                      <a:pt x="590" y="6430"/>
                      <a:pt x="506" y="6935"/>
                      <a:pt x="365" y="7469"/>
                    </a:cubicBezTo>
                    <a:cubicBezTo>
                      <a:pt x="253" y="7974"/>
                      <a:pt x="197" y="8479"/>
                      <a:pt x="141" y="8985"/>
                    </a:cubicBezTo>
                    <a:cubicBezTo>
                      <a:pt x="0" y="10164"/>
                      <a:pt x="56" y="10388"/>
                      <a:pt x="197" y="11034"/>
                    </a:cubicBezTo>
                    <a:cubicBezTo>
                      <a:pt x="506" y="12354"/>
                      <a:pt x="702" y="13701"/>
                      <a:pt x="786" y="15049"/>
                    </a:cubicBezTo>
                    <a:cubicBezTo>
                      <a:pt x="842" y="16144"/>
                      <a:pt x="955" y="17239"/>
                      <a:pt x="1123" y="18306"/>
                    </a:cubicBezTo>
                    <a:cubicBezTo>
                      <a:pt x="1236" y="18951"/>
                      <a:pt x="1292" y="19569"/>
                      <a:pt x="1264" y="20215"/>
                    </a:cubicBezTo>
                    <a:cubicBezTo>
                      <a:pt x="1348" y="21141"/>
                      <a:pt x="1320" y="22068"/>
                      <a:pt x="1207" y="22994"/>
                    </a:cubicBezTo>
                    <a:cubicBezTo>
                      <a:pt x="1151" y="23499"/>
                      <a:pt x="1095" y="24173"/>
                      <a:pt x="1011" y="25801"/>
                    </a:cubicBezTo>
                    <a:cubicBezTo>
                      <a:pt x="1011" y="26082"/>
                      <a:pt x="983" y="26391"/>
                      <a:pt x="955" y="26672"/>
                    </a:cubicBezTo>
                    <a:cubicBezTo>
                      <a:pt x="1011" y="26672"/>
                      <a:pt x="1039" y="26672"/>
                      <a:pt x="1095" y="26700"/>
                    </a:cubicBezTo>
                    <a:lnTo>
                      <a:pt x="1123" y="26700"/>
                    </a:lnTo>
                    <a:cubicBezTo>
                      <a:pt x="1151" y="26728"/>
                      <a:pt x="1179" y="26728"/>
                      <a:pt x="1207" y="26756"/>
                    </a:cubicBezTo>
                    <a:lnTo>
                      <a:pt x="1236" y="26784"/>
                    </a:lnTo>
                    <a:lnTo>
                      <a:pt x="1292" y="26840"/>
                    </a:lnTo>
                    <a:lnTo>
                      <a:pt x="1348" y="26896"/>
                    </a:lnTo>
                    <a:lnTo>
                      <a:pt x="1376" y="26924"/>
                    </a:lnTo>
                    <a:lnTo>
                      <a:pt x="1404" y="27009"/>
                    </a:lnTo>
                    <a:lnTo>
                      <a:pt x="1432" y="27037"/>
                    </a:lnTo>
                    <a:lnTo>
                      <a:pt x="1488" y="27121"/>
                    </a:lnTo>
                    <a:lnTo>
                      <a:pt x="1488" y="27149"/>
                    </a:lnTo>
                    <a:lnTo>
                      <a:pt x="1516" y="27205"/>
                    </a:lnTo>
                    <a:lnTo>
                      <a:pt x="1516" y="27233"/>
                    </a:lnTo>
                    <a:lnTo>
                      <a:pt x="1544" y="27318"/>
                    </a:lnTo>
                    <a:cubicBezTo>
                      <a:pt x="1579" y="27310"/>
                      <a:pt x="1615" y="27307"/>
                      <a:pt x="1650" y="27307"/>
                    </a:cubicBezTo>
                    <a:cubicBezTo>
                      <a:pt x="1755" y="27307"/>
                      <a:pt x="1860" y="27339"/>
                      <a:pt x="1965" y="27402"/>
                    </a:cubicBezTo>
                    <a:lnTo>
                      <a:pt x="2050" y="27458"/>
                    </a:lnTo>
                    <a:cubicBezTo>
                      <a:pt x="2106" y="27121"/>
                      <a:pt x="2162" y="26840"/>
                      <a:pt x="2190" y="26588"/>
                    </a:cubicBezTo>
                    <a:cubicBezTo>
                      <a:pt x="2190" y="26363"/>
                      <a:pt x="2246" y="26138"/>
                      <a:pt x="2330" y="25886"/>
                    </a:cubicBezTo>
                    <a:cubicBezTo>
                      <a:pt x="2330" y="25830"/>
                      <a:pt x="2274" y="25717"/>
                      <a:pt x="2274" y="25689"/>
                    </a:cubicBezTo>
                    <a:cubicBezTo>
                      <a:pt x="2190" y="25521"/>
                      <a:pt x="2190" y="25324"/>
                      <a:pt x="2274" y="25156"/>
                    </a:cubicBezTo>
                    <a:lnTo>
                      <a:pt x="2387" y="24959"/>
                    </a:lnTo>
                    <a:lnTo>
                      <a:pt x="2583" y="24959"/>
                    </a:lnTo>
                    <a:cubicBezTo>
                      <a:pt x="2780" y="24959"/>
                      <a:pt x="2808" y="25015"/>
                      <a:pt x="3145" y="25605"/>
                    </a:cubicBezTo>
                    <a:cubicBezTo>
                      <a:pt x="3397" y="26054"/>
                      <a:pt x="3594" y="26559"/>
                      <a:pt x="3650" y="27065"/>
                    </a:cubicBezTo>
                    <a:cubicBezTo>
                      <a:pt x="3678" y="27233"/>
                      <a:pt x="3734" y="27374"/>
                      <a:pt x="3762" y="27542"/>
                    </a:cubicBezTo>
                    <a:cubicBezTo>
                      <a:pt x="3846" y="27767"/>
                      <a:pt x="3846" y="27991"/>
                      <a:pt x="3790" y="28188"/>
                    </a:cubicBezTo>
                    <a:lnTo>
                      <a:pt x="3818" y="28188"/>
                    </a:lnTo>
                    <a:cubicBezTo>
                      <a:pt x="4155" y="28076"/>
                      <a:pt x="4436" y="27879"/>
                      <a:pt x="4689" y="27654"/>
                    </a:cubicBezTo>
                    <a:cubicBezTo>
                      <a:pt x="4913" y="27458"/>
                      <a:pt x="5026" y="27402"/>
                      <a:pt x="5868" y="27233"/>
                    </a:cubicBezTo>
                    <a:lnTo>
                      <a:pt x="6064" y="27177"/>
                    </a:lnTo>
                    <a:lnTo>
                      <a:pt x="6177" y="23415"/>
                    </a:lnTo>
                    <a:lnTo>
                      <a:pt x="5082" y="22769"/>
                    </a:lnTo>
                    <a:lnTo>
                      <a:pt x="4857" y="20523"/>
                    </a:lnTo>
                    <a:lnTo>
                      <a:pt x="14852" y="19765"/>
                    </a:lnTo>
                    <a:cubicBezTo>
                      <a:pt x="14852" y="19400"/>
                      <a:pt x="14908" y="19035"/>
                      <a:pt x="14992" y="18699"/>
                    </a:cubicBezTo>
                    <a:cubicBezTo>
                      <a:pt x="15132" y="17856"/>
                      <a:pt x="15497" y="17042"/>
                      <a:pt x="16003" y="16340"/>
                    </a:cubicBezTo>
                    <a:cubicBezTo>
                      <a:pt x="16368" y="15863"/>
                      <a:pt x="16480" y="15666"/>
                      <a:pt x="16284" y="14656"/>
                    </a:cubicBezTo>
                    <a:cubicBezTo>
                      <a:pt x="16171" y="14066"/>
                      <a:pt x="16115" y="13757"/>
                      <a:pt x="16087" y="13533"/>
                    </a:cubicBezTo>
                    <a:cubicBezTo>
                      <a:pt x="16087" y="13336"/>
                      <a:pt x="16003" y="13168"/>
                      <a:pt x="15919" y="12999"/>
                    </a:cubicBezTo>
                    <a:cubicBezTo>
                      <a:pt x="15778" y="12719"/>
                      <a:pt x="15554" y="12241"/>
                      <a:pt x="15132" y="11259"/>
                    </a:cubicBezTo>
                    <a:cubicBezTo>
                      <a:pt x="14880" y="10613"/>
                      <a:pt x="14571" y="10023"/>
                      <a:pt x="14150" y="9462"/>
                    </a:cubicBezTo>
                    <a:cubicBezTo>
                      <a:pt x="13841" y="9041"/>
                      <a:pt x="13785" y="8872"/>
                      <a:pt x="13504" y="7104"/>
                    </a:cubicBezTo>
                    <a:lnTo>
                      <a:pt x="13392" y="6318"/>
                    </a:lnTo>
                    <a:cubicBezTo>
                      <a:pt x="13308" y="5475"/>
                      <a:pt x="13167" y="4633"/>
                      <a:pt x="12943" y="3791"/>
                    </a:cubicBezTo>
                    <a:lnTo>
                      <a:pt x="12887" y="3538"/>
                    </a:lnTo>
                    <a:cubicBezTo>
                      <a:pt x="12887" y="3482"/>
                      <a:pt x="12858" y="3426"/>
                      <a:pt x="12830" y="3370"/>
                    </a:cubicBezTo>
                    <a:lnTo>
                      <a:pt x="12802" y="3286"/>
                    </a:lnTo>
                    <a:lnTo>
                      <a:pt x="12774" y="3201"/>
                    </a:lnTo>
                    <a:lnTo>
                      <a:pt x="12746" y="3089"/>
                    </a:lnTo>
                    <a:lnTo>
                      <a:pt x="12718" y="2977"/>
                    </a:lnTo>
                    <a:lnTo>
                      <a:pt x="12662" y="2864"/>
                    </a:lnTo>
                    <a:lnTo>
                      <a:pt x="12634" y="2752"/>
                    </a:lnTo>
                    <a:lnTo>
                      <a:pt x="12578" y="2612"/>
                    </a:lnTo>
                    <a:lnTo>
                      <a:pt x="12522" y="2528"/>
                    </a:lnTo>
                    <a:lnTo>
                      <a:pt x="12465" y="2359"/>
                    </a:lnTo>
                    <a:lnTo>
                      <a:pt x="12437" y="2275"/>
                    </a:lnTo>
                    <a:lnTo>
                      <a:pt x="12353" y="2106"/>
                    </a:lnTo>
                    <a:lnTo>
                      <a:pt x="12325" y="2050"/>
                    </a:lnTo>
                    <a:lnTo>
                      <a:pt x="12241" y="1854"/>
                    </a:lnTo>
                    <a:lnTo>
                      <a:pt x="12241" y="1798"/>
                    </a:lnTo>
                    <a:cubicBezTo>
                      <a:pt x="12072" y="1405"/>
                      <a:pt x="11904" y="983"/>
                      <a:pt x="11735" y="618"/>
                    </a:cubicBezTo>
                    <a:lnTo>
                      <a:pt x="11735" y="590"/>
                    </a:lnTo>
                    <a:lnTo>
                      <a:pt x="11679" y="450"/>
                    </a:lnTo>
                    <a:lnTo>
                      <a:pt x="11623" y="366"/>
                    </a:lnTo>
                    <a:lnTo>
                      <a:pt x="11595" y="253"/>
                    </a:lnTo>
                    <a:lnTo>
                      <a:pt x="11539" y="141"/>
                    </a:lnTo>
                    <a:lnTo>
                      <a:pt x="11511" y="57"/>
                    </a:lnTo>
                    <a:lnTo>
                      <a:pt x="11483" y="1"/>
                    </a:ln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37"/>
              <p:cNvSpPr/>
              <p:nvPr/>
            </p:nvSpPr>
            <p:spPr>
              <a:xfrm>
                <a:off x="4641350" y="3171925"/>
                <a:ext cx="986150" cy="797350"/>
              </a:xfrm>
              <a:custGeom>
                <a:rect b="b" l="l" r="r" t="t"/>
                <a:pathLst>
                  <a:path extrusionOk="0" h="31894" w="39446">
                    <a:moveTo>
                      <a:pt x="9209" y="0"/>
                    </a:moveTo>
                    <a:lnTo>
                      <a:pt x="1" y="702"/>
                    </a:lnTo>
                    <a:lnTo>
                      <a:pt x="85" y="1713"/>
                    </a:lnTo>
                    <a:lnTo>
                      <a:pt x="1208" y="2331"/>
                    </a:lnTo>
                    <a:lnTo>
                      <a:pt x="1095" y="6345"/>
                    </a:lnTo>
                    <a:cubicBezTo>
                      <a:pt x="1348" y="6233"/>
                      <a:pt x="1629" y="6149"/>
                      <a:pt x="1938" y="6093"/>
                    </a:cubicBezTo>
                    <a:cubicBezTo>
                      <a:pt x="2443" y="6037"/>
                      <a:pt x="2920" y="5840"/>
                      <a:pt x="3341" y="5559"/>
                    </a:cubicBezTo>
                    <a:cubicBezTo>
                      <a:pt x="3482" y="5447"/>
                      <a:pt x="3678" y="5307"/>
                      <a:pt x="3959" y="5138"/>
                    </a:cubicBezTo>
                    <a:cubicBezTo>
                      <a:pt x="4184" y="5026"/>
                      <a:pt x="4352" y="4829"/>
                      <a:pt x="4408" y="4577"/>
                    </a:cubicBezTo>
                    <a:cubicBezTo>
                      <a:pt x="4492" y="4436"/>
                      <a:pt x="4605" y="4099"/>
                      <a:pt x="4914" y="4099"/>
                    </a:cubicBezTo>
                    <a:cubicBezTo>
                      <a:pt x="5082" y="4099"/>
                      <a:pt x="5279" y="4184"/>
                      <a:pt x="5587" y="4436"/>
                    </a:cubicBezTo>
                    <a:cubicBezTo>
                      <a:pt x="6037" y="4745"/>
                      <a:pt x="6205" y="4942"/>
                      <a:pt x="6261" y="5250"/>
                    </a:cubicBezTo>
                    <a:cubicBezTo>
                      <a:pt x="6402" y="5391"/>
                      <a:pt x="6570" y="5475"/>
                      <a:pt x="6738" y="5559"/>
                    </a:cubicBezTo>
                    <a:cubicBezTo>
                      <a:pt x="7047" y="5756"/>
                      <a:pt x="7356" y="5896"/>
                      <a:pt x="7693" y="6037"/>
                    </a:cubicBezTo>
                    <a:cubicBezTo>
                      <a:pt x="8058" y="6149"/>
                      <a:pt x="8367" y="6373"/>
                      <a:pt x="8563" y="6710"/>
                    </a:cubicBezTo>
                    <a:cubicBezTo>
                      <a:pt x="8676" y="6823"/>
                      <a:pt x="8760" y="6963"/>
                      <a:pt x="8788" y="7131"/>
                    </a:cubicBezTo>
                    <a:lnTo>
                      <a:pt x="9069" y="7328"/>
                    </a:lnTo>
                    <a:cubicBezTo>
                      <a:pt x="9602" y="7805"/>
                      <a:pt x="10248" y="8142"/>
                      <a:pt x="10950" y="8367"/>
                    </a:cubicBezTo>
                    <a:cubicBezTo>
                      <a:pt x="11174" y="8395"/>
                      <a:pt x="11343" y="8535"/>
                      <a:pt x="11455" y="8732"/>
                    </a:cubicBezTo>
                    <a:cubicBezTo>
                      <a:pt x="11511" y="8844"/>
                      <a:pt x="11539" y="8956"/>
                      <a:pt x="11511" y="9069"/>
                    </a:cubicBezTo>
                    <a:cubicBezTo>
                      <a:pt x="12157" y="8788"/>
                      <a:pt x="12353" y="8704"/>
                      <a:pt x="12494" y="8648"/>
                    </a:cubicBezTo>
                    <a:cubicBezTo>
                      <a:pt x="12634" y="8591"/>
                      <a:pt x="12775" y="8535"/>
                      <a:pt x="13504" y="8170"/>
                    </a:cubicBezTo>
                    <a:cubicBezTo>
                      <a:pt x="13954" y="7974"/>
                      <a:pt x="14375" y="7721"/>
                      <a:pt x="14768" y="7412"/>
                    </a:cubicBezTo>
                    <a:cubicBezTo>
                      <a:pt x="14992" y="7216"/>
                      <a:pt x="15245" y="7075"/>
                      <a:pt x="15554" y="6991"/>
                    </a:cubicBezTo>
                    <a:cubicBezTo>
                      <a:pt x="15779" y="6907"/>
                      <a:pt x="15975" y="6795"/>
                      <a:pt x="16144" y="6598"/>
                    </a:cubicBezTo>
                    <a:cubicBezTo>
                      <a:pt x="16284" y="6402"/>
                      <a:pt x="16508" y="6289"/>
                      <a:pt x="16761" y="6289"/>
                    </a:cubicBezTo>
                    <a:lnTo>
                      <a:pt x="17210" y="6289"/>
                    </a:lnTo>
                    <a:cubicBezTo>
                      <a:pt x="17996" y="6289"/>
                      <a:pt x="18614" y="6710"/>
                      <a:pt x="19148" y="7525"/>
                    </a:cubicBezTo>
                    <a:cubicBezTo>
                      <a:pt x="19428" y="7890"/>
                      <a:pt x="19484" y="8395"/>
                      <a:pt x="19316" y="8844"/>
                    </a:cubicBezTo>
                    <a:cubicBezTo>
                      <a:pt x="19653" y="8956"/>
                      <a:pt x="20214" y="9125"/>
                      <a:pt x="20439" y="9209"/>
                    </a:cubicBezTo>
                    <a:cubicBezTo>
                      <a:pt x="21365" y="9490"/>
                      <a:pt x="22292" y="9630"/>
                      <a:pt x="23246" y="9630"/>
                    </a:cubicBezTo>
                    <a:cubicBezTo>
                      <a:pt x="23948" y="9630"/>
                      <a:pt x="24482" y="9630"/>
                      <a:pt x="24706" y="10725"/>
                    </a:cubicBezTo>
                    <a:cubicBezTo>
                      <a:pt x="24819" y="11258"/>
                      <a:pt x="24762" y="11623"/>
                      <a:pt x="24538" y="11876"/>
                    </a:cubicBezTo>
                    <a:cubicBezTo>
                      <a:pt x="24594" y="11988"/>
                      <a:pt x="24678" y="12185"/>
                      <a:pt x="24875" y="12494"/>
                    </a:cubicBezTo>
                    <a:cubicBezTo>
                      <a:pt x="25296" y="13196"/>
                      <a:pt x="25605" y="13196"/>
                      <a:pt x="25745" y="13196"/>
                    </a:cubicBezTo>
                    <a:lnTo>
                      <a:pt x="25942" y="13196"/>
                    </a:lnTo>
                    <a:cubicBezTo>
                      <a:pt x="26110" y="13196"/>
                      <a:pt x="26278" y="13308"/>
                      <a:pt x="26335" y="13448"/>
                    </a:cubicBezTo>
                    <a:cubicBezTo>
                      <a:pt x="26475" y="13757"/>
                      <a:pt x="26391" y="13954"/>
                      <a:pt x="25998" y="14880"/>
                    </a:cubicBezTo>
                    <a:cubicBezTo>
                      <a:pt x="25156" y="16761"/>
                      <a:pt x="25071" y="17407"/>
                      <a:pt x="25071" y="17435"/>
                    </a:cubicBezTo>
                    <a:lnTo>
                      <a:pt x="24987" y="17940"/>
                    </a:lnTo>
                    <a:cubicBezTo>
                      <a:pt x="25071" y="18081"/>
                      <a:pt x="25156" y="18277"/>
                      <a:pt x="25296" y="18558"/>
                    </a:cubicBezTo>
                    <a:cubicBezTo>
                      <a:pt x="25745" y="19400"/>
                      <a:pt x="26194" y="19512"/>
                      <a:pt x="26531" y="19625"/>
                    </a:cubicBezTo>
                    <a:cubicBezTo>
                      <a:pt x="26784" y="19653"/>
                      <a:pt x="27037" y="19793"/>
                      <a:pt x="27149" y="20018"/>
                    </a:cubicBezTo>
                    <a:cubicBezTo>
                      <a:pt x="27261" y="20299"/>
                      <a:pt x="27261" y="20607"/>
                      <a:pt x="27205" y="20888"/>
                    </a:cubicBezTo>
                    <a:cubicBezTo>
                      <a:pt x="27065" y="21365"/>
                      <a:pt x="26896" y="21815"/>
                      <a:pt x="26615" y="22236"/>
                    </a:cubicBezTo>
                    <a:cubicBezTo>
                      <a:pt x="26307" y="22769"/>
                      <a:pt x="26307" y="22853"/>
                      <a:pt x="26419" y="23050"/>
                    </a:cubicBezTo>
                    <a:cubicBezTo>
                      <a:pt x="26559" y="23274"/>
                      <a:pt x="26643" y="23499"/>
                      <a:pt x="26728" y="23752"/>
                    </a:cubicBezTo>
                    <a:cubicBezTo>
                      <a:pt x="26784" y="23920"/>
                      <a:pt x="26812" y="23976"/>
                      <a:pt x="27401" y="24229"/>
                    </a:cubicBezTo>
                    <a:cubicBezTo>
                      <a:pt x="27598" y="24341"/>
                      <a:pt x="27823" y="24397"/>
                      <a:pt x="28047" y="24426"/>
                    </a:cubicBezTo>
                    <a:cubicBezTo>
                      <a:pt x="28412" y="24454"/>
                      <a:pt x="28496" y="24622"/>
                      <a:pt x="28749" y="25127"/>
                    </a:cubicBezTo>
                    <a:lnTo>
                      <a:pt x="28918" y="25464"/>
                    </a:lnTo>
                    <a:cubicBezTo>
                      <a:pt x="29114" y="25829"/>
                      <a:pt x="29142" y="26278"/>
                      <a:pt x="29030" y="26672"/>
                    </a:cubicBezTo>
                    <a:lnTo>
                      <a:pt x="29423" y="26672"/>
                    </a:lnTo>
                    <a:cubicBezTo>
                      <a:pt x="29872" y="26672"/>
                      <a:pt x="30349" y="26587"/>
                      <a:pt x="30770" y="26363"/>
                    </a:cubicBezTo>
                    <a:cubicBezTo>
                      <a:pt x="30911" y="26307"/>
                      <a:pt x="31051" y="26250"/>
                      <a:pt x="31220" y="26250"/>
                    </a:cubicBezTo>
                    <a:cubicBezTo>
                      <a:pt x="31613" y="26250"/>
                      <a:pt x="31893" y="26559"/>
                      <a:pt x="32539" y="27430"/>
                    </a:cubicBezTo>
                    <a:cubicBezTo>
                      <a:pt x="33185" y="28300"/>
                      <a:pt x="33466" y="28496"/>
                      <a:pt x="33606" y="28609"/>
                    </a:cubicBezTo>
                    <a:cubicBezTo>
                      <a:pt x="33887" y="28805"/>
                      <a:pt x="33999" y="28946"/>
                      <a:pt x="34392" y="29647"/>
                    </a:cubicBezTo>
                    <a:cubicBezTo>
                      <a:pt x="34645" y="30125"/>
                      <a:pt x="34757" y="30686"/>
                      <a:pt x="34645" y="31220"/>
                    </a:cubicBezTo>
                    <a:cubicBezTo>
                      <a:pt x="34785" y="31276"/>
                      <a:pt x="34897" y="31304"/>
                      <a:pt x="35038" y="31332"/>
                    </a:cubicBezTo>
                    <a:cubicBezTo>
                      <a:pt x="35403" y="31444"/>
                      <a:pt x="35768" y="31557"/>
                      <a:pt x="36105" y="31753"/>
                    </a:cubicBezTo>
                    <a:cubicBezTo>
                      <a:pt x="36189" y="31809"/>
                      <a:pt x="36301" y="31865"/>
                      <a:pt x="36413" y="31893"/>
                    </a:cubicBezTo>
                    <a:cubicBezTo>
                      <a:pt x="36554" y="31893"/>
                      <a:pt x="36778" y="31725"/>
                      <a:pt x="37171" y="31416"/>
                    </a:cubicBezTo>
                    <a:cubicBezTo>
                      <a:pt x="37368" y="31220"/>
                      <a:pt x="37621" y="31107"/>
                      <a:pt x="37901" y="31107"/>
                    </a:cubicBezTo>
                    <a:cubicBezTo>
                      <a:pt x="38098" y="31107"/>
                      <a:pt x="38266" y="31163"/>
                      <a:pt x="38435" y="31276"/>
                    </a:cubicBezTo>
                    <a:cubicBezTo>
                      <a:pt x="38435" y="30939"/>
                      <a:pt x="38435" y="30574"/>
                      <a:pt x="38435" y="30377"/>
                    </a:cubicBezTo>
                    <a:cubicBezTo>
                      <a:pt x="38463" y="29479"/>
                      <a:pt x="38407" y="28553"/>
                      <a:pt x="38238" y="27654"/>
                    </a:cubicBezTo>
                    <a:cubicBezTo>
                      <a:pt x="38098" y="27121"/>
                      <a:pt x="38182" y="26531"/>
                      <a:pt x="38519" y="26054"/>
                    </a:cubicBezTo>
                    <a:cubicBezTo>
                      <a:pt x="38659" y="25717"/>
                      <a:pt x="38968" y="25492"/>
                      <a:pt x="39333" y="25492"/>
                    </a:cubicBezTo>
                    <a:lnTo>
                      <a:pt x="39446" y="25492"/>
                    </a:lnTo>
                    <a:cubicBezTo>
                      <a:pt x="39446" y="25184"/>
                      <a:pt x="39446" y="24903"/>
                      <a:pt x="39389" y="24594"/>
                    </a:cubicBezTo>
                    <a:cubicBezTo>
                      <a:pt x="39333" y="24117"/>
                      <a:pt x="39333" y="23639"/>
                      <a:pt x="39389" y="23162"/>
                    </a:cubicBezTo>
                    <a:cubicBezTo>
                      <a:pt x="39361" y="23106"/>
                      <a:pt x="39333" y="22966"/>
                      <a:pt x="39277" y="22853"/>
                    </a:cubicBezTo>
                    <a:cubicBezTo>
                      <a:pt x="39137" y="22573"/>
                      <a:pt x="38968" y="22180"/>
                      <a:pt x="38688" y="21506"/>
                    </a:cubicBezTo>
                    <a:cubicBezTo>
                      <a:pt x="38407" y="20888"/>
                      <a:pt x="38182" y="20270"/>
                      <a:pt x="37986" y="19653"/>
                    </a:cubicBezTo>
                    <a:cubicBezTo>
                      <a:pt x="37761" y="18923"/>
                      <a:pt x="37452" y="18221"/>
                      <a:pt x="37115" y="17547"/>
                    </a:cubicBezTo>
                    <a:cubicBezTo>
                      <a:pt x="36778" y="16705"/>
                      <a:pt x="36385" y="15891"/>
                      <a:pt x="35880" y="15105"/>
                    </a:cubicBezTo>
                    <a:cubicBezTo>
                      <a:pt x="35599" y="14627"/>
                      <a:pt x="35347" y="14150"/>
                      <a:pt x="35122" y="13645"/>
                    </a:cubicBezTo>
                    <a:cubicBezTo>
                      <a:pt x="34954" y="13196"/>
                      <a:pt x="34729" y="12746"/>
                      <a:pt x="34476" y="12325"/>
                    </a:cubicBezTo>
                    <a:cubicBezTo>
                      <a:pt x="34196" y="11848"/>
                      <a:pt x="33971" y="11315"/>
                      <a:pt x="33831" y="10753"/>
                    </a:cubicBezTo>
                    <a:cubicBezTo>
                      <a:pt x="33662" y="10304"/>
                      <a:pt x="33578" y="9799"/>
                      <a:pt x="33634" y="9321"/>
                    </a:cubicBezTo>
                    <a:cubicBezTo>
                      <a:pt x="33522" y="9209"/>
                      <a:pt x="33269" y="9041"/>
                      <a:pt x="32960" y="8816"/>
                    </a:cubicBezTo>
                    <a:lnTo>
                      <a:pt x="32764" y="8676"/>
                    </a:lnTo>
                    <a:cubicBezTo>
                      <a:pt x="32399" y="8367"/>
                      <a:pt x="31978" y="8142"/>
                      <a:pt x="31528" y="8002"/>
                    </a:cubicBezTo>
                    <a:cubicBezTo>
                      <a:pt x="31107" y="7861"/>
                      <a:pt x="30967" y="7721"/>
                      <a:pt x="30237" y="6514"/>
                    </a:cubicBezTo>
                    <a:cubicBezTo>
                      <a:pt x="29984" y="6037"/>
                      <a:pt x="29591" y="5615"/>
                      <a:pt x="29142" y="5279"/>
                    </a:cubicBezTo>
                    <a:cubicBezTo>
                      <a:pt x="28609" y="4886"/>
                      <a:pt x="28440" y="4577"/>
                      <a:pt x="28609" y="3398"/>
                    </a:cubicBezTo>
                    <a:cubicBezTo>
                      <a:pt x="28637" y="3089"/>
                      <a:pt x="28665" y="2836"/>
                      <a:pt x="28693" y="2611"/>
                    </a:cubicBezTo>
                    <a:cubicBezTo>
                      <a:pt x="28833" y="1601"/>
                      <a:pt x="28805" y="1573"/>
                      <a:pt x="28665" y="1460"/>
                    </a:cubicBezTo>
                    <a:cubicBezTo>
                      <a:pt x="28553" y="1404"/>
                      <a:pt x="28468" y="1348"/>
                      <a:pt x="28356" y="1320"/>
                    </a:cubicBezTo>
                    <a:lnTo>
                      <a:pt x="28216" y="1264"/>
                    </a:lnTo>
                    <a:cubicBezTo>
                      <a:pt x="27935" y="1123"/>
                      <a:pt x="27654" y="1039"/>
                      <a:pt x="27373" y="1011"/>
                    </a:cubicBezTo>
                    <a:cubicBezTo>
                      <a:pt x="27233" y="1011"/>
                      <a:pt x="27149" y="1067"/>
                      <a:pt x="26896" y="1320"/>
                    </a:cubicBezTo>
                    <a:cubicBezTo>
                      <a:pt x="26896" y="1376"/>
                      <a:pt x="26896" y="1404"/>
                      <a:pt x="26896" y="1460"/>
                    </a:cubicBezTo>
                    <a:cubicBezTo>
                      <a:pt x="26924" y="1853"/>
                      <a:pt x="26756" y="1966"/>
                      <a:pt x="25520" y="2555"/>
                    </a:cubicBezTo>
                    <a:cubicBezTo>
                      <a:pt x="25184" y="2724"/>
                      <a:pt x="24875" y="2920"/>
                      <a:pt x="24594" y="3145"/>
                    </a:cubicBezTo>
                    <a:cubicBezTo>
                      <a:pt x="24482" y="3229"/>
                      <a:pt x="24397" y="3285"/>
                      <a:pt x="24313" y="3369"/>
                    </a:cubicBezTo>
                    <a:cubicBezTo>
                      <a:pt x="24145" y="3566"/>
                      <a:pt x="23892" y="3706"/>
                      <a:pt x="23611" y="3706"/>
                    </a:cubicBezTo>
                    <a:cubicBezTo>
                      <a:pt x="23359" y="3706"/>
                      <a:pt x="23134" y="3650"/>
                      <a:pt x="22910" y="3594"/>
                    </a:cubicBezTo>
                    <a:cubicBezTo>
                      <a:pt x="22685" y="3538"/>
                      <a:pt x="22404" y="3482"/>
                      <a:pt x="22011" y="3398"/>
                    </a:cubicBezTo>
                    <a:lnTo>
                      <a:pt x="21899" y="3369"/>
                    </a:lnTo>
                    <a:cubicBezTo>
                      <a:pt x="21758" y="3313"/>
                      <a:pt x="21618" y="3285"/>
                      <a:pt x="21478" y="3229"/>
                    </a:cubicBezTo>
                    <a:cubicBezTo>
                      <a:pt x="20944" y="3117"/>
                      <a:pt x="20439" y="2864"/>
                      <a:pt x="20018" y="2527"/>
                    </a:cubicBezTo>
                    <a:cubicBezTo>
                      <a:pt x="19877" y="2443"/>
                      <a:pt x="19877" y="2443"/>
                      <a:pt x="19849" y="2443"/>
                    </a:cubicBezTo>
                    <a:cubicBezTo>
                      <a:pt x="19484" y="2499"/>
                      <a:pt x="19148" y="2583"/>
                      <a:pt x="18811" y="2724"/>
                    </a:cubicBezTo>
                    <a:cubicBezTo>
                      <a:pt x="18277" y="2864"/>
                      <a:pt x="17772" y="3089"/>
                      <a:pt x="17323" y="3426"/>
                    </a:cubicBezTo>
                    <a:cubicBezTo>
                      <a:pt x="17070" y="3622"/>
                      <a:pt x="16733" y="3734"/>
                      <a:pt x="16396" y="3734"/>
                    </a:cubicBezTo>
                    <a:lnTo>
                      <a:pt x="16087" y="3734"/>
                    </a:lnTo>
                    <a:cubicBezTo>
                      <a:pt x="16003" y="3720"/>
                      <a:pt x="15926" y="3713"/>
                      <a:pt x="15852" y="3713"/>
                    </a:cubicBezTo>
                    <a:cubicBezTo>
                      <a:pt x="15779" y="3713"/>
                      <a:pt x="15708" y="3720"/>
                      <a:pt x="15638" y="3734"/>
                    </a:cubicBezTo>
                    <a:cubicBezTo>
                      <a:pt x="15554" y="3791"/>
                      <a:pt x="15442" y="3819"/>
                      <a:pt x="15357" y="3819"/>
                    </a:cubicBezTo>
                    <a:lnTo>
                      <a:pt x="15301" y="3819"/>
                    </a:lnTo>
                    <a:cubicBezTo>
                      <a:pt x="15021" y="3791"/>
                      <a:pt x="14712" y="3706"/>
                      <a:pt x="14431" y="3622"/>
                    </a:cubicBezTo>
                    <a:cubicBezTo>
                      <a:pt x="14010" y="3510"/>
                      <a:pt x="13589" y="3426"/>
                      <a:pt x="13168" y="3398"/>
                    </a:cubicBezTo>
                    <a:cubicBezTo>
                      <a:pt x="12746" y="3369"/>
                      <a:pt x="12438" y="3341"/>
                      <a:pt x="12241" y="2724"/>
                    </a:cubicBezTo>
                    <a:cubicBezTo>
                      <a:pt x="12241" y="2724"/>
                      <a:pt x="12241" y="2696"/>
                      <a:pt x="12213" y="2668"/>
                    </a:cubicBezTo>
                    <a:cubicBezTo>
                      <a:pt x="12073" y="2499"/>
                      <a:pt x="11848" y="2246"/>
                      <a:pt x="11623" y="1938"/>
                    </a:cubicBezTo>
                    <a:cubicBezTo>
                      <a:pt x="11287" y="1488"/>
                      <a:pt x="10809" y="1152"/>
                      <a:pt x="10276" y="927"/>
                    </a:cubicBezTo>
                    <a:cubicBezTo>
                      <a:pt x="9799" y="787"/>
                      <a:pt x="9406" y="450"/>
                      <a:pt x="9209" y="0"/>
                    </a:cubicBez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836" name="Google Shape;2836;p37"/>
          <p:cNvSpPr txBox="1"/>
          <p:nvPr/>
        </p:nvSpPr>
        <p:spPr>
          <a:xfrm>
            <a:off x="1050425" y="2682288"/>
            <a:ext cx="2999100" cy="949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300">
                <a:solidFill>
                  <a:schemeClr val="lt1"/>
                </a:solidFill>
                <a:latin typeface="Bungee"/>
                <a:ea typeface="Bungee"/>
                <a:cs typeface="Bungee"/>
                <a:sym typeface="Bungee"/>
              </a:rPr>
              <a:t>MORE THAN </a:t>
            </a:r>
            <a:r>
              <a:rPr lang="en" sz="2300">
                <a:solidFill>
                  <a:schemeClr val="accent1"/>
                </a:solidFill>
                <a:latin typeface="Bungee"/>
                <a:ea typeface="Bungee"/>
                <a:cs typeface="Bungee"/>
                <a:sym typeface="Bungee"/>
              </a:rPr>
              <a:t>8% </a:t>
            </a:r>
            <a:r>
              <a:rPr lang="en" sz="2300">
                <a:solidFill>
                  <a:schemeClr val="lt1"/>
                </a:solidFill>
                <a:latin typeface="Bungee"/>
                <a:ea typeface="Bungee"/>
                <a:cs typeface="Bungee"/>
                <a:sym typeface="Bungee"/>
              </a:rPr>
              <a:t>HAVE DIABETES</a:t>
            </a:r>
            <a:endParaRPr sz="2300">
              <a:solidFill>
                <a:schemeClr val="lt1"/>
              </a:solidFill>
              <a:latin typeface="Bungee"/>
              <a:ea typeface="Bungee"/>
              <a:cs typeface="Bungee"/>
              <a:sym typeface="Bungee"/>
            </a:endParaRPr>
          </a:p>
        </p:txBody>
      </p:sp>
      <p:graphicFrame>
        <p:nvGraphicFramePr>
          <p:cNvPr id="2837" name="Google Shape;2837;p37"/>
          <p:cNvGraphicFramePr/>
          <p:nvPr/>
        </p:nvGraphicFramePr>
        <p:xfrm>
          <a:off x="5105588" y="1918918"/>
          <a:ext cx="3000000" cy="3000000"/>
        </p:xfrm>
        <a:graphic>
          <a:graphicData uri="http://schemas.openxmlformats.org/drawingml/2006/table">
            <a:tbl>
              <a:tblPr>
                <a:noFill/>
                <a:tableStyleId>{E00DA8F0-92F6-4911-BDC7-27824952C5DD}</a:tableStyleId>
              </a:tblPr>
              <a:tblGrid>
                <a:gridCol w="1646275"/>
                <a:gridCol w="1536275"/>
              </a:tblGrid>
              <a:tr h="587400">
                <a:tc>
                  <a:txBody>
                    <a:bodyPr/>
                    <a:lstStyle/>
                    <a:p>
                      <a:pPr indent="0" lvl="0" marL="0" rtl="0" algn="l">
                        <a:spcBef>
                          <a:spcPts val="0"/>
                        </a:spcBef>
                        <a:spcAft>
                          <a:spcPts val="0"/>
                        </a:spcAft>
                        <a:buNone/>
                      </a:pPr>
                      <a:r>
                        <a:rPr lang="en" sz="1600">
                          <a:solidFill>
                            <a:schemeClr val="lt1"/>
                          </a:solidFill>
                          <a:latin typeface="Bungee"/>
                          <a:ea typeface="Bungee"/>
                          <a:cs typeface="Bungee"/>
                          <a:sym typeface="Bungee"/>
                        </a:rPr>
                        <a:t>TOTAL</a:t>
                      </a:r>
                      <a:endParaRPr sz="1600">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lang="en">
                          <a:solidFill>
                            <a:schemeClr val="lt1"/>
                          </a:solidFill>
                          <a:latin typeface="Cairo"/>
                          <a:ea typeface="Cairo"/>
                          <a:cs typeface="Cairo"/>
                          <a:sym typeface="Cairo"/>
                        </a:rPr>
                        <a:t>25.8M</a:t>
                      </a:r>
                      <a:endParaRPr>
                        <a:solidFill>
                          <a:schemeClr val="lt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r>
              <a:tr h="484425">
                <a:tc>
                  <a:txBody>
                    <a:bodyPr/>
                    <a:lstStyle/>
                    <a:p>
                      <a:pPr indent="0" lvl="0" marL="0" rtl="0" algn="l">
                        <a:spcBef>
                          <a:spcPts val="0"/>
                        </a:spcBef>
                        <a:spcAft>
                          <a:spcPts val="0"/>
                        </a:spcAft>
                        <a:buNone/>
                      </a:pPr>
                      <a:r>
                        <a:rPr lang="en">
                          <a:solidFill>
                            <a:schemeClr val="lt1"/>
                          </a:solidFill>
                          <a:latin typeface="Bungee"/>
                          <a:ea typeface="Bungee"/>
                          <a:cs typeface="Bungee"/>
                          <a:sym typeface="Bungee"/>
                        </a:rPr>
                        <a:t>DIAGNOSED</a:t>
                      </a:r>
                      <a:endParaRPr>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a:solidFill>
                            <a:schemeClr val="lt1"/>
                          </a:solidFill>
                          <a:latin typeface="Cairo"/>
                          <a:ea typeface="Cairo"/>
                          <a:cs typeface="Cairo"/>
                          <a:sym typeface="Cairo"/>
                        </a:rPr>
                        <a:t>18.8M</a:t>
                      </a:r>
                      <a:endParaRPr>
                        <a:solidFill>
                          <a:schemeClr val="lt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r>
              <a:tr h="484425">
                <a:tc>
                  <a:txBody>
                    <a:bodyPr/>
                    <a:lstStyle/>
                    <a:p>
                      <a:pPr indent="0" lvl="0" marL="0" rtl="0" algn="l">
                        <a:spcBef>
                          <a:spcPts val="0"/>
                        </a:spcBef>
                        <a:spcAft>
                          <a:spcPts val="0"/>
                        </a:spcAft>
                        <a:buNone/>
                      </a:pPr>
                      <a:r>
                        <a:rPr lang="en">
                          <a:solidFill>
                            <a:schemeClr val="lt1"/>
                          </a:solidFill>
                          <a:latin typeface="Bungee"/>
                          <a:ea typeface="Bungee"/>
                          <a:cs typeface="Bungee"/>
                          <a:sym typeface="Bungee"/>
                        </a:rPr>
                        <a:t>UNDIAGNOSED</a:t>
                      </a:r>
                      <a:endParaRPr>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a:solidFill>
                            <a:schemeClr val="lt1"/>
                          </a:solidFill>
                          <a:latin typeface="Cairo"/>
                          <a:ea typeface="Cairo"/>
                          <a:cs typeface="Cairo"/>
                          <a:sym typeface="Cairo"/>
                        </a:rPr>
                        <a:t>7M</a:t>
                      </a:r>
                      <a:endParaRPr>
                        <a:solidFill>
                          <a:schemeClr val="lt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r>
              <a:tr h="484425">
                <a:tc>
                  <a:txBody>
                    <a:bodyPr/>
                    <a:lstStyle/>
                    <a:p>
                      <a:pPr indent="0" lvl="0" marL="0" rtl="0" algn="l">
                        <a:spcBef>
                          <a:spcPts val="0"/>
                        </a:spcBef>
                        <a:spcAft>
                          <a:spcPts val="0"/>
                        </a:spcAft>
                        <a:buNone/>
                      </a:pPr>
                      <a:r>
                        <a:rPr lang="en">
                          <a:solidFill>
                            <a:schemeClr val="lt1"/>
                          </a:solidFill>
                          <a:latin typeface="Bungee"/>
                          <a:ea typeface="Bungee"/>
                          <a:cs typeface="Bungee"/>
                          <a:sym typeface="Bungee"/>
                        </a:rPr>
                        <a:t>PREDIABETES</a:t>
                      </a:r>
                      <a:endParaRPr>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a:solidFill>
                            <a:schemeClr val="lt1"/>
                          </a:solidFill>
                          <a:latin typeface="Cairo"/>
                          <a:ea typeface="Cairo"/>
                          <a:cs typeface="Cairo"/>
                          <a:sym typeface="Cairo"/>
                        </a:rPr>
                        <a:t>79M</a:t>
                      </a:r>
                      <a:endParaRPr>
                        <a:solidFill>
                          <a:schemeClr val="lt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r>
              <a:tr h="484425">
                <a:tc>
                  <a:txBody>
                    <a:bodyPr/>
                    <a:lstStyle/>
                    <a:p>
                      <a:pPr indent="0" lvl="0" marL="0" rtl="0" algn="l">
                        <a:spcBef>
                          <a:spcPts val="0"/>
                        </a:spcBef>
                        <a:spcAft>
                          <a:spcPts val="0"/>
                        </a:spcAft>
                        <a:buNone/>
                      </a:pPr>
                      <a:r>
                        <a:rPr lang="en">
                          <a:solidFill>
                            <a:schemeClr val="lt1"/>
                          </a:solidFill>
                          <a:latin typeface="Bungee"/>
                          <a:ea typeface="Bungee"/>
                          <a:cs typeface="Bungee"/>
                          <a:sym typeface="Bungee"/>
                        </a:rPr>
                        <a:t>NEW CASES</a:t>
                      </a:r>
                      <a:endParaRPr>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a:solidFill>
                            <a:schemeClr val="lt1"/>
                          </a:solidFill>
                          <a:latin typeface="Cairo"/>
                          <a:ea typeface="Cairo"/>
                          <a:cs typeface="Cairo"/>
                          <a:sym typeface="Cairo"/>
                        </a:rPr>
                        <a:t>1.9M</a:t>
                      </a:r>
                      <a:endParaRPr>
                        <a:solidFill>
                          <a:schemeClr val="lt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r>
            </a:tbl>
          </a:graphicData>
        </a:graphic>
      </p:graphicFrame>
      <p:sp>
        <p:nvSpPr>
          <p:cNvPr id="2838" name="Google Shape;2838;p37"/>
          <p:cNvSpPr txBox="1"/>
          <p:nvPr/>
        </p:nvSpPr>
        <p:spPr>
          <a:xfrm>
            <a:off x="720000" y="1247775"/>
            <a:ext cx="7704000" cy="486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chemeClr val="dk2"/>
                </a:solidFill>
                <a:latin typeface="Bungee"/>
                <a:ea typeface="Bungee"/>
                <a:cs typeface="Bungee"/>
                <a:sym typeface="Bungee"/>
              </a:rPr>
              <a:t>DIABETES IN THE US</a:t>
            </a:r>
            <a:endParaRPr sz="2500">
              <a:solidFill>
                <a:schemeClr val="dk2"/>
              </a:solidFill>
              <a:latin typeface="Bungee"/>
              <a:ea typeface="Bungee"/>
              <a:cs typeface="Bungee"/>
              <a:sym typeface="Bunge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2" name="Shape 2842"/>
        <p:cNvGrpSpPr/>
        <p:nvPr/>
      </p:nvGrpSpPr>
      <p:grpSpPr>
        <a:xfrm>
          <a:off x="0" y="0"/>
          <a:ext cx="0" cy="0"/>
          <a:chOff x="0" y="0"/>
          <a:chExt cx="0" cy="0"/>
        </a:xfrm>
      </p:grpSpPr>
      <p:sp>
        <p:nvSpPr>
          <p:cNvPr id="2843" name="Google Shape;2843;p38"/>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World Diabetes Day </a:t>
            </a:r>
            <a:r>
              <a:rPr lang="en">
                <a:solidFill>
                  <a:schemeClr val="dk2"/>
                </a:solidFill>
              </a:rPr>
              <a:t>Infographics</a:t>
            </a:r>
            <a:endParaRPr/>
          </a:p>
        </p:txBody>
      </p:sp>
      <p:sp>
        <p:nvSpPr>
          <p:cNvPr id="2844" name="Google Shape;2844;p38"/>
          <p:cNvSpPr txBox="1"/>
          <p:nvPr/>
        </p:nvSpPr>
        <p:spPr>
          <a:xfrm>
            <a:off x="720000" y="1247775"/>
            <a:ext cx="7704000" cy="486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chemeClr val="dk2"/>
                </a:solidFill>
                <a:latin typeface="Bungee"/>
                <a:ea typeface="Bungee"/>
                <a:cs typeface="Bungee"/>
                <a:sym typeface="Bungee"/>
              </a:rPr>
              <a:t>IDENTIFY YOUR </a:t>
            </a:r>
            <a:r>
              <a:rPr lang="en" sz="2500">
                <a:solidFill>
                  <a:schemeClr val="dk2"/>
                </a:solidFill>
                <a:latin typeface="Bungee"/>
                <a:ea typeface="Bungee"/>
                <a:cs typeface="Bungee"/>
                <a:sym typeface="Bungee"/>
              </a:rPr>
              <a:t>SYMPTOMS</a:t>
            </a:r>
            <a:endParaRPr sz="2500">
              <a:solidFill>
                <a:schemeClr val="dk2"/>
              </a:solidFill>
              <a:latin typeface="Bungee"/>
              <a:ea typeface="Bungee"/>
              <a:cs typeface="Bungee"/>
              <a:sym typeface="Bungee"/>
            </a:endParaRPr>
          </a:p>
        </p:txBody>
      </p:sp>
      <p:graphicFrame>
        <p:nvGraphicFramePr>
          <p:cNvPr id="2845" name="Google Shape;2845;p38"/>
          <p:cNvGraphicFramePr/>
          <p:nvPr/>
        </p:nvGraphicFramePr>
        <p:xfrm>
          <a:off x="720000" y="1840250"/>
          <a:ext cx="3000000" cy="3000000"/>
        </p:xfrm>
        <a:graphic>
          <a:graphicData uri="http://schemas.openxmlformats.org/drawingml/2006/table">
            <a:tbl>
              <a:tblPr>
                <a:noFill/>
                <a:tableStyleId>{E00DA8F0-92F6-4911-BDC7-27824952C5DD}</a:tableStyleId>
              </a:tblPr>
              <a:tblGrid>
                <a:gridCol w="644650"/>
                <a:gridCol w="3207350"/>
                <a:gridCol w="639075"/>
                <a:gridCol w="3212925"/>
              </a:tblGrid>
              <a:tr h="609575">
                <a:tc>
                  <a:txBody>
                    <a:bodyPr/>
                    <a:lstStyle/>
                    <a:p>
                      <a:pPr indent="0" lvl="0" marL="0" rtl="0" algn="ctr">
                        <a:spcBef>
                          <a:spcPts val="0"/>
                        </a:spcBef>
                        <a:spcAft>
                          <a:spcPts val="0"/>
                        </a:spcAft>
                        <a:buNone/>
                      </a:pPr>
                      <a:r>
                        <a:rPr lang="en">
                          <a:solidFill>
                            <a:schemeClr val="accent2"/>
                          </a:solidFill>
                          <a:latin typeface="Bungee"/>
                          <a:ea typeface="Bungee"/>
                          <a:cs typeface="Bungee"/>
                          <a:sym typeface="Bungee"/>
                        </a:rPr>
                        <a:t>YES</a:t>
                      </a:r>
                      <a:endParaRPr>
                        <a:solidFill>
                          <a:schemeClr val="accent2"/>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rPr lang="en">
                          <a:solidFill>
                            <a:schemeClr val="lt1"/>
                          </a:solidFill>
                          <a:latin typeface="Bungee"/>
                          <a:ea typeface="Bungee"/>
                          <a:cs typeface="Bungee"/>
                          <a:sym typeface="Bungee"/>
                        </a:rPr>
                        <a:t>ALWAYS TIRED</a:t>
                      </a:r>
                      <a:endParaRPr>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a:solidFill>
                            <a:schemeClr val="accent1"/>
                          </a:solidFill>
                          <a:latin typeface="Bungee"/>
                          <a:ea typeface="Bungee"/>
                          <a:cs typeface="Bungee"/>
                          <a:sym typeface="Bungee"/>
                        </a:rPr>
                        <a:t>NO</a:t>
                      </a:r>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rPr lang="en">
                          <a:solidFill>
                            <a:schemeClr val="lt1"/>
                          </a:solidFill>
                          <a:latin typeface="Bungee"/>
                          <a:ea typeface="Bungee"/>
                          <a:cs typeface="Bungee"/>
                          <a:sym typeface="Bungee"/>
                        </a:rPr>
                        <a:t>FREQUENT URINATION</a:t>
                      </a:r>
                      <a:endParaRPr>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2"/>
                    </a:solidFill>
                  </a:tcPr>
                </a:tc>
              </a:tr>
              <a:tr h="506850">
                <a:tc>
                  <a:txBody>
                    <a:bodyPr/>
                    <a:lstStyle/>
                    <a:p>
                      <a:pPr indent="0" lvl="0" marL="0" rtl="0" algn="ctr">
                        <a:spcBef>
                          <a:spcPts val="0"/>
                        </a:spcBef>
                        <a:spcAft>
                          <a:spcPts val="0"/>
                        </a:spcAft>
                        <a:buNone/>
                      </a:pPr>
                      <a:r>
                        <a:rPr lang="en">
                          <a:solidFill>
                            <a:schemeClr val="accent1"/>
                          </a:solidFill>
                          <a:latin typeface="Bungee"/>
                          <a:ea typeface="Bungee"/>
                          <a:cs typeface="Bungee"/>
                          <a:sym typeface="Bungee"/>
                        </a:rPr>
                        <a:t>NO</a:t>
                      </a:r>
                      <a:endParaRPr>
                        <a:solidFill>
                          <a:schemeClr val="accen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rPr lang="en">
                          <a:solidFill>
                            <a:schemeClr val="lt1"/>
                          </a:solidFill>
                          <a:latin typeface="Bungee"/>
                          <a:ea typeface="Bungee"/>
                          <a:cs typeface="Bungee"/>
                          <a:sym typeface="Bungee"/>
                        </a:rPr>
                        <a:t>ALWAYS HUNGRY</a:t>
                      </a:r>
                      <a:endParaRPr>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a:solidFill>
                            <a:schemeClr val="accent1"/>
                          </a:solidFill>
                          <a:latin typeface="Bungee"/>
                          <a:ea typeface="Bungee"/>
                          <a:cs typeface="Bungee"/>
                          <a:sym typeface="Bungee"/>
                        </a:rPr>
                        <a:t>NO</a:t>
                      </a:r>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rPr lang="en">
                          <a:solidFill>
                            <a:schemeClr val="lt1"/>
                          </a:solidFill>
                          <a:latin typeface="Bungee"/>
                          <a:ea typeface="Bungee"/>
                          <a:cs typeface="Bungee"/>
                          <a:sym typeface="Bungee"/>
                        </a:rPr>
                        <a:t>SYSTEMIC WEIGHT LOSS</a:t>
                      </a:r>
                      <a:endParaRPr>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2"/>
                    </a:solidFill>
                  </a:tcPr>
                </a:tc>
              </a:tr>
              <a:tr h="506850">
                <a:tc>
                  <a:txBody>
                    <a:bodyPr/>
                    <a:lstStyle/>
                    <a:p>
                      <a:pPr indent="0" lvl="0" marL="0" rtl="0" algn="ctr">
                        <a:spcBef>
                          <a:spcPts val="0"/>
                        </a:spcBef>
                        <a:spcAft>
                          <a:spcPts val="0"/>
                        </a:spcAft>
                        <a:buNone/>
                      </a:pPr>
                      <a:r>
                        <a:rPr lang="en">
                          <a:solidFill>
                            <a:schemeClr val="accent2"/>
                          </a:solidFill>
                          <a:latin typeface="Bungee"/>
                          <a:ea typeface="Bungee"/>
                          <a:cs typeface="Bungee"/>
                          <a:sym typeface="Bungee"/>
                        </a:rPr>
                        <a:t>YES</a:t>
                      </a:r>
                      <a:endParaRPr>
                        <a:solidFill>
                          <a:schemeClr val="accen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rPr lang="en">
                          <a:solidFill>
                            <a:schemeClr val="lt1"/>
                          </a:solidFill>
                          <a:latin typeface="Bungee"/>
                          <a:ea typeface="Bungee"/>
                          <a:cs typeface="Bungee"/>
                          <a:sym typeface="Bungee"/>
                        </a:rPr>
                        <a:t>SEXUAL PROBLEMS</a:t>
                      </a:r>
                      <a:endParaRPr>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a:solidFill>
                            <a:schemeClr val="accent1"/>
                          </a:solidFill>
                          <a:latin typeface="Bungee"/>
                          <a:ea typeface="Bungee"/>
                          <a:cs typeface="Bungee"/>
                          <a:sym typeface="Bungee"/>
                        </a:rPr>
                        <a:t>NO</a:t>
                      </a:r>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rPr lang="en">
                          <a:solidFill>
                            <a:schemeClr val="lt1"/>
                          </a:solidFill>
                          <a:latin typeface="Bungee"/>
                          <a:ea typeface="Bungee"/>
                          <a:cs typeface="Bungee"/>
                          <a:sym typeface="Bungee"/>
                        </a:rPr>
                        <a:t>WOUNDS THAT WON’T HEAL</a:t>
                      </a:r>
                      <a:endParaRPr>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2"/>
                    </a:solidFill>
                  </a:tcPr>
                </a:tc>
              </a:tr>
              <a:tr h="506850">
                <a:tc>
                  <a:txBody>
                    <a:bodyPr/>
                    <a:lstStyle/>
                    <a:p>
                      <a:pPr indent="0" lvl="0" marL="0" rtl="0" algn="ctr">
                        <a:spcBef>
                          <a:spcPts val="0"/>
                        </a:spcBef>
                        <a:spcAft>
                          <a:spcPts val="0"/>
                        </a:spcAft>
                        <a:buNone/>
                      </a:pPr>
                      <a:r>
                        <a:rPr lang="en">
                          <a:solidFill>
                            <a:schemeClr val="accent1"/>
                          </a:solidFill>
                          <a:latin typeface="Bungee"/>
                          <a:ea typeface="Bungee"/>
                          <a:cs typeface="Bungee"/>
                          <a:sym typeface="Bungee"/>
                        </a:rPr>
                        <a:t>NO</a:t>
                      </a:r>
                      <a:endParaRPr>
                        <a:solidFill>
                          <a:schemeClr val="accen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rPr lang="en">
                          <a:solidFill>
                            <a:schemeClr val="lt1"/>
                          </a:solidFill>
                          <a:latin typeface="Bungee"/>
                          <a:ea typeface="Bungee"/>
                          <a:cs typeface="Bungee"/>
                          <a:sym typeface="Bungee"/>
                        </a:rPr>
                        <a:t>ALWAYS THIRSTY</a:t>
                      </a:r>
                      <a:endParaRPr>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a:solidFill>
                            <a:schemeClr val="accent2"/>
                          </a:solidFill>
                          <a:latin typeface="Bungee"/>
                          <a:ea typeface="Bungee"/>
                          <a:cs typeface="Bungee"/>
                          <a:sym typeface="Bungee"/>
                        </a:rPr>
                        <a:t>YES</a:t>
                      </a:r>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rPr lang="en">
                          <a:solidFill>
                            <a:schemeClr val="lt1"/>
                          </a:solidFill>
                          <a:latin typeface="Bungee"/>
                          <a:ea typeface="Bungee"/>
                          <a:cs typeface="Bungee"/>
                          <a:sym typeface="Bungee"/>
                        </a:rPr>
                        <a:t>BLURRY VISION</a:t>
                      </a:r>
                      <a:endParaRPr>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2"/>
                    </a:solidFill>
                  </a:tcPr>
                </a:tc>
              </a:tr>
              <a:tr h="506850">
                <a:tc>
                  <a:txBody>
                    <a:bodyPr/>
                    <a:lstStyle/>
                    <a:p>
                      <a:pPr indent="0" lvl="0" marL="0" rtl="0" algn="ctr">
                        <a:spcBef>
                          <a:spcPts val="0"/>
                        </a:spcBef>
                        <a:spcAft>
                          <a:spcPts val="0"/>
                        </a:spcAft>
                        <a:buNone/>
                      </a:pPr>
                      <a:r>
                        <a:rPr lang="en">
                          <a:solidFill>
                            <a:schemeClr val="accent2"/>
                          </a:solidFill>
                          <a:latin typeface="Bungee"/>
                          <a:ea typeface="Bungee"/>
                          <a:cs typeface="Bungee"/>
                          <a:sym typeface="Bungee"/>
                        </a:rPr>
                        <a:t>YES</a:t>
                      </a:r>
                      <a:endParaRPr>
                        <a:solidFill>
                          <a:schemeClr val="accen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rPr lang="en">
                          <a:solidFill>
                            <a:schemeClr val="lt1"/>
                          </a:solidFill>
                          <a:latin typeface="Bungee"/>
                          <a:ea typeface="Bungee"/>
                          <a:cs typeface="Bungee"/>
                          <a:sym typeface="Bungee"/>
                        </a:rPr>
                        <a:t>NUMBNESS OF HANDS &amp; FEET</a:t>
                      </a:r>
                      <a:endParaRPr>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a:solidFill>
                            <a:schemeClr val="accent2"/>
                          </a:solidFill>
                          <a:latin typeface="Bungee"/>
                          <a:ea typeface="Bungee"/>
                          <a:cs typeface="Bungee"/>
                          <a:sym typeface="Bungee"/>
                        </a:rPr>
                        <a:t>YES</a:t>
                      </a:r>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rPr lang="en">
                          <a:solidFill>
                            <a:schemeClr val="lt1"/>
                          </a:solidFill>
                          <a:latin typeface="Bungee"/>
                          <a:ea typeface="Bungee"/>
                          <a:cs typeface="Bungee"/>
                          <a:sym typeface="Bungee"/>
                        </a:rPr>
                        <a:t>VAGINAL INFECTIONS</a:t>
                      </a:r>
                      <a:endParaRPr>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2"/>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9" name="Shape 2849"/>
        <p:cNvGrpSpPr/>
        <p:nvPr/>
      </p:nvGrpSpPr>
      <p:grpSpPr>
        <a:xfrm>
          <a:off x="0" y="0"/>
          <a:ext cx="0" cy="0"/>
          <a:chOff x="0" y="0"/>
          <a:chExt cx="0" cy="0"/>
        </a:xfrm>
      </p:grpSpPr>
      <p:sp>
        <p:nvSpPr>
          <p:cNvPr id="2850" name="Google Shape;2850;p39"/>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World Diabetes Day </a:t>
            </a:r>
            <a:r>
              <a:rPr lang="en">
                <a:solidFill>
                  <a:schemeClr val="dk2"/>
                </a:solidFill>
              </a:rPr>
              <a:t>Infographics</a:t>
            </a:r>
            <a:endParaRPr/>
          </a:p>
        </p:txBody>
      </p:sp>
      <p:sp>
        <p:nvSpPr>
          <p:cNvPr id="2851" name="Google Shape;2851;p39"/>
          <p:cNvSpPr txBox="1"/>
          <p:nvPr/>
        </p:nvSpPr>
        <p:spPr>
          <a:xfrm>
            <a:off x="720000" y="1247775"/>
            <a:ext cx="7704000" cy="486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chemeClr val="dk2"/>
                </a:solidFill>
                <a:latin typeface="Bungee"/>
                <a:ea typeface="Bungee"/>
                <a:cs typeface="Bungee"/>
                <a:sym typeface="Bungee"/>
              </a:rPr>
              <a:t>STEPS FOR LIVING BETTER WITH DIABETES</a:t>
            </a:r>
            <a:endParaRPr sz="2500">
              <a:solidFill>
                <a:schemeClr val="dk2"/>
              </a:solidFill>
              <a:latin typeface="Bungee"/>
              <a:ea typeface="Bungee"/>
              <a:cs typeface="Bungee"/>
              <a:sym typeface="Bungee"/>
            </a:endParaRPr>
          </a:p>
        </p:txBody>
      </p:sp>
      <p:sp>
        <p:nvSpPr>
          <p:cNvPr id="2852" name="Google Shape;2852;p39"/>
          <p:cNvSpPr txBox="1"/>
          <p:nvPr/>
        </p:nvSpPr>
        <p:spPr>
          <a:xfrm>
            <a:off x="5907693" y="3652103"/>
            <a:ext cx="2516400" cy="535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rPr lang="en" sz="2500">
                <a:solidFill>
                  <a:schemeClr val="dk2"/>
                </a:solidFill>
                <a:latin typeface="Bungee"/>
                <a:ea typeface="Bungee"/>
                <a:cs typeface="Bungee"/>
                <a:sym typeface="Bungee"/>
              </a:rPr>
              <a:t>MEDICATION</a:t>
            </a:r>
            <a:endParaRPr sz="2500">
              <a:solidFill>
                <a:schemeClr val="dk2"/>
              </a:solidFill>
              <a:latin typeface="Bungee"/>
              <a:ea typeface="Bungee"/>
              <a:cs typeface="Bungee"/>
              <a:sym typeface="Bungee"/>
            </a:endParaRPr>
          </a:p>
        </p:txBody>
      </p:sp>
      <p:sp>
        <p:nvSpPr>
          <p:cNvPr id="2853" name="Google Shape;2853;p39"/>
          <p:cNvSpPr txBox="1"/>
          <p:nvPr/>
        </p:nvSpPr>
        <p:spPr>
          <a:xfrm>
            <a:off x="4178462" y="3177506"/>
            <a:ext cx="2516400" cy="474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600">
                <a:solidFill>
                  <a:schemeClr val="dk1"/>
                </a:solidFill>
                <a:latin typeface="Cairo"/>
                <a:ea typeface="Cairo"/>
                <a:cs typeface="Cairo"/>
                <a:sym typeface="Cairo"/>
              </a:rPr>
              <a:t>Mercury is quite small</a:t>
            </a:r>
            <a:endParaRPr sz="1600">
              <a:solidFill>
                <a:schemeClr val="dk1"/>
              </a:solidFill>
              <a:latin typeface="Cairo"/>
              <a:ea typeface="Cairo"/>
              <a:cs typeface="Cairo"/>
              <a:sym typeface="Cairo"/>
            </a:endParaRPr>
          </a:p>
        </p:txBody>
      </p:sp>
      <p:sp>
        <p:nvSpPr>
          <p:cNvPr id="2854" name="Google Shape;2854;p39"/>
          <p:cNvSpPr txBox="1"/>
          <p:nvPr/>
        </p:nvSpPr>
        <p:spPr>
          <a:xfrm>
            <a:off x="5907693" y="4082202"/>
            <a:ext cx="2516400" cy="474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600">
                <a:solidFill>
                  <a:schemeClr val="dk1"/>
                </a:solidFill>
                <a:latin typeface="Cairo"/>
                <a:ea typeface="Cairo"/>
                <a:cs typeface="Cairo"/>
                <a:sym typeface="Cairo"/>
              </a:rPr>
              <a:t>Jupiter is huge</a:t>
            </a:r>
            <a:endParaRPr sz="1600">
              <a:solidFill>
                <a:schemeClr val="dk1"/>
              </a:solidFill>
              <a:latin typeface="Cairo"/>
              <a:ea typeface="Cairo"/>
              <a:cs typeface="Cairo"/>
              <a:sym typeface="Cairo"/>
            </a:endParaRPr>
          </a:p>
        </p:txBody>
      </p:sp>
      <p:sp>
        <p:nvSpPr>
          <p:cNvPr id="2855" name="Google Shape;2855;p39"/>
          <p:cNvSpPr txBox="1"/>
          <p:nvPr/>
        </p:nvSpPr>
        <p:spPr>
          <a:xfrm>
            <a:off x="720000" y="2747400"/>
            <a:ext cx="2516400" cy="535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rPr lang="en" sz="2500">
                <a:solidFill>
                  <a:schemeClr val="dk2"/>
                </a:solidFill>
                <a:latin typeface="Bungee"/>
                <a:ea typeface="Bungee"/>
                <a:cs typeface="Bungee"/>
                <a:sym typeface="Bungee"/>
              </a:rPr>
              <a:t>EAT HEALTHY</a:t>
            </a:r>
            <a:endParaRPr sz="2500">
              <a:solidFill>
                <a:schemeClr val="dk2"/>
              </a:solidFill>
              <a:latin typeface="Bungee"/>
              <a:ea typeface="Bungee"/>
              <a:cs typeface="Bungee"/>
              <a:sym typeface="Bungee"/>
            </a:endParaRPr>
          </a:p>
        </p:txBody>
      </p:sp>
      <p:sp>
        <p:nvSpPr>
          <p:cNvPr id="2856" name="Google Shape;2856;p39"/>
          <p:cNvSpPr txBox="1"/>
          <p:nvPr/>
        </p:nvSpPr>
        <p:spPr>
          <a:xfrm>
            <a:off x="720000" y="3177135"/>
            <a:ext cx="2516400" cy="474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600">
                <a:solidFill>
                  <a:schemeClr val="dk1"/>
                </a:solidFill>
                <a:latin typeface="Cairo"/>
                <a:ea typeface="Cairo"/>
                <a:cs typeface="Cairo"/>
                <a:sym typeface="Cairo"/>
              </a:rPr>
              <a:t>Saturn is a gas giant </a:t>
            </a:r>
            <a:endParaRPr sz="1600">
              <a:solidFill>
                <a:schemeClr val="dk1"/>
              </a:solidFill>
              <a:latin typeface="Cairo"/>
              <a:ea typeface="Cairo"/>
              <a:cs typeface="Cairo"/>
              <a:sym typeface="Cairo"/>
            </a:endParaRPr>
          </a:p>
        </p:txBody>
      </p:sp>
      <p:sp>
        <p:nvSpPr>
          <p:cNvPr id="2857" name="Google Shape;2857;p39"/>
          <p:cNvSpPr txBox="1"/>
          <p:nvPr/>
        </p:nvSpPr>
        <p:spPr>
          <a:xfrm>
            <a:off x="2449231" y="4081834"/>
            <a:ext cx="2516400" cy="474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600">
                <a:solidFill>
                  <a:schemeClr val="dk1"/>
                </a:solidFill>
                <a:latin typeface="Cairo"/>
                <a:ea typeface="Cairo"/>
                <a:cs typeface="Cairo"/>
                <a:sym typeface="Cairo"/>
              </a:rPr>
              <a:t>Mars is actually cold</a:t>
            </a:r>
            <a:endParaRPr sz="1600">
              <a:solidFill>
                <a:schemeClr val="dk1"/>
              </a:solidFill>
              <a:latin typeface="Cairo"/>
              <a:ea typeface="Cairo"/>
              <a:cs typeface="Cairo"/>
              <a:sym typeface="Cairo"/>
            </a:endParaRPr>
          </a:p>
        </p:txBody>
      </p:sp>
      <p:sp>
        <p:nvSpPr>
          <p:cNvPr id="2858" name="Google Shape;2858;p39"/>
          <p:cNvSpPr txBox="1"/>
          <p:nvPr/>
        </p:nvSpPr>
        <p:spPr>
          <a:xfrm>
            <a:off x="4178462" y="2747400"/>
            <a:ext cx="2516400" cy="535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rPr lang="en" sz="2500">
                <a:solidFill>
                  <a:schemeClr val="dk2"/>
                </a:solidFill>
                <a:latin typeface="Bungee"/>
                <a:ea typeface="Bungee"/>
                <a:cs typeface="Bungee"/>
                <a:sym typeface="Bungee"/>
              </a:rPr>
              <a:t>MONITOR</a:t>
            </a:r>
            <a:endParaRPr sz="2500">
              <a:solidFill>
                <a:schemeClr val="dk2"/>
              </a:solidFill>
              <a:latin typeface="Bungee"/>
              <a:ea typeface="Bungee"/>
              <a:cs typeface="Bungee"/>
              <a:sym typeface="Bungee"/>
            </a:endParaRPr>
          </a:p>
        </p:txBody>
      </p:sp>
      <p:sp>
        <p:nvSpPr>
          <p:cNvPr id="2859" name="Google Shape;2859;p39"/>
          <p:cNvSpPr txBox="1"/>
          <p:nvPr/>
        </p:nvSpPr>
        <p:spPr>
          <a:xfrm>
            <a:off x="2449231" y="3652103"/>
            <a:ext cx="2516400" cy="535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rPr lang="en" sz="2500">
                <a:solidFill>
                  <a:schemeClr val="dk2"/>
                </a:solidFill>
                <a:latin typeface="Bungee"/>
                <a:ea typeface="Bungee"/>
                <a:cs typeface="Bungee"/>
                <a:sym typeface="Bungee"/>
              </a:rPr>
              <a:t>BE ACTIVE</a:t>
            </a:r>
            <a:endParaRPr sz="2500">
              <a:solidFill>
                <a:schemeClr val="dk2"/>
              </a:solidFill>
              <a:latin typeface="Bungee"/>
              <a:ea typeface="Bungee"/>
              <a:cs typeface="Bungee"/>
              <a:sym typeface="Bungee"/>
            </a:endParaRPr>
          </a:p>
        </p:txBody>
      </p:sp>
      <p:sp>
        <p:nvSpPr>
          <p:cNvPr id="2860" name="Google Shape;2860;p39"/>
          <p:cNvSpPr/>
          <p:nvPr/>
        </p:nvSpPr>
        <p:spPr>
          <a:xfrm>
            <a:off x="1626754" y="1869754"/>
            <a:ext cx="702900" cy="7029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dk1"/>
                </a:solidFill>
                <a:latin typeface="Bungee"/>
                <a:ea typeface="Bungee"/>
                <a:cs typeface="Bungee"/>
                <a:sym typeface="Bungee"/>
              </a:rPr>
              <a:t>01</a:t>
            </a:r>
            <a:endParaRPr sz="1700">
              <a:solidFill>
                <a:schemeClr val="dk1"/>
              </a:solidFill>
              <a:latin typeface="Bungee"/>
              <a:ea typeface="Bungee"/>
              <a:cs typeface="Bungee"/>
              <a:sym typeface="Bungee"/>
            </a:endParaRPr>
          </a:p>
        </p:txBody>
      </p:sp>
      <p:sp>
        <p:nvSpPr>
          <p:cNvPr id="2861" name="Google Shape;2861;p39"/>
          <p:cNvSpPr/>
          <p:nvPr/>
        </p:nvSpPr>
        <p:spPr>
          <a:xfrm>
            <a:off x="3355979" y="1869754"/>
            <a:ext cx="702900" cy="7029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dk1"/>
                </a:solidFill>
                <a:latin typeface="Bungee"/>
                <a:ea typeface="Bungee"/>
                <a:cs typeface="Bungee"/>
                <a:sym typeface="Bungee"/>
              </a:rPr>
              <a:t>02</a:t>
            </a:r>
            <a:endParaRPr sz="1700">
              <a:solidFill>
                <a:schemeClr val="dk1"/>
              </a:solidFill>
              <a:latin typeface="Bungee"/>
              <a:ea typeface="Bungee"/>
              <a:cs typeface="Bungee"/>
              <a:sym typeface="Bungee"/>
            </a:endParaRPr>
          </a:p>
        </p:txBody>
      </p:sp>
      <p:sp>
        <p:nvSpPr>
          <p:cNvPr id="2862" name="Google Shape;2862;p39"/>
          <p:cNvSpPr/>
          <p:nvPr/>
        </p:nvSpPr>
        <p:spPr>
          <a:xfrm>
            <a:off x="5085204" y="1869754"/>
            <a:ext cx="702900" cy="7029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dk1"/>
                </a:solidFill>
                <a:latin typeface="Bungee"/>
                <a:ea typeface="Bungee"/>
                <a:cs typeface="Bungee"/>
                <a:sym typeface="Bungee"/>
              </a:rPr>
              <a:t>03</a:t>
            </a:r>
            <a:endParaRPr sz="1700">
              <a:solidFill>
                <a:schemeClr val="dk1"/>
              </a:solidFill>
              <a:latin typeface="Bungee"/>
              <a:ea typeface="Bungee"/>
              <a:cs typeface="Bungee"/>
              <a:sym typeface="Bungee"/>
            </a:endParaRPr>
          </a:p>
        </p:txBody>
      </p:sp>
      <p:sp>
        <p:nvSpPr>
          <p:cNvPr id="2863" name="Google Shape;2863;p39"/>
          <p:cNvSpPr/>
          <p:nvPr/>
        </p:nvSpPr>
        <p:spPr>
          <a:xfrm>
            <a:off x="6814429" y="1869754"/>
            <a:ext cx="702900" cy="7029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dk1"/>
                </a:solidFill>
                <a:latin typeface="Bungee"/>
                <a:ea typeface="Bungee"/>
                <a:cs typeface="Bungee"/>
                <a:sym typeface="Bungee"/>
              </a:rPr>
              <a:t>04</a:t>
            </a:r>
            <a:endParaRPr sz="1700">
              <a:solidFill>
                <a:schemeClr val="dk1"/>
              </a:solidFill>
              <a:latin typeface="Bungee"/>
              <a:ea typeface="Bungee"/>
              <a:cs typeface="Bungee"/>
              <a:sym typeface="Bungee"/>
            </a:endParaRPr>
          </a:p>
        </p:txBody>
      </p:sp>
      <p:cxnSp>
        <p:nvCxnSpPr>
          <p:cNvPr id="2864" name="Google Shape;2864;p39"/>
          <p:cNvCxnSpPr>
            <a:stCxn id="2863" idx="4"/>
            <a:endCxn id="2852" idx="0"/>
          </p:cNvCxnSpPr>
          <p:nvPr/>
        </p:nvCxnSpPr>
        <p:spPr>
          <a:xfrm>
            <a:off x="7165879" y="2572654"/>
            <a:ext cx="0" cy="1079400"/>
          </a:xfrm>
          <a:prstGeom prst="straightConnector1">
            <a:avLst/>
          </a:prstGeom>
          <a:noFill/>
          <a:ln cap="flat" cmpd="sng" w="19050">
            <a:solidFill>
              <a:schemeClr val="accent1"/>
            </a:solidFill>
            <a:prstDash val="solid"/>
            <a:round/>
            <a:headEnd len="med" w="med" type="none"/>
            <a:tailEnd len="med" w="med" type="none"/>
          </a:ln>
        </p:spPr>
      </p:cxnSp>
      <p:cxnSp>
        <p:nvCxnSpPr>
          <p:cNvPr id="2865" name="Google Shape;2865;p39"/>
          <p:cNvCxnSpPr>
            <a:stCxn id="2862" idx="4"/>
            <a:endCxn id="2858" idx="0"/>
          </p:cNvCxnSpPr>
          <p:nvPr/>
        </p:nvCxnSpPr>
        <p:spPr>
          <a:xfrm>
            <a:off x="5436654" y="2572654"/>
            <a:ext cx="0" cy="174600"/>
          </a:xfrm>
          <a:prstGeom prst="straightConnector1">
            <a:avLst/>
          </a:prstGeom>
          <a:noFill/>
          <a:ln cap="flat" cmpd="sng" w="19050">
            <a:solidFill>
              <a:schemeClr val="accent1"/>
            </a:solidFill>
            <a:prstDash val="solid"/>
            <a:round/>
            <a:headEnd len="med" w="med" type="none"/>
            <a:tailEnd len="med" w="med" type="none"/>
          </a:ln>
        </p:spPr>
      </p:cxnSp>
      <p:cxnSp>
        <p:nvCxnSpPr>
          <p:cNvPr id="2866" name="Google Shape;2866;p39"/>
          <p:cNvCxnSpPr>
            <a:stCxn id="2861" idx="4"/>
            <a:endCxn id="2859" idx="0"/>
          </p:cNvCxnSpPr>
          <p:nvPr/>
        </p:nvCxnSpPr>
        <p:spPr>
          <a:xfrm>
            <a:off x="3707429" y="2572654"/>
            <a:ext cx="0" cy="1079400"/>
          </a:xfrm>
          <a:prstGeom prst="straightConnector1">
            <a:avLst/>
          </a:prstGeom>
          <a:noFill/>
          <a:ln cap="flat" cmpd="sng" w="19050">
            <a:solidFill>
              <a:schemeClr val="accent1"/>
            </a:solidFill>
            <a:prstDash val="solid"/>
            <a:round/>
            <a:headEnd len="med" w="med" type="none"/>
            <a:tailEnd len="med" w="med" type="none"/>
          </a:ln>
        </p:spPr>
      </p:cxnSp>
      <p:cxnSp>
        <p:nvCxnSpPr>
          <p:cNvPr id="2867" name="Google Shape;2867;p39"/>
          <p:cNvCxnSpPr>
            <a:stCxn id="2860" idx="4"/>
            <a:endCxn id="2855" idx="0"/>
          </p:cNvCxnSpPr>
          <p:nvPr/>
        </p:nvCxnSpPr>
        <p:spPr>
          <a:xfrm>
            <a:off x="1978204" y="2572654"/>
            <a:ext cx="0" cy="174600"/>
          </a:xfrm>
          <a:prstGeom prst="straightConnector1">
            <a:avLst/>
          </a:prstGeom>
          <a:noFill/>
          <a:ln cap="flat" cmpd="sng" w="19050">
            <a:solidFill>
              <a:schemeClr val="accent1"/>
            </a:solidFill>
            <a:prstDash val="solid"/>
            <a:round/>
            <a:headEnd len="med" w="med" type="none"/>
            <a:tailEnd len="med" w="med" type="none"/>
          </a:ln>
        </p:spPr>
      </p:cxnSp>
      <p:cxnSp>
        <p:nvCxnSpPr>
          <p:cNvPr id="2868" name="Google Shape;2868;p39"/>
          <p:cNvCxnSpPr>
            <a:stCxn id="2860" idx="6"/>
            <a:endCxn id="2861" idx="2"/>
          </p:cNvCxnSpPr>
          <p:nvPr/>
        </p:nvCxnSpPr>
        <p:spPr>
          <a:xfrm>
            <a:off x="2329654" y="2221204"/>
            <a:ext cx="1026300" cy="0"/>
          </a:xfrm>
          <a:prstGeom prst="straightConnector1">
            <a:avLst/>
          </a:prstGeom>
          <a:noFill/>
          <a:ln cap="flat" cmpd="sng" w="19050">
            <a:solidFill>
              <a:schemeClr val="accent1"/>
            </a:solidFill>
            <a:prstDash val="solid"/>
            <a:round/>
            <a:headEnd len="med" w="med" type="none"/>
            <a:tailEnd len="med" w="med" type="none"/>
          </a:ln>
        </p:spPr>
      </p:cxnSp>
      <p:cxnSp>
        <p:nvCxnSpPr>
          <p:cNvPr id="2869" name="Google Shape;2869;p39"/>
          <p:cNvCxnSpPr>
            <a:stCxn id="2861" idx="6"/>
            <a:endCxn id="2862" idx="2"/>
          </p:cNvCxnSpPr>
          <p:nvPr/>
        </p:nvCxnSpPr>
        <p:spPr>
          <a:xfrm>
            <a:off x="4058879" y="2221204"/>
            <a:ext cx="1026300" cy="0"/>
          </a:xfrm>
          <a:prstGeom prst="straightConnector1">
            <a:avLst/>
          </a:prstGeom>
          <a:noFill/>
          <a:ln cap="flat" cmpd="sng" w="19050">
            <a:solidFill>
              <a:schemeClr val="accent1"/>
            </a:solidFill>
            <a:prstDash val="solid"/>
            <a:round/>
            <a:headEnd len="med" w="med" type="none"/>
            <a:tailEnd len="med" w="med" type="none"/>
          </a:ln>
        </p:spPr>
      </p:cxnSp>
      <p:cxnSp>
        <p:nvCxnSpPr>
          <p:cNvPr id="2870" name="Google Shape;2870;p39"/>
          <p:cNvCxnSpPr>
            <a:stCxn id="2862" idx="6"/>
            <a:endCxn id="2863" idx="2"/>
          </p:cNvCxnSpPr>
          <p:nvPr/>
        </p:nvCxnSpPr>
        <p:spPr>
          <a:xfrm>
            <a:off x="5788104" y="2221204"/>
            <a:ext cx="1026300" cy="0"/>
          </a:xfrm>
          <a:prstGeom prst="straightConnector1">
            <a:avLst/>
          </a:prstGeom>
          <a:noFill/>
          <a:ln cap="flat" cmpd="sng" w="19050">
            <a:solidFill>
              <a:schemeClr val="accent1"/>
            </a:solidFill>
            <a:prstDash val="solid"/>
            <a:round/>
            <a:headEnd len="med" w="med" type="none"/>
            <a:tailEnd len="med" w="med" type="none"/>
          </a:ln>
        </p:spPr>
      </p:cxnSp>
      <p:grpSp>
        <p:nvGrpSpPr>
          <p:cNvPr id="2871" name="Google Shape;2871;p39"/>
          <p:cNvGrpSpPr/>
          <p:nvPr/>
        </p:nvGrpSpPr>
        <p:grpSpPr>
          <a:xfrm flipH="1">
            <a:off x="2732445" y="2095287"/>
            <a:ext cx="178417" cy="291521"/>
            <a:chOff x="1570963" y="1098735"/>
            <a:chExt cx="246705" cy="403099"/>
          </a:xfrm>
        </p:grpSpPr>
        <p:sp>
          <p:nvSpPr>
            <p:cNvPr id="2872" name="Google Shape;2872;p39"/>
            <p:cNvSpPr/>
            <p:nvPr/>
          </p:nvSpPr>
          <p:spPr>
            <a:xfrm>
              <a:off x="1570963" y="1098735"/>
              <a:ext cx="246705" cy="403099"/>
            </a:xfrm>
            <a:custGeom>
              <a:rect b="b" l="l" r="r" t="t"/>
              <a:pathLst>
                <a:path extrusionOk="0" h="12810" w="7840">
                  <a:moveTo>
                    <a:pt x="3903" y="0"/>
                  </a:moveTo>
                  <a:cubicBezTo>
                    <a:pt x="3903" y="0"/>
                    <a:pt x="1" y="6739"/>
                    <a:pt x="1" y="8907"/>
                  </a:cubicBezTo>
                  <a:cubicBezTo>
                    <a:pt x="1" y="11075"/>
                    <a:pt x="1735" y="12810"/>
                    <a:pt x="3903" y="12810"/>
                  </a:cubicBezTo>
                  <a:cubicBezTo>
                    <a:pt x="6072" y="12810"/>
                    <a:pt x="7840" y="11075"/>
                    <a:pt x="7840" y="8907"/>
                  </a:cubicBezTo>
                  <a:cubicBezTo>
                    <a:pt x="7840" y="6739"/>
                    <a:pt x="3903" y="0"/>
                    <a:pt x="3903"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39"/>
            <p:cNvSpPr/>
            <p:nvPr/>
          </p:nvSpPr>
          <p:spPr>
            <a:xfrm>
              <a:off x="1598245" y="1334961"/>
              <a:ext cx="66176" cy="120772"/>
            </a:xfrm>
            <a:custGeom>
              <a:rect b="b" l="l" r="r" t="t"/>
              <a:pathLst>
                <a:path extrusionOk="0" h="3838" w="2103">
                  <a:moveTo>
                    <a:pt x="792" y="1"/>
                  </a:moveTo>
                  <a:cubicBezTo>
                    <a:pt x="587" y="1"/>
                    <a:pt x="384" y="96"/>
                    <a:pt x="268" y="299"/>
                  </a:cubicBezTo>
                  <a:cubicBezTo>
                    <a:pt x="134" y="633"/>
                    <a:pt x="34" y="966"/>
                    <a:pt x="34" y="1300"/>
                  </a:cubicBezTo>
                  <a:cubicBezTo>
                    <a:pt x="1" y="1600"/>
                    <a:pt x="34" y="1900"/>
                    <a:pt x="101" y="2200"/>
                  </a:cubicBezTo>
                  <a:cubicBezTo>
                    <a:pt x="268" y="2834"/>
                    <a:pt x="635" y="3368"/>
                    <a:pt x="1168" y="3768"/>
                  </a:cubicBezTo>
                  <a:cubicBezTo>
                    <a:pt x="1251" y="3809"/>
                    <a:pt x="1359" y="3838"/>
                    <a:pt x="1461" y="3838"/>
                  </a:cubicBezTo>
                  <a:cubicBezTo>
                    <a:pt x="1524" y="3838"/>
                    <a:pt x="1584" y="3827"/>
                    <a:pt x="1635" y="3802"/>
                  </a:cubicBezTo>
                  <a:cubicBezTo>
                    <a:pt x="1802" y="3768"/>
                    <a:pt x="1936" y="3668"/>
                    <a:pt x="2036" y="3535"/>
                  </a:cubicBezTo>
                  <a:cubicBezTo>
                    <a:pt x="2102" y="3401"/>
                    <a:pt x="2102" y="3235"/>
                    <a:pt x="2069" y="3068"/>
                  </a:cubicBezTo>
                  <a:cubicBezTo>
                    <a:pt x="2002" y="2901"/>
                    <a:pt x="1902" y="2768"/>
                    <a:pt x="1769" y="2701"/>
                  </a:cubicBezTo>
                  <a:lnTo>
                    <a:pt x="1769" y="2701"/>
                  </a:lnTo>
                  <a:cubicBezTo>
                    <a:pt x="1807" y="2720"/>
                    <a:pt x="1846" y="2739"/>
                    <a:pt x="1852" y="2739"/>
                  </a:cubicBezTo>
                  <a:cubicBezTo>
                    <a:pt x="1857" y="2739"/>
                    <a:pt x="1844" y="2729"/>
                    <a:pt x="1802" y="2701"/>
                  </a:cubicBezTo>
                  <a:lnTo>
                    <a:pt x="1769" y="2634"/>
                  </a:lnTo>
                  <a:lnTo>
                    <a:pt x="1635" y="2534"/>
                  </a:lnTo>
                  <a:cubicBezTo>
                    <a:pt x="1613" y="2511"/>
                    <a:pt x="1560" y="2428"/>
                    <a:pt x="1559" y="2428"/>
                  </a:cubicBezTo>
                  <a:lnTo>
                    <a:pt x="1559" y="2428"/>
                  </a:lnTo>
                  <a:cubicBezTo>
                    <a:pt x="1558" y="2428"/>
                    <a:pt x="1570" y="2447"/>
                    <a:pt x="1602" y="2501"/>
                  </a:cubicBezTo>
                  <a:lnTo>
                    <a:pt x="1502" y="2367"/>
                  </a:lnTo>
                  <a:cubicBezTo>
                    <a:pt x="1469" y="2267"/>
                    <a:pt x="1402" y="2200"/>
                    <a:pt x="1369" y="2100"/>
                  </a:cubicBezTo>
                  <a:lnTo>
                    <a:pt x="1369" y="2034"/>
                  </a:lnTo>
                  <a:cubicBezTo>
                    <a:pt x="1335" y="2000"/>
                    <a:pt x="1335" y="1934"/>
                    <a:pt x="1302" y="1867"/>
                  </a:cubicBezTo>
                  <a:cubicBezTo>
                    <a:pt x="1302" y="1800"/>
                    <a:pt x="1302" y="1767"/>
                    <a:pt x="1268" y="1700"/>
                  </a:cubicBezTo>
                  <a:lnTo>
                    <a:pt x="1268" y="1667"/>
                  </a:lnTo>
                  <a:cubicBezTo>
                    <a:pt x="1268" y="1567"/>
                    <a:pt x="1268" y="1467"/>
                    <a:pt x="1268" y="1366"/>
                  </a:cubicBezTo>
                  <a:cubicBezTo>
                    <a:pt x="1268" y="1321"/>
                    <a:pt x="1284" y="1213"/>
                    <a:pt x="1283" y="1213"/>
                  </a:cubicBezTo>
                  <a:lnTo>
                    <a:pt x="1283" y="1213"/>
                  </a:lnTo>
                  <a:cubicBezTo>
                    <a:pt x="1283" y="1213"/>
                    <a:pt x="1279" y="1236"/>
                    <a:pt x="1268" y="1300"/>
                  </a:cubicBezTo>
                  <a:cubicBezTo>
                    <a:pt x="1268" y="1266"/>
                    <a:pt x="1268" y="1200"/>
                    <a:pt x="1302" y="1166"/>
                  </a:cubicBezTo>
                  <a:cubicBezTo>
                    <a:pt x="1335" y="1100"/>
                    <a:pt x="1335" y="1066"/>
                    <a:pt x="1335" y="1000"/>
                  </a:cubicBezTo>
                  <a:cubicBezTo>
                    <a:pt x="1359" y="976"/>
                    <a:pt x="1400" y="867"/>
                    <a:pt x="1385" y="867"/>
                  </a:cubicBezTo>
                  <a:cubicBezTo>
                    <a:pt x="1382" y="867"/>
                    <a:pt x="1375" y="873"/>
                    <a:pt x="1365" y="886"/>
                  </a:cubicBezTo>
                  <a:lnTo>
                    <a:pt x="1365" y="886"/>
                  </a:lnTo>
                  <a:cubicBezTo>
                    <a:pt x="1435" y="762"/>
                    <a:pt x="1431" y="614"/>
                    <a:pt x="1402" y="466"/>
                  </a:cubicBezTo>
                  <a:cubicBezTo>
                    <a:pt x="1326" y="164"/>
                    <a:pt x="1058" y="1"/>
                    <a:pt x="792" y="1"/>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4" name="Google Shape;2874;p39"/>
          <p:cNvGrpSpPr/>
          <p:nvPr/>
        </p:nvGrpSpPr>
        <p:grpSpPr>
          <a:xfrm flipH="1">
            <a:off x="4482832" y="2095287"/>
            <a:ext cx="178417" cy="291521"/>
            <a:chOff x="1570963" y="1098735"/>
            <a:chExt cx="246705" cy="403099"/>
          </a:xfrm>
        </p:grpSpPr>
        <p:sp>
          <p:nvSpPr>
            <p:cNvPr id="2875" name="Google Shape;2875;p39"/>
            <p:cNvSpPr/>
            <p:nvPr/>
          </p:nvSpPr>
          <p:spPr>
            <a:xfrm>
              <a:off x="1570963" y="1098735"/>
              <a:ext cx="246705" cy="403099"/>
            </a:xfrm>
            <a:custGeom>
              <a:rect b="b" l="l" r="r" t="t"/>
              <a:pathLst>
                <a:path extrusionOk="0" h="12810" w="7840">
                  <a:moveTo>
                    <a:pt x="3903" y="0"/>
                  </a:moveTo>
                  <a:cubicBezTo>
                    <a:pt x="3903" y="0"/>
                    <a:pt x="1" y="6739"/>
                    <a:pt x="1" y="8907"/>
                  </a:cubicBezTo>
                  <a:cubicBezTo>
                    <a:pt x="1" y="11075"/>
                    <a:pt x="1735" y="12810"/>
                    <a:pt x="3903" y="12810"/>
                  </a:cubicBezTo>
                  <a:cubicBezTo>
                    <a:pt x="6072" y="12810"/>
                    <a:pt x="7840" y="11075"/>
                    <a:pt x="7840" y="8907"/>
                  </a:cubicBezTo>
                  <a:cubicBezTo>
                    <a:pt x="7840" y="6739"/>
                    <a:pt x="3903" y="0"/>
                    <a:pt x="3903"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39"/>
            <p:cNvSpPr/>
            <p:nvPr/>
          </p:nvSpPr>
          <p:spPr>
            <a:xfrm>
              <a:off x="1598245" y="1334961"/>
              <a:ext cx="66176" cy="120772"/>
            </a:xfrm>
            <a:custGeom>
              <a:rect b="b" l="l" r="r" t="t"/>
              <a:pathLst>
                <a:path extrusionOk="0" h="3838" w="2103">
                  <a:moveTo>
                    <a:pt x="792" y="1"/>
                  </a:moveTo>
                  <a:cubicBezTo>
                    <a:pt x="587" y="1"/>
                    <a:pt x="384" y="96"/>
                    <a:pt x="268" y="299"/>
                  </a:cubicBezTo>
                  <a:cubicBezTo>
                    <a:pt x="134" y="633"/>
                    <a:pt x="34" y="966"/>
                    <a:pt x="34" y="1300"/>
                  </a:cubicBezTo>
                  <a:cubicBezTo>
                    <a:pt x="1" y="1600"/>
                    <a:pt x="34" y="1900"/>
                    <a:pt x="101" y="2200"/>
                  </a:cubicBezTo>
                  <a:cubicBezTo>
                    <a:pt x="268" y="2834"/>
                    <a:pt x="635" y="3368"/>
                    <a:pt x="1168" y="3768"/>
                  </a:cubicBezTo>
                  <a:cubicBezTo>
                    <a:pt x="1251" y="3809"/>
                    <a:pt x="1359" y="3838"/>
                    <a:pt x="1461" y="3838"/>
                  </a:cubicBezTo>
                  <a:cubicBezTo>
                    <a:pt x="1524" y="3838"/>
                    <a:pt x="1584" y="3827"/>
                    <a:pt x="1635" y="3802"/>
                  </a:cubicBezTo>
                  <a:cubicBezTo>
                    <a:pt x="1802" y="3768"/>
                    <a:pt x="1936" y="3668"/>
                    <a:pt x="2036" y="3535"/>
                  </a:cubicBezTo>
                  <a:cubicBezTo>
                    <a:pt x="2102" y="3401"/>
                    <a:pt x="2102" y="3235"/>
                    <a:pt x="2069" y="3068"/>
                  </a:cubicBezTo>
                  <a:cubicBezTo>
                    <a:pt x="2002" y="2901"/>
                    <a:pt x="1902" y="2768"/>
                    <a:pt x="1769" y="2701"/>
                  </a:cubicBezTo>
                  <a:lnTo>
                    <a:pt x="1769" y="2701"/>
                  </a:lnTo>
                  <a:cubicBezTo>
                    <a:pt x="1807" y="2720"/>
                    <a:pt x="1846" y="2739"/>
                    <a:pt x="1852" y="2739"/>
                  </a:cubicBezTo>
                  <a:cubicBezTo>
                    <a:pt x="1857" y="2739"/>
                    <a:pt x="1844" y="2729"/>
                    <a:pt x="1802" y="2701"/>
                  </a:cubicBezTo>
                  <a:lnTo>
                    <a:pt x="1769" y="2634"/>
                  </a:lnTo>
                  <a:lnTo>
                    <a:pt x="1635" y="2534"/>
                  </a:lnTo>
                  <a:cubicBezTo>
                    <a:pt x="1613" y="2511"/>
                    <a:pt x="1560" y="2428"/>
                    <a:pt x="1559" y="2428"/>
                  </a:cubicBezTo>
                  <a:lnTo>
                    <a:pt x="1559" y="2428"/>
                  </a:lnTo>
                  <a:cubicBezTo>
                    <a:pt x="1558" y="2428"/>
                    <a:pt x="1570" y="2447"/>
                    <a:pt x="1602" y="2501"/>
                  </a:cubicBezTo>
                  <a:lnTo>
                    <a:pt x="1502" y="2367"/>
                  </a:lnTo>
                  <a:cubicBezTo>
                    <a:pt x="1469" y="2267"/>
                    <a:pt x="1402" y="2200"/>
                    <a:pt x="1369" y="2100"/>
                  </a:cubicBezTo>
                  <a:lnTo>
                    <a:pt x="1369" y="2034"/>
                  </a:lnTo>
                  <a:cubicBezTo>
                    <a:pt x="1335" y="2000"/>
                    <a:pt x="1335" y="1934"/>
                    <a:pt x="1302" y="1867"/>
                  </a:cubicBezTo>
                  <a:cubicBezTo>
                    <a:pt x="1302" y="1800"/>
                    <a:pt x="1302" y="1767"/>
                    <a:pt x="1268" y="1700"/>
                  </a:cubicBezTo>
                  <a:lnTo>
                    <a:pt x="1268" y="1667"/>
                  </a:lnTo>
                  <a:cubicBezTo>
                    <a:pt x="1268" y="1567"/>
                    <a:pt x="1268" y="1467"/>
                    <a:pt x="1268" y="1366"/>
                  </a:cubicBezTo>
                  <a:cubicBezTo>
                    <a:pt x="1268" y="1321"/>
                    <a:pt x="1284" y="1213"/>
                    <a:pt x="1283" y="1213"/>
                  </a:cubicBezTo>
                  <a:lnTo>
                    <a:pt x="1283" y="1213"/>
                  </a:lnTo>
                  <a:cubicBezTo>
                    <a:pt x="1283" y="1213"/>
                    <a:pt x="1279" y="1236"/>
                    <a:pt x="1268" y="1300"/>
                  </a:cubicBezTo>
                  <a:cubicBezTo>
                    <a:pt x="1268" y="1266"/>
                    <a:pt x="1268" y="1200"/>
                    <a:pt x="1302" y="1166"/>
                  </a:cubicBezTo>
                  <a:cubicBezTo>
                    <a:pt x="1335" y="1100"/>
                    <a:pt x="1335" y="1066"/>
                    <a:pt x="1335" y="1000"/>
                  </a:cubicBezTo>
                  <a:cubicBezTo>
                    <a:pt x="1359" y="976"/>
                    <a:pt x="1400" y="867"/>
                    <a:pt x="1385" y="867"/>
                  </a:cubicBezTo>
                  <a:cubicBezTo>
                    <a:pt x="1382" y="867"/>
                    <a:pt x="1375" y="873"/>
                    <a:pt x="1365" y="886"/>
                  </a:cubicBezTo>
                  <a:lnTo>
                    <a:pt x="1365" y="886"/>
                  </a:lnTo>
                  <a:cubicBezTo>
                    <a:pt x="1435" y="762"/>
                    <a:pt x="1431" y="614"/>
                    <a:pt x="1402" y="466"/>
                  </a:cubicBezTo>
                  <a:cubicBezTo>
                    <a:pt x="1326" y="164"/>
                    <a:pt x="1058" y="1"/>
                    <a:pt x="792" y="1"/>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7" name="Google Shape;2877;p39"/>
          <p:cNvGrpSpPr/>
          <p:nvPr/>
        </p:nvGrpSpPr>
        <p:grpSpPr>
          <a:xfrm flipH="1">
            <a:off x="6212057" y="2095287"/>
            <a:ext cx="178417" cy="291521"/>
            <a:chOff x="1570963" y="1098735"/>
            <a:chExt cx="246705" cy="403099"/>
          </a:xfrm>
        </p:grpSpPr>
        <p:sp>
          <p:nvSpPr>
            <p:cNvPr id="2878" name="Google Shape;2878;p39"/>
            <p:cNvSpPr/>
            <p:nvPr/>
          </p:nvSpPr>
          <p:spPr>
            <a:xfrm>
              <a:off x="1570963" y="1098735"/>
              <a:ext cx="246705" cy="403099"/>
            </a:xfrm>
            <a:custGeom>
              <a:rect b="b" l="l" r="r" t="t"/>
              <a:pathLst>
                <a:path extrusionOk="0" h="12810" w="7840">
                  <a:moveTo>
                    <a:pt x="3903" y="0"/>
                  </a:moveTo>
                  <a:cubicBezTo>
                    <a:pt x="3903" y="0"/>
                    <a:pt x="1" y="6739"/>
                    <a:pt x="1" y="8907"/>
                  </a:cubicBezTo>
                  <a:cubicBezTo>
                    <a:pt x="1" y="11075"/>
                    <a:pt x="1735" y="12810"/>
                    <a:pt x="3903" y="12810"/>
                  </a:cubicBezTo>
                  <a:cubicBezTo>
                    <a:pt x="6072" y="12810"/>
                    <a:pt x="7840" y="11075"/>
                    <a:pt x="7840" y="8907"/>
                  </a:cubicBezTo>
                  <a:cubicBezTo>
                    <a:pt x="7840" y="6739"/>
                    <a:pt x="3903" y="0"/>
                    <a:pt x="3903"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39"/>
            <p:cNvSpPr/>
            <p:nvPr/>
          </p:nvSpPr>
          <p:spPr>
            <a:xfrm>
              <a:off x="1598245" y="1334961"/>
              <a:ext cx="66176" cy="120772"/>
            </a:xfrm>
            <a:custGeom>
              <a:rect b="b" l="l" r="r" t="t"/>
              <a:pathLst>
                <a:path extrusionOk="0" h="3838" w="2103">
                  <a:moveTo>
                    <a:pt x="792" y="1"/>
                  </a:moveTo>
                  <a:cubicBezTo>
                    <a:pt x="587" y="1"/>
                    <a:pt x="384" y="96"/>
                    <a:pt x="268" y="299"/>
                  </a:cubicBezTo>
                  <a:cubicBezTo>
                    <a:pt x="134" y="633"/>
                    <a:pt x="34" y="966"/>
                    <a:pt x="34" y="1300"/>
                  </a:cubicBezTo>
                  <a:cubicBezTo>
                    <a:pt x="1" y="1600"/>
                    <a:pt x="34" y="1900"/>
                    <a:pt x="101" y="2200"/>
                  </a:cubicBezTo>
                  <a:cubicBezTo>
                    <a:pt x="268" y="2834"/>
                    <a:pt x="635" y="3368"/>
                    <a:pt x="1168" y="3768"/>
                  </a:cubicBezTo>
                  <a:cubicBezTo>
                    <a:pt x="1251" y="3809"/>
                    <a:pt x="1359" y="3838"/>
                    <a:pt x="1461" y="3838"/>
                  </a:cubicBezTo>
                  <a:cubicBezTo>
                    <a:pt x="1524" y="3838"/>
                    <a:pt x="1584" y="3827"/>
                    <a:pt x="1635" y="3802"/>
                  </a:cubicBezTo>
                  <a:cubicBezTo>
                    <a:pt x="1802" y="3768"/>
                    <a:pt x="1936" y="3668"/>
                    <a:pt x="2036" y="3535"/>
                  </a:cubicBezTo>
                  <a:cubicBezTo>
                    <a:pt x="2102" y="3401"/>
                    <a:pt x="2102" y="3235"/>
                    <a:pt x="2069" y="3068"/>
                  </a:cubicBezTo>
                  <a:cubicBezTo>
                    <a:pt x="2002" y="2901"/>
                    <a:pt x="1902" y="2768"/>
                    <a:pt x="1769" y="2701"/>
                  </a:cubicBezTo>
                  <a:lnTo>
                    <a:pt x="1769" y="2701"/>
                  </a:lnTo>
                  <a:cubicBezTo>
                    <a:pt x="1807" y="2720"/>
                    <a:pt x="1846" y="2739"/>
                    <a:pt x="1852" y="2739"/>
                  </a:cubicBezTo>
                  <a:cubicBezTo>
                    <a:pt x="1857" y="2739"/>
                    <a:pt x="1844" y="2729"/>
                    <a:pt x="1802" y="2701"/>
                  </a:cubicBezTo>
                  <a:lnTo>
                    <a:pt x="1769" y="2634"/>
                  </a:lnTo>
                  <a:lnTo>
                    <a:pt x="1635" y="2534"/>
                  </a:lnTo>
                  <a:cubicBezTo>
                    <a:pt x="1613" y="2511"/>
                    <a:pt x="1560" y="2428"/>
                    <a:pt x="1559" y="2428"/>
                  </a:cubicBezTo>
                  <a:lnTo>
                    <a:pt x="1559" y="2428"/>
                  </a:lnTo>
                  <a:cubicBezTo>
                    <a:pt x="1558" y="2428"/>
                    <a:pt x="1570" y="2447"/>
                    <a:pt x="1602" y="2501"/>
                  </a:cubicBezTo>
                  <a:lnTo>
                    <a:pt x="1502" y="2367"/>
                  </a:lnTo>
                  <a:cubicBezTo>
                    <a:pt x="1469" y="2267"/>
                    <a:pt x="1402" y="2200"/>
                    <a:pt x="1369" y="2100"/>
                  </a:cubicBezTo>
                  <a:lnTo>
                    <a:pt x="1369" y="2034"/>
                  </a:lnTo>
                  <a:cubicBezTo>
                    <a:pt x="1335" y="2000"/>
                    <a:pt x="1335" y="1934"/>
                    <a:pt x="1302" y="1867"/>
                  </a:cubicBezTo>
                  <a:cubicBezTo>
                    <a:pt x="1302" y="1800"/>
                    <a:pt x="1302" y="1767"/>
                    <a:pt x="1268" y="1700"/>
                  </a:cubicBezTo>
                  <a:lnTo>
                    <a:pt x="1268" y="1667"/>
                  </a:lnTo>
                  <a:cubicBezTo>
                    <a:pt x="1268" y="1567"/>
                    <a:pt x="1268" y="1467"/>
                    <a:pt x="1268" y="1366"/>
                  </a:cubicBezTo>
                  <a:cubicBezTo>
                    <a:pt x="1268" y="1321"/>
                    <a:pt x="1284" y="1213"/>
                    <a:pt x="1283" y="1213"/>
                  </a:cubicBezTo>
                  <a:lnTo>
                    <a:pt x="1283" y="1213"/>
                  </a:lnTo>
                  <a:cubicBezTo>
                    <a:pt x="1283" y="1213"/>
                    <a:pt x="1279" y="1236"/>
                    <a:pt x="1268" y="1300"/>
                  </a:cubicBezTo>
                  <a:cubicBezTo>
                    <a:pt x="1268" y="1266"/>
                    <a:pt x="1268" y="1200"/>
                    <a:pt x="1302" y="1166"/>
                  </a:cubicBezTo>
                  <a:cubicBezTo>
                    <a:pt x="1335" y="1100"/>
                    <a:pt x="1335" y="1066"/>
                    <a:pt x="1335" y="1000"/>
                  </a:cubicBezTo>
                  <a:cubicBezTo>
                    <a:pt x="1359" y="976"/>
                    <a:pt x="1400" y="867"/>
                    <a:pt x="1385" y="867"/>
                  </a:cubicBezTo>
                  <a:cubicBezTo>
                    <a:pt x="1382" y="867"/>
                    <a:pt x="1375" y="873"/>
                    <a:pt x="1365" y="886"/>
                  </a:cubicBezTo>
                  <a:lnTo>
                    <a:pt x="1365" y="886"/>
                  </a:lnTo>
                  <a:cubicBezTo>
                    <a:pt x="1435" y="762"/>
                    <a:pt x="1431" y="614"/>
                    <a:pt x="1402" y="466"/>
                  </a:cubicBezTo>
                  <a:cubicBezTo>
                    <a:pt x="1326" y="164"/>
                    <a:pt x="1058" y="1"/>
                    <a:pt x="792" y="1"/>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3" name="Shape 2883"/>
        <p:cNvGrpSpPr/>
        <p:nvPr/>
      </p:nvGrpSpPr>
      <p:grpSpPr>
        <a:xfrm>
          <a:off x="0" y="0"/>
          <a:ext cx="0" cy="0"/>
          <a:chOff x="0" y="0"/>
          <a:chExt cx="0" cy="0"/>
        </a:xfrm>
      </p:grpSpPr>
      <p:sp>
        <p:nvSpPr>
          <p:cNvPr id="2884" name="Google Shape;2884;p40"/>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World Diabetes Day </a:t>
            </a:r>
            <a:r>
              <a:rPr lang="en">
                <a:solidFill>
                  <a:schemeClr val="dk2"/>
                </a:solidFill>
              </a:rPr>
              <a:t>Infographics</a:t>
            </a:r>
            <a:endParaRPr/>
          </a:p>
        </p:txBody>
      </p:sp>
      <p:grpSp>
        <p:nvGrpSpPr>
          <p:cNvPr id="2885" name="Google Shape;2885;p40"/>
          <p:cNvGrpSpPr/>
          <p:nvPr/>
        </p:nvGrpSpPr>
        <p:grpSpPr>
          <a:xfrm rot="1083712">
            <a:off x="5452112" y="1524423"/>
            <a:ext cx="1068532" cy="1314472"/>
            <a:chOff x="-6040512" y="733529"/>
            <a:chExt cx="1401404" cy="1723744"/>
          </a:xfrm>
        </p:grpSpPr>
        <p:sp>
          <p:nvSpPr>
            <p:cNvPr id="2886" name="Google Shape;2886;p40"/>
            <p:cNvSpPr/>
            <p:nvPr/>
          </p:nvSpPr>
          <p:spPr>
            <a:xfrm>
              <a:off x="-5035046" y="1440650"/>
              <a:ext cx="28404" cy="21198"/>
            </a:xfrm>
            <a:custGeom>
              <a:rect b="b" l="l" r="r" t="t"/>
              <a:pathLst>
                <a:path extrusionOk="0" h="606" w="812">
                  <a:moveTo>
                    <a:pt x="444" y="0"/>
                  </a:moveTo>
                  <a:cubicBezTo>
                    <a:pt x="0" y="32"/>
                    <a:pt x="69" y="606"/>
                    <a:pt x="305" y="606"/>
                  </a:cubicBezTo>
                  <a:cubicBezTo>
                    <a:pt x="318" y="606"/>
                    <a:pt x="331" y="604"/>
                    <a:pt x="344" y="601"/>
                  </a:cubicBezTo>
                  <a:cubicBezTo>
                    <a:pt x="511" y="601"/>
                    <a:pt x="811" y="67"/>
                    <a:pt x="511" y="0"/>
                  </a:cubicBezTo>
                  <a:close/>
                </a:path>
              </a:pathLst>
            </a:custGeom>
            <a:solidFill>
              <a:srgbClr val="90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40"/>
            <p:cNvSpPr/>
            <p:nvPr/>
          </p:nvSpPr>
          <p:spPr>
            <a:xfrm>
              <a:off x="-4985690" y="1246966"/>
              <a:ext cx="59536" cy="38513"/>
            </a:xfrm>
            <a:custGeom>
              <a:rect b="b" l="l" r="r" t="t"/>
              <a:pathLst>
                <a:path extrusionOk="0" h="1101" w="1702">
                  <a:moveTo>
                    <a:pt x="734" y="0"/>
                  </a:moveTo>
                  <a:cubicBezTo>
                    <a:pt x="467" y="34"/>
                    <a:pt x="0" y="467"/>
                    <a:pt x="267" y="867"/>
                  </a:cubicBezTo>
                  <a:cubicBezTo>
                    <a:pt x="334" y="1001"/>
                    <a:pt x="501" y="1101"/>
                    <a:pt x="668" y="1101"/>
                  </a:cubicBezTo>
                  <a:cubicBezTo>
                    <a:pt x="901" y="1068"/>
                    <a:pt x="1168" y="1001"/>
                    <a:pt x="1401" y="934"/>
                  </a:cubicBezTo>
                  <a:cubicBezTo>
                    <a:pt x="1702" y="867"/>
                    <a:pt x="1635" y="434"/>
                    <a:pt x="1468" y="200"/>
                  </a:cubicBezTo>
                  <a:cubicBezTo>
                    <a:pt x="1368" y="67"/>
                    <a:pt x="1201" y="0"/>
                    <a:pt x="1068" y="0"/>
                  </a:cubicBezTo>
                  <a:close/>
                </a:path>
              </a:pathLst>
            </a:custGeom>
            <a:solidFill>
              <a:srgbClr val="90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40"/>
            <p:cNvSpPr/>
            <p:nvPr/>
          </p:nvSpPr>
          <p:spPr>
            <a:xfrm>
              <a:off x="-5170034" y="1329798"/>
              <a:ext cx="135373" cy="84057"/>
            </a:xfrm>
            <a:custGeom>
              <a:rect b="b" l="l" r="r" t="t"/>
              <a:pathLst>
                <a:path extrusionOk="0" h="2403" w="3870">
                  <a:moveTo>
                    <a:pt x="1234" y="1"/>
                  </a:moveTo>
                  <a:cubicBezTo>
                    <a:pt x="934" y="1"/>
                    <a:pt x="701" y="201"/>
                    <a:pt x="701" y="501"/>
                  </a:cubicBezTo>
                  <a:cubicBezTo>
                    <a:pt x="667" y="935"/>
                    <a:pt x="434" y="834"/>
                    <a:pt x="567" y="1235"/>
                  </a:cubicBezTo>
                  <a:cubicBezTo>
                    <a:pt x="667" y="1668"/>
                    <a:pt x="0" y="1768"/>
                    <a:pt x="100" y="1969"/>
                  </a:cubicBezTo>
                  <a:cubicBezTo>
                    <a:pt x="100" y="2035"/>
                    <a:pt x="133" y="2069"/>
                    <a:pt x="200" y="2069"/>
                  </a:cubicBezTo>
                  <a:cubicBezTo>
                    <a:pt x="211" y="2072"/>
                    <a:pt x="224" y="2074"/>
                    <a:pt x="239" y="2074"/>
                  </a:cubicBezTo>
                  <a:cubicBezTo>
                    <a:pt x="359" y="2074"/>
                    <a:pt x="589" y="1969"/>
                    <a:pt x="767" y="1969"/>
                  </a:cubicBezTo>
                  <a:cubicBezTo>
                    <a:pt x="1067" y="1969"/>
                    <a:pt x="701" y="2369"/>
                    <a:pt x="1067" y="2402"/>
                  </a:cubicBezTo>
                  <a:cubicBezTo>
                    <a:pt x="1434" y="2369"/>
                    <a:pt x="1768" y="2169"/>
                    <a:pt x="2001" y="1902"/>
                  </a:cubicBezTo>
                  <a:cubicBezTo>
                    <a:pt x="2068" y="1768"/>
                    <a:pt x="2202" y="1702"/>
                    <a:pt x="2368" y="1702"/>
                  </a:cubicBezTo>
                  <a:cubicBezTo>
                    <a:pt x="2468" y="1735"/>
                    <a:pt x="2602" y="1768"/>
                    <a:pt x="2702" y="1869"/>
                  </a:cubicBezTo>
                  <a:cubicBezTo>
                    <a:pt x="2902" y="2002"/>
                    <a:pt x="3136" y="2069"/>
                    <a:pt x="3369" y="2069"/>
                  </a:cubicBezTo>
                  <a:cubicBezTo>
                    <a:pt x="3603" y="2069"/>
                    <a:pt x="3803" y="2002"/>
                    <a:pt x="3836" y="1902"/>
                  </a:cubicBezTo>
                  <a:cubicBezTo>
                    <a:pt x="3869" y="1635"/>
                    <a:pt x="3036" y="1535"/>
                    <a:pt x="3069" y="1268"/>
                  </a:cubicBezTo>
                  <a:cubicBezTo>
                    <a:pt x="3136" y="1001"/>
                    <a:pt x="2268" y="801"/>
                    <a:pt x="2001" y="634"/>
                  </a:cubicBezTo>
                  <a:cubicBezTo>
                    <a:pt x="1735" y="468"/>
                    <a:pt x="1301" y="401"/>
                    <a:pt x="1301" y="134"/>
                  </a:cubicBezTo>
                  <a:cubicBezTo>
                    <a:pt x="1334" y="67"/>
                    <a:pt x="1268" y="1"/>
                    <a:pt x="1234" y="1"/>
                  </a:cubicBezTo>
                  <a:close/>
                </a:path>
              </a:pathLst>
            </a:custGeom>
            <a:solidFill>
              <a:srgbClr val="90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40"/>
            <p:cNvSpPr/>
            <p:nvPr/>
          </p:nvSpPr>
          <p:spPr>
            <a:xfrm>
              <a:off x="-5111198" y="1419592"/>
              <a:ext cx="48377" cy="24801"/>
            </a:xfrm>
            <a:custGeom>
              <a:rect b="b" l="l" r="r" t="t"/>
              <a:pathLst>
                <a:path extrusionOk="0" h="709" w="1383">
                  <a:moveTo>
                    <a:pt x="1218" y="0"/>
                  </a:moveTo>
                  <a:cubicBezTo>
                    <a:pt x="884" y="0"/>
                    <a:pt x="1" y="412"/>
                    <a:pt x="386" y="669"/>
                  </a:cubicBezTo>
                  <a:cubicBezTo>
                    <a:pt x="420" y="703"/>
                    <a:pt x="486" y="703"/>
                    <a:pt x="553" y="703"/>
                  </a:cubicBezTo>
                  <a:cubicBezTo>
                    <a:pt x="574" y="706"/>
                    <a:pt x="596" y="708"/>
                    <a:pt x="618" y="708"/>
                  </a:cubicBezTo>
                  <a:cubicBezTo>
                    <a:pt x="973" y="708"/>
                    <a:pt x="1383" y="226"/>
                    <a:pt x="1320" y="69"/>
                  </a:cubicBezTo>
                  <a:cubicBezTo>
                    <a:pt x="1320" y="35"/>
                    <a:pt x="1287" y="2"/>
                    <a:pt x="1253" y="2"/>
                  </a:cubicBezTo>
                  <a:cubicBezTo>
                    <a:pt x="1242" y="1"/>
                    <a:pt x="1231" y="0"/>
                    <a:pt x="1218" y="0"/>
                  </a:cubicBezTo>
                  <a:close/>
                </a:path>
              </a:pathLst>
            </a:custGeom>
            <a:solidFill>
              <a:srgbClr val="90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40"/>
            <p:cNvSpPr/>
            <p:nvPr/>
          </p:nvSpPr>
          <p:spPr>
            <a:xfrm>
              <a:off x="-6040512" y="972128"/>
              <a:ext cx="1401404" cy="1485146"/>
            </a:xfrm>
            <a:custGeom>
              <a:rect b="b" l="l" r="r" t="t"/>
              <a:pathLst>
                <a:path extrusionOk="0" h="42457" w="40063">
                  <a:moveTo>
                    <a:pt x="12136" y="0"/>
                  </a:moveTo>
                  <a:cubicBezTo>
                    <a:pt x="11156" y="0"/>
                    <a:pt x="10239" y="625"/>
                    <a:pt x="9908" y="1619"/>
                  </a:cubicBezTo>
                  <a:lnTo>
                    <a:pt x="368" y="30707"/>
                  </a:lnTo>
                  <a:cubicBezTo>
                    <a:pt x="1" y="31874"/>
                    <a:pt x="568" y="33142"/>
                    <a:pt x="1735" y="33609"/>
                  </a:cubicBezTo>
                  <a:lnTo>
                    <a:pt x="22850" y="42282"/>
                  </a:lnTo>
                  <a:cubicBezTo>
                    <a:pt x="23146" y="42400"/>
                    <a:pt x="23451" y="42456"/>
                    <a:pt x="23749" y="42456"/>
                  </a:cubicBezTo>
                  <a:cubicBezTo>
                    <a:pt x="24628" y="42456"/>
                    <a:pt x="25454" y="41969"/>
                    <a:pt x="25852" y="41148"/>
                  </a:cubicBezTo>
                  <a:lnTo>
                    <a:pt x="39462" y="13728"/>
                  </a:lnTo>
                  <a:cubicBezTo>
                    <a:pt x="40063" y="12494"/>
                    <a:pt x="39495" y="11026"/>
                    <a:pt x="38228" y="10492"/>
                  </a:cubicBezTo>
                  <a:lnTo>
                    <a:pt x="13043" y="185"/>
                  </a:lnTo>
                  <a:cubicBezTo>
                    <a:pt x="12745" y="59"/>
                    <a:pt x="12437" y="0"/>
                    <a:pt x="12136"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40"/>
            <p:cNvSpPr/>
            <p:nvPr/>
          </p:nvSpPr>
          <p:spPr>
            <a:xfrm>
              <a:off x="-5760462" y="1183232"/>
              <a:ext cx="927670" cy="754169"/>
            </a:xfrm>
            <a:custGeom>
              <a:rect b="b" l="l" r="r" t="t"/>
              <a:pathLst>
                <a:path extrusionOk="0" h="21560" w="26520">
                  <a:moveTo>
                    <a:pt x="5634" y="0"/>
                  </a:moveTo>
                  <a:cubicBezTo>
                    <a:pt x="4898" y="0"/>
                    <a:pt x="4203" y="464"/>
                    <a:pt x="3970" y="1188"/>
                  </a:cubicBezTo>
                  <a:lnTo>
                    <a:pt x="301" y="12096"/>
                  </a:lnTo>
                  <a:cubicBezTo>
                    <a:pt x="0" y="12963"/>
                    <a:pt x="434" y="13897"/>
                    <a:pt x="1268" y="14264"/>
                  </a:cubicBezTo>
                  <a:lnTo>
                    <a:pt x="18814" y="21436"/>
                  </a:lnTo>
                  <a:cubicBezTo>
                    <a:pt x="19022" y="21520"/>
                    <a:pt x="19239" y="21559"/>
                    <a:pt x="19453" y="21559"/>
                  </a:cubicBezTo>
                  <a:cubicBezTo>
                    <a:pt x="20096" y="21559"/>
                    <a:pt x="20715" y="21203"/>
                    <a:pt x="21015" y="20602"/>
                  </a:cubicBezTo>
                  <a:lnTo>
                    <a:pt x="26052" y="10262"/>
                  </a:lnTo>
                  <a:cubicBezTo>
                    <a:pt x="26519" y="9328"/>
                    <a:pt x="26086" y="8260"/>
                    <a:pt x="25152" y="7860"/>
                  </a:cubicBezTo>
                  <a:lnTo>
                    <a:pt x="6271" y="121"/>
                  </a:lnTo>
                  <a:cubicBezTo>
                    <a:pt x="6062" y="39"/>
                    <a:pt x="5846" y="0"/>
                    <a:pt x="5634"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40"/>
            <p:cNvSpPr/>
            <p:nvPr/>
          </p:nvSpPr>
          <p:spPr>
            <a:xfrm>
              <a:off x="-5649610" y="1299471"/>
              <a:ext cx="550760" cy="479611"/>
            </a:xfrm>
            <a:custGeom>
              <a:rect b="b" l="l" r="r" t="t"/>
              <a:pathLst>
                <a:path extrusionOk="0" h="13711" w="15745">
                  <a:moveTo>
                    <a:pt x="10875" y="0"/>
                  </a:moveTo>
                  <a:lnTo>
                    <a:pt x="0" y="11709"/>
                  </a:lnTo>
                  <a:lnTo>
                    <a:pt x="4870" y="13710"/>
                  </a:lnTo>
                  <a:lnTo>
                    <a:pt x="15745" y="2002"/>
                  </a:lnTo>
                  <a:lnTo>
                    <a:pt x="10875" y="0"/>
                  </a:ln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40"/>
            <p:cNvSpPr/>
            <p:nvPr/>
          </p:nvSpPr>
          <p:spPr>
            <a:xfrm>
              <a:off x="-5408073" y="1398639"/>
              <a:ext cx="490105" cy="453935"/>
            </a:xfrm>
            <a:custGeom>
              <a:rect b="b" l="l" r="r" t="t"/>
              <a:pathLst>
                <a:path extrusionOk="0" h="12977" w="14011">
                  <a:moveTo>
                    <a:pt x="10875" y="1"/>
                  </a:moveTo>
                  <a:lnTo>
                    <a:pt x="0" y="11709"/>
                  </a:lnTo>
                  <a:lnTo>
                    <a:pt x="3136" y="12977"/>
                  </a:lnTo>
                  <a:lnTo>
                    <a:pt x="14010" y="1268"/>
                  </a:lnTo>
                  <a:lnTo>
                    <a:pt x="10875" y="1"/>
                  </a:ln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40"/>
            <p:cNvSpPr/>
            <p:nvPr/>
          </p:nvSpPr>
          <p:spPr>
            <a:xfrm>
              <a:off x="-5632120" y="1905044"/>
              <a:ext cx="262560" cy="252066"/>
            </a:xfrm>
            <a:custGeom>
              <a:rect b="b" l="l" r="r" t="t"/>
              <a:pathLst>
                <a:path extrusionOk="0" h="7206" w="7506">
                  <a:moveTo>
                    <a:pt x="2035" y="1"/>
                  </a:moveTo>
                  <a:lnTo>
                    <a:pt x="1" y="4971"/>
                  </a:lnTo>
                  <a:lnTo>
                    <a:pt x="5471" y="7206"/>
                  </a:lnTo>
                  <a:lnTo>
                    <a:pt x="7506" y="2236"/>
                  </a:lnTo>
                  <a:lnTo>
                    <a:pt x="2035" y="1"/>
                  </a:lnTo>
                  <a:close/>
                </a:path>
              </a:pathLst>
            </a:custGeom>
            <a:solidFill>
              <a:srgbClr val="103C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40"/>
            <p:cNvSpPr/>
            <p:nvPr/>
          </p:nvSpPr>
          <p:spPr>
            <a:xfrm>
              <a:off x="-5385931" y="2006556"/>
              <a:ext cx="271935" cy="248988"/>
            </a:xfrm>
            <a:custGeom>
              <a:rect b="b" l="l" r="r" t="t"/>
              <a:pathLst>
                <a:path extrusionOk="0" h="7118" w="7774">
                  <a:moveTo>
                    <a:pt x="2036" y="1"/>
                  </a:moveTo>
                  <a:lnTo>
                    <a:pt x="1" y="4938"/>
                  </a:lnTo>
                  <a:lnTo>
                    <a:pt x="5171" y="7072"/>
                  </a:lnTo>
                  <a:cubicBezTo>
                    <a:pt x="5255" y="7103"/>
                    <a:pt x="5344" y="7118"/>
                    <a:pt x="5433" y="7118"/>
                  </a:cubicBezTo>
                  <a:cubicBezTo>
                    <a:pt x="5734" y="7118"/>
                    <a:pt x="6036" y="6948"/>
                    <a:pt x="6139" y="6639"/>
                  </a:cubicBezTo>
                  <a:lnTo>
                    <a:pt x="7606" y="3070"/>
                  </a:lnTo>
                  <a:cubicBezTo>
                    <a:pt x="7773" y="2703"/>
                    <a:pt x="7573" y="2269"/>
                    <a:pt x="7206" y="2102"/>
                  </a:cubicBezTo>
                  <a:lnTo>
                    <a:pt x="2036" y="1"/>
                  </a:lnTo>
                  <a:close/>
                </a:path>
              </a:pathLst>
            </a:custGeom>
            <a:solidFill>
              <a:srgbClr val="103C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40"/>
            <p:cNvSpPr/>
            <p:nvPr/>
          </p:nvSpPr>
          <p:spPr>
            <a:xfrm>
              <a:off x="-5886495" y="1807135"/>
              <a:ext cx="270745" cy="249652"/>
            </a:xfrm>
            <a:custGeom>
              <a:rect b="b" l="l" r="r" t="t"/>
              <a:pathLst>
                <a:path extrusionOk="0" h="7137" w="7740">
                  <a:moveTo>
                    <a:pt x="2289" y="0"/>
                  </a:moveTo>
                  <a:cubicBezTo>
                    <a:pt x="1995" y="0"/>
                    <a:pt x="1725" y="168"/>
                    <a:pt x="1602" y="465"/>
                  </a:cubicBezTo>
                  <a:lnTo>
                    <a:pt x="134" y="4034"/>
                  </a:lnTo>
                  <a:cubicBezTo>
                    <a:pt x="1" y="4401"/>
                    <a:pt x="168" y="4868"/>
                    <a:pt x="568" y="5001"/>
                  </a:cubicBezTo>
                  <a:lnTo>
                    <a:pt x="5738" y="7136"/>
                  </a:lnTo>
                  <a:lnTo>
                    <a:pt x="7740" y="2166"/>
                  </a:lnTo>
                  <a:lnTo>
                    <a:pt x="2603" y="64"/>
                  </a:lnTo>
                  <a:cubicBezTo>
                    <a:pt x="2498" y="21"/>
                    <a:pt x="2392" y="0"/>
                    <a:pt x="2289" y="0"/>
                  </a:cubicBezTo>
                  <a:close/>
                </a:path>
              </a:pathLst>
            </a:custGeom>
            <a:solidFill>
              <a:srgbClr val="103C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40"/>
            <p:cNvSpPr/>
            <p:nvPr/>
          </p:nvSpPr>
          <p:spPr>
            <a:xfrm>
              <a:off x="-5305407" y="1103443"/>
              <a:ext cx="297575" cy="175040"/>
            </a:xfrm>
            <a:custGeom>
              <a:rect b="b" l="l" r="r" t="t"/>
              <a:pathLst>
                <a:path extrusionOk="0" h="5004" w="8507">
                  <a:moveTo>
                    <a:pt x="734" y="0"/>
                  </a:moveTo>
                  <a:lnTo>
                    <a:pt x="1" y="1802"/>
                  </a:lnTo>
                  <a:lnTo>
                    <a:pt x="7773" y="5004"/>
                  </a:lnTo>
                  <a:lnTo>
                    <a:pt x="8507" y="3203"/>
                  </a:lnTo>
                  <a:lnTo>
                    <a:pt x="734" y="0"/>
                  </a:ln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40"/>
            <p:cNvSpPr/>
            <p:nvPr/>
          </p:nvSpPr>
          <p:spPr>
            <a:xfrm>
              <a:off x="-5238910" y="733529"/>
              <a:ext cx="350115" cy="464464"/>
            </a:xfrm>
            <a:custGeom>
              <a:rect b="b" l="l" r="r" t="t"/>
              <a:pathLst>
                <a:path extrusionOk="0" h="13278" w="10009">
                  <a:moveTo>
                    <a:pt x="4538" y="1"/>
                  </a:moveTo>
                  <a:lnTo>
                    <a:pt x="1" y="11042"/>
                  </a:lnTo>
                  <a:lnTo>
                    <a:pt x="5472" y="13277"/>
                  </a:lnTo>
                  <a:lnTo>
                    <a:pt x="10008" y="2236"/>
                  </a:lnTo>
                  <a:lnTo>
                    <a:pt x="4538" y="1"/>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9" name="Google Shape;2899;p40"/>
          <p:cNvGrpSpPr/>
          <p:nvPr/>
        </p:nvGrpSpPr>
        <p:grpSpPr>
          <a:xfrm>
            <a:off x="6499458" y="1750542"/>
            <a:ext cx="1308986" cy="3623752"/>
            <a:chOff x="6358316" y="756641"/>
            <a:chExt cx="1667923" cy="4618010"/>
          </a:xfrm>
        </p:grpSpPr>
        <p:grpSp>
          <p:nvGrpSpPr>
            <p:cNvPr id="2900" name="Google Shape;2900;p40"/>
            <p:cNvGrpSpPr/>
            <p:nvPr/>
          </p:nvGrpSpPr>
          <p:grpSpPr>
            <a:xfrm flipH="1">
              <a:off x="6363558" y="756641"/>
              <a:ext cx="1662681" cy="4618010"/>
              <a:chOff x="1183630" y="885542"/>
              <a:chExt cx="1787637" cy="4965068"/>
            </a:xfrm>
          </p:grpSpPr>
          <p:sp>
            <p:nvSpPr>
              <p:cNvPr id="2901" name="Google Shape;2901;p40"/>
              <p:cNvSpPr/>
              <p:nvPr/>
            </p:nvSpPr>
            <p:spPr>
              <a:xfrm>
                <a:off x="2034070" y="2216492"/>
                <a:ext cx="21870" cy="32758"/>
              </a:xfrm>
              <a:custGeom>
                <a:rect b="b" l="l" r="r" t="t"/>
                <a:pathLst>
                  <a:path extrusionOk="0" h="1041" w="695">
                    <a:moveTo>
                      <a:pt x="537" y="1"/>
                    </a:moveTo>
                    <a:cubicBezTo>
                      <a:pt x="459" y="1"/>
                      <a:pt x="441" y="153"/>
                      <a:pt x="228" y="305"/>
                    </a:cubicBezTo>
                    <a:cubicBezTo>
                      <a:pt x="0" y="435"/>
                      <a:pt x="216" y="1040"/>
                      <a:pt x="443" y="1040"/>
                    </a:cubicBezTo>
                    <a:cubicBezTo>
                      <a:pt x="449" y="1040"/>
                      <a:pt x="455" y="1040"/>
                      <a:pt x="461" y="1039"/>
                    </a:cubicBezTo>
                    <a:cubicBezTo>
                      <a:pt x="695" y="972"/>
                      <a:pt x="661" y="5"/>
                      <a:pt x="561" y="5"/>
                    </a:cubicBezTo>
                    <a:cubicBezTo>
                      <a:pt x="552" y="2"/>
                      <a:pt x="545" y="1"/>
                      <a:pt x="537" y="1"/>
                    </a:cubicBezTo>
                    <a:close/>
                  </a:path>
                </a:pathLst>
              </a:custGeom>
              <a:solidFill>
                <a:srgbClr val="90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40"/>
              <p:cNvSpPr/>
              <p:nvPr/>
            </p:nvSpPr>
            <p:spPr>
              <a:xfrm>
                <a:off x="1927616" y="2281850"/>
                <a:ext cx="18755" cy="11423"/>
              </a:xfrm>
              <a:custGeom>
                <a:rect b="b" l="l" r="r" t="t"/>
                <a:pathLst>
                  <a:path extrusionOk="0" h="363" w="596">
                    <a:moveTo>
                      <a:pt x="447" y="0"/>
                    </a:moveTo>
                    <a:cubicBezTo>
                      <a:pt x="273" y="0"/>
                      <a:pt x="1" y="214"/>
                      <a:pt x="75" y="263"/>
                    </a:cubicBezTo>
                    <a:cubicBezTo>
                      <a:pt x="179" y="328"/>
                      <a:pt x="284" y="363"/>
                      <a:pt x="370" y="363"/>
                    </a:cubicBezTo>
                    <a:cubicBezTo>
                      <a:pt x="504" y="363"/>
                      <a:pt x="595" y="279"/>
                      <a:pt x="575" y="96"/>
                    </a:cubicBezTo>
                    <a:cubicBezTo>
                      <a:pt x="558" y="27"/>
                      <a:pt x="509" y="0"/>
                      <a:pt x="447" y="0"/>
                    </a:cubicBezTo>
                    <a:close/>
                  </a:path>
                </a:pathLst>
              </a:custGeom>
              <a:solidFill>
                <a:srgbClr val="90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40"/>
              <p:cNvSpPr/>
              <p:nvPr/>
            </p:nvSpPr>
            <p:spPr>
              <a:xfrm>
                <a:off x="2284615" y="2367536"/>
                <a:ext cx="52551" cy="11958"/>
              </a:xfrm>
              <a:custGeom>
                <a:rect b="b" l="l" r="r" t="t"/>
                <a:pathLst>
                  <a:path extrusionOk="0" h="380" w="1670">
                    <a:moveTo>
                      <a:pt x="315" y="1"/>
                    </a:moveTo>
                    <a:cubicBezTo>
                      <a:pt x="161" y="1"/>
                      <a:pt x="0" y="149"/>
                      <a:pt x="105" y="175"/>
                    </a:cubicBezTo>
                    <a:cubicBezTo>
                      <a:pt x="371" y="275"/>
                      <a:pt x="638" y="342"/>
                      <a:pt x="905" y="375"/>
                    </a:cubicBezTo>
                    <a:cubicBezTo>
                      <a:pt x="935" y="378"/>
                      <a:pt x="966" y="380"/>
                      <a:pt x="996" y="380"/>
                    </a:cubicBezTo>
                    <a:cubicBezTo>
                      <a:pt x="1312" y="380"/>
                      <a:pt x="1669" y="236"/>
                      <a:pt x="1639" y="175"/>
                    </a:cubicBezTo>
                    <a:cubicBezTo>
                      <a:pt x="1639" y="146"/>
                      <a:pt x="1622" y="136"/>
                      <a:pt x="1594" y="136"/>
                    </a:cubicBezTo>
                    <a:cubicBezTo>
                      <a:pt x="1547" y="136"/>
                      <a:pt x="1472" y="161"/>
                      <a:pt x="1400" y="161"/>
                    </a:cubicBezTo>
                    <a:cubicBezTo>
                      <a:pt x="1367" y="161"/>
                      <a:pt x="1335" y="156"/>
                      <a:pt x="1305" y="142"/>
                    </a:cubicBezTo>
                    <a:cubicBezTo>
                      <a:pt x="1261" y="108"/>
                      <a:pt x="1168" y="101"/>
                      <a:pt x="1058" y="101"/>
                    </a:cubicBezTo>
                    <a:cubicBezTo>
                      <a:pt x="970" y="101"/>
                      <a:pt x="871" y="106"/>
                      <a:pt x="777" y="106"/>
                    </a:cubicBezTo>
                    <a:cubicBezTo>
                      <a:pt x="636" y="106"/>
                      <a:pt x="505" y="95"/>
                      <a:pt x="438" y="42"/>
                    </a:cubicBezTo>
                    <a:cubicBezTo>
                      <a:pt x="402" y="13"/>
                      <a:pt x="359" y="1"/>
                      <a:pt x="315" y="1"/>
                    </a:cubicBezTo>
                    <a:close/>
                  </a:path>
                </a:pathLst>
              </a:custGeom>
              <a:solidFill>
                <a:srgbClr val="90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40"/>
              <p:cNvSpPr/>
              <p:nvPr/>
            </p:nvSpPr>
            <p:spPr>
              <a:xfrm>
                <a:off x="2435879" y="2363508"/>
                <a:ext cx="44652" cy="22814"/>
              </a:xfrm>
              <a:custGeom>
                <a:rect b="b" l="l" r="r" t="t"/>
                <a:pathLst>
                  <a:path extrusionOk="0" h="725" w="1419">
                    <a:moveTo>
                      <a:pt x="1355" y="0"/>
                    </a:moveTo>
                    <a:cubicBezTo>
                      <a:pt x="1333" y="0"/>
                      <a:pt x="1303" y="11"/>
                      <a:pt x="1268" y="36"/>
                    </a:cubicBezTo>
                    <a:cubicBezTo>
                      <a:pt x="1035" y="203"/>
                      <a:pt x="768" y="270"/>
                      <a:pt x="501" y="270"/>
                    </a:cubicBezTo>
                    <a:cubicBezTo>
                      <a:pt x="134" y="270"/>
                      <a:pt x="1" y="537"/>
                      <a:pt x="234" y="670"/>
                    </a:cubicBezTo>
                    <a:cubicBezTo>
                      <a:pt x="304" y="709"/>
                      <a:pt x="382" y="724"/>
                      <a:pt x="462" y="724"/>
                    </a:cubicBezTo>
                    <a:cubicBezTo>
                      <a:pt x="726" y="724"/>
                      <a:pt x="1002" y="555"/>
                      <a:pt x="1002" y="503"/>
                    </a:cubicBezTo>
                    <a:cubicBezTo>
                      <a:pt x="1002" y="403"/>
                      <a:pt x="1102" y="203"/>
                      <a:pt x="1268" y="136"/>
                    </a:cubicBezTo>
                    <a:cubicBezTo>
                      <a:pt x="1417" y="87"/>
                      <a:pt x="1419" y="0"/>
                      <a:pt x="1355" y="0"/>
                    </a:cubicBezTo>
                    <a:close/>
                  </a:path>
                </a:pathLst>
              </a:custGeom>
              <a:solidFill>
                <a:srgbClr val="90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40"/>
              <p:cNvSpPr/>
              <p:nvPr/>
            </p:nvSpPr>
            <p:spPr>
              <a:xfrm>
                <a:off x="1704259" y="1937501"/>
                <a:ext cx="88203" cy="90217"/>
              </a:xfrm>
              <a:custGeom>
                <a:rect b="b" l="l" r="r" t="t"/>
                <a:pathLst>
                  <a:path extrusionOk="0" h="2867" w="2803">
                    <a:moveTo>
                      <a:pt x="2208" y="1"/>
                    </a:moveTo>
                    <a:cubicBezTo>
                      <a:pt x="2028" y="1"/>
                      <a:pt x="1848" y="198"/>
                      <a:pt x="1669" y="198"/>
                    </a:cubicBezTo>
                    <a:lnTo>
                      <a:pt x="1602" y="198"/>
                    </a:lnTo>
                    <a:cubicBezTo>
                      <a:pt x="1505" y="157"/>
                      <a:pt x="1397" y="132"/>
                      <a:pt x="1301" y="132"/>
                    </a:cubicBezTo>
                    <a:cubicBezTo>
                      <a:pt x="1166" y="132"/>
                      <a:pt x="1055" y="181"/>
                      <a:pt x="1035" y="298"/>
                    </a:cubicBezTo>
                    <a:cubicBezTo>
                      <a:pt x="1035" y="498"/>
                      <a:pt x="1302" y="432"/>
                      <a:pt x="1302" y="565"/>
                    </a:cubicBezTo>
                    <a:cubicBezTo>
                      <a:pt x="1302" y="698"/>
                      <a:pt x="1035" y="665"/>
                      <a:pt x="868" y="798"/>
                    </a:cubicBezTo>
                    <a:cubicBezTo>
                      <a:pt x="821" y="830"/>
                      <a:pt x="775" y="841"/>
                      <a:pt x="728" y="841"/>
                    </a:cubicBezTo>
                    <a:cubicBezTo>
                      <a:pt x="612" y="841"/>
                      <a:pt x="496" y="773"/>
                      <a:pt x="380" y="773"/>
                    </a:cubicBezTo>
                    <a:cubicBezTo>
                      <a:pt x="342" y="773"/>
                      <a:pt x="305" y="780"/>
                      <a:pt x="268" y="798"/>
                    </a:cubicBezTo>
                    <a:cubicBezTo>
                      <a:pt x="68" y="865"/>
                      <a:pt x="468" y="999"/>
                      <a:pt x="335" y="1199"/>
                    </a:cubicBezTo>
                    <a:cubicBezTo>
                      <a:pt x="201" y="1399"/>
                      <a:pt x="335" y="1399"/>
                      <a:pt x="601" y="1599"/>
                    </a:cubicBezTo>
                    <a:cubicBezTo>
                      <a:pt x="835" y="1799"/>
                      <a:pt x="435" y="1833"/>
                      <a:pt x="435" y="2066"/>
                    </a:cubicBezTo>
                    <a:cubicBezTo>
                      <a:pt x="435" y="2300"/>
                      <a:pt x="134" y="2266"/>
                      <a:pt x="68" y="2433"/>
                    </a:cubicBezTo>
                    <a:cubicBezTo>
                      <a:pt x="1" y="2566"/>
                      <a:pt x="335" y="2867"/>
                      <a:pt x="635" y="2867"/>
                    </a:cubicBezTo>
                    <a:cubicBezTo>
                      <a:pt x="968" y="2833"/>
                      <a:pt x="1302" y="2700"/>
                      <a:pt x="1569" y="2466"/>
                    </a:cubicBezTo>
                    <a:cubicBezTo>
                      <a:pt x="1667" y="2368"/>
                      <a:pt x="1752" y="2342"/>
                      <a:pt x="1832" y="2342"/>
                    </a:cubicBezTo>
                    <a:cubicBezTo>
                      <a:pt x="1919" y="2342"/>
                      <a:pt x="2000" y="2373"/>
                      <a:pt x="2086" y="2373"/>
                    </a:cubicBezTo>
                    <a:cubicBezTo>
                      <a:pt x="2134" y="2373"/>
                      <a:pt x="2183" y="2363"/>
                      <a:pt x="2236" y="2333"/>
                    </a:cubicBezTo>
                    <a:cubicBezTo>
                      <a:pt x="2503" y="2199"/>
                      <a:pt x="2336" y="1232"/>
                      <a:pt x="2236" y="1032"/>
                    </a:cubicBezTo>
                    <a:cubicBezTo>
                      <a:pt x="2236" y="1032"/>
                      <a:pt x="2236" y="999"/>
                      <a:pt x="2236" y="965"/>
                    </a:cubicBezTo>
                    <a:cubicBezTo>
                      <a:pt x="2269" y="865"/>
                      <a:pt x="2536" y="832"/>
                      <a:pt x="2670" y="698"/>
                    </a:cubicBezTo>
                    <a:cubicBezTo>
                      <a:pt x="2803" y="565"/>
                      <a:pt x="2569" y="265"/>
                      <a:pt x="2369" y="65"/>
                    </a:cubicBezTo>
                    <a:cubicBezTo>
                      <a:pt x="2315" y="18"/>
                      <a:pt x="2262" y="1"/>
                      <a:pt x="2208" y="1"/>
                    </a:cubicBezTo>
                    <a:close/>
                  </a:path>
                </a:pathLst>
              </a:custGeom>
              <a:solidFill>
                <a:srgbClr val="90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40"/>
              <p:cNvSpPr/>
              <p:nvPr/>
            </p:nvSpPr>
            <p:spPr>
              <a:xfrm>
                <a:off x="1760303" y="1858329"/>
                <a:ext cx="18534" cy="16143"/>
              </a:xfrm>
              <a:custGeom>
                <a:rect b="b" l="l" r="r" t="t"/>
                <a:pathLst>
                  <a:path extrusionOk="0" h="513" w="589">
                    <a:moveTo>
                      <a:pt x="486" y="1"/>
                    </a:moveTo>
                    <a:cubicBezTo>
                      <a:pt x="330" y="1"/>
                      <a:pt x="1" y="512"/>
                      <a:pt x="155" y="512"/>
                    </a:cubicBezTo>
                    <a:cubicBezTo>
                      <a:pt x="288" y="512"/>
                      <a:pt x="588" y="112"/>
                      <a:pt x="522" y="12"/>
                    </a:cubicBezTo>
                    <a:cubicBezTo>
                      <a:pt x="511" y="4"/>
                      <a:pt x="500" y="1"/>
                      <a:pt x="486" y="1"/>
                    </a:cubicBezTo>
                    <a:close/>
                  </a:path>
                </a:pathLst>
              </a:custGeom>
              <a:solidFill>
                <a:srgbClr val="90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40"/>
              <p:cNvSpPr/>
              <p:nvPr/>
            </p:nvSpPr>
            <p:spPr>
              <a:xfrm>
                <a:off x="1766219" y="1847410"/>
                <a:ext cx="154065" cy="215710"/>
              </a:xfrm>
              <a:custGeom>
                <a:rect b="b" l="l" r="r" t="t"/>
                <a:pathLst>
                  <a:path extrusionOk="0" h="6855" w="4896">
                    <a:moveTo>
                      <a:pt x="2055" y="1"/>
                    </a:moveTo>
                    <a:cubicBezTo>
                      <a:pt x="1988" y="1"/>
                      <a:pt x="1951" y="170"/>
                      <a:pt x="1868" y="226"/>
                    </a:cubicBezTo>
                    <a:cubicBezTo>
                      <a:pt x="1768" y="259"/>
                      <a:pt x="1668" y="276"/>
                      <a:pt x="1568" y="276"/>
                    </a:cubicBezTo>
                    <a:cubicBezTo>
                      <a:pt x="1468" y="276"/>
                      <a:pt x="1368" y="259"/>
                      <a:pt x="1268" y="226"/>
                    </a:cubicBezTo>
                    <a:cubicBezTo>
                      <a:pt x="1256" y="224"/>
                      <a:pt x="1245" y="224"/>
                      <a:pt x="1234" y="224"/>
                    </a:cubicBezTo>
                    <a:cubicBezTo>
                      <a:pt x="992" y="224"/>
                      <a:pt x="902" y="565"/>
                      <a:pt x="934" y="693"/>
                    </a:cubicBezTo>
                    <a:cubicBezTo>
                      <a:pt x="934" y="859"/>
                      <a:pt x="634" y="960"/>
                      <a:pt x="667" y="1093"/>
                    </a:cubicBezTo>
                    <a:cubicBezTo>
                      <a:pt x="719" y="1170"/>
                      <a:pt x="670" y="1248"/>
                      <a:pt x="600" y="1248"/>
                    </a:cubicBezTo>
                    <a:cubicBezTo>
                      <a:pt x="579" y="1248"/>
                      <a:pt x="556" y="1241"/>
                      <a:pt x="534" y="1226"/>
                    </a:cubicBezTo>
                    <a:cubicBezTo>
                      <a:pt x="483" y="1176"/>
                      <a:pt x="394" y="1048"/>
                      <a:pt x="281" y="1048"/>
                    </a:cubicBezTo>
                    <a:cubicBezTo>
                      <a:pt x="245" y="1048"/>
                      <a:pt x="207" y="1061"/>
                      <a:pt x="167" y="1093"/>
                    </a:cubicBezTo>
                    <a:cubicBezTo>
                      <a:pt x="0" y="1226"/>
                      <a:pt x="367" y="1393"/>
                      <a:pt x="600" y="1427"/>
                    </a:cubicBezTo>
                    <a:cubicBezTo>
                      <a:pt x="801" y="1460"/>
                      <a:pt x="434" y="1593"/>
                      <a:pt x="367" y="1860"/>
                    </a:cubicBezTo>
                    <a:cubicBezTo>
                      <a:pt x="334" y="2094"/>
                      <a:pt x="667" y="1960"/>
                      <a:pt x="667" y="2127"/>
                    </a:cubicBezTo>
                    <a:cubicBezTo>
                      <a:pt x="667" y="2294"/>
                      <a:pt x="200" y="2327"/>
                      <a:pt x="200" y="2461"/>
                    </a:cubicBezTo>
                    <a:cubicBezTo>
                      <a:pt x="200" y="2503"/>
                      <a:pt x="217" y="2520"/>
                      <a:pt x="245" y="2520"/>
                    </a:cubicBezTo>
                    <a:cubicBezTo>
                      <a:pt x="327" y="2520"/>
                      <a:pt x="501" y="2377"/>
                      <a:pt x="600" y="2327"/>
                    </a:cubicBezTo>
                    <a:cubicBezTo>
                      <a:pt x="609" y="2323"/>
                      <a:pt x="617" y="2321"/>
                      <a:pt x="623" y="2321"/>
                    </a:cubicBezTo>
                    <a:cubicBezTo>
                      <a:pt x="703" y="2321"/>
                      <a:pt x="575" y="2667"/>
                      <a:pt x="780" y="2667"/>
                    </a:cubicBezTo>
                    <a:cubicBezTo>
                      <a:pt x="796" y="2667"/>
                      <a:pt x="814" y="2665"/>
                      <a:pt x="834" y="2661"/>
                    </a:cubicBezTo>
                    <a:cubicBezTo>
                      <a:pt x="1122" y="2629"/>
                      <a:pt x="1041" y="2258"/>
                      <a:pt x="1123" y="2258"/>
                    </a:cubicBezTo>
                    <a:cubicBezTo>
                      <a:pt x="1127" y="2258"/>
                      <a:pt x="1130" y="2259"/>
                      <a:pt x="1134" y="2260"/>
                    </a:cubicBezTo>
                    <a:cubicBezTo>
                      <a:pt x="1268" y="2294"/>
                      <a:pt x="1101" y="2461"/>
                      <a:pt x="1201" y="2627"/>
                    </a:cubicBezTo>
                    <a:cubicBezTo>
                      <a:pt x="1268" y="2794"/>
                      <a:pt x="967" y="3061"/>
                      <a:pt x="1001" y="3194"/>
                    </a:cubicBezTo>
                    <a:cubicBezTo>
                      <a:pt x="1001" y="3254"/>
                      <a:pt x="1122" y="3287"/>
                      <a:pt x="1274" y="3287"/>
                    </a:cubicBezTo>
                    <a:cubicBezTo>
                      <a:pt x="1460" y="3287"/>
                      <a:pt x="1691" y="3238"/>
                      <a:pt x="1801" y="3128"/>
                    </a:cubicBezTo>
                    <a:cubicBezTo>
                      <a:pt x="1851" y="3068"/>
                      <a:pt x="1895" y="3044"/>
                      <a:pt x="1928" y="3044"/>
                    </a:cubicBezTo>
                    <a:cubicBezTo>
                      <a:pt x="2007" y="3044"/>
                      <a:pt x="2028" y="3177"/>
                      <a:pt x="1935" y="3295"/>
                    </a:cubicBezTo>
                    <a:cubicBezTo>
                      <a:pt x="1801" y="3395"/>
                      <a:pt x="1868" y="3595"/>
                      <a:pt x="2035" y="3628"/>
                    </a:cubicBezTo>
                    <a:cubicBezTo>
                      <a:pt x="2202" y="3695"/>
                      <a:pt x="2235" y="3695"/>
                      <a:pt x="2168" y="3828"/>
                    </a:cubicBezTo>
                    <a:cubicBezTo>
                      <a:pt x="2102" y="3962"/>
                      <a:pt x="2168" y="4195"/>
                      <a:pt x="2135" y="4329"/>
                    </a:cubicBezTo>
                    <a:cubicBezTo>
                      <a:pt x="2098" y="4384"/>
                      <a:pt x="1930" y="4408"/>
                      <a:pt x="1786" y="4408"/>
                    </a:cubicBezTo>
                    <a:cubicBezTo>
                      <a:pt x="1669" y="4408"/>
                      <a:pt x="1568" y="4392"/>
                      <a:pt x="1568" y="4362"/>
                    </a:cubicBezTo>
                    <a:cubicBezTo>
                      <a:pt x="1556" y="4327"/>
                      <a:pt x="1524" y="4312"/>
                      <a:pt x="1491" y="4312"/>
                    </a:cubicBezTo>
                    <a:cubicBezTo>
                      <a:pt x="1427" y="4312"/>
                      <a:pt x="1358" y="4363"/>
                      <a:pt x="1401" y="4429"/>
                    </a:cubicBezTo>
                    <a:cubicBezTo>
                      <a:pt x="1434" y="4562"/>
                      <a:pt x="1201" y="4662"/>
                      <a:pt x="1234" y="4762"/>
                    </a:cubicBezTo>
                    <a:cubicBezTo>
                      <a:pt x="1234" y="4896"/>
                      <a:pt x="1534" y="4862"/>
                      <a:pt x="1534" y="4996"/>
                    </a:cubicBezTo>
                    <a:cubicBezTo>
                      <a:pt x="1568" y="5129"/>
                      <a:pt x="1334" y="5263"/>
                      <a:pt x="1034" y="5363"/>
                    </a:cubicBezTo>
                    <a:cubicBezTo>
                      <a:pt x="757" y="5446"/>
                      <a:pt x="986" y="5621"/>
                      <a:pt x="1148" y="5621"/>
                    </a:cubicBezTo>
                    <a:cubicBezTo>
                      <a:pt x="1181" y="5621"/>
                      <a:pt x="1212" y="5613"/>
                      <a:pt x="1234" y="5596"/>
                    </a:cubicBezTo>
                    <a:cubicBezTo>
                      <a:pt x="1265" y="5573"/>
                      <a:pt x="1287" y="5564"/>
                      <a:pt x="1305" y="5564"/>
                    </a:cubicBezTo>
                    <a:cubicBezTo>
                      <a:pt x="1366" y="5564"/>
                      <a:pt x="1388" y="5663"/>
                      <a:pt x="1568" y="5663"/>
                    </a:cubicBezTo>
                    <a:cubicBezTo>
                      <a:pt x="1735" y="5663"/>
                      <a:pt x="1855" y="5779"/>
                      <a:pt x="2026" y="5779"/>
                    </a:cubicBezTo>
                    <a:cubicBezTo>
                      <a:pt x="2060" y="5779"/>
                      <a:pt x="2096" y="5774"/>
                      <a:pt x="2135" y="5763"/>
                    </a:cubicBezTo>
                    <a:cubicBezTo>
                      <a:pt x="2201" y="5735"/>
                      <a:pt x="2249" y="5722"/>
                      <a:pt x="2279" y="5722"/>
                    </a:cubicBezTo>
                    <a:cubicBezTo>
                      <a:pt x="2355" y="5722"/>
                      <a:pt x="2321" y="5801"/>
                      <a:pt x="2202" y="5896"/>
                    </a:cubicBezTo>
                    <a:cubicBezTo>
                      <a:pt x="2128" y="5946"/>
                      <a:pt x="2045" y="5959"/>
                      <a:pt x="1961" y="5959"/>
                    </a:cubicBezTo>
                    <a:cubicBezTo>
                      <a:pt x="1869" y="5959"/>
                      <a:pt x="1777" y="5943"/>
                      <a:pt x="1695" y="5943"/>
                    </a:cubicBezTo>
                    <a:cubicBezTo>
                      <a:pt x="1649" y="5943"/>
                      <a:pt x="1606" y="5948"/>
                      <a:pt x="1568" y="5963"/>
                    </a:cubicBezTo>
                    <a:cubicBezTo>
                      <a:pt x="1401" y="6063"/>
                      <a:pt x="734" y="6697"/>
                      <a:pt x="867" y="6830"/>
                    </a:cubicBezTo>
                    <a:cubicBezTo>
                      <a:pt x="879" y="6847"/>
                      <a:pt x="891" y="6855"/>
                      <a:pt x="905" y="6855"/>
                    </a:cubicBezTo>
                    <a:cubicBezTo>
                      <a:pt x="973" y="6855"/>
                      <a:pt x="1080" y="6680"/>
                      <a:pt x="1301" y="6597"/>
                    </a:cubicBezTo>
                    <a:cubicBezTo>
                      <a:pt x="1354" y="6574"/>
                      <a:pt x="1396" y="6565"/>
                      <a:pt x="1432" y="6565"/>
                    </a:cubicBezTo>
                    <a:cubicBezTo>
                      <a:pt x="1555" y="6565"/>
                      <a:pt x="1598" y="6671"/>
                      <a:pt x="1701" y="6697"/>
                    </a:cubicBezTo>
                    <a:cubicBezTo>
                      <a:pt x="1827" y="6697"/>
                      <a:pt x="1834" y="6461"/>
                      <a:pt x="1946" y="6461"/>
                    </a:cubicBezTo>
                    <a:cubicBezTo>
                      <a:pt x="1953" y="6461"/>
                      <a:pt x="1960" y="6462"/>
                      <a:pt x="1968" y="6463"/>
                    </a:cubicBezTo>
                    <a:cubicBezTo>
                      <a:pt x="2054" y="6463"/>
                      <a:pt x="2140" y="6390"/>
                      <a:pt x="2288" y="6390"/>
                    </a:cubicBezTo>
                    <a:cubicBezTo>
                      <a:pt x="2313" y="6390"/>
                      <a:pt x="2340" y="6392"/>
                      <a:pt x="2368" y="6397"/>
                    </a:cubicBezTo>
                    <a:cubicBezTo>
                      <a:pt x="2398" y="6403"/>
                      <a:pt x="2426" y="6405"/>
                      <a:pt x="2454" y="6405"/>
                    </a:cubicBezTo>
                    <a:cubicBezTo>
                      <a:pt x="2582" y="6405"/>
                      <a:pt x="2692" y="6346"/>
                      <a:pt x="2802" y="6263"/>
                    </a:cubicBezTo>
                    <a:cubicBezTo>
                      <a:pt x="2815" y="6255"/>
                      <a:pt x="2830" y="6251"/>
                      <a:pt x="2846" y="6251"/>
                    </a:cubicBezTo>
                    <a:cubicBezTo>
                      <a:pt x="2943" y="6251"/>
                      <a:pt x="3095" y="6376"/>
                      <a:pt x="3192" y="6376"/>
                    </a:cubicBezTo>
                    <a:cubicBezTo>
                      <a:pt x="3208" y="6376"/>
                      <a:pt x="3223" y="6372"/>
                      <a:pt x="3236" y="6363"/>
                    </a:cubicBezTo>
                    <a:cubicBezTo>
                      <a:pt x="3436" y="6297"/>
                      <a:pt x="3636" y="6263"/>
                      <a:pt x="3836" y="6263"/>
                    </a:cubicBezTo>
                    <a:cubicBezTo>
                      <a:pt x="4136" y="6230"/>
                      <a:pt x="4403" y="6097"/>
                      <a:pt x="4603" y="5930"/>
                    </a:cubicBezTo>
                    <a:cubicBezTo>
                      <a:pt x="4703" y="5855"/>
                      <a:pt x="4616" y="5817"/>
                      <a:pt x="4495" y="5817"/>
                    </a:cubicBezTo>
                    <a:cubicBezTo>
                      <a:pt x="4455" y="5817"/>
                      <a:pt x="4412" y="5821"/>
                      <a:pt x="4370" y="5830"/>
                    </a:cubicBezTo>
                    <a:cubicBezTo>
                      <a:pt x="4360" y="5832"/>
                      <a:pt x="4351" y="5833"/>
                      <a:pt x="4342" y="5833"/>
                    </a:cubicBezTo>
                    <a:cubicBezTo>
                      <a:pt x="4238" y="5833"/>
                      <a:pt x="4251" y="5650"/>
                      <a:pt x="4437" y="5496"/>
                    </a:cubicBezTo>
                    <a:cubicBezTo>
                      <a:pt x="4603" y="5329"/>
                      <a:pt x="4870" y="5229"/>
                      <a:pt x="4870" y="4962"/>
                    </a:cubicBezTo>
                    <a:cubicBezTo>
                      <a:pt x="4895" y="4786"/>
                      <a:pt x="4598" y="4648"/>
                      <a:pt x="4422" y="4648"/>
                    </a:cubicBezTo>
                    <a:cubicBezTo>
                      <a:pt x="4364" y="4648"/>
                      <a:pt x="4320" y="4663"/>
                      <a:pt x="4303" y="4696"/>
                    </a:cubicBezTo>
                    <a:cubicBezTo>
                      <a:pt x="4274" y="4754"/>
                      <a:pt x="4238" y="4780"/>
                      <a:pt x="4199" y="4780"/>
                    </a:cubicBezTo>
                    <a:cubicBezTo>
                      <a:pt x="4149" y="4780"/>
                      <a:pt x="4092" y="4737"/>
                      <a:pt x="4036" y="4662"/>
                    </a:cubicBezTo>
                    <a:cubicBezTo>
                      <a:pt x="3936" y="4495"/>
                      <a:pt x="4103" y="4362"/>
                      <a:pt x="4036" y="4362"/>
                    </a:cubicBezTo>
                    <a:cubicBezTo>
                      <a:pt x="3936" y="4295"/>
                      <a:pt x="3836" y="4195"/>
                      <a:pt x="3836" y="4062"/>
                    </a:cubicBezTo>
                    <a:cubicBezTo>
                      <a:pt x="3869" y="3962"/>
                      <a:pt x="3703" y="3461"/>
                      <a:pt x="3436" y="3395"/>
                    </a:cubicBezTo>
                    <a:cubicBezTo>
                      <a:pt x="3169" y="3328"/>
                      <a:pt x="3102" y="2928"/>
                      <a:pt x="3069" y="2727"/>
                    </a:cubicBezTo>
                    <a:cubicBezTo>
                      <a:pt x="3002" y="2494"/>
                      <a:pt x="2835" y="2627"/>
                      <a:pt x="2702" y="2427"/>
                    </a:cubicBezTo>
                    <a:cubicBezTo>
                      <a:pt x="2635" y="2344"/>
                      <a:pt x="2544" y="2319"/>
                      <a:pt x="2452" y="2319"/>
                    </a:cubicBezTo>
                    <a:cubicBezTo>
                      <a:pt x="2360" y="2319"/>
                      <a:pt x="2268" y="2344"/>
                      <a:pt x="2202" y="2361"/>
                    </a:cubicBezTo>
                    <a:cubicBezTo>
                      <a:pt x="2068" y="2361"/>
                      <a:pt x="2202" y="2127"/>
                      <a:pt x="2402" y="1994"/>
                    </a:cubicBezTo>
                    <a:cubicBezTo>
                      <a:pt x="2635" y="1727"/>
                      <a:pt x="2769" y="1393"/>
                      <a:pt x="2802" y="1026"/>
                    </a:cubicBezTo>
                    <a:cubicBezTo>
                      <a:pt x="2802" y="955"/>
                      <a:pt x="2563" y="922"/>
                      <a:pt x="2315" y="922"/>
                    </a:cubicBezTo>
                    <a:cubicBezTo>
                      <a:pt x="2100" y="922"/>
                      <a:pt x="1879" y="946"/>
                      <a:pt x="1801" y="993"/>
                    </a:cubicBezTo>
                    <a:cubicBezTo>
                      <a:pt x="1778" y="1002"/>
                      <a:pt x="1755" y="1006"/>
                      <a:pt x="1732" y="1006"/>
                    </a:cubicBezTo>
                    <a:cubicBezTo>
                      <a:pt x="1594" y="1006"/>
                      <a:pt x="1486" y="850"/>
                      <a:pt x="1601" y="793"/>
                    </a:cubicBezTo>
                    <a:cubicBezTo>
                      <a:pt x="1735" y="726"/>
                      <a:pt x="2035" y="459"/>
                      <a:pt x="2035" y="326"/>
                    </a:cubicBezTo>
                    <a:cubicBezTo>
                      <a:pt x="2035" y="226"/>
                      <a:pt x="2235" y="126"/>
                      <a:pt x="2102" y="26"/>
                    </a:cubicBezTo>
                    <a:cubicBezTo>
                      <a:pt x="2084" y="8"/>
                      <a:pt x="2069" y="1"/>
                      <a:pt x="2055" y="1"/>
                    </a:cubicBezTo>
                    <a:close/>
                  </a:path>
                </a:pathLst>
              </a:custGeom>
              <a:solidFill>
                <a:srgbClr val="90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40"/>
              <p:cNvSpPr/>
              <p:nvPr/>
            </p:nvSpPr>
            <p:spPr>
              <a:xfrm>
                <a:off x="2621694" y="3229682"/>
                <a:ext cx="130181" cy="246422"/>
              </a:xfrm>
              <a:custGeom>
                <a:rect b="b" l="l" r="r" t="t"/>
                <a:pathLst>
                  <a:path extrusionOk="0" h="7831" w="4137">
                    <a:moveTo>
                      <a:pt x="3417" y="1"/>
                    </a:moveTo>
                    <a:cubicBezTo>
                      <a:pt x="3368" y="1"/>
                      <a:pt x="3318" y="214"/>
                      <a:pt x="3269" y="263"/>
                    </a:cubicBezTo>
                    <a:cubicBezTo>
                      <a:pt x="3202" y="364"/>
                      <a:pt x="3169" y="497"/>
                      <a:pt x="3202" y="664"/>
                    </a:cubicBezTo>
                    <a:cubicBezTo>
                      <a:pt x="3202" y="764"/>
                      <a:pt x="3002" y="897"/>
                      <a:pt x="2869" y="897"/>
                    </a:cubicBezTo>
                    <a:cubicBezTo>
                      <a:pt x="2852" y="893"/>
                      <a:pt x="2833" y="891"/>
                      <a:pt x="2815" y="891"/>
                    </a:cubicBezTo>
                    <a:cubicBezTo>
                      <a:pt x="2688" y="891"/>
                      <a:pt x="2544" y="986"/>
                      <a:pt x="2602" y="1131"/>
                    </a:cubicBezTo>
                    <a:cubicBezTo>
                      <a:pt x="2669" y="1331"/>
                      <a:pt x="2502" y="1298"/>
                      <a:pt x="2602" y="1431"/>
                    </a:cubicBezTo>
                    <a:cubicBezTo>
                      <a:pt x="2702" y="1564"/>
                      <a:pt x="2402" y="1765"/>
                      <a:pt x="2168" y="1765"/>
                    </a:cubicBezTo>
                    <a:cubicBezTo>
                      <a:pt x="1944" y="1797"/>
                      <a:pt x="1689" y="2167"/>
                      <a:pt x="1433" y="2167"/>
                    </a:cubicBezTo>
                    <a:cubicBezTo>
                      <a:pt x="1422" y="2167"/>
                      <a:pt x="1412" y="2166"/>
                      <a:pt x="1401" y="2165"/>
                    </a:cubicBezTo>
                    <a:cubicBezTo>
                      <a:pt x="1383" y="2162"/>
                      <a:pt x="1365" y="2161"/>
                      <a:pt x="1347" y="2161"/>
                    </a:cubicBezTo>
                    <a:cubicBezTo>
                      <a:pt x="1150" y="2161"/>
                      <a:pt x="952" y="2302"/>
                      <a:pt x="755" y="2302"/>
                    </a:cubicBezTo>
                    <a:cubicBezTo>
                      <a:pt x="737" y="2302"/>
                      <a:pt x="719" y="2301"/>
                      <a:pt x="701" y="2298"/>
                    </a:cubicBezTo>
                    <a:cubicBezTo>
                      <a:pt x="694" y="2297"/>
                      <a:pt x="687" y="2297"/>
                      <a:pt x="681" y="2297"/>
                    </a:cubicBezTo>
                    <a:cubicBezTo>
                      <a:pt x="509" y="2297"/>
                      <a:pt x="628" y="2742"/>
                      <a:pt x="467" y="3032"/>
                    </a:cubicBezTo>
                    <a:cubicBezTo>
                      <a:pt x="334" y="3366"/>
                      <a:pt x="367" y="3733"/>
                      <a:pt x="534" y="4033"/>
                    </a:cubicBezTo>
                    <a:cubicBezTo>
                      <a:pt x="767" y="4400"/>
                      <a:pt x="734" y="4867"/>
                      <a:pt x="434" y="5134"/>
                    </a:cubicBezTo>
                    <a:cubicBezTo>
                      <a:pt x="100" y="5501"/>
                      <a:pt x="0" y="6034"/>
                      <a:pt x="200" y="6468"/>
                    </a:cubicBezTo>
                    <a:cubicBezTo>
                      <a:pt x="367" y="6801"/>
                      <a:pt x="367" y="7302"/>
                      <a:pt x="567" y="7502"/>
                    </a:cubicBezTo>
                    <a:cubicBezTo>
                      <a:pt x="716" y="7675"/>
                      <a:pt x="1085" y="7830"/>
                      <a:pt x="1334" y="7830"/>
                    </a:cubicBezTo>
                    <a:cubicBezTo>
                      <a:pt x="1420" y="7830"/>
                      <a:pt x="1492" y="7812"/>
                      <a:pt x="1535" y="7769"/>
                    </a:cubicBezTo>
                    <a:cubicBezTo>
                      <a:pt x="1735" y="7602"/>
                      <a:pt x="1901" y="7802"/>
                      <a:pt x="2102" y="7535"/>
                    </a:cubicBezTo>
                    <a:cubicBezTo>
                      <a:pt x="2335" y="7302"/>
                      <a:pt x="2635" y="6068"/>
                      <a:pt x="2902" y="5234"/>
                    </a:cubicBezTo>
                    <a:cubicBezTo>
                      <a:pt x="3169" y="4533"/>
                      <a:pt x="3403" y="3799"/>
                      <a:pt x="3536" y="3065"/>
                    </a:cubicBezTo>
                    <a:cubicBezTo>
                      <a:pt x="3503" y="2832"/>
                      <a:pt x="3703" y="2699"/>
                      <a:pt x="3636" y="2465"/>
                    </a:cubicBezTo>
                    <a:cubicBezTo>
                      <a:pt x="3558" y="2256"/>
                      <a:pt x="3623" y="2046"/>
                      <a:pt x="3703" y="2046"/>
                    </a:cubicBezTo>
                    <a:cubicBezTo>
                      <a:pt x="3725" y="2046"/>
                      <a:pt x="3748" y="2062"/>
                      <a:pt x="3769" y="2098"/>
                    </a:cubicBezTo>
                    <a:cubicBezTo>
                      <a:pt x="3816" y="2191"/>
                      <a:pt x="3877" y="2241"/>
                      <a:pt x="3935" y="2241"/>
                    </a:cubicBezTo>
                    <a:cubicBezTo>
                      <a:pt x="4003" y="2241"/>
                      <a:pt x="4067" y="2174"/>
                      <a:pt x="4103" y="2031"/>
                    </a:cubicBezTo>
                    <a:cubicBezTo>
                      <a:pt x="4136" y="1798"/>
                      <a:pt x="3903" y="1364"/>
                      <a:pt x="3870" y="997"/>
                    </a:cubicBezTo>
                    <a:cubicBezTo>
                      <a:pt x="3870" y="630"/>
                      <a:pt x="3536" y="263"/>
                      <a:pt x="3469" y="97"/>
                    </a:cubicBezTo>
                    <a:cubicBezTo>
                      <a:pt x="3452" y="27"/>
                      <a:pt x="3435" y="1"/>
                      <a:pt x="3417" y="1"/>
                    </a:cubicBezTo>
                    <a:close/>
                  </a:path>
                </a:pathLst>
              </a:custGeom>
              <a:solidFill>
                <a:srgbClr val="90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40"/>
              <p:cNvSpPr/>
              <p:nvPr/>
            </p:nvSpPr>
            <p:spPr>
              <a:xfrm>
                <a:off x="2026518" y="2256518"/>
                <a:ext cx="32569" cy="46289"/>
              </a:xfrm>
              <a:custGeom>
                <a:rect b="b" l="l" r="r" t="t"/>
                <a:pathLst>
                  <a:path extrusionOk="0" h="1471" w="1035">
                    <a:moveTo>
                      <a:pt x="734" y="0"/>
                    </a:moveTo>
                    <a:cubicBezTo>
                      <a:pt x="668" y="0"/>
                      <a:pt x="568" y="34"/>
                      <a:pt x="501" y="67"/>
                    </a:cubicBezTo>
                    <a:cubicBezTo>
                      <a:pt x="434" y="134"/>
                      <a:pt x="368" y="134"/>
                      <a:pt x="301" y="134"/>
                    </a:cubicBezTo>
                    <a:lnTo>
                      <a:pt x="167" y="134"/>
                    </a:lnTo>
                    <a:cubicBezTo>
                      <a:pt x="134" y="134"/>
                      <a:pt x="101" y="134"/>
                      <a:pt x="101" y="167"/>
                    </a:cubicBezTo>
                    <a:cubicBezTo>
                      <a:pt x="1" y="334"/>
                      <a:pt x="368" y="568"/>
                      <a:pt x="301" y="901"/>
                    </a:cubicBezTo>
                    <a:cubicBezTo>
                      <a:pt x="238" y="1186"/>
                      <a:pt x="294" y="1471"/>
                      <a:pt x="443" y="1471"/>
                    </a:cubicBezTo>
                    <a:cubicBezTo>
                      <a:pt x="451" y="1471"/>
                      <a:pt x="459" y="1470"/>
                      <a:pt x="468" y="1468"/>
                    </a:cubicBezTo>
                    <a:cubicBezTo>
                      <a:pt x="468" y="1435"/>
                      <a:pt x="501" y="1435"/>
                      <a:pt x="534" y="1401"/>
                    </a:cubicBezTo>
                    <a:cubicBezTo>
                      <a:pt x="701" y="1235"/>
                      <a:pt x="801" y="1301"/>
                      <a:pt x="901" y="1168"/>
                    </a:cubicBezTo>
                    <a:cubicBezTo>
                      <a:pt x="1001" y="1035"/>
                      <a:pt x="901" y="534"/>
                      <a:pt x="1001" y="267"/>
                    </a:cubicBezTo>
                    <a:cubicBezTo>
                      <a:pt x="1035" y="134"/>
                      <a:pt x="901" y="34"/>
                      <a:pt x="734" y="0"/>
                    </a:cubicBezTo>
                    <a:close/>
                  </a:path>
                </a:pathLst>
              </a:custGeom>
              <a:solidFill>
                <a:srgbClr val="90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40"/>
              <p:cNvSpPr/>
              <p:nvPr/>
            </p:nvSpPr>
            <p:spPr>
              <a:xfrm>
                <a:off x="2104211" y="2316338"/>
                <a:ext cx="51449" cy="30492"/>
              </a:xfrm>
              <a:custGeom>
                <a:rect b="b" l="l" r="r" t="t"/>
                <a:pathLst>
                  <a:path extrusionOk="0" h="969" w="1635">
                    <a:moveTo>
                      <a:pt x="367" y="1"/>
                    </a:moveTo>
                    <a:cubicBezTo>
                      <a:pt x="167" y="1"/>
                      <a:pt x="0" y="168"/>
                      <a:pt x="33" y="268"/>
                    </a:cubicBezTo>
                    <a:cubicBezTo>
                      <a:pt x="100" y="368"/>
                      <a:pt x="200" y="468"/>
                      <a:pt x="634" y="568"/>
                    </a:cubicBezTo>
                    <a:cubicBezTo>
                      <a:pt x="1034" y="668"/>
                      <a:pt x="1067" y="935"/>
                      <a:pt x="1234" y="968"/>
                    </a:cubicBezTo>
                    <a:cubicBezTo>
                      <a:pt x="1434" y="968"/>
                      <a:pt x="1434" y="801"/>
                      <a:pt x="1401" y="568"/>
                    </a:cubicBezTo>
                    <a:cubicBezTo>
                      <a:pt x="1368" y="368"/>
                      <a:pt x="1601" y="101"/>
                      <a:pt x="1635" y="68"/>
                    </a:cubicBezTo>
                    <a:cubicBezTo>
                      <a:pt x="1635" y="34"/>
                      <a:pt x="1601" y="1"/>
                      <a:pt x="1468" y="1"/>
                    </a:cubicBezTo>
                    <a:cubicBezTo>
                      <a:pt x="1368" y="1"/>
                      <a:pt x="1268" y="1"/>
                      <a:pt x="1168" y="34"/>
                    </a:cubicBezTo>
                    <a:cubicBezTo>
                      <a:pt x="1067" y="68"/>
                      <a:pt x="934" y="68"/>
                      <a:pt x="801" y="101"/>
                    </a:cubicBezTo>
                    <a:cubicBezTo>
                      <a:pt x="701" y="101"/>
                      <a:pt x="600" y="68"/>
                      <a:pt x="500" y="34"/>
                    </a:cubicBezTo>
                    <a:cubicBezTo>
                      <a:pt x="467" y="1"/>
                      <a:pt x="400" y="1"/>
                      <a:pt x="367" y="1"/>
                    </a:cubicBezTo>
                    <a:close/>
                  </a:path>
                </a:pathLst>
              </a:custGeom>
              <a:solidFill>
                <a:srgbClr val="90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40"/>
              <p:cNvSpPr/>
              <p:nvPr/>
            </p:nvSpPr>
            <p:spPr>
              <a:xfrm>
                <a:off x="1183630" y="1965759"/>
                <a:ext cx="1787637" cy="3884852"/>
              </a:xfrm>
              <a:custGeom>
                <a:rect b="b" l="l" r="r" t="t"/>
                <a:pathLst>
                  <a:path extrusionOk="0" h="123456" w="56809">
                    <a:moveTo>
                      <a:pt x="21916" y="1"/>
                    </a:moveTo>
                    <a:cubicBezTo>
                      <a:pt x="21916" y="1"/>
                      <a:pt x="4738" y="17146"/>
                      <a:pt x="2736" y="20482"/>
                    </a:cubicBezTo>
                    <a:cubicBezTo>
                      <a:pt x="735" y="23818"/>
                      <a:pt x="134" y="48102"/>
                      <a:pt x="134" y="48102"/>
                    </a:cubicBezTo>
                    <a:cubicBezTo>
                      <a:pt x="1" y="52305"/>
                      <a:pt x="8707" y="64914"/>
                      <a:pt x="8707" y="64914"/>
                    </a:cubicBezTo>
                    <a:lnTo>
                      <a:pt x="2002" y="123456"/>
                    </a:lnTo>
                    <a:lnTo>
                      <a:pt x="52605" y="123456"/>
                    </a:lnTo>
                    <a:lnTo>
                      <a:pt x="47802" y="65514"/>
                    </a:lnTo>
                    <a:cubicBezTo>
                      <a:pt x="47802" y="65514"/>
                      <a:pt x="56808" y="44699"/>
                      <a:pt x="56708" y="41430"/>
                    </a:cubicBezTo>
                    <a:cubicBezTo>
                      <a:pt x="56608" y="38161"/>
                      <a:pt x="54306" y="17513"/>
                      <a:pt x="54306" y="17513"/>
                    </a:cubicBezTo>
                    <a:cubicBezTo>
                      <a:pt x="54306" y="17513"/>
                      <a:pt x="55040" y="11342"/>
                      <a:pt x="53873" y="8974"/>
                    </a:cubicBezTo>
                    <a:cubicBezTo>
                      <a:pt x="52778" y="6814"/>
                      <a:pt x="47746" y="5432"/>
                      <a:pt x="46133" y="5432"/>
                    </a:cubicBezTo>
                    <a:cubicBezTo>
                      <a:pt x="45977" y="5432"/>
                      <a:pt x="45852" y="5445"/>
                      <a:pt x="45767" y="5471"/>
                    </a:cubicBezTo>
                    <a:cubicBezTo>
                      <a:pt x="45300" y="5571"/>
                      <a:pt x="44866" y="5771"/>
                      <a:pt x="44499" y="6072"/>
                    </a:cubicBezTo>
                    <a:cubicBezTo>
                      <a:pt x="44499" y="6072"/>
                      <a:pt x="43265" y="2436"/>
                      <a:pt x="42565" y="1835"/>
                    </a:cubicBezTo>
                    <a:cubicBezTo>
                      <a:pt x="41897" y="1235"/>
                      <a:pt x="36193" y="601"/>
                      <a:pt x="35660" y="601"/>
                    </a:cubicBezTo>
                    <a:cubicBezTo>
                      <a:pt x="35159" y="601"/>
                      <a:pt x="32691" y="2436"/>
                      <a:pt x="32691" y="2436"/>
                    </a:cubicBezTo>
                    <a:cubicBezTo>
                      <a:pt x="32691" y="2436"/>
                      <a:pt x="32324" y="1335"/>
                      <a:pt x="31723" y="968"/>
                    </a:cubicBezTo>
                    <a:cubicBezTo>
                      <a:pt x="31209" y="654"/>
                      <a:pt x="27000" y="266"/>
                      <a:pt x="25656" y="266"/>
                    </a:cubicBezTo>
                    <a:cubicBezTo>
                      <a:pt x="25430" y="266"/>
                      <a:pt x="25286" y="277"/>
                      <a:pt x="25252" y="301"/>
                    </a:cubicBezTo>
                    <a:cubicBezTo>
                      <a:pt x="25052" y="468"/>
                      <a:pt x="23718" y="3036"/>
                      <a:pt x="23718" y="3036"/>
                    </a:cubicBezTo>
                    <a:lnTo>
                      <a:pt x="21916" y="1"/>
                    </a:ln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40"/>
              <p:cNvSpPr/>
              <p:nvPr/>
            </p:nvSpPr>
            <p:spPr>
              <a:xfrm>
                <a:off x="1622412" y="2606059"/>
                <a:ext cx="234087" cy="462918"/>
              </a:xfrm>
              <a:custGeom>
                <a:rect b="b" l="l" r="r" t="t"/>
                <a:pathLst>
                  <a:path extrusionOk="0" h="14711" w="7439">
                    <a:moveTo>
                      <a:pt x="6471" y="0"/>
                    </a:moveTo>
                    <a:lnTo>
                      <a:pt x="0" y="8406"/>
                    </a:lnTo>
                    <a:cubicBezTo>
                      <a:pt x="2702" y="10208"/>
                      <a:pt x="5204" y="12343"/>
                      <a:pt x="7439" y="14711"/>
                    </a:cubicBezTo>
                    <a:lnTo>
                      <a:pt x="6471" y="0"/>
                    </a:lnTo>
                    <a:close/>
                  </a:path>
                </a:pathLst>
              </a:custGeom>
              <a:solidFill>
                <a:srgbClr val="D32A5A">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40"/>
              <p:cNvSpPr/>
              <p:nvPr/>
            </p:nvSpPr>
            <p:spPr>
              <a:xfrm>
                <a:off x="1971953" y="3124581"/>
                <a:ext cx="684387" cy="574219"/>
              </a:xfrm>
              <a:custGeom>
                <a:rect b="b" l="l" r="r" t="t"/>
                <a:pathLst>
                  <a:path extrusionOk="0" h="18248" w="21749">
                    <a:moveTo>
                      <a:pt x="7839" y="1"/>
                    </a:moveTo>
                    <a:cubicBezTo>
                      <a:pt x="7839" y="1"/>
                      <a:pt x="6536" y="4195"/>
                      <a:pt x="2671" y="4195"/>
                    </a:cubicBezTo>
                    <a:cubicBezTo>
                      <a:pt x="1950" y="4195"/>
                      <a:pt x="1140" y="4050"/>
                      <a:pt x="234" y="3704"/>
                    </a:cubicBezTo>
                    <a:lnTo>
                      <a:pt x="0" y="4504"/>
                    </a:lnTo>
                    <a:lnTo>
                      <a:pt x="3136" y="18247"/>
                    </a:lnTo>
                    <a:lnTo>
                      <a:pt x="21749" y="4037"/>
                    </a:lnTo>
                    <a:cubicBezTo>
                      <a:pt x="21749" y="4037"/>
                      <a:pt x="17646" y="3270"/>
                      <a:pt x="16579" y="835"/>
                    </a:cubicBezTo>
                    <a:cubicBezTo>
                      <a:pt x="16579" y="835"/>
                      <a:pt x="14510" y="3904"/>
                      <a:pt x="12742" y="4171"/>
                    </a:cubicBezTo>
                    <a:cubicBezTo>
                      <a:pt x="12627" y="4190"/>
                      <a:pt x="12508" y="4199"/>
                      <a:pt x="12387" y="4199"/>
                    </a:cubicBezTo>
                    <a:cubicBezTo>
                      <a:pt x="10631" y="4199"/>
                      <a:pt x="8432" y="2217"/>
                      <a:pt x="7839" y="1"/>
                    </a:cubicBezTo>
                    <a:close/>
                  </a:path>
                </a:pathLst>
              </a:custGeom>
              <a:solidFill>
                <a:srgbClr val="D32A5A">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40"/>
              <p:cNvSpPr/>
              <p:nvPr/>
            </p:nvSpPr>
            <p:spPr>
              <a:xfrm>
                <a:off x="1457617" y="885542"/>
                <a:ext cx="489162" cy="1561008"/>
              </a:xfrm>
              <a:custGeom>
                <a:rect b="b" l="l" r="r" t="t"/>
                <a:pathLst>
                  <a:path extrusionOk="0" h="49607" w="15545">
                    <a:moveTo>
                      <a:pt x="7424" y="1"/>
                    </a:moveTo>
                    <a:cubicBezTo>
                      <a:pt x="6367" y="1"/>
                      <a:pt x="5273" y="480"/>
                      <a:pt x="4403" y="1772"/>
                    </a:cubicBezTo>
                    <a:cubicBezTo>
                      <a:pt x="2035" y="5341"/>
                      <a:pt x="0" y="49606"/>
                      <a:pt x="0" y="49606"/>
                    </a:cubicBezTo>
                    <a:lnTo>
                      <a:pt x="0" y="49606"/>
                    </a:lnTo>
                    <a:lnTo>
                      <a:pt x="15544" y="47104"/>
                    </a:lnTo>
                    <a:cubicBezTo>
                      <a:pt x="15544" y="47104"/>
                      <a:pt x="11909" y="3873"/>
                      <a:pt x="11075" y="2172"/>
                    </a:cubicBezTo>
                    <a:cubicBezTo>
                      <a:pt x="10570" y="1123"/>
                      <a:pt x="9041" y="1"/>
                      <a:pt x="7424"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40"/>
              <p:cNvSpPr/>
              <p:nvPr/>
            </p:nvSpPr>
            <p:spPr>
              <a:xfrm>
                <a:off x="1570963" y="1098735"/>
                <a:ext cx="246705" cy="403099"/>
              </a:xfrm>
              <a:custGeom>
                <a:rect b="b" l="l" r="r" t="t"/>
                <a:pathLst>
                  <a:path extrusionOk="0" h="12810" w="7840">
                    <a:moveTo>
                      <a:pt x="3903" y="0"/>
                    </a:moveTo>
                    <a:cubicBezTo>
                      <a:pt x="3903" y="0"/>
                      <a:pt x="1" y="6739"/>
                      <a:pt x="1" y="8907"/>
                    </a:cubicBezTo>
                    <a:cubicBezTo>
                      <a:pt x="1" y="11075"/>
                      <a:pt x="1735" y="12810"/>
                      <a:pt x="3903" y="12810"/>
                    </a:cubicBezTo>
                    <a:cubicBezTo>
                      <a:pt x="6072" y="12810"/>
                      <a:pt x="7840" y="11075"/>
                      <a:pt x="7840" y="8907"/>
                    </a:cubicBezTo>
                    <a:cubicBezTo>
                      <a:pt x="7840" y="6739"/>
                      <a:pt x="3903" y="0"/>
                      <a:pt x="3903"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40"/>
              <p:cNvSpPr/>
              <p:nvPr/>
            </p:nvSpPr>
            <p:spPr>
              <a:xfrm>
                <a:off x="1598245" y="1334961"/>
                <a:ext cx="66176" cy="120772"/>
              </a:xfrm>
              <a:custGeom>
                <a:rect b="b" l="l" r="r" t="t"/>
                <a:pathLst>
                  <a:path extrusionOk="0" h="3838" w="2103">
                    <a:moveTo>
                      <a:pt x="792" y="1"/>
                    </a:moveTo>
                    <a:cubicBezTo>
                      <a:pt x="587" y="1"/>
                      <a:pt x="384" y="96"/>
                      <a:pt x="268" y="299"/>
                    </a:cubicBezTo>
                    <a:cubicBezTo>
                      <a:pt x="134" y="633"/>
                      <a:pt x="34" y="966"/>
                      <a:pt x="34" y="1300"/>
                    </a:cubicBezTo>
                    <a:cubicBezTo>
                      <a:pt x="1" y="1600"/>
                      <a:pt x="34" y="1900"/>
                      <a:pt x="101" y="2200"/>
                    </a:cubicBezTo>
                    <a:cubicBezTo>
                      <a:pt x="268" y="2834"/>
                      <a:pt x="635" y="3368"/>
                      <a:pt x="1168" y="3768"/>
                    </a:cubicBezTo>
                    <a:cubicBezTo>
                      <a:pt x="1251" y="3809"/>
                      <a:pt x="1359" y="3838"/>
                      <a:pt x="1461" y="3838"/>
                    </a:cubicBezTo>
                    <a:cubicBezTo>
                      <a:pt x="1524" y="3838"/>
                      <a:pt x="1584" y="3827"/>
                      <a:pt x="1635" y="3802"/>
                    </a:cubicBezTo>
                    <a:cubicBezTo>
                      <a:pt x="1802" y="3768"/>
                      <a:pt x="1936" y="3668"/>
                      <a:pt x="2036" y="3535"/>
                    </a:cubicBezTo>
                    <a:cubicBezTo>
                      <a:pt x="2102" y="3401"/>
                      <a:pt x="2102" y="3235"/>
                      <a:pt x="2069" y="3068"/>
                    </a:cubicBezTo>
                    <a:cubicBezTo>
                      <a:pt x="2002" y="2901"/>
                      <a:pt x="1902" y="2768"/>
                      <a:pt x="1769" y="2701"/>
                    </a:cubicBezTo>
                    <a:lnTo>
                      <a:pt x="1769" y="2701"/>
                    </a:lnTo>
                    <a:cubicBezTo>
                      <a:pt x="1807" y="2720"/>
                      <a:pt x="1846" y="2739"/>
                      <a:pt x="1852" y="2739"/>
                    </a:cubicBezTo>
                    <a:cubicBezTo>
                      <a:pt x="1857" y="2739"/>
                      <a:pt x="1844" y="2729"/>
                      <a:pt x="1802" y="2701"/>
                    </a:cubicBezTo>
                    <a:lnTo>
                      <a:pt x="1769" y="2634"/>
                    </a:lnTo>
                    <a:lnTo>
                      <a:pt x="1635" y="2534"/>
                    </a:lnTo>
                    <a:cubicBezTo>
                      <a:pt x="1613" y="2511"/>
                      <a:pt x="1560" y="2428"/>
                      <a:pt x="1559" y="2428"/>
                    </a:cubicBezTo>
                    <a:lnTo>
                      <a:pt x="1559" y="2428"/>
                    </a:lnTo>
                    <a:cubicBezTo>
                      <a:pt x="1558" y="2428"/>
                      <a:pt x="1570" y="2447"/>
                      <a:pt x="1602" y="2501"/>
                    </a:cubicBezTo>
                    <a:lnTo>
                      <a:pt x="1502" y="2367"/>
                    </a:lnTo>
                    <a:cubicBezTo>
                      <a:pt x="1469" y="2267"/>
                      <a:pt x="1402" y="2200"/>
                      <a:pt x="1369" y="2100"/>
                    </a:cubicBezTo>
                    <a:lnTo>
                      <a:pt x="1369" y="2034"/>
                    </a:lnTo>
                    <a:cubicBezTo>
                      <a:pt x="1335" y="2000"/>
                      <a:pt x="1335" y="1934"/>
                      <a:pt x="1302" y="1867"/>
                    </a:cubicBezTo>
                    <a:cubicBezTo>
                      <a:pt x="1302" y="1800"/>
                      <a:pt x="1302" y="1767"/>
                      <a:pt x="1268" y="1700"/>
                    </a:cubicBezTo>
                    <a:lnTo>
                      <a:pt x="1268" y="1667"/>
                    </a:lnTo>
                    <a:cubicBezTo>
                      <a:pt x="1268" y="1567"/>
                      <a:pt x="1268" y="1467"/>
                      <a:pt x="1268" y="1366"/>
                    </a:cubicBezTo>
                    <a:cubicBezTo>
                      <a:pt x="1268" y="1321"/>
                      <a:pt x="1284" y="1213"/>
                      <a:pt x="1283" y="1213"/>
                    </a:cubicBezTo>
                    <a:lnTo>
                      <a:pt x="1283" y="1213"/>
                    </a:lnTo>
                    <a:cubicBezTo>
                      <a:pt x="1283" y="1213"/>
                      <a:pt x="1279" y="1236"/>
                      <a:pt x="1268" y="1300"/>
                    </a:cubicBezTo>
                    <a:cubicBezTo>
                      <a:pt x="1268" y="1266"/>
                      <a:pt x="1268" y="1200"/>
                      <a:pt x="1302" y="1166"/>
                    </a:cubicBezTo>
                    <a:cubicBezTo>
                      <a:pt x="1335" y="1100"/>
                      <a:pt x="1335" y="1066"/>
                      <a:pt x="1335" y="1000"/>
                    </a:cubicBezTo>
                    <a:cubicBezTo>
                      <a:pt x="1359" y="976"/>
                      <a:pt x="1400" y="867"/>
                      <a:pt x="1385" y="867"/>
                    </a:cubicBezTo>
                    <a:cubicBezTo>
                      <a:pt x="1382" y="867"/>
                      <a:pt x="1375" y="873"/>
                      <a:pt x="1365" y="886"/>
                    </a:cubicBezTo>
                    <a:lnTo>
                      <a:pt x="1365" y="886"/>
                    </a:lnTo>
                    <a:cubicBezTo>
                      <a:pt x="1435" y="762"/>
                      <a:pt x="1431" y="614"/>
                      <a:pt x="1402" y="466"/>
                    </a:cubicBezTo>
                    <a:cubicBezTo>
                      <a:pt x="1326" y="164"/>
                      <a:pt x="1058" y="1"/>
                      <a:pt x="792" y="1"/>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40"/>
              <p:cNvSpPr/>
              <p:nvPr/>
            </p:nvSpPr>
            <p:spPr>
              <a:xfrm>
                <a:off x="1483830" y="2038071"/>
                <a:ext cx="1377207" cy="1709000"/>
              </a:xfrm>
              <a:custGeom>
                <a:rect b="b" l="l" r="r" t="t"/>
                <a:pathLst>
                  <a:path extrusionOk="0" h="54310" w="43766">
                    <a:moveTo>
                      <a:pt x="10408" y="19385"/>
                    </a:moveTo>
                    <a:lnTo>
                      <a:pt x="10408" y="19385"/>
                    </a:lnTo>
                    <a:cubicBezTo>
                      <a:pt x="10375" y="22787"/>
                      <a:pt x="10609" y="26223"/>
                      <a:pt x="11076" y="29592"/>
                    </a:cubicBezTo>
                    <a:cubicBezTo>
                      <a:pt x="11176" y="30259"/>
                      <a:pt x="11276" y="30893"/>
                      <a:pt x="11376" y="31560"/>
                    </a:cubicBezTo>
                    <a:cubicBezTo>
                      <a:pt x="10675" y="30793"/>
                      <a:pt x="9941" y="30059"/>
                      <a:pt x="9141" y="29392"/>
                    </a:cubicBezTo>
                    <a:cubicBezTo>
                      <a:pt x="7873" y="28291"/>
                      <a:pt x="6506" y="27357"/>
                      <a:pt x="5038" y="26557"/>
                    </a:cubicBezTo>
                    <a:cubicBezTo>
                      <a:pt x="6639" y="24555"/>
                      <a:pt x="8173" y="22520"/>
                      <a:pt x="9675" y="20452"/>
                    </a:cubicBezTo>
                    <a:cubicBezTo>
                      <a:pt x="9908" y="20085"/>
                      <a:pt x="10175" y="19752"/>
                      <a:pt x="10408" y="19385"/>
                    </a:cubicBezTo>
                    <a:close/>
                    <a:moveTo>
                      <a:pt x="13940" y="0"/>
                    </a:moveTo>
                    <a:cubicBezTo>
                      <a:pt x="12480" y="0"/>
                      <a:pt x="11138" y="810"/>
                      <a:pt x="10008" y="1672"/>
                    </a:cubicBezTo>
                    <a:cubicBezTo>
                      <a:pt x="8540" y="2806"/>
                      <a:pt x="7139" y="4040"/>
                      <a:pt x="5705" y="5241"/>
                    </a:cubicBezTo>
                    <a:lnTo>
                      <a:pt x="1269" y="8911"/>
                    </a:lnTo>
                    <a:lnTo>
                      <a:pt x="201" y="9845"/>
                    </a:lnTo>
                    <a:cubicBezTo>
                      <a:pt x="1" y="10045"/>
                      <a:pt x="1" y="10345"/>
                      <a:pt x="201" y="10578"/>
                    </a:cubicBezTo>
                    <a:cubicBezTo>
                      <a:pt x="301" y="10678"/>
                      <a:pt x="435" y="10729"/>
                      <a:pt x="568" y="10729"/>
                    </a:cubicBezTo>
                    <a:cubicBezTo>
                      <a:pt x="701" y="10729"/>
                      <a:pt x="835" y="10678"/>
                      <a:pt x="935" y="10578"/>
                    </a:cubicBezTo>
                    <a:lnTo>
                      <a:pt x="9408" y="3507"/>
                    </a:lnTo>
                    <a:cubicBezTo>
                      <a:pt x="10542" y="2539"/>
                      <a:pt x="11776" y="1439"/>
                      <a:pt x="13310" y="1105"/>
                    </a:cubicBezTo>
                    <a:cubicBezTo>
                      <a:pt x="13517" y="1059"/>
                      <a:pt x="13724" y="1037"/>
                      <a:pt x="13928" y="1037"/>
                    </a:cubicBezTo>
                    <a:cubicBezTo>
                      <a:pt x="14909" y="1037"/>
                      <a:pt x="15827" y="1550"/>
                      <a:pt x="16379" y="2406"/>
                    </a:cubicBezTo>
                    <a:cubicBezTo>
                      <a:pt x="18147" y="5008"/>
                      <a:pt x="16579" y="8043"/>
                      <a:pt x="15145" y="10378"/>
                    </a:cubicBezTo>
                    <a:cubicBezTo>
                      <a:pt x="13310" y="13347"/>
                      <a:pt x="11409" y="16216"/>
                      <a:pt x="9408" y="19051"/>
                    </a:cubicBezTo>
                    <a:cubicBezTo>
                      <a:pt x="7373" y="21887"/>
                      <a:pt x="5271" y="24622"/>
                      <a:pt x="3103" y="27290"/>
                    </a:cubicBezTo>
                    <a:lnTo>
                      <a:pt x="2269" y="28324"/>
                    </a:lnTo>
                    <a:cubicBezTo>
                      <a:pt x="2069" y="28525"/>
                      <a:pt x="2069" y="28858"/>
                      <a:pt x="2269" y="29058"/>
                    </a:cubicBezTo>
                    <a:cubicBezTo>
                      <a:pt x="2369" y="29158"/>
                      <a:pt x="2503" y="29208"/>
                      <a:pt x="2636" y="29208"/>
                    </a:cubicBezTo>
                    <a:cubicBezTo>
                      <a:pt x="2770" y="29208"/>
                      <a:pt x="2903" y="29158"/>
                      <a:pt x="3003" y="29058"/>
                    </a:cubicBezTo>
                    <a:cubicBezTo>
                      <a:pt x="3470" y="28491"/>
                      <a:pt x="3937" y="27924"/>
                      <a:pt x="4371" y="27390"/>
                    </a:cubicBezTo>
                    <a:lnTo>
                      <a:pt x="4471" y="27424"/>
                    </a:lnTo>
                    <a:cubicBezTo>
                      <a:pt x="7006" y="28825"/>
                      <a:pt x="9274" y="30659"/>
                      <a:pt x="11142" y="32861"/>
                    </a:cubicBezTo>
                    <a:cubicBezTo>
                      <a:pt x="12977" y="35029"/>
                      <a:pt x="14445" y="37531"/>
                      <a:pt x="15445" y="40200"/>
                    </a:cubicBezTo>
                    <a:cubicBezTo>
                      <a:pt x="16980" y="44469"/>
                      <a:pt x="17714" y="49273"/>
                      <a:pt x="17947" y="53809"/>
                    </a:cubicBezTo>
                    <a:cubicBezTo>
                      <a:pt x="17964" y="54143"/>
                      <a:pt x="18239" y="54310"/>
                      <a:pt x="18506" y="54310"/>
                    </a:cubicBezTo>
                    <a:cubicBezTo>
                      <a:pt x="18773" y="54310"/>
                      <a:pt x="19031" y="54143"/>
                      <a:pt x="19015" y="53809"/>
                    </a:cubicBezTo>
                    <a:cubicBezTo>
                      <a:pt x="18814" y="50340"/>
                      <a:pt x="18314" y="46871"/>
                      <a:pt x="17413" y="43502"/>
                    </a:cubicBezTo>
                    <a:cubicBezTo>
                      <a:pt x="17113" y="41901"/>
                      <a:pt x="16646" y="40366"/>
                      <a:pt x="16012" y="38865"/>
                    </a:cubicBezTo>
                    <a:lnTo>
                      <a:pt x="16012" y="38865"/>
                    </a:lnTo>
                    <a:cubicBezTo>
                      <a:pt x="16750" y="39187"/>
                      <a:pt x="17540" y="39347"/>
                      <a:pt x="18330" y="39347"/>
                    </a:cubicBezTo>
                    <a:cubicBezTo>
                      <a:pt x="18934" y="39347"/>
                      <a:pt x="19537" y="39253"/>
                      <a:pt x="20115" y="39065"/>
                    </a:cubicBezTo>
                    <a:cubicBezTo>
                      <a:pt x="21650" y="38532"/>
                      <a:pt x="22851" y="37364"/>
                      <a:pt x="23418" y="35830"/>
                    </a:cubicBezTo>
                    <a:cubicBezTo>
                      <a:pt x="23918" y="37164"/>
                      <a:pt x="24885" y="38265"/>
                      <a:pt x="26186" y="38865"/>
                    </a:cubicBezTo>
                    <a:cubicBezTo>
                      <a:pt x="26687" y="39106"/>
                      <a:pt x="27235" y="39226"/>
                      <a:pt x="27795" y="39226"/>
                    </a:cubicBezTo>
                    <a:cubicBezTo>
                      <a:pt x="28169" y="39226"/>
                      <a:pt x="28548" y="39172"/>
                      <a:pt x="28922" y="39065"/>
                    </a:cubicBezTo>
                    <a:cubicBezTo>
                      <a:pt x="29822" y="38799"/>
                      <a:pt x="30656" y="38265"/>
                      <a:pt x="31257" y="37531"/>
                    </a:cubicBezTo>
                    <a:cubicBezTo>
                      <a:pt x="31590" y="37131"/>
                      <a:pt x="31857" y="36730"/>
                      <a:pt x="32091" y="36297"/>
                    </a:cubicBezTo>
                    <a:cubicBezTo>
                      <a:pt x="33125" y="37498"/>
                      <a:pt x="34292" y="38665"/>
                      <a:pt x="35893" y="38999"/>
                    </a:cubicBezTo>
                    <a:cubicBezTo>
                      <a:pt x="36159" y="39068"/>
                      <a:pt x="36433" y="39101"/>
                      <a:pt x="36710" y="39101"/>
                    </a:cubicBezTo>
                    <a:cubicBezTo>
                      <a:pt x="37231" y="39101"/>
                      <a:pt x="37760" y="38983"/>
                      <a:pt x="38262" y="38765"/>
                    </a:cubicBezTo>
                    <a:cubicBezTo>
                      <a:pt x="38862" y="38432"/>
                      <a:pt x="39396" y="37998"/>
                      <a:pt x="39796" y="37398"/>
                    </a:cubicBezTo>
                    <a:cubicBezTo>
                      <a:pt x="40663" y="36230"/>
                      <a:pt x="41064" y="34762"/>
                      <a:pt x="41431" y="33361"/>
                    </a:cubicBezTo>
                    <a:cubicBezTo>
                      <a:pt x="41931" y="31527"/>
                      <a:pt x="42365" y="29692"/>
                      <a:pt x="42765" y="27824"/>
                    </a:cubicBezTo>
                    <a:cubicBezTo>
                      <a:pt x="43165" y="25723"/>
                      <a:pt x="43499" y="23588"/>
                      <a:pt x="43766" y="21453"/>
                    </a:cubicBezTo>
                    <a:cubicBezTo>
                      <a:pt x="43766" y="21153"/>
                      <a:pt x="43532" y="20919"/>
                      <a:pt x="43265" y="20919"/>
                    </a:cubicBezTo>
                    <a:cubicBezTo>
                      <a:pt x="42965" y="20919"/>
                      <a:pt x="42731" y="21153"/>
                      <a:pt x="42731" y="21420"/>
                    </a:cubicBezTo>
                    <a:cubicBezTo>
                      <a:pt x="42298" y="24955"/>
                      <a:pt x="41631" y="28425"/>
                      <a:pt x="40763" y="31860"/>
                    </a:cubicBezTo>
                    <a:cubicBezTo>
                      <a:pt x="40396" y="33261"/>
                      <a:pt x="40096" y="34762"/>
                      <a:pt x="39396" y="36063"/>
                    </a:cubicBezTo>
                    <a:cubicBezTo>
                      <a:pt x="38862" y="37131"/>
                      <a:pt x="37995" y="38065"/>
                      <a:pt x="36694" y="38065"/>
                    </a:cubicBezTo>
                    <a:cubicBezTo>
                      <a:pt x="34893" y="38031"/>
                      <a:pt x="33625" y="36497"/>
                      <a:pt x="32591" y="35229"/>
                    </a:cubicBezTo>
                    <a:cubicBezTo>
                      <a:pt x="32958" y="34062"/>
                      <a:pt x="33258" y="32861"/>
                      <a:pt x="33458" y="31627"/>
                    </a:cubicBezTo>
                    <a:cubicBezTo>
                      <a:pt x="33892" y="29258"/>
                      <a:pt x="34292" y="26923"/>
                      <a:pt x="34659" y="24555"/>
                    </a:cubicBezTo>
                    <a:cubicBezTo>
                      <a:pt x="35460" y="19785"/>
                      <a:pt x="36160" y="15015"/>
                      <a:pt x="36761" y="10245"/>
                    </a:cubicBezTo>
                    <a:cubicBezTo>
                      <a:pt x="36827" y="9678"/>
                      <a:pt x="36894" y="9077"/>
                      <a:pt x="36961" y="8510"/>
                    </a:cubicBezTo>
                    <a:cubicBezTo>
                      <a:pt x="36961" y="8210"/>
                      <a:pt x="36727" y="7977"/>
                      <a:pt x="36460" y="7977"/>
                    </a:cubicBezTo>
                    <a:cubicBezTo>
                      <a:pt x="36160" y="7977"/>
                      <a:pt x="35927" y="8210"/>
                      <a:pt x="35927" y="8510"/>
                    </a:cubicBezTo>
                    <a:cubicBezTo>
                      <a:pt x="35360" y="13114"/>
                      <a:pt x="34692" y="17684"/>
                      <a:pt x="33959" y="22253"/>
                    </a:cubicBezTo>
                    <a:cubicBezTo>
                      <a:pt x="33592" y="24555"/>
                      <a:pt x="33225" y="26823"/>
                      <a:pt x="32824" y="29092"/>
                    </a:cubicBezTo>
                    <a:cubicBezTo>
                      <a:pt x="32624" y="30226"/>
                      <a:pt x="32424" y="31327"/>
                      <a:pt x="32224" y="32461"/>
                    </a:cubicBezTo>
                    <a:cubicBezTo>
                      <a:pt x="32057" y="33428"/>
                      <a:pt x="31757" y="34395"/>
                      <a:pt x="31390" y="35329"/>
                    </a:cubicBezTo>
                    <a:cubicBezTo>
                      <a:pt x="30732" y="36739"/>
                      <a:pt x="29427" y="38150"/>
                      <a:pt x="27778" y="38150"/>
                    </a:cubicBezTo>
                    <a:cubicBezTo>
                      <a:pt x="27671" y="38150"/>
                      <a:pt x="27563" y="38144"/>
                      <a:pt x="27454" y="38131"/>
                    </a:cubicBezTo>
                    <a:cubicBezTo>
                      <a:pt x="25786" y="37931"/>
                      <a:pt x="24619" y="36397"/>
                      <a:pt x="24152" y="34896"/>
                    </a:cubicBezTo>
                    <a:cubicBezTo>
                      <a:pt x="23885" y="33862"/>
                      <a:pt x="23718" y="32828"/>
                      <a:pt x="23751" y="31760"/>
                    </a:cubicBezTo>
                    <a:cubicBezTo>
                      <a:pt x="23718" y="30626"/>
                      <a:pt x="23751" y="29525"/>
                      <a:pt x="23751" y="28391"/>
                    </a:cubicBezTo>
                    <a:lnTo>
                      <a:pt x="23751" y="21386"/>
                    </a:lnTo>
                    <a:lnTo>
                      <a:pt x="23751" y="7409"/>
                    </a:lnTo>
                    <a:lnTo>
                      <a:pt x="23751" y="5708"/>
                    </a:lnTo>
                    <a:cubicBezTo>
                      <a:pt x="23751" y="5358"/>
                      <a:pt x="23484" y="5183"/>
                      <a:pt x="23218" y="5183"/>
                    </a:cubicBezTo>
                    <a:cubicBezTo>
                      <a:pt x="22951" y="5183"/>
                      <a:pt x="22684" y="5358"/>
                      <a:pt x="22684" y="5708"/>
                    </a:cubicBezTo>
                    <a:lnTo>
                      <a:pt x="22684" y="20219"/>
                    </a:lnTo>
                    <a:lnTo>
                      <a:pt x="22684" y="27424"/>
                    </a:lnTo>
                    <a:lnTo>
                      <a:pt x="22684" y="31026"/>
                    </a:lnTo>
                    <a:cubicBezTo>
                      <a:pt x="22684" y="32928"/>
                      <a:pt x="22984" y="35196"/>
                      <a:pt x="21683" y="36764"/>
                    </a:cubicBezTo>
                    <a:cubicBezTo>
                      <a:pt x="20857" y="37738"/>
                      <a:pt x="19639" y="38294"/>
                      <a:pt x="18376" y="38294"/>
                    </a:cubicBezTo>
                    <a:cubicBezTo>
                      <a:pt x="18212" y="38294"/>
                      <a:pt x="18046" y="38284"/>
                      <a:pt x="17880" y="38265"/>
                    </a:cubicBezTo>
                    <a:cubicBezTo>
                      <a:pt x="17113" y="38198"/>
                      <a:pt x="15846" y="37865"/>
                      <a:pt x="15279" y="37264"/>
                    </a:cubicBezTo>
                    <a:cubicBezTo>
                      <a:pt x="15078" y="36931"/>
                      <a:pt x="14878" y="36630"/>
                      <a:pt x="14745" y="36263"/>
                    </a:cubicBezTo>
                    <a:cubicBezTo>
                      <a:pt x="14211" y="35296"/>
                      <a:pt x="13411" y="34462"/>
                      <a:pt x="12944" y="33428"/>
                    </a:cubicBezTo>
                    <a:cubicBezTo>
                      <a:pt x="12410" y="32327"/>
                      <a:pt x="12310" y="31026"/>
                      <a:pt x="12143" y="29826"/>
                    </a:cubicBezTo>
                    <a:cubicBezTo>
                      <a:pt x="11709" y="26957"/>
                      <a:pt x="11476" y="24088"/>
                      <a:pt x="11442" y="21219"/>
                    </a:cubicBezTo>
                    <a:cubicBezTo>
                      <a:pt x="11409" y="20085"/>
                      <a:pt x="11442" y="18984"/>
                      <a:pt x="11476" y="17917"/>
                    </a:cubicBezTo>
                    <a:lnTo>
                      <a:pt x="11476" y="17850"/>
                    </a:lnTo>
                    <a:cubicBezTo>
                      <a:pt x="12944" y="15749"/>
                      <a:pt x="14345" y="13581"/>
                      <a:pt x="15712" y="11379"/>
                    </a:cubicBezTo>
                    <a:cubicBezTo>
                      <a:pt x="16613" y="9945"/>
                      <a:pt x="17513" y="8444"/>
                      <a:pt x="17947" y="6809"/>
                    </a:cubicBezTo>
                    <a:cubicBezTo>
                      <a:pt x="18347" y="5341"/>
                      <a:pt x="18247" y="3807"/>
                      <a:pt x="17580" y="2439"/>
                    </a:cubicBezTo>
                    <a:cubicBezTo>
                      <a:pt x="17013" y="1172"/>
                      <a:pt x="15846" y="271"/>
                      <a:pt x="14478" y="38"/>
                    </a:cubicBezTo>
                    <a:cubicBezTo>
                      <a:pt x="14297" y="12"/>
                      <a:pt x="14118" y="0"/>
                      <a:pt x="13940" y="0"/>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40"/>
              <p:cNvSpPr/>
              <p:nvPr/>
            </p:nvSpPr>
            <p:spPr>
              <a:xfrm>
                <a:off x="1562404" y="1782901"/>
                <a:ext cx="279400" cy="52488"/>
              </a:xfrm>
              <a:custGeom>
                <a:rect b="b" l="l" r="r" t="t"/>
                <a:pathLst>
                  <a:path extrusionOk="0" h="1668" w="8879">
                    <a:moveTo>
                      <a:pt x="6691" y="1"/>
                    </a:moveTo>
                    <a:cubicBezTo>
                      <a:pt x="4664" y="1"/>
                      <a:pt x="2641" y="214"/>
                      <a:pt x="640" y="641"/>
                    </a:cubicBezTo>
                    <a:cubicBezTo>
                      <a:pt x="0" y="793"/>
                      <a:pt x="194" y="1667"/>
                      <a:pt x="765" y="1667"/>
                    </a:cubicBezTo>
                    <a:cubicBezTo>
                      <a:pt x="820" y="1667"/>
                      <a:pt x="878" y="1659"/>
                      <a:pt x="940" y="1642"/>
                    </a:cubicBezTo>
                    <a:cubicBezTo>
                      <a:pt x="2874" y="1233"/>
                      <a:pt x="4875" y="1047"/>
                      <a:pt x="6870" y="1047"/>
                    </a:cubicBezTo>
                    <a:cubicBezTo>
                      <a:pt x="7318" y="1047"/>
                      <a:pt x="7765" y="1056"/>
                      <a:pt x="8212" y="1075"/>
                    </a:cubicBezTo>
                    <a:cubicBezTo>
                      <a:pt x="8222" y="1075"/>
                      <a:pt x="8233" y="1076"/>
                      <a:pt x="8243" y="1076"/>
                    </a:cubicBezTo>
                    <a:cubicBezTo>
                      <a:pt x="8879" y="1076"/>
                      <a:pt x="8868" y="74"/>
                      <a:pt x="8212" y="41"/>
                    </a:cubicBezTo>
                    <a:cubicBezTo>
                      <a:pt x="7705" y="14"/>
                      <a:pt x="7198" y="1"/>
                      <a:pt x="6691" y="1"/>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40"/>
              <p:cNvSpPr/>
              <p:nvPr/>
            </p:nvSpPr>
            <p:spPr>
              <a:xfrm>
                <a:off x="1925759" y="2763523"/>
                <a:ext cx="144876" cy="39901"/>
              </a:xfrm>
              <a:custGeom>
                <a:rect b="b" l="l" r="r" t="t"/>
                <a:pathLst>
                  <a:path extrusionOk="0" h="1268" w="4604">
                    <a:moveTo>
                      <a:pt x="4103" y="0"/>
                    </a:moveTo>
                    <a:lnTo>
                      <a:pt x="534" y="234"/>
                    </a:lnTo>
                    <a:cubicBezTo>
                      <a:pt x="234" y="234"/>
                      <a:pt x="0" y="467"/>
                      <a:pt x="0" y="734"/>
                    </a:cubicBezTo>
                    <a:cubicBezTo>
                      <a:pt x="0" y="1034"/>
                      <a:pt x="234" y="1268"/>
                      <a:pt x="534" y="1268"/>
                    </a:cubicBezTo>
                    <a:lnTo>
                      <a:pt x="4103" y="1034"/>
                    </a:lnTo>
                    <a:cubicBezTo>
                      <a:pt x="4370" y="1034"/>
                      <a:pt x="4604" y="801"/>
                      <a:pt x="4604" y="500"/>
                    </a:cubicBezTo>
                    <a:cubicBezTo>
                      <a:pt x="4604" y="234"/>
                      <a:pt x="4370" y="0"/>
                      <a:pt x="4103" y="0"/>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40"/>
              <p:cNvSpPr/>
              <p:nvPr/>
            </p:nvSpPr>
            <p:spPr>
              <a:xfrm>
                <a:off x="1928906" y="2683721"/>
                <a:ext cx="136475" cy="43079"/>
              </a:xfrm>
              <a:custGeom>
                <a:rect b="b" l="l" r="r" t="t"/>
                <a:pathLst>
                  <a:path extrusionOk="0" h="1369" w="4337">
                    <a:moveTo>
                      <a:pt x="3803" y="1"/>
                    </a:moveTo>
                    <a:lnTo>
                      <a:pt x="534" y="301"/>
                    </a:lnTo>
                    <a:cubicBezTo>
                      <a:pt x="234" y="301"/>
                      <a:pt x="0" y="535"/>
                      <a:pt x="0" y="835"/>
                    </a:cubicBezTo>
                    <a:cubicBezTo>
                      <a:pt x="0" y="1102"/>
                      <a:pt x="234" y="1335"/>
                      <a:pt x="534" y="1369"/>
                    </a:cubicBezTo>
                    <a:lnTo>
                      <a:pt x="3803" y="1068"/>
                    </a:lnTo>
                    <a:cubicBezTo>
                      <a:pt x="4070" y="1035"/>
                      <a:pt x="4303" y="835"/>
                      <a:pt x="4337" y="535"/>
                    </a:cubicBezTo>
                    <a:cubicBezTo>
                      <a:pt x="4303" y="234"/>
                      <a:pt x="4070" y="1"/>
                      <a:pt x="3803" y="1"/>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40"/>
              <p:cNvSpPr/>
              <p:nvPr/>
            </p:nvSpPr>
            <p:spPr>
              <a:xfrm>
                <a:off x="2307838" y="2757733"/>
                <a:ext cx="125996" cy="45187"/>
              </a:xfrm>
              <a:custGeom>
                <a:rect b="b" l="l" r="r" t="t"/>
                <a:pathLst>
                  <a:path extrusionOk="0" h="1436" w="4004">
                    <a:moveTo>
                      <a:pt x="566" y="0"/>
                    </a:moveTo>
                    <a:cubicBezTo>
                      <a:pt x="349" y="0"/>
                      <a:pt x="150" y="135"/>
                      <a:pt x="67" y="384"/>
                    </a:cubicBezTo>
                    <a:cubicBezTo>
                      <a:pt x="0" y="651"/>
                      <a:pt x="167" y="951"/>
                      <a:pt x="434" y="1018"/>
                    </a:cubicBezTo>
                    <a:lnTo>
                      <a:pt x="3303" y="1418"/>
                    </a:lnTo>
                    <a:cubicBezTo>
                      <a:pt x="3348" y="1430"/>
                      <a:pt x="3395" y="1435"/>
                      <a:pt x="3442" y="1435"/>
                    </a:cubicBezTo>
                    <a:cubicBezTo>
                      <a:pt x="3666" y="1435"/>
                      <a:pt x="3881" y="1306"/>
                      <a:pt x="3936" y="1085"/>
                    </a:cubicBezTo>
                    <a:cubicBezTo>
                      <a:pt x="4003" y="784"/>
                      <a:pt x="3870" y="518"/>
                      <a:pt x="3570" y="418"/>
                    </a:cubicBezTo>
                    <a:lnTo>
                      <a:pt x="701" y="17"/>
                    </a:lnTo>
                    <a:cubicBezTo>
                      <a:pt x="656" y="6"/>
                      <a:pt x="611" y="0"/>
                      <a:pt x="566" y="0"/>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40"/>
              <p:cNvSpPr/>
              <p:nvPr/>
            </p:nvSpPr>
            <p:spPr>
              <a:xfrm>
                <a:off x="2314131" y="2686427"/>
                <a:ext cx="125996" cy="45093"/>
              </a:xfrm>
              <a:custGeom>
                <a:rect b="b" l="l" r="r" t="t"/>
                <a:pathLst>
                  <a:path extrusionOk="0" h="1433" w="4004">
                    <a:moveTo>
                      <a:pt x="582" y="0"/>
                    </a:moveTo>
                    <a:cubicBezTo>
                      <a:pt x="358" y="0"/>
                      <a:pt x="152" y="155"/>
                      <a:pt x="67" y="382"/>
                    </a:cubicBezTo>
                    <a:cubicBezTo>
                      <a:pt x="0" y="649"/>
                      <a:pt x="167" y="949"/>
                      <a:pt x="434" y="1016"/>
                    </a:cubicBezTo>
                    <a:lnTo>
                      <a:pt x="3303" y="1416"/>
                    </a:lnTo>
                    <a:cubicBezTo>
                      <a:pt x="3348" y="1427"/>
                      <a:pt x="3394" y="1433"/>
                      <a:pt x="3440" y="1433"/>
                    </a:cubicBezTo>
                    <a:cubicBezTo>
                      <a:pt x="3665" y="1433"/>
                      <a:pt x="3881" y="1298"/>
                      <a:pt x="3937" y="1049"/>
                    </a:cubicBezTo>
                    <a:cubicBezTo>
                      <a:pt x="4003" y="782"/>
                      <a:pt x="3870" y="482"/>
                      <a:pt x="3570" y="415"/>
                    </a:cubicBezTo>
                    <a:lnTo>
                      <a:pt x="701" y="15"/>
                    </a:lnTo>
                    <a:cubicBezTo>
                      <a:pt x="661" y="5"/>
                      <a:pt x="621" y="0"/>
                      <a:pt x="582" y="0"/>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40"/>
              <p:cNvSpPr/>
              <p:nvPr/>
            </p:nvSpPr>
            <p:spPr>
              <a:xfrm>
                <a:off x="2622575" y="2785802"/>
                <a:ext cx="125618" cy="54974"/>
              </a:xfrm>
              <a:custGeom>
                <a:rect b="b" l="l" r="r" t="t"/>
                <a:pathLst>
                  <a:path extrusionOk="0" h="1747" w="3992">
                    <a:moveTo>
                      <a:pt x="740" y="0"/>
                    </a:moveTo>
                    <a:cubicBezTo>
                      <a:pt x="194" y="0"/>
                      <a:pt x="0" y="874"/>
                      <a:pt x="639" y="1027"/>
                    </a:cubicBezTo>
                    <a:lnTo>
                      <a:pt x="3108" y="1727"/>
                    </a:lnTo>
                    <a:cubicBezTo>
                      <a:pt x="3160" y="1740"/>
                      <a:pt x="3210" y="1746"/>
                      <a:pt x="3258" y="1746"/>
                    </a:cubicBezTo>
                    <a:cubicBezTo>
                      <a:pt x="3811" y="1746"/>
                      <a:pt x="3992" y="911"/>
                      <a:pt x="3408" y="726"/>
                    </a:cubicBezTo>
                    <a:lnTo>
                      <a:pt x="906" y="26"/>
                    </a:lnTo>
                    <a:cubicBezTo>
                      <a:pt x="848" y="8"/>
                      <a:pt x="792" y="0"/>
                      <a:pt x="740" y="0"/>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40"/>
              <p:cNvSpPr/>
              <p:nvPr/>
            </p:nvSpPr>
            <p:spPr>
              <a:xfrm>
                <a:off x="2641613" y="2716857"/>
                <a:ext cx="116556" cy="47138"/>
              </a:xfrm>
              <a:custGeom>
                <a:rect b="b" l="l" r="r" t="t"/>
                <a:pathLst>
                  <a:path extrusionOk="0" h="1498" w="3704">
                    <a:moveTo>
                      <a:pt x="581" y="1"/>
                    </a:moveTo>
                    <a:cubicBezTo>
                      <a:pt x="350" y="1"/>
                      <a:pt x="124" y="155"/>
                      <a:pt x="68" y="382"/>
                    </a:cubicBezTo>
                    <a:cubicBezTo>
                      <a:pt x="1" y="649"/>
                      <a:pt x="168" y="949"/>
                      <a:pt x="435" y="1016"/>
                    </a:cubicBezTo>
                    <a:lnTo>
                      <a:pt x="3003" y="1483"/>
                    </a:lnTo>
                    <a:cubicBezTo>
                      <a:pt x="3043" y="1493"/>
                      <a:pt x="3083" y="1498"/>
                      <a:pt x="3124" y="1498"/>
                    </a:cubicBezTo>
                    <a:cubicBezTo>
                      <a:pt x="3354" y="1498"/>
                      <a:pt x="3580" y="1343"/>
                      <a:pt x="3637" y="1116"/>
                    </a:cubicBezTo>
                    <a:cubicBezTo>
                      <a:pt x="3704" y="816"/>
                      <a:pt x="3537" y="549"/>
                      <a:pt x="3270" y="449"/>
                    </a:cubicBezTo>
                    <a:lnTo>
                      <a:pt x="701" y="15"/>
                    </a:lnTo>
                    <a:cubicBezTo>
                      <a:pt x="662" y="5"/>
                      <a:pt x="621" y="1"/>
                      <a:pt x="581" y="1"/>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40"/>
              <p:cNvSpPr/>
              <p:nvPr/>
            </p:nvSpPr>
            <p:spPr>
              <a:xfrm>
                <a:off x="1673830" y="2069664"/>
                <a:ext cx="281351" cy="217503"/>
              </a:xfrm>
              <a:custGeom>
                <a:rect b="b" l="l" r="r" t="t"/>
                <a:pathLst>
                  <a:path extrusionOk="0" h="6912" w="8941">
                    <a:moveTo>
                      <a:pt x="5705" y="1"/>
                    </a:moveTo>
                    <a:lnTo>
                      <a:pt x="1" y="4671"/>
                    </a:lnTo>
                    <a:cubicBezTo>
                      <a:pt x="1" y="4671"/>
                      <a:pt x="1035" y="6439"/>
                      <a:pt x="2569" y="6872"/>
                    </a:cubicBezTo>
                    <a:cubicBezTo>
                      <a:pt x="2658" y="6899"/>
                      <a:pt x="2758" y="6912"/>
                      <a:pt x="2867" y="6912"/>
                    </a:cubicBezTo>
                    <a:cubicBezTo>
                      <a:pt x="4668" y="6912"/>
                      <a:pt x="8940" y="3470"/>
                      <a:pt x="8940" y="3470"/>
                    </a:cubicBezTo>
                    <a:lnTo>
                      <a:pt x="5705" y="1"/>
                    </a:ln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26" name="Google Shape;2926;p40"/>
            <p:cNvSpPr/>
            <p:nvPr/>
          </p:nvSpPr>
          <p:spPr>
            <a:xfrm>
              <a:off x="6725997" y="1753742"/>
              <a:ext cx="593975" cy="189125"/>
            </a:xfrm>
            <a:custGeom>
              <a:rect b="b" l="l" r="r" t="t"/>
              <a:pathLst>
                <a:path extrusionOk="0" h="7565" w="23759">
                  <a:moveTo>
                    <a:pt x="41" y="7288"/>
                  </a:moveTo>
                  <a:cubicBezTo>
                    <a:pt x="-118" y="6717"/>
                    <a:pt x="200" y="4859"/>
                    <a:pt x="708" y="3859"/>
                  </a:cubicBezTo>
                  <a:cubicBezTo>
                    <a:pt x="1216" y="2859"/>
                    <a:pt x="1740" y="1907"/>
                    <a:pt x="3089" y="1288"/>
                  </a:cubicBezTo>
                  <a:cubicBezTo>
                    <a:pt x="4438" y="669"/>
                    <a:pt x="7217" y="145"/>
                    <a:pt x="8804" y="145"/>
                  </a:cubicBezTo>
                  <a:cubicBezTo>
                    <a:pt x="10392" y="145"/>
                    <a:pt x="11804" y="844"/>
                    <a:pt x="12614" y="1288"/>
                  </a:cubicBezTo>
                  <a:cubicBezTo>
                    <a:pt x="13424" y="1733"/>
                    <a:pt x="13329" y="2876"/>
                    <a:pt x="13662" y="2812"/>
                  </a:cubicBezTo>
                  <a:cubicBezTo>
                    <a:pt x="13996" y="2749"/>
                    <a:pt x="14075" y="1352"/>
                    <a:pt x="14615" y="907"/>
                  </a:cubicBezTo>
                  <a:cubicBezTo>
                    <a:pt x="15155" y="463"/>
                    <a:pt x="15965" y="288"/>
                    <a:pt x="16901" y="145"/>
                  </a:cubicBezTo>
                  <a:cubicBezTo>
                    <a:pt x="17838" y="2"/>
                    <a:pt x="19298" y="-46"/>
                    <a:pt x="20234" y="49"/>
                  </a:cubicBezTo>
                  <a:cubicBezTo>
                    <a:pt x="21171" y="144"/>
                    <a:pt x="21933" y="272"/>
                    <a:pt x="22520" y="716"/>
                  </a:cubicBezTo>
                  <a:cubicBezTo>
                    <a:pt x="23108" y="1161"/>
                    <a:pt x="23759" y="2303"/>
                    <a:pt x="23759" y="2716"/>
                  </a:cubicBezTo>
                  <a:cubicBezTo>
                    <a:pt x="23759" y="3129"/>
                    <a:pt x="23298" y="3114"/>
                    <a:pt x="22520" y="3193"/>
                  </a:cubicBezTo>
                  <a:cubicBezTo>
                    <a:pt x="21742" y="3273"/>
                    <a:pt x="20250" y="2971"/>
                    <a:pt x="19091" y="3193"/>
                  </a:cubicBezTo>
                  <a:cubicBezTo>
                    <a:pt x="17932" y="3415"/>
                    <a:pt x="17012" y="4177"/>
                    <a:pt x="15567" y="4526"/>
                  </a:cubicBezTo>
                  <a:cubicBezTo>
                    <a:pt x="14123" y="4875"/>
                    <a:pt x="12139" y="4923"/>
                    <a:pt x="10424" y="5288"/>
                  </a:cubicBezTo>
                  <a:cubicBezTo>
                    <a:pt x="8710" y="5653"/>
                    <a:pt x="6741" y="6384"/>
                    <a:pt x="5280" y="6717"/>
                  </a:cubicBezTo>
                  <a:cubicBezTo>
                    <a:pt x="3820" y="7050"/>
                    <a:pt x="2534" y="7193"/>
                    <a:pt x="1661" y="7288"/>
                  </a:cubicBezTo>
                  <a:cubicBezTo>
                    <a:pt x="788" y="7383"/>
                    <a:pt x="200" y="7860"/>
                    <a:pt x="41" y="7288"/>
                  </a:cubicBezTo>
                  <a:close/>
                </a:path>
              </a:pathLst>
            </a:custGeom>
            <a:solidFill>
              <a:srgbClr val="F6BC9B"/>
            </a:solidFill>
            <a:ln>
              <a:noFill/>
            </a:ln>
          </p:spPr>
        </p:sp>
        <p:sp>
          <p:nvSpPr>
            <p:cNvPr id="2927" name="Google Shape;2927;p40"/>
            <p:cNvSpPr/>
            <p:nvPr/>
          </p:nvSpPr>
          <p:spPr>
            <a:xfrm>
              <a:off x="6358316" y="2523806"/>
              <a:ext cx="248775" cy="1047050"/>
            </a:xfrm>
            <a:custGeom>
              <a:rect b="b" l="l" r="r" t="t"/>
              <a:pathLst>
                <a:path extrusionOk="0" h="41882" w="9951">
                  <a:moveTo>
                    <a:pt x="2175" y="13"/>
                  </a:moveTo>
                  <a:cubicBezTo>
                    <a:pt x="1604" y="362"/>
                    <a:pt x="429" y="8554"/>
                    <a:pt x="175" y="12110"/>
                  </a:cubicBezTo>
                  <a:cubicBezTo>
                    <a:pt x="-79" y="15666"/>
                    <a:pt x="-159" y="17698"/>
                    <a:pt x="651" y="21349"/>
                  </a:cubicBezTo>
                  <a:cubicBezTo>
                    <a:pt x="1461" y="25000"/>
                    <a:pt x="3636" y="30604"/>
                    <a:pt x="5033" y="34017"/>
                  </a:cubicBezTo>
                  <a:cubicBezTo>
                    <a:pt x="6430" y="37430"/>
                    <a:pt x="8271" y="41399"/>
                    <a:pt x="9033" y="41828"/>
                  </a:cubicBezTo>
                  <a:cubicBezTo>
                    <a:pt x="9795" y="42257"/>
                    <a:pt x="10335" y="40113"/>
                    <a:pt x="9605" y="36589"/>
                  </a:cubicBezTo>
                  <a:cubicBezTo>
                    <a:pt x="8875" y="33065"/>
                    <a:pt x="5652" y="25111"/>
                    <a:pt x="4652" y="20682"/>
                  </a:cubicBezTo>
                  <a:cubicBezTo>
                    <a:pt x="3652" y="16253"/>
                    <a:pt x="4017" y="13459"/>
                    <a:pt x="3604" y="10014"/>
                  </a:cubicBezTo>
                  <a:cubicBezTo>
                    <a:pt x="3191" y="6569"/>
                    <a:pt x="2747" y="-336"/>
                    <a:pt x="2175" y="13"/>
                  </a:cubicBezTo>
                  <a:close/>
                </a:path>
              </a:pathLst>
            </a:custGeom>
            <a:solidFill>
              <a:srgbClr val="F6BC9B"/>
            </a:solidFill>
            <a:ln>
              <a:noFill/>
            </a:ln>
          </p:spPr>
        </p:sp>
      </p:grpSp>
      <p:sp>
        <p:nvSpPr>
          <p:cNvPr id="2928" name="Google Shape;2928;p40"/>
          <p:cNvSpPr txBox="1"/>
          <p:nvPr/>
        </p:nvSpPr>
        <p:spPr>
          <a:xfrm>
            <a:off x="720000" y="1247775"/>
            <a:ext cx="7704000" cy="486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chemeClr val="dk2"/>
                </a:solidFill>
                <a:latin typeface="Bungee"/>
                <a:ea typeface="Bungee"/>
                <a:cs typeface="Bungee"/>
                <a:sym typeface="Bungee"/>
              </a:rPr>
              <a:t>IMPORTANT FACTS</a:t>
            </a:r>
            <a:endParaRPr sz="2500">
              <a:solidFill>
                <a:schemeClr val="dk2"/>
              </a:solidFill>
              <a:latin typeface="Bungee"/>
              <a:ea typeface="Bungee"/>
              <a:cs typeface="Bungee"/>
              <a:sym typeface="Bungee"/>
            </a:endParaRPr>
          </a:p>
        </p:txBody>
      </p:sp>
      <p:sp>
        <p:nvSpPr>
          <p:cNvPr id="2929" name="Google Shape;2929;p40"/>
          <p:cNvSpPr txBox="1"/>
          <p:nvPr/>
        </p:nvSpPr>
        <p:spPr>
          <a:xfrm>
            <a:off x="1316875" y="1869750"/>
            <a:ext cx="4153500" cy="535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dk2"/>
                </a:solidFill>
                <a:latin typeface="Bungee"/>
                <a:ea typeface="Bungee"/>
                <a:cs typeface="Bungee"/>
                <a:sym typeface="Bungee"/>
              </a:rPr>
              <a:t>OVER 700M</a:t>
            </a:r>
            <a:endParaRPr sz="2500">
              <a:solidFill>
                <a:schemeClr val="dk2"/>
              </a:solidFill>
              <a:latin typeface="Bungee"/>
              <a:ea typeface="Bungee"/>
              <a:cs typeface="Bungee"/>
              <a:sym typeface="Bungee"/>
            </a:endParaRPr>
          </a:p>
        </p:txBody>
      </p:sp>
      <p:sp>
        <p:nvSpPr>
          <p:cNvPr id="2930" name="Google Shape;2930;p40"/>
          <p:cNvSpPr txBox="1"/>
          <p:nvPr/>
        </p:nvSpPr>
        <p:spPr>
          <a:xfrm>
            <a:off x="1316875" y="2299475"/>
            <a:ext cx="4153500" cy="39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chemeClr val="dk1"/>
                </a:solidFill>
                <a:latin typeface="Cairo"/>
                <a:ea typeface="Cairo"/>
                <a:cs typeface="Cairo"/>
                <a:sym typeface="Cairo"/>
              </a:rPr>
              <a:t>people living with diabetes by 2045</a:t>
            </a:r>
            <a:endParaRPr sz="1600">
              <a:solidFill>
                <a:schemeClr val="dk1"/>
              </a:solidFill>
              <a:latin typeface="Cairo"/>
              <a:ea typeface="Cairo"/>
              <a:cs typeface="Cairo"/>
              <a:sym typeface="Cairo"/>
            </a:endParaRPr>
          </a:p>
        </p:txBody>
      </p:sp>
      <p:sp>
        <p:nvSpPr>
          <p:cNvPr id="2931" name="Google Shape;2931;p40"/>
          <p:cNvSpPr txBox="1"/>
          <p:nvPr/>
        </p:nvSpPr>
        <p:spPr>
          <a:xfrm>
            <a:off x="1316875" y="2820900"/>
            <a:ext cx="4153500" cy="535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dk2"/>
                </a:solidFill>
                <a:latin typeface="Bungee"/>
                <a:ea typeface="Bungee"/>
                <a:cs typeface="Bungee"/>
                <a:sym typeface="Bungee"/>
              </a:rPr>
              <a:t>half of all</a:t>
            </a:r>
            <a:endParaRPr sz="2500">
              <a:solidFill>
                <a:schemeClr val="dk2"/>
              </a:solidFill>
              <a:latin typeface="Bungee"/>
              <a:ea typeface="Bungee"/>
              <a:cs typeface="Bungee"/>
              <a:sym typeface="Bungee"/>
            </a:endParaRPr>
          </a:p>
        </p:txBody>
      </p:sp>
      <p:sp>
        <p:nvSpPr>
          <p:cNvPr id="2932" name="Google Shape;2932;p40"/>
          <p:cNvSpPr txBox="1"/>
          <p:nvPr/>
        </p:nvSpPr>
        <p:spPr>
          <a:xfrm>
            <a:off x="1316875" y="3250625"/>
            <a:ext cx="4153500" cy="39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chemeClr val="dk1"/>
                </a:solidFill>
                <a:latin typeface="Cairo"/>
                <a:ea typeface="Cairo"/>
                <a:cs typeface="Cairo"/>
                <a:sym typeface="Cairo"/>
              </a:rPr>
              <a:t>people living with diabetes are undiagnosed</a:t>
            </a:r>
            <a:endParaRPr sz="1600">
              <a:solidFill>
                <a:schemeClr val="dk1"/>
              </a:solidFill>
              <a:latin typeface="Cairo"/>
              <a:ea typeface="Cairo"/>
              <a:cs typeface="Cairo"/>
              <a:sym typeface="Cairo"/>
            </a:endParaRPr>
          </a:p>
        </p:txBody>
      </p:sp>
      <p:sp>
        <p:nvSpPr>
          <p:cNvPr id="2933" name="Google Shape;2933;p40"/>
          <p:cNvSpPr txBox="1"/>
          <p:nvPr/>
        </p:nvSpPr>
        <p:spPr>
          <a:xfrm>
            <a:off x="1316875" y="3772050"/>
            <a:ext cx="4153500" cy="535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dk2"/>
                </a:solidFill>
                <a:latin typeface="Bungee"/>
                <a:ea typeface="Bungee"/>
                <a:cs typeface="Bungee"/>
                <a:sym typeface="Bungee"/>
              </a:rPr>
              <a:t>1 in 2 people</a:t>
            </a:r>
            <a:endParaRPr sz="2500">
              <a:solidFill>
                <a:schemeClr val="dk2"/>
              </a:solidFill>
              <a:latin typeface="Bungee"/>
              <a:ea typeface="Bungee"/>
              <a:cs typeface="Bungee"/>
              <a:sym typeface="Bungee"/>
            </a:endParaRPr>
          </a:p>
        </p:txBody>
      </p:sp>
      <p:sp>
        <p:nvSpPr>
          <p:cNvPr id="2934" name="Google Shape;2934;p40"/>
          <p:cNvSpPr txBox="1"/>
          <p:nvPr/>
        </p:nvSpPr>
        <p:spPr>
          <a:xfrm>
            <a:off x="1316875" y="4201775"/>
            <a:ext cx="4153500" cy="39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chemeClr val="dk1"/>
                </a:solidFill>
                <a:latin typeface="Cairo"/>
                <a:ea typeface="Cairo"/>
                <a:cs typeface="Cairo"/>
                <a:sym typeface="Cairo"/>
              </a:rPr>
              <a:t>who need insulin can’t access or afford it</a:t>
            </a:r>
            <a:endParaRPr sz="1600">
              <a:solidFill>
                <a:schemeClr val="dk1"/>
              </a:solidFill>
              <a:latin typeface="Cairo"/>
              <a:ea typeface="Cairo"/>
              <a:cs typeface="Cairo"/>
              <a:sym typeface="Cairo"/>
            </a:endParaRPr>
          </a:p>
        </p:txBody>
      </p:sp>
      <p:grpSp>
        <p:nvGrpSpPr>
          <p:cNvPr id="2935" name="Google Shape;2935;p40"/>
          <p:cNvGrpSpPr/>
          <p:nvPr/>
        </p:nvGrpSpPr>
        <p:grpSpPr>
          <a:xfrm flipH="1">
            <a:off x="993782" y="1975200"/>
            <a:ext cx="178417" cy="291521"/>
            <a:chOff x="1570963" y="1098735"/>
            <a:chExt cx="246705" cy="403099"/>
          </a:xfrm>
        </p:grpSpPr>
        <p:sp>
          <p:nvSpPr>
            <p:cNvPr id="2936" name="Google Shape;2936;p40"/>
            <p:cNvSpPr/>
            <p:nvPr/>
          </p:nvSpPr>
          <p:spPr>
            <a:xfrm>
              <a:off x="1570963" y="1098735"/>
              <a:ext cx="246705" cy="403099"/>
            </a:xfrm>
            <a:custGeom>
              <a:rect b="b" l="l" r="r" t="t"/>
              <a:pathLst>
                <a:path extrusionOk="0" h="12810" w="7840">
                  <a:moveTo>
                    <a:pt x="3903" y="0"/>
                  </a:moveTo>
                  <a:cubicBezTo>
                    <a:pt x="3903" y="0"/>
                    <a:pt x="1" y="6739"/>
                    <a:pt x="1" y="8907"/>
                  </a:cubicBezTo>
                  <a:cubicBezTo>
                    <a:pt x="1" y="11075"/>
                    <a:pt x="1735" y="12810"/>
                    <a:pt x="3903" y="12810"/>
                  </a:cubicBezTo>
                  <a:cubicBezTo>
                    <a:pt x="6072" y="12810"/>
                    <a:pt x="7840" y="11075"/>
                    <a:pt x="7840" y="8907"/>
                  </a:cubicBezTo>
                  <a:cubicBezTo>
                    <a:pt x="7840" y="6739"/>
                    <a:pt x="3903" y="0"/>
                    <a:pt x="3903"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40"/>
            <p:cNvSpPr/>
            <p:nvPr/>
          </p:nvSpPr>
          <p:spPr>
            <a:xfrm>
              <a:off x="1598245" y="1334961"/>
              <a:ext cx="66176" cy="120772"/>
            </a:xfrm>
            <a:custGeom>
              <a:rect b="b" l="l" r="r" t="t"/>
              <a:pathLst>
                <a:path extrusionOk="0" h="3838" w="2103">
                  <a:moveTo>
                    <a:pt x="792" y="1"/>
                  </a:moveTo>
                  <a:cubicBezTo>
                    <a:pt x="587" y="1"/>
                    <a:pt x="384" y="96"/>
                    <a:pt x="268" y="299"/>
                  </a:cubicBezTo>
                  <a:cubicBezTo>
                    <a:pt x="134" y="633"/>
                    <a:pt x="34" y="966"/>
                    <a:pt x="34" y="1300"/>
                  </a:cubicBezTo>
                  <a:cubicBezTo>
                    <a:pt x="1" y="1600"/>
                    <a:pt x="34" y="1900"/>
                    <a:pt x="101" y="2200"/>
                  </a:cubicBezTo>
                  <a:cubicBezTo>
                    <a:pt x="268" y="2834"/>
                    <a:pt x="635" y="3368"/>
                    <a:pt x="1168" y="3768"/>
                  </a:cubicBezTo>
                  <a:cubicBezTo>
                    <a:pt x="1251" y="3809"/>
                    <a:pt x="1359" y="3838"/>
                    <a:pt x="1461" y="3838"/>
                  </a:cubicBezTo>
                  <a:cubicBezTo>
                    <a:pt x="1524" y="3838"/>
                    <a:pt x="1584" y="3827"/>
                    <a:pt x="1635" y="3802"/>
                  </a:cubicBezTo>
                  <a:cubicBezTo>
                    <a:pt x="1802" y="3768"/>
                    <a:pt x="1936" y="3668"/>
                    <a:pt x="2036" y="3535"/>
                  </a:cubicBezTo>
                  <a:cubicBezTo>
                    <a:pt x="2102" y="3401"/>
                    <a:pt x="2102" y="3235"/>
                    <a:pt x="2069" y="3068"/>
                  </a:cubicBezTo>
                  <a:cubicBezTo>
                    <a:pt x="2002" y="2901"/>
                    <a:pt x="1902" y="2768"/>
                    <a:pt x="1769" y="2701"/>
                  </a:cubicBezTo>
                  <a:lnTo>
                    <a:pt x="1769" y="2701"/>
                  </a:lnTo>
                  <a:cubicBezTo>
                    <a:pt x="1807" y="2720"/>
                    <a:pt x="1846" y="2739"/>
                    <a:pt x="1852" y="2739"/>
                  </a:cubicBezTo>
                  <a:cubicBezTo>
                    <a:pt x="1857" y="2739"/>
                    <a:pt x="1844" y="2729"/>
                    <a:pt x="1802" y="2701"/>
                  </a:cubicBezTo>
                  <a:lnTo>
                    <a:pt x="1769" y="2634"/>
                  </a:lnTo>
                  <a:lnTo>
                    <a:pt x="1635" y="2534"/>
                  </a:lnTo>
                  <a:cubicBezTo>
                    <a:pt x="1613" y="2511"/>
                    <a:pt x="1560" y="2428"/>
                    <a:pt x="1559" y="2428"/>
                  </a:cubicBezTo>
                  <a:lnTo>
                    <a:pt x="1559" y="2428"/>
                  </a:lnTo>
                  <a:cubicBezTo>
                    <a:pt x="1558" y="2428"/>
                    <a:pt x="1570" y="2447"/>
                    <a:pt x="1602" y="2501"/>
                  </a:cubicBezTo>
                  <a:lnTo>
                    <a:pt x="1502" y="2367"/>
                  </a:lnTo>
                  <a:cubicBezTo>
                    <a:pt x="1469" y="2267"/>
                    <a:pt x="1402" y="2200"/>
                    <a:pt x="1369" y="2100"/>
                  </a:cubicBezTo>
                  <a:lnTo>
                    <a:pt x="1369" y="2034"/>
                  </a:lnTo>
                  <a:cubicBezTo>
                    <a:pt x="1335" y="2000"/>
                    <a:pt x="1335" y="1934"/>
                    <a:pt x="1302" y="1867"/>
                  </a:cubicBezTo>
                  <a:cubicBezTo>
                    <a:pt x="1302" y="1800"/>
                    <a:pt x="1302" y="1767"/>
                    <a:pt x="1268" y="1700"/>
                  </a:cubicBezTo>
                  <a:lnTo>
                    <a:pt x="1268" y="1667"/>
                  </a:lnTo>
                  <a:cubicBezTo>
                    <a:pt x="1268" y="1567"/>
                    <a:pt x="1268" y="1467"/>
                    <a:pt x="1268" y="1366"/>
                  </a:cubicBezTo>
                  <a:cubicBezTo>
                    <a:pt x="1268" y="1321"/>
                    <a:pt x="1284" y="1213"/>
                    <a:pt x="1283" y="1213"/>
                  </a:cubicBezTo>
                  <a:lnTo>
                    <a:pt x="1283" y="1213"/>
                  </a:lnTo>
                  <a:cubicBezTo>
                    <a:pt x="1283" y="1213"/>
                    <a:pt x="1279" y="1236"/>
                    <a:pt x="1268" y="1300"/>
                  </a:cubicBezTo>
                  <a:cubicBezTo>
                    <a:pt x="1268" y="1266"/>
                    <a:pt x="1268" y="1200"/>
                    <a:pt x="1302" y="1166"/>
                  </a:cubicBezTo>
                  <a:cubicBezTo>
                    <a:pt x="1335" y="1100"/>
                    <a:pt x="1335" y="1066"/>
                    <a:pt x="1335" y="1000"/>
                  </a:cubicBezTo>
                  <a:cubicBezTo>
                    <a:pt x="1359" y="976"/>
                    <a:pt x="1400" y="867"/>
                    <a:pt x="1385" y="867"/>
                  </a:cubicBezTo>
                  <a:cubicBezTo>
                    <a:pt x="1382" y="867"/>
                    <a:pt x="1375" y="873"/>
                    <a:pt x="1365" y="886"/>
                  </a:cubicBezTo>
                  <a:lnTo>
                    <a:pt x="1365" y="886"/>
                  </a:lnTo>
                  <a:cubicBezTo>
                    <a:pt x="1435" y="762"/>
                    <a:pt x="1431" y="614"/>
                    <a:pt x="1402" y="466"/>
                  </a:cubicBezTo>
                  <a:cubicBezTo>
                    <a:pt x="1326" y="164"/>
                    <a:pt x="1058" y="1"/>
                    <a:pt x="792" y="1"/>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38" name="Google Shape;2938;p40"/>
          <p:cNvGrpSpPr/>
          <p:nvPr/>
        </p:nvGrpSpPr>
        <p:grpSpPr>
          <a:xfrm flipH="1">
            <a:off x="993782" y="2928022"/>
            <a:ext cx="178417" cy="291521"/>
            <a:chOff x="1570963" y="1098735"/>
            <a:chExt cx="246705" cy="403099"/>
          </a:xfrm>
        </p:grpSpPr>
        <p:sp>
          <p:nvSpPr>
            <p:cNvPr id="2939" name="Google Shape;2939;p40"/>
            <p:cNvSpPr/>
            <p:nvPr/>
          </p:nvSpPr>
          <p:spPr>
            <a:xfrm>
              <a:off x="1570963" y="1098735"/>
              <a:ext cx="246705" cy="403099"/>
            </a:xfrm>
            <a:custGeom>
              <a:rect b="b" l="l" r="r" t="t"/>
              <a:pathLst>
                <a:path extrusionOk="0" h="12810" w="7840">
                  <a:moveTo>
                    <a:pt x="3903" y="0"/>
                  </a:moveTo>
                  <a:cubicBezTo>
                    <a:pt x="3903" y="0"/>
                    <a:pt x="1" y="6739"/>
                    <a:pt x="1" y="8907"/>
                  </a:cubicBezTo>
                  <a:cubicBezTo>
                    <a:pt x="1" y="11075"/>
                    <a:pt x="1735" y="12810"/>
                    <a:pt x="3903" y="12810"/>
                  </a:cubicBezTo>
                  <a:cubicBezTo>
                    <a:pt x="6072" y="12810"/>
                    <a:pt x="7840" y="11075"/>
                    <a:pt x="7840" y="8907"/>
                  </a:cubicBezTo>
                  <a:cubicBezTo>
                    <a:pt x="7840" y="6739"/>
                    <a:pt x="3903" y="0"/>
                    <a:pt x="3903"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40"/>
            <p:cNvSpPr/>
            <p:nvPr/>
          </p:nvSpPr>
          <p:spPr>
            <a:xfrm>
              <a:off x="1598245" y="1334961"/>
              <a:ext cx="66176" cy="120772"/>
            </a:xfrm>
            <a:custGeom>
              <a:rect b="b" l="l" r="r" t="t"/>
              <a:pathLst>
                <a:path extrusionOk="0" h="3838" w="2103">
                  <a:moveTo>
                    <a:pt x="792" y="1"/>
                  </a:moveTo>
                  <a:cubicBezTo>
                    <a:pt x="587" y="1"/>
                    <a:pt x="384" y="96"/>
                    <a:pt x="268" y="299"/>
                  </a:cubicBezTo>
                  <a:cubicBezTo>
                    <a:pt x="134" y="633"/>
                    <a:pt x="34" y="966"/>
                    <a:pt x="34" y="1300"/>
                  </a:cubicBezTo>
                  <a:cubicBezTo>
                    <a:pt x="1" y="1600"/>
                    <a:pt x="34" y="1900"/>
                    <a:pt x="101" y="2200"/>
                  </a:cubicBezTo>
                  <a:cubicBezTo>
                    <a:pt x="268" y="2834"/>
                    <a:pt x="635" y="3368"/>
                    <a:pt x="1168" y="3768"/>
                  </a:cubicBezTo>
                  <a:cubicBezTo>
                    <a:pt x="1251" y="3809"/>
                    <a:pt x="1359" y="3838"/>
                    <a:pt x="1461" y="3838"/>
                  </a:cubicBezTo>
                  <a:cubicBezTo>
                    <a:pt x="1524" y="3838"/>
                    <a:pt x="1584" y="3827"/>
                    <a:pt x="1635" y="3802"/>
                  </a:cubicBezTo>
                  <a:cubicBezTo>
                    <a:pt x="1802" y="3768"/>
                    <a:pt x="1936" y="3668"/>
                    <a:pt x="2036" y="3535"/>
                  </a:cubicBezTo>
                  <a:cubicBezTo>
                    <a:pt x="2102" y="3401"/>
                    <a:pt x="2102" y="3235"/>
                    <a:pt x="2069" y="3068"/>
                  </a:cubicBezTo>
                  <a:cubicBezTo>
                    <a:pt x="2002" y="2901"/>
                    <a:pt x="1902" y="2768"/>
                    <a:pt x="1769" y="2701"/>
                  </a:cubicBezTo>
                  <a:lnTo>
                    <a:pt x="1769" y="2701"/>
                  </a:lnTo>
                  <a:cubicBezTo>
                    <a:pt x="1807" y="2720"/>
                    <a:pt x="1846" y="2739"/>
                    <a:pt x="1852" y="2739"/>
                  </a:cubicBezTo>
                  <a:cubicBezTo>
                    <a:pt x="1857" y="2739"/>
                    <a:pt x="1844" y="2729"/>
                    <a:pt x="1802" y="2701"/>
                  </a:cubicBezTo>
                  <a:lnTo>
                    <a:pt x="1769" y="2634"/>
                  </a:lnTo>
                  <a:lnTo>
                    <a:pt x="1635" y="2534"/>
                  </a:lnTo>
                  <a:cubicBezTo>
                    <a:pt x="1613" y="2511"/>
                    <a:pt x="1560" y="2428"/>
                    <a:pt x="1559" y="2428"/>
                  </a:cubicBezTo>
                  <a:lnTo>
                    <a:pt x="1559" y="2428"/>
                  </a:lnTo>
                  <a:cubicBezTo>
                    <a:pt x="1558" y="2428"/>
                    <a:pt x="1570" y="2447"/>
                    <a:pt x="1602" y="2501"/>
                  </a:cubicBezTo>
                  <a:lnTo>
                    <a:pt x="1502" y="2367"/>
                  </a:lnTo>
                  <a:cubicBezTo>
                    <a:pt x="1469" y="2267"/>
                    <a:pt x="1402" y="2200"/>
                    <a:pt x="1369" y="2100"/>
                  </a:cubicBezTo>
                  <a:lnTo>
                    <a:pt x="1369" y="2034"/>
                  </a:lnTo>
                  <a:cubicBezTo>
                    <a:pt x="1335" y="2000"/>
                    <a:pt x="1335" y="1934"/>
                    <a:pt x="1302" y="1867"/>
                  </a:cubicBezTo>
                  <a:cubicBezTo>
                    <a:pt x="1302" y="1800"/>
                    <a:pt x="1302" y="1767"/>
                    <a:pt x="1268" y="1700"/>
                  </a:cubicBezTo>
                  <a:lnTo>
                    <a:pt x="1268" y="1667"/>
                  </a:lnTo>
                  <a:cubicBezTo>
                    <a:pt x="1268" y="1567"/>
                    <a:pt x="1268" y="1467"/>
                    <a:pt x="1268" y="1366"/>
                  </a:cubicBezTo>
                  <a:cubicBezTo>
                    <a:pt x="1268" y="1321"/>
                    <a:pt x="1284" y="1213"/>
                    <a:pt x="1283" y="1213"/>
                  </a:cubicBezTo>
                  <a:lnTo>
                    <a:pt x="1283" y="1213"/>
                  </a:lnTo>
                  <a:cubicBezTo>
                    <a:pt x="1283" y="1213"/>
                    <a:pt x="1279" y="1236"/>
                    <a:pt x="1268" y="1300"/>
                  </a:cubicBezTo>
                  <a:cubicBezTo>
                    <a:pt x="1268" y="1266"/>
                    <a:pt x="1268" y="1200"/>
                    <a:pt x="1302" y="1166"/>
                  </a:cubicBezTo>
                  <a:cubicBezTo>
                    <a:pt x="1335" y="1100"/>
                    <a:pt x="1335" y="1066"/>
                    <a:pt x="1335" y="1000"/>
                  </a:cubicBezTo>
                  <a:cubicBezTo>
                    <a:pt x="1359" y="976"/>
                    <a:pt x="1400" y="867"/>
                    <a:pt x="1385" y="867"/>
                  </a:cubicBezTo>
                  <a:cubicBezTo>
                    <a:pt x="1382" y="867"/>
                    <a:pt x="1375" y="873"/>
                    <a:pt x="1365" y="886"/>
                  </a:cubicBezTo>
                  <a:lnTo>
                    <a:pt x="1365" y="886"/>
                  </a:lnTo>
                  <a:cubicBezTo>
                    <a:pt x="1435" y="762"/>
                    <a:pt x="1431" y="614"/>
                    <a:pt x="1402" y="466"/>
                  </a:cubicBezTo>
                  <a:cubicBezTo>
                    <a:pt x="1326" y="164"/>
                    <a:pt x="1058" y="1"/>
                    <a:pt x="792" y="1"/>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1" name="Google Shape;2941;p40"/>
          <p:cNvGrpSpPr/>
          <p:nvPr/>
        </p:nvGrpSpPr>
        <p:grpSpPr>
          <a:xfrm flipH="1">
            <a:off x="993782" y="3880844"/>
            <a:ext cx="178417" cy="291521"/>
            <a:chOff x="1570963" y="1098735"/>
            <a:chExt cx="246705" cy="403099"/>
          </a:xfrm>
        </p:grpSpPr>
        <p:sp>
          <p:nvSpPr>
            <p:cNvPr id="2942" name="Google Shape;2942;p40"/>
            <p:cNvSpPr/>
            <p:nvPr/>
          </p:nvSpPr>
          <p:spPr>
            <a:xfrm>
              <a:off x="1570963" y="1098735"/>
              <a:ext cx="246705" cy="403099"/>
            </a:xfrm>
            <a:custGeom>
              <a:rect b="b" l="l" r="r" t="t"/>
              <a:pathLst>
                <a:path extrusionOk="0" h="12810" w="7840">
                  <a:moveTo>
                    <a:pt x="3903" y="0"/>
                  </a:moveTo>
                  <a:cubicBezTo>
                    <a:pt x="3903" y="0"/>
                    <a:pt x="1" y="6739"/>
                    <a:pt x="1" y="8907"/>
                  </a:cubicBezTo>
                  <a:cubicBezTo>
                    <a:pt x="1" y="11075"/>
                    <a:pt x="1735" y="12810"/>
                    <a:pt x="3903" y="12810"/>
                  </a:cubicBezTo>
                  <a:cubicBezTo>
                    <a:pt x="6072" y="12810"/>
                    <a:pt x="7840" y="11075"/>
                    <a:pt x="7840" y="8907"/>
                  </a:cubicBezTo>
                  <a:cubicBezTo>
                    <a:pt x="7840" y="6739"/>
                    <a:pt x="3903" y="0"/>
                    <a:pt x="3903"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40"/>
            <p:cNvSpPr/>
            <p:nvPr/>
          </p:nvSpPr>
          <p:spPr>
            <a:xfrm>
              <a:off x="1598245" y="1334961"/>
              <a:ext cx="66176" cy="120772"/>
            </a:xfrm>
            <a:custGeom>
              <a:rect b="b" l="l" r="r" t="t"/>
              <a:pathLst>
                <a:path extrusionOk="0" h="3838" w="2103">
                  <a:moveTo>
                    <a:pt x="792" y="1"/>
                  </a:moveTo>
                  <a:cubicBezTo>
                    <a:pt x="587" y="1"/>
                    <a:pt x="384" y="96"/>
                    <a:pt x="268" y="299"/>
                  </a:cubicBezTo>
                  <a:cubicBezTo>
                    <a:pt x="134" y="633"/>
                    <a:pt x="34" y="966"/>
                    <a:pt x="34" y="1300"/>
                  </a:cubicBezTo>
                  <a:cubicBezTo>
                    <a:pt x="1" y="1600"/>
                    <a:pt x="34" y="1900"/>
                    <a:pt x="101" y="2200"/>
                  </a:cubicBezTo>
                  <a:cubicBezTo>
                    <a:pt x="268" y="2834"/>
                    <a:pt x="635" y="3368"/>
                    <a:pt x="1168" y="3768"/>
                  </a:cubicBezTo>
                  <a:cubicBezTo>
                    <a:pt x="1251" y="3809"/>
                    <a:pt x="1359" y="3838"/>
                    <a:pt x="1461" y="3838"/>
                  </a:cubicBezTo>
                  <a:cubicBezTo>
                    <a:pt x="1524" y="3838"/>
                    <a:pt x="1584" y="3827"/>
                    <a:pt x="1635" y="3802"/>
                  </a:cubicBezTo>
                  <a:cubicBezTo>
                    <a:pt x="1802" y="3768"/>
                    <a:pt x="1936" y="3668"/>
                    <a:pt x="2036" y="3535"/>
                  </a:cubicBezTo>
                  <a:cubicBezTo>
                    <a:pt x="2102" y="3401"/>
                    <a:pt x="2102" y="3235"/>
                    <a:pt x="2069" y="3068"/>
                  </a:cubicBezTo>
                  <a:cubicBezTo>
                    <a:pt x="2002" y="2901"/>
                    <a:pt x="1902" y="2768"/>
                    <a:pt x="1769" y="2701"/>
                  </a:cubicBezTo>
                  <a:lnTo>
                    <a:pt x="1769" y="2701"/>
                  </a:lnTo>
                  <a:cubicBezTo>
                    <a:pt x="1807" y="2720"/>
                    <a:pt x="1846" y="2739"/>
                    <a:pt x="1852" y="2739"/>
                  </a:cubicBezTo>
                  <a:cubicBezTo>
                    <a:pt x="1857" y="2739"/>
                    <a:pt x="1844" y="2729"/>
                    <a:pt x="1802" y="2701"/>
                  </a:cubicBezTo>
                  <a:lnTo>
                    <a:pt x="1769" y="2634"/>
                  </a:lnTo>
                  <a:lnTo>
                    <a:pt x="1635" y="2534"/>
                  </a:lnTo>
                  <a:cubicBezTo>
                    <a:pt x="1613" y="2511"/>
                    <a:pt x="1560" y="2428"/>
                    <a:pt x="1559" y="2428"/>
                  </a:cubicBezTo>
                  <a:lnTo>
                    <a:pt x="1559" y="2428"/>
                  </a:lnTo>
                  <a:cubicBezTo>
                    <a:pt x="1558" y="2428"/>
                    <a:pt x="1570" y="2447"/>
                    <a:pt x="1602" y="2501"/>
                  </a:cubicBezTo>
                  <a:lnTo>
                    <a:pt x="1502" y="2367"/>
                  </a:lnTo>
                  <a:cubicBezTo>
                    <a:pt x="1469" y="2267"/>
                    <a:pt x="1402" y="2200"/>
                    <a:pt x="1369" y="2100"/>
                  </a:cubicBezTo>
                  <a:lnTo>
                    <a:pt x="1369" y="2034"/>
                  </a:lnTo>
                  <a:cubicBezTo>
                    <a:pt x="1335" y="2000"/>
                    <a:pt x="1335" y="1934"/>
                    <a:pt x="1302" y="1867"/>
                  </a:cubicBezTo>
                  <a:cubicBezTo>
                    <a:pt x="1302" y="1800"/>
                    <a:pt x="1302" y="1767"/>
                    <a:pt x="1268" y="1700"/>
                  </a:cubicBezTo>
                  <a:lnTo>
                    <a:pt x="1268" y="1667"/>
                  </a:lnTo>
                  <a:cubicBezTo>
                    <a:pt x="1268" y="1567"/>
                    <a:pt x="1268" y="1467"/>
                    <a:pt x="1268" y="1366"/>
                  </a:cubicBezTo>
                  <a:cubicBezTo>
                    <a:pt x="1268" y="1321"/>
                    <a:pt x="1284" y="1213"/>
                    <a:pt x="1283" y="1213"/>
                  </a:cubicBezTo>
                  <a:lnTo>
                    <a:pt x="1283" y="1213"/>
                  </a:lnTo>
                  <a:cubicBezTo>
                    <a:pt x="1283" y="1213"/>
                    <a:pt x="1279" y="1236"/>
                    <a:pt x="1268" y="1300"/>
                  </a:cubicBezTo>
                  <a:cubicBezTo>
                    <a:pt x="1268" y="1266"/>
                    <a:pt x="1268" y="1200"/>
                    <a:pt x="1302" y="1166"/>
                  </a:cubicBezTo>
                  <a:cubicBezTo>
                    <a:pt x="1335" y="1100"/>
                    <a:pt x="1335" y="1066"/>
                    <a:pt x="1335" y="1000"/>
                  </a:cubicBezTo>
                  <a:cubicBezTo>
                    <a:pt x="1359" y="976"/>
                    <a:pt x="1400" y="867"/>
                    <a:pt x="1385" y="867"/>
                  </a:cubicBezTo>
                  <a:cubicBezTo>
                    <a:pt x="1382" y="867"/>
                    <a:pt x="1375" y="873"/>
                    <a:pt x="1365" y="886"/>
                  </a:cubicBezTo>
                  <a:lnTo>
                    <a:pt x="1365" y="886"/>
                  </a:lnTo>
                  <a:cubicBezTo>
                    <a:pt x="1435" y="762"/>
                    <a:pt x="1431" y="614"/>
                    <a:pt x="1402" y="466"/>
                  </a:cubicBezTo>
                  <a:cubicBezTo>
                    <a:pt x="1326" y="164"/>
                    <a:pt x="1058" y="1"/>
                    <a:pt x="792" y="1"/>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7" name="Shape 2947"/>
        <p:cNvGrpSpPr/>
        <p:nvPr/>
      </p:nvGrpSpPr>
      <p:grpSpPr>
        <a:xfrm>
          <a:off x="0" y="0"/>
          <a:ext cx="0" cy="0"/>
          <a:chOff x="0" y="0"/>
          <a:chExt cx="0" cy="0"/>
        </a:xfrm>
      </p:grpSpPr>
      <p:sp>
        <p:nvSpPr>
          <p:cNvPr id="2948" name="Google Shape;2948;p41"/>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World Diabetes Day </a:t>
            </a:r>
            <a:r>
              <a:rPr lang="en">
                <a:solidFill>
                  <a:schemeClr val="dk2"/>
                </a:solidFill>
              </a:rPr>
              <a:t>Infographics</a:t>
            </a:r>
            <a:endParaRPr/>
          </a:p>
        </p:txBody>
      </p:sp>
      <p:sp>
        <p:nvSpPr>
          <p:cNvPr id="2949" name="Google Shape;2949;p41"/>
          <p:cNvSpPr txBox="1"/>
          <p:nvPr/>
        </p:nvSpPr>
        <p:spPr>
          <a:xfrm>
            <a:off x="720000" y="1247775"/>
            <a:ext cx="7704000" cy="486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chemeClr val="dk2"/>
                </a:solidFill>
                <a:latin typeface="Bungee"/>
                <a:ea typeface="Bungee"/>
                <a:cs typeface="Bungee"/>
                <a:sym typeface="Bungee"/>
              </a:rPr>
              <a:t>BLOOD TESTS</a:t>
            </a:r>
            <a:endParaRPr sz="2500">
              <a:solidFill>
                <a:schemeClr val="dk2"/>
              </a:solidFill>
              <a:latin typeface="Bungee"/>
              <a:ea typeface="Bungee"/>
              <a:cs typeface="Bungee"/>
              <a:sym typeface="Bungee"/>
            </a:endParaRPr>
          </a:p>
        </p:txBody>
      </p:sp>
      <p:graphicFrame>
        <p:nvGraphicFramePr>
          <p:cNvPr id="2950" name="Google Shape;2950;p41"/>
          <p:cNvGraphicFramePr/>
          <p:nvPr/>
        </p:nvGraphicFramePr>
        <p:xfrm>
          <a:off x="720000" y="1809750"/>
          <a:ext cx="3000000" cy="3000000"/>
        </p:xfrm>
        <a:graphic>
          <a:graphicData uri="http://schemas.openxmlformats.org/drawingml/2006/table">
            <a:tbl>
              <a:tblPr>
                <a:noFill/>
                <a:tableStyleId>{E00DA8F0-92F6-4911-BDC7-27824952C5DD}</a:tableStyleId>
              </a:tblPr>
              <a:tblGrid>
                <a:gridCol w="1926000"/>
                <a:gridCol w="1926000"/>
                <a:gridCol w="1926000"/>
                <a:gridCol w="1926000"/>
              </a:tblGrid>
              <a:tr h="677100">
                <a:tc>
                  <a:txBody>
                    <a:bodyPr/>
                    <a:lstStyle/>
                    <a:p>
                      <a:pPr indent="0" lvl="0" marL="0" rtl="0" algn="l">
                        <a:spcBef>
                          <a:spcPts val="0"/>
                        </a:spcBef>
                        <a:spcAft>
                          <a:spcPts val="0"/>
                        </a:spcAft>
                        <a:buNone/>
                      </a:pPr>
                      <a:r>
                        <a:t/>
                      </a:r>
                      <a:endParaRPr>
                        <a:solidFill>
                          <a:schemeClr val="lt1"/>
                        </a:solidFill>
                        <a:latin typeface="Bungee"/>
                        <a:ea typeface="Bungee"/>
                        <a:cs typeface="Bungee"/>
                        <a:sym typeface="Bungee"/>
                      </a:endParaRPr>
                    </a:p>
                  </a:txBody>
                  <a:tcPr marT="91425" marB="91425" marR="91425" marL="91425" anchor="ctr">
                    <a:lnL cap="flat" cmpd="sng" w="19050">
                      <a:solidFill>
                        <a:schemeClr val="accent1">
                          <a:alpha val="0"/>
                        </a:schemeClr>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lt1"/>
                          </a:solidFill>
                          <a:latin typeface="Bungee"/>
                          <a:ea typeface="Bungee"/>
                          <a:cs typeface="Bungee"/>
                          <a:sym typeface="Bungee"/>
                        </a:rPr>
                        <a:t>A1C TEST</a:t>
                      </a:r>
                      <a:endParaRPr>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rPr lang="en">
                          <a:solidFill>
                            <a:schemeClr val="lt1"/>
                          </a:solidFill>
                          <a:latin typeface="Bungee"/>
                          <a:ea typeface="Bungee"/>
                          <a:cs typeface="Bungee"/>
                          <a:sym typeface="Bungee"/>
                        </a:rPr>
                        <a:t>FASTING BLOOD SUGAR TEST</a:t>
                      </a:r>
                      <a:endParaRPr>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rPr lang="en">
                          <a:solidFill>
                            <a:schemeClr val="lt1"/>
                          </a:solidFill>
                          <a:latin typeface="Bungee"/>
                          <a:ea typeface="Bungee"/>
                          <a:cs typeface="Bungee"/>
                          <a:sym typeface="Bungee"/>
                        </a:rPr>
                        <a:t>GLUCOSE TOLERANCE TEST</a:t>
                      </a:r>
                      <a:endParaRPr>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r>
              <a:tr h="677100">
                <a:tc>
                  <a:txBody>
                    <a:bodyPr/>
                    <a:lstStyle/>
                    <a:p>
                      <a:pPr indent="0" lvl="0" marL="0" rtl="0" algn="l">
                        <a:spcBef>
                          <a:spcPts val="0"/>
                        </a:spcBef>
                        <a:spcAft>
                          <a:spcPts val="0"/>
                        </a:spcAft>
                        <a:buNone/>
                      </a:pPr>
                      <a:r>
                        <a:rPr lang="en">
                          <a:solidFill>
                            <a:schemeClr val="lt1"/>
                          </a:solidFill>
                          <a:latin typeface="Bungee"/>
                          <a:ea typeface="Bungee"/>
                          <a:cs typeface="Bungee"/>
                          <a:sym typeface="Bungee"/>
                        </a:rPr>
                        <a:t>DIABETES</a:t>
                      </a:r>
                      <a:endParaRPr>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rPr lang="en">
                          <a:solidFill>
                            <a:schemeClr val="lt1"/>
                          </a:solidFill>
                          <a:latin typeface="Cairo"/>
                          <a:ea typeface="Cairo"/>
                          <a:cs typeface="Cairo"/>
                          <a:sym typeface="Cairo"/>
                        </a:rPr>
                        <a:t>6.5% or above</a:t>
                      </a:r>
                      <a:endParaRPr>
                        <a:solidFill>
                          <a:schemeClr val="lt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rPr lang="en">
                          <a:solidFill>
                            <a:schemeClr val="lt1"/>
                          </a:solidFill>
                          <a:latin typeface="Cairo"/>
                          <a:ea typeface="Cairo"/>
                          <a:cs typeface="Cairo"/>
                          <a:sym typeface="Cairo"/>
                        </a:rPr>
                        <a:t>126 mg/dl or above</a:t>
                      </a:r>
                      <a:endParaRPr>
                        <a:solidFill>
                          <a:schemeClr val="lt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rPr lang="en">
                          <a:solidFill>
                            <a:schemeClr val="lt1"/>
                          </a:solidFill>
                          <a:latin typeface="Cairo"/>
                          <a:ea typeface="Cairo"/>
                          <a:cs typeface="Cairo"/>
                          <a:sym typeface="Cairo"/>
                        </a:rPr>
                        <a:t>200 mg/dl or above</a:t>
                      </a:r>
                      <a:endParaRPr>
                        <a:solidFill>
                          <a:schemeClr val="lt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4"/>
                    </a:solidFill>
                  </a:tcPr>
                </a:tc>
              </a:tr>
              <a:tr h="677100">
                <a:tc>
                  <a:txBody>
                    <a:bodyPr/>
                    <a:lstStyle/>
                    <a:p>
                      <a:pPr indent="0" lvl="0" marL="0" rtl="0" algn="l">
                        <a:spcBef>
                          <a:spcPts val="0"/>
                        </a:spcBef>
                        <a:spcAft>
                          <a:spcPts val="0"/>
                        </a:spcAft>
                        <a:buNone/>
                      </a:pPr>
                      <a:r>
                        <a:rPr lang="en">
                          <a:solidFill>
                            <a:schemeClr val="lt1"/>
                          </a:solidFill>
                          <a:latin typeface="Bungee"/>
                          <a:ea typeface="Bungee"/>
                          <a:cs typeface="Bungee"/>
                          <a:sym typeface="Bungee"/>
                        </a:rPr>
                        <a:t>PREDIABETES</a:t>
                      </a:r>
                      <a:endParaRPr>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lang="en">
                          <a:solidFill>
                            <a:schemeClr val="lt1"/>
                          </a:solidFill>
                          <a:latin typeface="Cairo"/>
                          <a:ea typeface="Cairo"/>
                          <a:cs typeface="Cairo"/>
                          <a:sym typeface="Cairo"/>
                        </a:rPr>
                        <a:t>5.7-6.4%</a:t>
                      </a:r>
                      <a:endParaRPr>
                        <a:solidFill>
                          <a:schemeClr val="lt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lang="en">
                          <a:solidFill>
                            <a:schemeClr val="lt1"/>
                          </a:solidFill>
                          <a:latin typeface="Cairo"/>
                          <a:ea typeface="Cairo"/>
                          <a:cs typeface="Cairo"/>
                          <a:sym typeface="Cairo"/>
                        </a:rPr>
                        <a:t>100-125 mg/dl</a:t>
                      </a:r>
                      <a:endParaRPr>
                        <a:solidFill>
                          <a:schemeClr val="lt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lang="en">
                          <a:solidFill>
                            <a:schemeClr val="lt1"/>
                          </a:solidFill>
                          <a:latin typeface="Cairo"/>
                          <a:ea typeface="Cairo"/>
                          <a:cs typeface="Cairo"/>
                          <a:sym typeface="Cairo"/>
                        </a:rPr>
                        <a:t>140-199 mg/dl</a:t>
                      </a:r>
                      <a:endParaRPr>
                        <a:solidFill>
                          <a:schemeClr val="lt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2"/>
                    </a:solidFill>
                  </a:tcPr>
                </a:tc>
              </a:tr>
              <a:tr h="677100">
                <a:tc>
                  <a:txBody>
                    <a:bodyPr/>
                    <a:lstStyle/>
                    <a:p>
                      <a:pPr indent="0" lvl="0" marL="0" rtl="0" algn="l">
                        <a:spcBef>
                          <a:spcPts val="0"/>
                        </a:spcBef>
                        <a:spcAft>
                          <a:spcPts val="0"/>
                        </a:spcAft>
                        <a:buNone/>
                      </a:pPr>
                      <a:r>
                        <a:rPr lang="en">
                          <a:solidFill>
                            <a:schemeClr val="lt1"/>
                          </a:solidFill>
                          <a:latin typeface="Bungee"/>
                          <a:ea typeface="Bungee"/>
                          <a:cs typeface="Bungee"/>
                          <a:sym typeface="Bungee"/>
                        </a:rPr>
                        <a:t>NORMAL</a:t>
                      </a:r>
                      <a:endParaRPr>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lang="en">
                          <a:solidFill>
                            <a:schemeClr val="lt1"/>
                          </a:solidFill>
                          <a:latin typeface="Cairo"/>
                          <a:ea typeface="Cairo"/>
                          <a:cs typeface="Cairo"/>
                          <a:sym typeface="Cairo"/>
                        </a:rPr>
                        <a:t>Below 5.7%</a:t>
                      </a:r>
                      <a:endParaRPr>
                        <a:solidFill>
                          <a:schemeClr val="lt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lang="en">
                          <a:solidFill>
                            <a:schemeClr val="lt1"/>
                          </a:solidFill>
                          <a:latin typeface="Cairo"/>
                          <a:ea typeface="Cairo"/>
                          <a:cs typeface="Cairo"/>
                          <a:sym typeface="Cairo"/>
                        </a:rPr>
                        <a:t>99 mg/dl or below</a:t>
                      </a:r>
                      <a:endParaRPr>
                        <a:solidFill>
                          <a:schemeClr val="lt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lang="en">
                          <a:solidFill>
                            <a:schemeClr val="lt1"/>
                          </a:solidFill>
                          <a:latin typeface="Cairo"/>
                          <a:ea typeface="Cairo"/>
                          <a:cs typeface="Cairo"/>
                          <a:sym typeface="Cairo"/>
                        </a:rPr>
                        <a:t>139 mg/dl or below</a:t>
                      </a:r>
                      <a:endParaRPr>
                        <a:solidFill>
                          <a:schemeClr val="lt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1"/>
                    </a:solidFill>
                  </a:tcPr>
                </a:tc>
              </a:tr>
            </a:tbl>
          </a:graphicData>
        </a:graphic>
      </p:graphicFrame>
      <p:grpSp>
        <p:nvGrpSpPr>
          <p:cNvPr id="2951" name="Google Shape;2951;p41"/>
          <p:cNvGrpSpPr/>
          <p:nvPr/>
        </p:nvGrpSpPr>
        <p:grpSpPr>
          <a:xfrm flipH="1">
            <a:off x="1568320" y="1968512"/>
            <a:ext cx="178417" cy="291521"/>
            <a:chOff x="1570963" y="1098735"/>
            <a:chExt cx="246705" cy="403099"/>
          </a:xfrm>
        </p:grpSpPr>
        <p:sp>
          <p:nvSpPr>
            <p:cNvPr id="2952" name="Google Shape;2952;p41"/>
            <p:cNvSpPr/>
            <p:nvPr/>
          </p:nvSpPr>
          <p:spPr>
            <a:xfrm>
              <a:off x="1570963" y="1098735"/>
              <a:ext cx="246705" cy="403099"/>
            </a:xfrm>
            <a:custGeom>
              <a:rect b="b" l="l" r="r" t="t"/>
              <a:pathLst>
                <a:path extrusionOk="0" h="12810" w="7840">
                  <a:moveTo>
                    <a:pt x="3903" y="0"/>
                  </a:moveTo>
                  <a:cubicBezTo>
                    <a:pt x="3903" y="0"/>
                    <a:pt x="1" y="6739"/>
                    <a:pt x="1" y="8907"/>
                  </a:cubicBezTo>
                  <a:cubicBezTo>
                    <a:pt x="1" y="11075"/>
                    <a:pt x="1735" y="12810"/>
                    <a:pt x="3903" y="12810"/>
                  </a:cubicBezTo>
                  <a:cubicBezTo>
                    <a:pt x="6072" y="12810"/>
                    <a:pt x="7840" y="11075"/>
                    <a:pt x="7840" y="8907"/>
                  </a:cubicBezTo>
                  <a:cubicBezTo>
                    <a:pt x="7840" y="6739"/>
                    <a:pt x="3903" y="0"/>
                    <a:pt x="3903"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41"/>
            <p:cNvSpPr/>
            <p:nvPr/>
          </p:nvSpPr>
          <p:spPr>
            <a:xfrm>
              <a:off x="1598245" y="1334961"/>
              <a:ext cx="66176" cy="120772"/>
            </a:xfrm>
            <a:custGeom>
              <a:rect b="b" l="l" r="r" t="t"/>
              <a:pathLst>
                <a:path extrusionOk="0" h="3838" w="2103">
                  <a:moveTo>
                    <a:pt x="792" y="1"/>
                  </a:moveTo>
                  <a:cubicBezTo>
                    <a:pt x="587" y="1"/>
                    <a:pt x="384" y="96"/>
                    <a:pt x="268" y="299"/>
                  </a:cubicBezTo>
                  <a:cubicBezTo>
                    <a:pt x="134" y="633"/>
                    <a:pt x="34" y="966"/>
                    <a:pt x="34" y="1300"/>
                  </a:cubicBezTo>
                  <a:cubicBezTo>
                    <a:pt x="1" y="1600"/>
                    <a:pt x="34" y="1900"/>
                    <a:pt x="101" y="2200"/>
                  </a:cubicBezTo>
                  <a:cubicBezTo>
                    <a:pt x="268" y="2834"/>
                    <a:pt x="635" y="3368"/>
                    <a:pt x="1168" y="3768"/>
                  </a:cubicBezTo>
                  <a:cubicBezTo>
                    <a:pt x="1251" y="3809"/>
                    <a:pt x="1359" y="3838"/>
                    <a:pt x="1461" y="3838"/>
                  </a:cubicBezTo>
                  <a:cubicBezTo>
                    <a:pt x="1524" y="3838"/>
                    <a:pt x="1584" y="3827"/>
                    <a:pt x="1635" y="3802"/>
                  </a:cubicBezTo>
                  <a:cubicBezTo>
                    <a:pt x="1802" y="3768"/>
                    <a:pt x="1936" y="3668"/>
                    <a:pt x="2036" y="3535"/>
                  </a:cubicBezTo>
                  <a:cubicBezTo>
                    <a:pt x="2102" y="3401"/>
                    <a:pt x="2102" y="3235"/>
                    <a:pt x="2069" y="3068"/>
                  </a:cubicBezTo>
                  <a:cubicBezTo>
                    <a:pt x="2002" y="2901"/>
                    <a:pt x="1902" y="2768"/>
                    <a:pt x="1769" y="2701"/>
                  </a:cubicBezTo>
                  <a:lnTo>
                    <a:pt x="1769" y="2701"/>
                  </a:lnTo>
                  <a:cubicBezTo>
                    <a:pt x="1807" y="2720"/>
                    <a:pt x="1846" y="2739"/>
                    <a:pt x="1852" y="2739"/>
                  </a:cubicBezTo>
                  <a:cubicBezTo>
                    <a:pt x="1857" y="2739"/>
                    <a:pt x="1844" y="2729"/>
                    <a:pt x="1802" y="2701"/>
                  </a:cubicBezTo>
                  <a:lnTo>
                    <a:pt x="1769" y="2634"/>
                  </a:lnTo>
                  <a:lnTo>
                    <a:pt x="1635" y="2534"/>
                  </a:lnTo>
                  <a:cubicBezTo>
                    <a:pt x="1613" y="2511"/>
                    <a:pt x="1560" y="2428"/>
                    <a:pt x="1559" y="2428"/>
                  </a:cubicBezTo>
                  <a:lnTo>
                    <a:pt x="1559" y="2428"/>
                  </a:lnTo>
                  <a:cubicBezTo>
                    <a:pt x="1558" y="2428"/>
                    <a:pt x="1570" y="2447"/>
                    <a:pt x="1602" y="2501"/>
                  </a:cubicBezTo>
                  <a:lnTo>
                    <a:pt x="1502" y="2367"/>
                  </a:lnTo>
                  <a:cubicBezTo>
                    <a:pt x="1469" y="2267"/>
                    <a:pt x="1402" y="2200"/>
                    <a:pt x="1369" y="2100"/>
                  </a:cubicBezTo>
                  <a:lnTo>
                    <a:pt x="1369" y="2034"/>
                  </a:lnTo>
                  <a:cubicBezTo>
                    <a:pt x="1335" y="2000"/>
                    <a:pt x="1335" y="1934"/>
                    <a:pt x="1302" y="1867"/>
                  </a:cubicBezTo>
                  <a:cubicBezTo>
                    <a:pt x="1302" y="1800"/>
                    <a:pt x="1302" y="1767"/>
                    <a:pt x="1268" y="1700"/>
                  </a:cubicBezTo>
                  <a:lnTo>
                    <a:pt x="1268" y="1667"/>
                  </a:lnTo>
                  <a:cubicBezTo>
                    <a:pt x="1268" y="1567"/>
                    <a:pt x="1268" y="1467"/>
                    <a:pt x="1268" y="1366"/>
                  </a:cubicBezTo>
                  <a:cubicBezTo>
                    <a:pt x="1268" y="1321"/>
                    <a:pt x="1284" y="1213"/>
                    <a:pt x="1283" y="1213"/>
                  </a:cubicBezTo>
                  <a:lnTo>
                    <a:pt x="1283" y="1213"/>
                  </a:lnTo>
                  <a:cubicBezTo>
                    <a:pt x="1283" y="1213"/>
                    <a:pt x="1279" y="1236"/>
                    <a:pt x="1268" y="1300"/>
                  </a:cubicBezTo>
                  <a:cubicBezTo>
                    <a:pt x="1268" y="1266"/>
                    <a:pt x="1268" y="1200"/>
                    <a:pt x="1302" y="1166"/>
                  </a:cubicBezTo>
                  <a:cubicBezTo>
                    <a:pt x="1335" y="1100"/>
                    <a:pt x="1335" y="1066"/>
                    <a:pt x="1335" y="1000"/>
                  </a:cubicBezTo>
                  <a:cubicBezTo>
                    <a:pt x="1359" y="976"/>
                    <a:pt x="1400" y="867"/>
                    <a:pt x="1385" y="867"/>
                  </a:cubicBezTo>
                  <a:cubicBezTo>
                    <a:pt x="1382" y="867"/>
                    <a:pt x="1375" y="873"/>
                    <a:pt x="1365" y="886"/>
                  </a:cubicBezTo>
                  <a:lnTo>
                    <a:pt x="1365" y="886"/>
                  </a:lnTo>
                  <a:cubicBezTo>
                    <a:pt x="1435" y="762"/>
                    <a:pt x="1431" y="614"/>
                    <a:pt x="1402" y="466"/>
                  </a:cubicBezTo>
                  <a:cubicBezTo>
                    <a:pt x="1326" y="164"/>
                    <a:pt x="1058" y="1"/>
                    <a:pt x="792" y="1"/>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7" name="Shape 2957"/>
        <p:cNvGrpSpPr/>
        <p:nvPr/>
      </p:nvGrpSpPr>
      <p:grpSpPr>
        <a:xfrm>
          <a:off x="0" y="0"/>
          <a:ext cx="0" cy="0"/>
          <a:chOff x="0" y="0"/>
          <a:chExt cx="0" cy="0"/>
        </a:xfrm>
      </p:grpSpPr>
      <p:sp>
        <p:nvSpPr>
          <p:cNvPr id="2958" name="Google Shape;2958;p42"/>
          <p:cNvSpPr/>
          <p:nvPr/>
        </p:nvSpPr>
        <p:spPr>
          <a:xfrm>
            <a:off x="1387675" y="2061700"/>
            <a:ext cx="2652750" cy="373575"/>
          </a:xfrm>
          <a:custGeom>
            <a:rect b="b" l="l" r="r" t="t"/>
            <a:pathLst>
              <a:path extrusionOk="0" h="14943" w="106472">
                <a:moveTo>
                  <a:pt x="0" y="14143"/>
                </a:moveTo>
                <a:lnTo>
                  <a:pt x="0" y="0"/>
                </a:lnTo>
                <a:lnTo>
                  <a:pt x="106472" y="0"/>
                </a:lnTo>
                <a:lnTo>
                  <a:pt x="106472" y="14943"/>
                </a:lnTo>
              </a:path>
            </a:pathLst>
          </a:custGeom>
          <a:noFill/>
          <a:ln cap="flat" cmpd="sng" w="19050">
            <a:solidFill>
              <a:schemeClr val="accent1"/>
            </a:solidFill>
            <a:prstDash val="solid"/>
            <a:round/>
            <a:headEnd len="med" w="med" type="none"/>
            <a:tailEnd len="med" w="med" type="none"/>
          </a:ln>
        </p:spPr>
      </p:sp>
      <p:sp>
        <p:nvSpPr>
          <p:cNvPr id="2959" name="Google Shape;2959;p42"/>
          <p:cNvSpPr/>
          <p:nvPr/>
        </p:nvSpPr>
        <p:spPr>
          <a:xfrm>
            <a:off x="5103575" y="2061700"/>
            <a:ext cx="2652750" cy="373575"/>
          </a:xfrm>
          <a:custGeom>
            <a:rect b="b" l="l" r="r" t="t"/>
            <a:pathLst>
              <a:path extrusionOk="0" h="14943" w="106472">
                <a:moveTo>
                  <a:pt x="0" y="14143"/>
                </a:moveTo>
                <a:lnTo>
                  <a:pt x="0" y="0"/>
                </a:lnTo>
                <a:lnTo>
                  <a:pt x="106472" y="0"/>
                </a:lnTo>
                <a:lnTo>
                  <a:pt x="106472" y="14943"/>
                </a:lnTo>
              </a:path>
            </a:pathLst>
          </a:custGeom>
          <a:noFill/>
          <a:ln cap="flat" cmpd="sng" w="19050">
            <a:solidFill>
              <a:schemeClr val="accent1"/>
            </a:solidFill>
            <a:prstDash val="solid"/>
            <a:round/>
            <a:headEnd len="med" w="med" type="none"/>
            <a:tailEnd len="med" w="med" type="none"/>
          </a:ln>
        </p:spPr>
      </p:sp>
      <p:sp>
        <p:nvSpPr>
          <p:cNvPr id="2960" name="Google Shape;2960;p42"/>
          <p:cNvSpPr/>
          <p:nvPr/>
        </p:nvSpPr>
        <p:spPr>
          <a:xfrm>
            <a:off x="4298100" y="3005719"/>
            <a:ext cx="547800" cy="547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42"/>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World Diabetes Day </a:t>
            </a:r>
            <a:r>
              <a:rPr lang="en">
                <a:solidFill>
                  <a:schemeClr val="dk2"/>
                </a:solidFill>
              </a:rPr>
              <a:t>Infographics</a:t>
            </a:r>
            <a:endParaRPr/>
          </a:p>
        </p:txBody>
      </p:sp>
      <p:sp>
        <p:nvSpPr>
          <p:cNvPr id="2962" name="Google Shape;2962;p42"/>
          <p:cNvSpPr txBox="1"/>
          <p:nvPr/>
        </p:nvSpPr>
        <p:spPr>
          <a:xfrm>
            <a:off x="720000" y="1247775"/>
            <a:ext cx="7704000" cy="486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chemeClr val="dk2"/>
                </a:solidFill>
                <a:latin typeface="Bungee"/>
                <a:ea typeface="Bungee"/>
                <a:cs typeface="Bungee"/>
                <a:sym typeface="Bungee"/>
              </a:rPr>
              <a:t>KEY ACTIONS</a:t>
            </a:r>
            <a:endParaRPr sz="2500">
              <a:solidFill>
                <a:schemeClr val="dk2"/>
              </a:solidFill>
              <a:latin typeface="Bungee"/>
              <a:ea typeface="Bungee"/>
              <a:cs typeface="Bungee"/>
              <a:sym typeface="Bungee"/>
            </a:endParaRPr>
          </a:p>
        </p:txBody>
      </p:sp>
      <p:graphicFrame>
        <p:nvGraphicFramePr>
          <p:cNvPr id="2963" name="Google Shape;2963;p42"/>
          <p:cNvGraphicFramePr/>
          <p:nvPr/>
        </p:nvGraphicFramePr>
        <p:xfrm>
          <a:off x="1387725" y="2403150"/>
          <a:ext cx="3000000" cy="3000000"/>
        </p:xfrm>
        <a:graphic>
          <a:graphicData uri="http://schemas.openxmlformats.org/drawingml/2006/table">
            <a:tbl>
              <a:tblPr>
                <a:noFill/>
                <a:tableStyleId>{E00DA8F0-92F6-4911-BDC7-27824952C5DD}</a:tableStyleId>
              </a:tblPr>
              <a:tblGrid>
                <a:gridCol w="2652650"/>
              </a:tblGrid>
              <a:tr h="435975">
                <a:tc>
                  <a:txBody>
                    <a:bodyPr/>
                    <a:lstStyle/>
                    <a:p>
                      <a:pPr indent="0" lvl="0" marL="0" rtl="0" algn="ctr">
                        <a:spcBef>
                          <a:spcPts val="0"/>
                        </a:spcBef>
                        <a:spcAft>
                          <a:spcPts val="0"/>
                        </a:spcAft>
                        <a:buNone/>
                      </a:pPr>
                      <a:r>
                        <a:rPr lang="en">
                          <a:solidFill>
                            <a:schemeClr val="lt1"/>
                          </a:solidFill>
                          <a:latin typeface="Bungee"/>
                          <a:ea typeface="Bungee"/>
                          <a:cs typeface="Bungee"/>
                          <a:sym typeface="Bungee"/>
                        </a:rPr>
                        <a:t>FOR EVERYONE</a:t>
                      </a:r>
                      <a:endParaRPr>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2"/>
                    </a:solidFill>
                  </a:tcPr>
                </a:tc>
              </a:tr>
              <a:tr h="435975">
                <a:tc>
                  <a:txBody>
                    <a:bodyPr/>
                    <a:lstStyle/>
                    <a:p>
                      <a:pPr indent="0" lvl="0" marL="0" rtl="0" algn="ctr">
                        <a:spcBef>
                          <a:spcPts val="0"/>
                        </a:spcBef>
                        <a:spcAft>
                          <a:spcPts val="0"/>
                        </a:spcAft>
                        <a:buNone/>
                      </a:pPr>
                      <a:r>
                        <a:rPr lang="en">
                          <a:solidFill>
                            <a:schemeClr val="dk1"/>
                          </a:solidFill>
                          <a:latin typeface="Cairo"/>
                          <a:ea typeface="Cairo"/>
                          <a:cs typeface="Cairo"/>
                          <a:sym typeface="Cairo"/>
                        </a:rPr>
                        <a:t>Eat healthy</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435975">
                <a:tc>
                  <a:txBody>
                    <a:bodyPr/>
                    <a:lstStyle/>
                    <a:p>
                      <a:pPr indent="0" lvl="0" marL="0" rtl="0" algn="ctr">
                        <a:spcBef>
                          <a:spcPts val="0"/>
                        </a:spcBef>
                        <a:spcAft>
                          <a:spcPts val="0"/>
                        </a:spcAft>
                        <a:buNone/>
                      </a:pPr>
                      <a:r>
                        <a:rPr lang="en">
                          <a:solidFill>
                            <a:schemeClr val="dk1"/>
                          </a:solidFill>
                          <a:latin typeface="Cairo"/>
                          <a:ea typeface="Cairo"/>
                          <a:cs typeface="Cairo"/>
                          <a:sym typeface="Cairo"/>
                        </a:rPr>
                        <a:t>Be active</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435975">
                <a:tc>
                  <a:txBody>
                    <a:bodyPr/>
                    <a:lstStyle/>
                    <a:p>
                      <a:pPr indent="0" lvl="0" marL="0" rtl="0" algn="ctr">
                        <a:spcBef>
                          <a:spcPts val="0"/>
                        </a:spcBef>
                        <a:spcAft>
                          <a:spcPts val="0"/>
                        </a:spcAft>
                        <a:buNone/>
                      </a:pPr>
                      <a:r>
                        <a:rPr lang="en">
                          <a:solidFill>
                            <a:schemeClr val="dk1"/>
                          </a:solidFill>
                          <a:latin typeface="Cairo"/>
                          <a:ea typeface="Cairo"/>
                          <a:cs typeface="Cairo"/>
                          <a:sym typeface="Cairo"/>
                        </a:rPr>
                        <a:t>Check blood glucose</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435975">
                <a:tc>
                  <a:txBody>
                    <a:bodyPr/>
                    <a:lstStyle/>
                    <a:p>
                      <a:pPr indent="0" lvl="0" marL="0" rtl="0" algn="ctr">
                        <a:spcBef>
                          <a:spcPts val="0"/>
                        </a:spcBef>
                        <a:spcAft>
                          <a:spcPts val="0"/>
                        </a:spcAft>
                        <a:buNone/>
                      </a:pPr>
                      <a:r>
                        <a:rPr lang="en">
                          <a:solidFill>
                            <a:schemeClr val="dk1"/>
                          </a:solidFill>
                          <a:latin typeface="Cairo"/>
                          <a:ea typeface="Cairo"/>
                          <a:cs typeface="Cairo"/>
                          <a:sym typeface="Cairo"/>
                        </a:rPr>
                        <a:t>Follow medical advice</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bl>
          </a:graphicData>
        </a:graphic>
      </p:graphicFrame>
      <p:graphicFrame>
        <p:nvGraphicFramePr>
          <p:cNvPr id="2964" name="Google Shape;2964;p42"/>
          <p:cNvGraphicFramePr/>
          <p:nvPr/>
        </p:nvGraphicFramePr>
        <p:xfrm>
          <a:off x="5103625" y="2403150"/>
          <a:ext cx="3000000" cy="3000000"/>
        </p:xfrm>
        <a:graphic>
          <a:graphicData uri="http://schemas.openxmlformats.org/drawingml/2006/table">
            <a:tbl>
              <a:tblPr>
                <a:noFill/>
                <a:tableStyleId>{E00DA8F0-92F6-4911-BDC7-27824952C5DD}</a:tableStyleId>
              </a:tblPr>
              <a:tblGrid>
                <a:gridCol w="2652650"/>
              </a:tblGrid>
              <a:tr h="435975">
                <a:tc>
                  <a:txBody>
                    <a:bodyPr/>
                    <a:lstStyle/>
                    <a:p>
                      <a:pPr indent="0" lvl="0" marL="0" rtl="0" algn="ctr">
                        <a:spcBef>
                          <a:spcPts val="0"/>
                        </a:spcBef>
                        <a:spcAft>
                          <a:spcPts val="0"/>
                        </a:spcAft>
                        <a:buNone/>
                      </a:pPr>
                      <a:r>
                        <a:rPr lang="en">
                          <a:solidFill>
                            <a:schemeClr val="lt1"/>
                          </a:solidFill>
                          <a:latin typeface="Bungee"/>
                          <a:ea typeface="Bungee"/>
                          <a:cs typeface="Bungee"/>
                          <a:sym typeface="Bungee"/>
                        </a:rPr>
                        <a:t>FOR GOVERNMENTS</a:t>
                      </a:r>
                      <a:endParaRPr>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2"/>
                    </a:solidFill>
                  </a:tcPr>
                </a:tc>
              </a:tr>
              <a:tr h="435975">
                <a:tc>
                  <a:txBody>
                    <a:bodyPr/>
                    <a:lstStyle/>
                    <a:p>
                      <a:pPr indent="0" lvl="0" marL="0" rtl="0" algn="ctr">
                        <a:spcBef>
                          <a:spcPts val="0"/>
                        </a:spcBef>
                        <a:spcAft>
                          <a:spcPts val="0"/>
                        </a:spcAft>
                        <a:buNone/>
                      </a:pPr>
                      <a:r>
                        <a:rPr lang="en">
                          <a:solidFill>
                            <a:schemeClr val="lt1"/>
                          </a:solidFill>
                          <a:latin typeface="Bungee"/>
                          <a:ea typeface="Bungee"/>
                          <a:cs typeface="Bungee"/>
                          <a:sym typeface="Bungee"/>
                        </a:rPr>
                        <a:t>TO ENSURE:</a:t>
                      </a:r>
                      <a:endParaRPr>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r>
              <a:tr h="435975">
                <a:tc>
                  <a:txBody>
                    <a:bodyPr/>
                    <a:lstStyle/>
                    <a:p>
                      <a:pPr indent="0" lvl="0" marL="0" rtl="0" algn="ctr">
                        <a:spcBef>
                          <a:spcPts val="0"/>
                        </a:spcBef>
                        <a:spcAft>
                          <a:spcPts val="0"/>
                        </a:spcAft>
                        <a:buNone/>
                      </a:pPr>
                      <a:r>
                        <a:rPr lang="en">
                          <a:solidFill>
                            <a:schemeClr val="dk1"/>
                          </a:solidFill>
                          <a:latin typeface="Cairo"/>
                          <a:ea typeface="Cairo"/>
                          <a:cs typeface="Cairo"/>
                          <a:sym typeface="Cairo"/>
                        </a:rPr>
                        <a:t>Healthy environments</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435975">
                <a:tc>
                  <a:txBody>
                    <a:bodyPr/>
                    <a:lstStyle/>
                    <a:p>
                      <a:pPr indent="0" lvl="0" marL="0" rtl="0" algn="ctr">
                        <a:spcBef>
                          <a:spcPts val="0"/>
                        </a:spcBef>
                        <a:spcAft>
                          <a:spcPts val="0"/>
                        </a:spcAft>
                        <a:buNone/>
                      </a:pPr>
                      <a:r>
                        <a:rPr lang="en">
                          <a:solidFill>
                            <a:schemeClr val="dk1"/>
                          </a:solidFill>
                          <a:latin typeface="Cairo"/>
                          <a:ea typeface="Cairo"/>
                          <a:cs typeface="Cairo"/>
                          <a:sym typeface="Cairo"/>
                        </a:rPr>
                        <a:t>Better diagnosis &amp; treatment</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435975">
                <a:tc>
                  <a:txBody>
                    <a:bodyPr/>
                    <a:lstStyle/>
                    <a:p>
                      <a:pPr indent="0" lvl="0" marL="0" rtl="0" algn="ctr">
                        <a:spcBef>
                          <a:spcPts val="0"/>
                        </a:spcBef>
                        <a:spcAft>
                          <a:spcPts val="0"/>
                        </a:spcAft>
                        <a:buNone/>
                      </a:pPr>
                      <a:r>
                        <a:rPr lang="en">
                          <a:solidFill>
                            <a:schemeClr val="dk1"/>
                          </a:solidFill>
                          <a:latin typeface="Cairo"/>
                          <a:ea typeface="Cairo"/>
                          <a:cs typeface="Cairo"/>
                          <a:sym typeface="Cairo"/>
                        </a:rPr>
                        <a:t>Better Data</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bl>
          </a:graphicData>
        </a:graphic>
      </p:graphicFrame>
      <p:sp>
        <p:nvSpPr>
          <p:cNvPr id="2965" name="Google Shape;2965;p42"/>
          <p:cNvSpPr/>
          <p:nvPr/>
        </p:nvSpPr>
        <p:spPr>
          <a:xfrm>
            <a:off x="2471725" y="1768031"/>
            <a:ext cx="547800" cy="547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66" name="Google Shape;2966;p42"/>
          <p:cNvGrpSpPr/>
          <p:nvPr/>
        </p:nvGrpSpPr>
        <p:grpSpPr>
          <a:xfrm>
            <a:off x="2514559" y="1828494"/>
            <a:ext cx="462149" cy="426891"/>
            <a:chOff x="1525634" y="1626125"/>
            <a:chExt cx="462149" cy="426891"/>
          </a:xfrm>
        </p:grpSpPr>
        <p:sp>
          <p:nvSpPr>
            <p:cNvPr id="2967" name="Google Shape;2967;p42"/>
            <p:cNvSpPr/>
            <p:nvPr/>
          </p:nvSpPr>
          <p:spPr>
            <a:xfrm>
              <a:off x="1525634" y="1850486"/>
              <a:ext cx="284418" cy="202530"/>
            </a:xfrm>
            <a:custGeom>
              <a:rect b="b" l="l" r="r" t="t"/>
              <a:pathLst>
                <a:path extrusionOk="0" h="6428" w="9027">
                  <a:moveTo>
                    <a:pt x="2087" y="0"/>
                  </a:moveTo>
                  <a:cubicBezTo>
                    <a:pt x="938" y="0"/>
                    <a:pt x="0" y="938"/>
                    <a:pt x="0" y="2087"/>
                  </a:cubicBezTo>
                  <a:lnTo>
                    <a:pt x="0" y="6109"/>
                  </a:lnTo>
                  <a:cubicBezTo>
                    <a:pt x="0" y="6290"/>
                    <a:pt x="136" y="6427"/>
                    <a:pt x="317" y="6427"/>
                  </a:cubicBezTo>
                  <a:lnTo>
                    <a:pt x="5579" y="6427"/>
                  </a:lnTo>
                  <a:lnTo>
                    <a:pt x="7954" y="3448"/>
                  </a:lnTo>
                  <a:lnTo>
                    <a:pt x="9027" y="2087"/>
                  </a:lnTo>
                  <a:cubicBezTo>
                    <a:pt x="9027" y="1619"/>
                    <a:pt x="8875" y="1180"/>
                    <a:pt x="8603" y="832"/>
                  </a:cubicBezTo>
                  <a:cubicBezTo>
                    <a:pt x="8226" y="318"/>
                    <a:pt x="7621" y="0"/>
                    <a:pt x="6940" y="0"/>
                  </a:cubicBezTo>
                  <a:lnTo>
                    <a:pt x="6365" y="0"/>
                  </a:lnTo>
                  <a:lnTo>
                    <a:pt x="4536" y="514"/>
                  </a:lnTo>
                  <a:lnTo>
                    <a:pt x="2722" y="0"/>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42"/>
            <p:cNvSpPr/>
            <p:nvPr/>
          </p:nvSpPr>
          <p:spPr>
            <a:xfrm>
              <a:off x="1641359" y="1799981"/>
              <a:ext cx="54855" cy="86740"/>
            </a:xfrm>
            <a:custGeom>
              <a:rect b="b" l="l" r="r" t="t"/>
              <a:pathLst>
                <a:path extrusionOk="0" h="2753" w="1741">
                  <a:moveTo>
                    <a:pt x="1" y="0"/>
                  </a:moveTo>
                  <a:lnTo>
                    <a:pt x="1" y="1603"/>
                  </a:lnTo>
                  <a:lnTo>
                    <a:pt x="303" y="2254"/>
                  </a:lnTo>
                  <a:lnTo>
                    <a:pt x="863" y="2752"/>
                  </a:lnTo>
                  <a:lnTo>
                    <a:pt x="1498" y="2238"/>
                  </a:lnTo>
                  <a:lnTo>
                    <a:pt x="1740" y="1603"/>
                  </a:lnTo>
                  <a:lnTo>
                    <a:pt x="1740" y="0"/>
                  </a:ln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42"/>
            <p:cNvSpPr/>
            <p:nvPr/>
          </p:nvSpPr>
          <p:spPr>
            <a:xfrm>
              <a:off x="1657554" y="1799981"/>
              <a:ext cx="38660" cy="86740"/>
            </a:xfrm>
            <a:custGeom>
              <a:rect b="b" l="l" r="r" t="t"/>
              <a:pathLst>
                <a:path extrusionOk="0" h="2753" w="1227">
                  <a:moveTo>
                    <a:pt x="501" y="0"/>
                  </a:moveTo>
                  <a:lnTo>
                    <a:pt x="501" y="1452"/>
                  </a:lnTo>
                  <a:cubicBezTo>
                    <a:pt x="501" y="1543"/>
                    <a:pt x="470" y="1633"/>
                    <a:pt x="424" y="1710"/>
                  </a:cubicBezTo>
                  <a:lnTo>
                    <a:pt x="1" y="2269"/>
                  </a:lnTo>
                  <a:lnTo>
                    <a:pt x="47" y="2480"/>
                  </a:lnTo>
                  <a:lnTo>
                    <a:pt x="349" y="2752"/>
                  </a:lnTo>
                  <a:lnTo>
                    <a:pt x="984" y="2238"/>
                  </a:lnTo>
                  <a:lnTo>
                    <a:pt x="1226" y="1603"/>
                  </a:lnTo>
                  <a:lnTo>
                    <a:pt x="1226" y="0"/>
                  </a:ln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42"/>
            <p:cNvSpPr/>
            <p:nvPr/>
          </p:nvSpPr>
          <p:spPr>
            <a:xfrm>
              <a:off x="1564702" y="1703758"/>
              <a:ext cx="36675" cy="49120"/>
            </a:xfrm>
            <a:custGeom>
              <a:rect b="b" l="l" r="r" t="t"/>
              <a:pathLst>
                <a:path extrusionOk="0" h="1559" w="1164">
                  <a:moveTo>
                    <a:pt x="423" y="0"/>
                  </a:moveTo>
                  <a:cubicBezTo>
                    <a:pt x="196" y="0"/>
                    <a:pt x="0" y="197"/>
                    <a:pt x="0" y="439"/>
                  </a:cubicBezTo>
                  <a:lnTo>
                    <a:pt x="0" y="1119"/>
                  </a:lnTo>
                  <a:cubicBezTo>
                    <a:pt x="0" y="1361"/>
                    <a:pt x="196" y="1558"/>
                    <a:pt x="423" y="1558"/>
                  </a:cubicBezTo>
                  <a:lnTo>
                    <a:pt x="1013" y="1558"/>
                  </a:lnTo>
                  <a:lnTo>
                    <a:pt x="1164" y="786"/>
                  </a:lnTo>
                  <a:lnTo>
                    <a:pt x="1013" y="0"/>
                  </a:ln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42"/>
            <p:cNvSpPr/>
            <p:nvPr/>
          </p:nvSpPr>
          <p:spPr>
            <a:xfrm>
              <a:off x="1578471" y="1703758"/>
              <a:ext cx="22906" cy="49120"/>
            </a:xfrm>
            <a:custGeom>
              <a:rect b="b" l="l" r="r" t="t"/>
              <a:pathLst>
                <a:path extrusionOk="0" h="1559" w="727">
                  <a:moveTo>
                    <a:pt x="1" y="0"/>
                  </a:moveTo>
                  <a:lnTo>
                    <a:pt x="1" y="1558"/>
                  </a:lnTo>
                  <a:lnTo>
                    <a:pt x="576" y="1558"/>
                  </a:lnTo>
                  <a:lnTo>
                    <a:pt x="727" y="786"/>
                  </a:lnTo>
                  <a:lnTo>
                    <a:pt x="576" y="0"/>
                  </a:ln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42"/>
            <p:cNvSpPr/>
            <p:nvPr/>
          </p:nvSpPr>
          <p:spPr>
            <a:xfrm>
              <a:off x="1596588" y="1626125"/>
              <a:ext cx="144399" cy="77666"/>
            </a:xfrm>
            <a:custGeom>
              <a:rect b="b" l="l" r="r" t="t"/>
              <a:pathLst>
                <a:path extrusionOk="0" h="2465" w="4583">
                  <a:moveTo>
                    <a:pt x="968" y="0"/>
                  </a:moveTo>
                  <a:cubicBezTo>
                    <a:pt x="440" y="0"/>
                    <a:pt x="1" y="438"/>
                    <a:pt x="1" y="968"/>
                  </a:cubicBezTo>
                  <a:lnTo>
                    <a:pt x="1" y="2464"/>
                  </a:lnTo>
                  <a:lnTo>
                    <a:pt x="4583" y="2464"/>
                  </a:lnTo>
                  <a:lnTo>
                    <a:pt x="4583" y="968"/>
                  </a:lnTo>
                  <a:cubicBezTo>
                    <a:pt x="4583" y="438"/>
                    <a:pt x="4144" y="0"/>
                    <a:pt x="3615"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42"/>
            <p:cNvSpPr/>
            <p:nvPr/>
          </p:nvSpPr>
          <p:spPr>
            <a:xfrm>
              <a:off x="1687611" y="1626125"/>
              <a:ext cx="53374" cy="77666"/>
            </a:xfrm>
            <a:custGeom>
              <a:rect b="b" l="l" r="r" t="t"/>
              <a:pathLst>
                <a:path extrusionOk="0" h="2465" w="1694">
                  <a:moveTo>
                    <a:pt x="0" y="0"/>
                  </a:moveTo>
                  <a:cubicBezTo>
                    <a:pt x="545" y="0"/>
                    <a:pt x="982" y="438"/>
                    <a:pt x="982" y="968"/>
                  </a:cubicBezTo>
                  <a:lnTo>
                    <a:pt x="982" y="2464"/>
                  </a:lnTo>
                  <a:lnTo>
                    <a:pt x="1694" y="2464"/>
                  </a:lnTo>
                  <a:lnTo>
                    <a:pt x="1694" y="968"/>
                  </a:lnTo>
                  <a:cubicBezTo>
                    <a:pt x="1694" y="438"/>
                    <a:pt x="1255" y="0"/>
                    <a:pt x="726"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42"/>
            <p:cNvSpPr/>
            <p:nvPr/>
          </p:nvSpPr>
          <p:spPr>
            <a:xfrm>
              <a:off x="1596588" y="1664690"/>
              <a:ext cx="148684" cy="143895"/>
            </a:xfrm>
            <a:custGeom>
              <a:rect b="b" l="l" r="r" t="t"/>
              <a:pathLst>
                <a:path extrusionOk="0" h="4567" w="4719">
                  <a:moveTo>
                    <a:pt x="1210" y="0"/>
                  </a:moveTo>
                  <a:cubicBezTo>
                    <a:pt x="999" y="0"/>
                    <a:pt x="803" y="107"/>
                    <a:pt x="682" y="288"/>
                  </a:cubicBezTo>
                  <a:lnTo>
                    <a:pt x="1" y="1240"/>
                  </a:lnTo>
                  <a:lnTo>
                    <a:pt x="1" y="3085"/>
                  </a:lnTo>
                  <a:cubicBezTo>
                    <a:pt x="1" y="3901"/>
                    <a:pt x="666" y="4567"/>
                    <a:pt x="1482" y="4567"/>
                  </a:cubicBezTo>
                  <a:lnTo>
                    <a:pt x="3101" y="4567"/>
                  </a:lnTo>
                  <a:cubicBezTo>
                    <a:pt x="3917" y="4567"/>
                    <a:pt x="4583" y="3901"/>
                    <a:pt x="4583" y="3085"/>
                  </a:cubicBezTo>
                  <a:lnTo>
                    <a:pt x="4718" y="2224"/>
                  </a:lnTo>
                  <a:lnTo>
                    <a:pt x="4583" y="1240"/>
                  </a:lnTo>
                  <a:lnTo>
                    <a:pt x="3948" y="288"/>
                  </a:lnTo>
                  <a:cubicBezTo>
                    <a:pt x="3827" y="107"/>
                    <a:pt x="3629" y="0"/>
                    <a:pt x="3403"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42"/>
            <p:cNvSpPr/>
            <p:nvPr/>
          </p:nvSpPr>
          <p:spPr>
            <a:xfrm>
              <a:off x="1671858" y="1664690"/>
              <a:ext cx="73412" cy="143895"/>
            </a:xfrm>
            <a:custGeom>
              <a:rect b="b" l="l" r="r" t="t"/>
              <a:pathLst>
                <a:path extrusionOk="0" h="4567" w="2330">
                  <a:moveTo>
                    <a:pt x="303" y="0"/>
                  </a:moveTo>
                  <a:cubicBezTo>
                    <a:pt x="530" y="0"/>
                    <a:pt x="726" y="107"/>
                    <a:pt x="847" y="288"/>
                  </a:cubicBezTo>
                  <a:lnTo>
                    <a:pt x="1347" y="1028"/>
                  </a:lnTo>
                  <a:cubicBezTo>
                    <a:pt x="1438" y="1180"/>
                    <a:pt x="1482" y="1331"/>
                    <a:pt x="1482" y="1498"/>
                  </a:cubicBezTo>
                  <a:lnTo>
                    <a:pt x="1482" y="3085"/>
                  </a:lnTo>
                  <a:cubicBezTo>
                    <a:pt x="1482" y="3901"/>
                    <a:pt x="817" y="4567"/>
                    <a:pt x="1" y="4567"/>
                  </a:cubicBezTo>
                  <a:lnTo>
                    <a:pt x="712" y="4567"/>
                  </a:lnTo>
                  <a:cubicBezTo>
                    <a:pt x="1528" y="4567"/>
                    <a:pt x="2194" y="3901"/>
                    <a:pt x="2194" y="3085"/>
                  </a:cubicBezTo>
                  <a:lnTo>
                    <a:pt x="2329" y="2224"/>
                  </a:lnTo>
                  <a:lnTo>
                    <a:pt x="2194" y="1240"/>
                  </a:lnTo>
                  <a:lnTo>
                    <a:pt x="1559" y="288"/>
                  </a:lnTo>
                  <a:cubicBezTo>
                    <a:pt x="1438" y="107"/>
                    <a:pt x="1240" y="0"/>
                    <a:pt x="1014"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42"/>
            <p:cNvSpPr/>
            <p:nvPr/>
          </p:nvSpPr>
          <p:spPr>
            <a:xfrm>
              <a:off x="1641863" y="1713022"/>
              <a:ext cx="51956" cy="18968"/>
            </a:xfrm>
            <a:custGeom>
              <a:rect b="b" l="l" r="r" t="t"/>
              <a:pathLst>
                <a:path extrusionOk="0" h="602" w="1649">
                  <a:moveTo>
                    <a:pt x="862" y="1"/>
                  </a:moveTo>
                  <a:cubicBezTo>
                    <a:pt x="532" y="1"/>
                    <a:pt x="221" y="108"/>
                    <a:pt x="106" y="206"/>
                  </a:cubicBezTo>
                  <a:cubicBezTo>
                    <a:pt x="15" y="281"/>
                    <a:pt x="1" y="417"/>
                    <a:pt x="76" y="523"/>
                  </a:cubicBezTo>
                  <a:cubicBezTo>
                    <a:pt x="119" y="574"/>
                    <a:pt x="186" y="602"/>
                    <a:pt x="253" y="602"/>
                  </a:cubicBezTo>
                  <a:cubicBezTo>
                    <a:pt x="304" y="602"/>
                    <a:pt x="355" y="586"/>
                    <a:pt x="394" y="553"/>
                  </a:cubicBezTo>
                  <a:cubicBezTo>
                    <a:pt x="403" y="543"/>
                    <a:pt x="641" y="442"/>
                    <a:pt x="889" y="442"/>
                  </a:cubicBezTo>
                  <a:cubicBezTo>
                    <a:pt x="1019" y="442"/>
                    <a:pt x="1151" y="470"/>
                    <a:pt x="1255" y="553"/>
                  </a:cubicBezTo>
                  <a:cubicBezTo>
                    <a:pt x="1301" y="583"/>
                    <a:pt x="1346" y="599"/>
                    <a:pt x="1392" y="599"/>
                  </a:cubicBezTo>
                  <a:cubicBezTo>
                    <a:pt x="1467" y="599"/>
                    <a:pt x="1527" y="569"/>
                    <a:pt x="1573" y="508"/>
                  </a:cubicBezTo>
                  <a:cubicBezTo>
                    <a:pt x="1648" y="417"/>
                    <a:pt x="1634" y="281"/>
                    <a:pt x="1527" y="206"/>
                  </a:cubicBezTo>
                  <a:cubicBezTo>
                    <a:pt x="1339" y="55"/>
                    <a:pt x="1096" y="1"/>
                    <a:pt x="862"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42"/>
            <p:cNvSpPr/>
            <p:nvPr/>
          </p:nvSpPr>
          <p:spPr>
            <a:xfrm>
              <a:off x="1624723" y="1709965"/>
              <a:ext cx="29554" cy="29554"/>
            </a:xfrm>
            <a:custGeom>
              <a:rect b="b" l="l" r="r" t="t"/>
              <a:pathLst>
                <a:path extrusionOk="0" h="938" w="938">
                  <a:moveTo>
                    <a:pt x="468" y="0"/>
                  </a:moveTo>
                  <a:cubicBezTo>
                    <a:pt x="212" y="0"/>
                    <a:pt x="0" y="212"/>
                    <a:pt x="0" y="468"/>
                  </a:cubicBezTo>
                  <a:cubicBezTo>
                    <a:pt x="0" y="726"/>
                    <a:pt x="212" y="938"/>
                    <a:pt x="468" y="938"/>
                  </a:cubicBezTo>
                  <a:cubicBezTo>
                    <a:pt x="726" y="938"/>
                    <a:pt x="938" y="726"/>
                    <a:pt x="938" y="468"/>
                  </a:cubicBezTo>
                  <a:cubicBezTo>
                    <a:pt x="938" y="212"/>
                    <a:pt x="726" y="0"/>
                    <a:pt x="468"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42"/>
            <p:cNvSpPr/>
            <p:nvPr/>
          </p:nvSpPr>
          <p:spPr>
            <a:xfrm>
              <a:off x="1681404" y="1709965"/>
              <a:ext cx="29554" cy="29554"/>
            </a:xfrm>
            <a:custGeom>
              <a:rect b="b" l="l" r="r" t="t"/>
              <a:pathLst>
                <a:path extrusionOk="0" h="938" w="938">
                  <a:moveTo>
                    <a:pt x="469" y="0"/>
                  </a:moveTo>
                  <a:cubicBezTo>
                    <a:pt x="212" y="0"/>
                    <a:pt x="0" y="212"/>
                    <a:pt x="0" y="468"/>
                  </a:cubicBezTo>
                  <a:cubicBezTo>
                    <a:pt x="0" y="726"/>
                    <a:pt x="212" y="938"/>
                    <a:pt x="469" y="938"/>
                  </a:cubicBezTo>
                  <a:cubicBezTo>
                    <a:pt x="726" y="938"/>
                    <a:pt x="937" y="726"/>
                    <a:pt x="937" y="468"/>
                  </a:cubicBezTo>
                  <a:cubicBezTo>
                    <a:pt x="937" y="212"/>
                    <a:pt x="726" y="0"/>
                    <a:pt x="469"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42"/>
            <p:cNvSpPr/>
            <p:nvPr/>
          </p:nvSpPr>
          <p:spPr>
            <a:xfrm>
              <a:off x="1651410" y="1760376"/>
              <a:ext cx="34784" cy="15817"/>
            </a:xfrm>
            <a:custGeom>
              <a:rect b="b" l="l" r="r" t="t"/>
              <a:pathLst>
                <a:path extrusionOk="0" h="502" w="1104">
                  <a:moveTo>
                    <a:pt x="260" y="0"/>
                  </a:moveTo>
                  <a:cubicBezTo>
                    <a:pt x="176" y="0"/>
                    <a:pt x="90" y="45"/>
                    <a:pt x="45" y="124"/>
                  </a:cubicBezTo>
                  <a:cubicBezTo>
                    <a:pt x="0" y="229"/>
                    <a:pt x="45" y="366"/>
                    <a:pt x="151" y="411"/>
                  </a:cubicBezTo>
                  <a:cubicBezTo>
                    <a:pt x="287" y="471"/>
                    <a:pt x="408" y="501"/>
                    <a:pt x="544" y="501"/>
                  </a:cubicBezTo>
                  <a:cubicBezTo>
                    <a:pt x="696" y="501"/>
                    <a:pt x="817" y="471"/>
                    <a:pt x="952" y="411"/>
                  </a:cubicBezTo>
                  <a:cubicBezTo>
                    <a:pt x="1058" y="366"/>
                    <a:pt x="1103" y="229"/>
                    <a:pt x="1058" y="124"/>
                  </a:cubicBezTo>
                  <a:cubicBezTo>
                    <a:pt x="1014" y="45"/>
                    <a:pt x="927" y="0"/>
                    <a:pt x="843" y="0"/>
                  </a:cubicBezTo>
                  <a:cubicBezTo>
                    <a:pt x="813" y="0"/>
                    <a:pt x="783" y="6"/>
                    <a:pt x="756" y="18"/>
                  </a:cubicBezTo>
                  <a:cubicBezTo>
                    <a:pt x="696" y="48"/>
                    <a:pt x="624" y="63"/>
                    <a:pt x="552" y="63"/>
                  </a:cubicBezTo>
                  <a:cubicBezTo>
                    <a:pt x="480" y="63"/>
                    <a:pt x="408" y="48"/>
                    <a:pt x="347" y="18"/>
                  </a:cubicBezTo>
                  <a:cubicBezTo>
                    <a:pt x="320" y="6"/>
                    <a:pt x="290" y="0"/>
                    <a:pt x="260" y="0"/>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42"/>
            <p:cNvSpPr/>
            <p:nvPr/>
          </p:nvSpPr>
          <p:spPr>
            <a:xfrm>
              <a:off x="1740953" y="1654702"/>
              <a:ext cx="208202" cy="195819"/>
            </a:xfrm>
            <a:custGeom>
              <a:rect b="b" l="l" r="r" t="t"/>
              <a:pathLst>
                <a:path extrusionOk="0" h="6215" w="6608">
                  <a:moveTo>
                    <a:pt x="1830" y="0"/>
                  </a:moveTo>
                  <a:cubicBezTo>
                    <a:pt x="817" y="0"/>
                    <a:pt x="1" y="817"/>
                    <a:pt x="1" y="1815"/>
                  </a:cubicBezTo>
                  <a:lnTo>
                    <a:pt x="1" y="5156"/>
                  </a:lnTo>
                  <a:cubicBezTo>
                    <a:pt x="1" y="5730"/>
                    <a:pt x="469" y="6214"/>
                    <a:pt x="1059" y="6214"/>
                  </a:cubicBezTo>
                  <a:lnTo>
                    <a:pt x="5549" y="6214"/>
                  </a:lnTo>
                  <a:cubicBezTo>
                    <a:pt x="6140" y="6214"/>
                    <a:pt x="6608" y="5730"/>
                    <a:pt x="6608" y="5156"/>
                  </a:cubicBezTo>
                  <a:lnTo>
                    <a:pt x="6608" y="2011"/>
                  </a:lnTo>
                  <a:cubicBezTo>
                    <a:pt x="6608" y="1240"/>
                    <a:pt x="6033" y="589"/>
                    <a:pt x="5277" y="484"/>
                  </a:cubicBezTo>
                  <a:cubicBezTo>
                    <a:pt x="5156" y="468"/>
                    <a:pt x="5035" y="408"/>
                    <a:pt x="4945" y="317"/>
                  </a:cubicBezTo>
                  <a:cubicBezTo>
                    <a:pt x="4733" y="121"/>
                    <a:pt x="4446" y="0"/>
                    <a:pt x="4174"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42"/>
            <p:cNvSpPr/>
            <p:nvPr/>
          </p:nvSpPr>
          <p:spPr>
            <a:xfrm>
              <a:off x="1817168" y="1832874"/>
              <a:ext cx="54823" cy="50034"/>
            </a:xfrm>
            <a:custGeom>
              <a:rect b="b" l="l" r="r" t="t"/>
              <a:pathLst>
                <a:path extrusionOk="0" h="1588" w="1740">
                  <a:moveTo>
                    <a:pt x="1" y="0"/>
                  </a:moveTo>
                  <a:lnTo>
                    <a:pt x="1" y="1587"/>
                  </a:lnTo>
                  <a:lnTo>
                    <a:pt x="1739" y="1587"/>
                  </a:lnTo>
                  <a:lnTo>
                    <a:pt x="1739" y="0"/>
                  </a:ln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42"/>
            <p:cNvSpPr/>
            <p:nvPr/>
          </p:nvSpPr>
          <p:spPr>
            <a:xfrm>
              <a:off x="1849085" y="1832874"/>
              <a:ext cx="22906" cy="50034"/>
            </a:xfrm>
            <a:custGeom>
              <a:rect b="b" l="l" r="r" t="t"/>
              <a:pathLst>
                <a:path extrusionOk="0" h="1588" w="727">
                  <a:moveTo>
                    <a:pt x="0" y="0"/>
                  </a:moveTo>
                  <a:lnTo>
                    <a:pt x="0" y="1587"/>
                  </a:lnTo>
                  <a:lnTo>
                    <a:pt x="726" y="1587"/>
                  </a:lnTo>
                  <a:lnTo>
                    <a:pt x="726" y="0"/>
                  </a:ln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42"/>
            <p:cNvSpPr/>
            <p:nvPr/>
          </p:nvSpPr>
          <p:spPr>
            <a:xfrm>
              <a:off x="1701411" y="1876700"/>
              <a:ext cx="286372" cy="176316"/>
            </a:xfrm>
            <a:custGeom>
              <a:rect b="b" l="l" r="r" t="t"/>
              <a:pathLst>
                <a:path extrusionOk="0" h="5596" w="9089">
                  <a:moveTo>
                    <a:pt x="1346" y="0"/>
                  </a:moveTo>
                  <a:cubicBezTo>
                    <a:pt x="605" y="0"/>
                    <a:pt x="0" y="680"/>
                    <a:pt x="0" y="1436"/>
                  </a:cubicBezTo>
                  <a:lnTo>
                    <a:pt x="0" y="5595"/>
                  </a:lnTo>
                  <a:lnTo>
                    <a:pt x="8770" y="5595"/>
                  </a:lnTo>
                  <a:cubicBezTo>
                    <a:pt x="8951" y="5595"/>
                    <a:pt x="9088" y="5458"/>
                    <a:pt x="9088" y="5277"/>
                  </a:cubicBezTo>
                  <a:lnTo>
                    <a:pt x="9088" y="1436"/>
                  </a:lnTo>
                  <a:cubicBezTo>
                    <a:pt x="9088" y="680"/>
                    <a:pt x="8483" y="0"/>
                    <a:pt x="7742"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42"/>
            <p:cNvSpPr/>
            <p:nvPr/>
          </p:nvSpPr>
          <p:spPr>
            <a:xfrm>
              <a:off x="1912477" y="1876700"/>
              <a:ext cx="75303" cy="176316"/>
            </a:xfrm>
            <a:custGeom>
              <a:rect b="b" l="l" r="r" t="t"/>
              <a:pathLst>
                <a:path extrusionOk="0" h="5596" w="2390">
                  <a:moveTo>
                    <a:pt x="0" y="0"/>
                  </a:moveTo>
                  <a:cubicBezTo>
                    <a:pt x="756" y="0"/>
                    <a:pt x="1361" y="680"/>
                    <a:pt x="1361" y="1436"/>
                  </a:cubicBezTo>
                  <a:lnTo>
                    <a:pt x="1361" y="5277"/>
                  </a:lnTo>
                  <a:cubicBezTo>
                    <a:pt x="1361" y="5414"/>
                    <a:pt x="1270" y="5549"/>
                    <a:pt x="1134" y="5595"/>
                  </a:cubicBezTo>
                  <a:lnTo>
                    <a:pt x="2071" y="5595"/>
                  </a:lnTo>
                  <a:cubicBezTo>
                    <a:pt x="2252" y="5595"/>
                    <a:pt x="2389" y="5458"/>
                    <a:pt x="2389" y="5277"/>
                  </a:cubicBezTo>
                  <a:lnTo>
                    <a:pt x="2389" y="1436"/>
                  </a:lnTo>
                  <a:cubicBezTo>
                    <a:pt x="2389" y="680"/>
                    <a:pt x="1784" y="0"/>
                    <a:pt x="1043"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42"/>
            <p:cNvSpPr/>
            <p:nvPr/>
          </p:nvSpPr>
          <p:spPr>
            <a:xfrm>
              <a:off x="1775264" y="1711667"/>
              <a:ext cx="138192" cy="138854"/>
            </a:xfrm>
            <a:custGeom>
              <a:rect b="b" l="l" r="r" t="t"/>
              <a:pathLst>
                <a:path extrusionOk="0" h="4407" w="4386">
                  <a:moveTo>
                    <a:pt x="3311" y="0"/>
                  </a:moveTo>
                  <a:cubicBezTo>
                    <a:pt x="3274" y="0"/>
                    <a:pt x="3236" y="13"/>
                    <a:pt x="3206" y="37"/>
                  </a:cubicBezTo>
                  <a:cubicBezTo>
                    <a:pt x="2888" y="293"/>
                    <a:pt x="2087" y="763"/>
                    <a:pt x="394" y="823"/>
                  </a:cubicBezTo>
                  <a:cubicBezTo>
                    <a:pt x="182" y="838"/>
                    <a:pt x="0" y="1005"/>
                    <a:pt x="0" y="1231"/>
                  </a:cubicBezTo>
                  <a:lnTo>
                    <a:pt x="0" y="2214"/>
                  </a:lnTo>
                  <a:cubicBezTo>
                    <a:pt x="0" y="3424"/>
                    <a:pt x="983" y="4406"/>
                    <a:pt x="2192" y="4406"/>
                  </a:cubicBezTo>
                  <a:cubicBezTo>
                    <a:pt x="3402" y="4406"/>
                    <a:pt x="4385" y="3424"/>
                    <a:pt x="4385" y="2214"/>
                  </a:cubicBezTo>
                  <a:lnTo>
                    <a:pt x="4385" y="1110"/>
                  </a:lnTo>
                  <a:cubicBezTo>
                    <a:pt x="4385" y="959"/>
                    <a:pt x="4309" y="808"/>
                    <a:pt x="4174" y="747"/>
                  </a:cubicBezTo>
                  <a:cubicBezTo>
                    <a:pt x="3962" y="642"/>
                    <a:pt x="3660" y="445"/>
                    <a:pt x="3448" y="82"/>
                  </a:cubicBezTo>
                  <a:cubicBezTo>
                    <a:pt x="3420" y="27"/>
                    <a:pt x="3366" y="0"/>
                    <a:pt x="3311"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42"/>
            <p:cNvSpPr/>
            <p:nvPr/>
          </p:nvSpPr>
          <p:spPr>
            <a:xfrm>
              <a:off x="1833394" y="1711667"/>
              <a:ext cx="80061" cy="138854"/>
            </a:xfrm>
            <a:custGeom>
              <a:rect b="b" l="l" r="r" t="t"/>
              <a:pathLst>
                <a:path extrusionOk="0" h="4407" w="2541">
                  <a:moveTo>
                    <a:pt x="1466" y="0"/>
                  </a:moveTo>
                  <a:cubicBezTo>
                    <a:pt x="1429" y="0"/>
                    <a:pt x="1391" y="13"/>
                    <a:pt x="1361" y="37"/>
                  </a:cubicBezTo>
                  <a:cubicBezTo>
                    <a:pt x="1285" y="97"/>
                    <a:pt x="1164" y="188"/>
                    <a:pt x="1013" y="263"/>
                  </a:cubicBezTo>
                  <a:cubicBezTo>
                    <a:pt x="1194" y="521"/>
                    <a:pt x="1436" y="672"/>
                    <a:pt x="1603" y="747"/>
                  </a:cubicBezTo>
                  <a:cubicBezTo>
                    <a:pt x="1738" y="808"/>
                    <a:pt x="1829" y="959"/>
                    <a:pt x="1829" y="1110"/>
                  </a:cubicBezTo>
                  <a:lnTo>
                    <a:pt x="1829" y="2214"/>
                  </a:lnTo>
                  <a:cubicBezTo>
                    <a:pt x="1829" y="3303"/>
                    <a:pt x="1043" y="4195"/>
                    <a:pt x="0" y="4376"/>
                  </a:cubicBezTo>
                  <a:cubicBezTo>
                    <a:pt x="105" y="4392"/>
                    <a:pt x="226" y="4406"/>
                    <a:pt x="347" y="4406"/>
                  </a:cubicBezTo>
                  <a:cubicBezTo>
                    <a:pt x="1557" y="4406"/>
                    <a:pt x="2540" y="3424"/>
                    <a:pt x="2540" y="2214"/>
                  </a:cubicBezTo>
                  <a:lnTo>
                    <a:pt x="2540" y="1110"/>
                  </a:lnTo>
                  <a:cubicBezTo>
                    <a:pt x="2540" y="959"/>
                    <a:pt x="2464" y="808"/>
                    <a:pt x="2329" y="747"/>
                  </a:cubicBezTo>
                  <a:cubicBezTo>
                    <a:pt x="2117" y="642"/>
                    <a:pt x="1815" y="445"/>
                    <a:pt x="1603" y="82"/>
                  </a:cubicBezTo>
                  <a:cubicBezTo>
                    <a:pt x="1575" y="27"/>
                    <a:pt x="1521" y="0"/>
                    <a:pt x="1466"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42"/>
            <p:cNvSpPr/>
            <p:nvPr/>
          </p:nvSpPr>
          <p:spPr>
            <a:xfrm>
              <a:off x="1733800" y="1942455"/>
              <a:ext cx="29113" cy="110560"/>
            </a:xfrm>
            <a:custGeom>
              <a:rect b="b" l="l" r="r" t="t"/>
              <a:pathLst>
                <a:path extrusionOk="0" h="3509" w="924">
                  <a:moveTo>
                    <a:pt x="393" y="0"/>
                  </a:moveTo>
                  <a:cubicBezTo>
                    <a:pt x="182" y="0"/>
                    <a:pt x="0" y="182"/>
                    <a:pt x="0" y="393"/>
                  </a:cubicBezTo>
                  <a:lnTo>
                    <a:pt x="0" y="3508"/>
                  </a:lnTo>
                  <a:lnTo>
                    <a:pt x="923" y="3508"/>
                  </a:lnTo>
                  <a:lnTo>
                    <a:pt x="923" y="393"/>
                  </a:lnTo>
                  <a:cubicBezTo>
                    <a:pt x="923" y="182"/>
                    <a:pt x="742" y="0"/>
                    <a:pt x="530"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42"/>
            <p:cNvSpPr/>
            <p:nvPr/>
          </p:nvSpPr>
          <p:spPr>
            <a:xfrm>
              <a:off x="1837648" y="1755682"/>
              <a:ext cx="13863" cy="29081"/>
            </a:xfrm>
            <a:custGeom>
              <a:rect b="b" l="l" r="r" t="t"/>
              <a:pathLst>
                <a:path extrusionOk="0" h="923" w="440">
                  <a:moveTo>
                    <a:pt x="212" y="1"/>
                  </a:moveTo>
                  <a:cubicBezTo>
                    <a:pt x="91" y="1"/>
                    <a:pt x="1" y="92"/>
                    <a:pt x="1" y="213"/>
                  </a:cubicBezTo>
                  <a:lnTo>
                    <a:pt x="1" y="696"/>
                  </a:lnTo>
                  <a:cubicBezTo>
                    <a:pt x="1" y="817"/>
                    <a:pt x="91" y="923"/>
                    <a:pt x="212" y="923"/>
                  </a:cubicBezTo>
                  <a:cubicBezTo>
                    <a:pt x="333" y="923"/>
                    <a:pt x="440" y="817"/>
                    <a:pt x="440" y="696"/>
                  </a:cubicBezTo>
                  <a:lnTo>
                    <a:pt x="440" y="213"/>
                  </a:lnTo>
                  <a:cubicBezTo>
                    <a:pt x="440" y="92"/>
                    <a:pt x="333" y="1"/>
                    <a:pt x="212" y="1"/>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42"/>
            <p:cNvSpPr/>
            <p:nvPr/>
          </p:nvSpPr>
          <p:spPr>
            <a:xfrm>
              <a:off x="1830968" y="1796294"/>
              <a:ext cx="26718" cy="15155"/>
            </a:xfrm>
            <a:custGeom>
              <a:rect b="b" l="l" r="r" t="t"/>
              <a:pathLst>
                <a:path extrusionOk="0" h="481" w="848">
                  <a:moveTo>
                    <a:pt x="250" y="0"/>
                  </a:moveTo>
                  <a:cubicBezTo>
                    <a:pt x="170" y="0"/>
                    <a:pt x="94" y="48"/>
                    <a:pt x="61" y="133"/>
                  </a:cubicBezTo>
                  <a:cubicBezTo>
                    <a:pt x="1" y="238"/>
                    <a:pt x="61" y="375"/>
                    <a:pt x="168" y="420"/>
                  </a:cubicBezTo>
                  <a:cubicBezTo>
                    <a:pt x="243" y="466"/>
                    <a:pt x="334" y="480"/>
                    <a:pt x="424" y="480"/>
                  </a:cubicBezTo>
                  <a:cubicBezTo>
                    <a:pt x="515" y="480"/>
                    <a:pt x="606" y="466"/>
                    <a:pt x="696" y="420"/>
                  </a:cubicBezTo>
                  <a:cubicBezTo>
                    <a:pt x="803" y="375"/>
                    <a:pt x="848" y="238"/>
                    <a:pt x="803" y="133"/>
                  </a:cubicBezTo>
                  <a:cubicBezTo>
                    <a:pt x="760" y="48"/>
                    <a:pt x="688" y="0"/>
                    <a:pt x="607" y="0"/>
                  </a:cubicBezTo>
                  <a:cubicBezTo>
                    <a:pt x="572" y="0"/>
                    <a:pt x="536" y="9"/>
                    <a:pt x="500" y="27"/>
                  </a:cubicBezTo>
                  <a:cubicBezTo>
                    <a:pt x="477" y="35"/>
                    <a:pt x="451" y="39"/>
                    <a:pt x="424" y="39"/>
                  </a:cubicBezTo>
                  <a:cubicBezTo>
                    <a:pt x="398" y="39"/>
                    <a:pt x="372" y="35"/>
                    <a:pt x="349" y="27"/>
                  </a:cubicBezTo>
                  <a:cubicBezTo>
                    <a:pt x="318" y="9"/>
                    <a:pt x="283" y="0"/>
                    <a:pt x="250" y="0"/>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42"/>
            <p:cNvSpPr/>
            <p:nvPr/>
          </p:nvSpPr>
          <p:spPr>
            <a:xfrm>
              <a:off x="1919125" y="1942455"/>
              <a:ext cx="13832" cy="110560"/>
            </a:xfrm>
            <a:custGeom>
              <a:rect b="b" l="l" r="r" t="t"/>
              <a:pathLst>
                <a:path extrusionOk="0" h="3509" w="439">
                  <a:moveTo>
                    <a:pt x="227" y="0"/>
                  </a:moveTo>
                  <a:cubicBezTo>
                    <a:pt x="106" y="0"/>
                    <a:pt x="1" y="105"/>
                    <a:pt x="1" y="226"/>
                  </a:cubicBezTo>
                  <a:lnTo>
                    <a:pt x="1" y="3508"/>
                  </a:lnTo>
                  <a:lnTo>
                    <a:pt x="439" y="3508"/>
                  </a:lnTo>
                  <a:lnTo>
                    <a:pt x="439" y="226"/>
                  </a:lnTo>
                  <a:cubicBezTo>
                    <a:pt x="439" y="105"/>
                    <a:pt x="348" y="0"/>
                    <a:pt x="227"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42"/>
            <p:cNvSpPr/>
            <p:nvPr/>
          </p:nvSpPr>
          <p:spPr>
            <a:xfrm>
              <a:off x="1820035" y="1964352"/>
              <a:ext cx="34343" cy="50538"/>
            </a:xfrm>
            <a:custGeom>
              <a:rect b="b" l="l" r="r" t="t"/>
              <a:pathLst>
                <a:path extrusionOk="0" h="1604" w="1090">
                  <a:moveTo>
                    <a:pt x="394" y="1"/>
                  </a:moveTo>
                  <a:cubicBezTo>
                    <a:pt x="197" y="318"/>
                    <a:pt x="1" y="711"/>
                    <a:pt x="1" y="938"/>
                  </a:cubicBezTo>
                  <a:cubicBezTo>
                    <a:pt x="1" y="1225"/>
                    <a:pt x="152" y="1482"/>
                    <a:pt x="394" y="1603"/>
                  </a:cubicBezTo>
                  <a:cubicBezTo>
                    <a:pt x="394" y="1603"/>
                    <a:pt x="1089" y="1513"/>
                    <a:pt x="1089" y="938"/>
                  </a:cubicBezTo>
                  <a:cubicBezTo>
                    <a:pt x="1089" y="605"/>
                    <a:pt x="394" y="1"/>
                    <a:pt x="394" y="1"/>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42"/>
            <p:cNvSpPr/>
            <p:nvPr/>
          </p:nvSpPr>
          <p:spPr>
            <a:xfrm>
              <a:off x="1832417" y="1949229"/>
              <a:ext cx="35761" cy="68970"/>
            </a:xfrm>
            <a:custGeom>
              <a:rect b="b" l="l" r="r" t="t"/>
              <a:pathLst>
                <a:path extrusionOk="0" h="2189" w="1135">
                  <a:moveTo>
                    <a:pt x="371" y="0"/>
                  </a:moveTo>
                  <a:cubicBezTo>
                    <a:pt x="329" y="0"/>
                    <a:pt x="288" y="19"/>
                    <a:pt x="257" y="57"/>
                  </a:cubicBezTo>
                  <a:cubicBezTo>
                    <a:pt x="197" y="162"/>
                    <a:pt x="92" y="314"/>
                    <a:pt x="1" y="481"/>
                  </a:cubicBezTo>
                  <a:cubicBezTo>
                    <a:pt x="197" y="798"/>
                    <a:pt x="394" y="1191"/>
                    <a:pt x="394" y="1418"/>
                  </a:cubicBezTo>
                  <a:cubicBezTo>
                    <a:pt x="394" y="1705"/>
                    <a:pt x="243" y="1962"/>
                    <a:pt x="1" y="2083"/>
                  </a:cubicBezTo>
                  <a:cubicBezTo>
                    <a:pt x="106" y="2144"/>
                    <a:pt x="243" y="2189"/>
                    <a:pt x="378" y="2189"/>
                  </a:cubicBezTo>
                  <a:cubicBezTo>
                    <a:pt x="802" y="2189"/>
                    <a:pt x="1134" y="1841"/>
                    <a:pt x="1134" y="1418"/>
                  </a:cubicBezTo>
                  <a:cubicBezTo>
                    <a:pt x="1134" y="1085"/>
                    <a:pt x="696" y="390"/>
                    <a:pt x="485" y="57"/>
                  </a:cubicBezTo>
                  <a:cubicBezTo>
                    <a:pt x="454" y="19"/>
                    <a:pt x="413" y="0"/>
                    <a:pt x="371"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93" name="Google Shape;2993;p42"/>
          <p:cNvSpPr/>
          <p:nvPr/>
        </p:nvSpPr>
        <p:spPr>
          <a:xfrm>
            <a:off x="6156050" y="1768031"/>
            <a:ext cx="547800" cy="547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94" name="Google Shape;2994;p42"/>
          <p:cNvGrpSpPr/>
          <p:nvPr/>
        </p:nvGrpSpPr>
        <p:grpSpPr>
          <a:xfrm>
            <a:off x="6219599" y="1810869"/>
            <a:ext cx="420718" cy="462116"/>
            <a:chOff x="4761811" y="1608482"/>
            <a:chExt cx="420718" cy="462116"/>
          </a:xfrm>
        </p:grpSpPr>
        <p:sp>
          <p:nvSpPr>
            <p:cNvPr id="2995" name="Google Shape;2995;p42"/>
            <p:cNvSpPr/>
            <p:nvPr/>
          </p:nvSpPr>
          <p:spPr>
            <a:xfrm>
              <a:off x="4885224" y="1855244"/>
              <a:ext cx="297305" cy="215354"/>
            </a:xfrm>
            <a:custGeom>
              <a:rect b="b" l="l" r="r" t="t"/>
              <a:pathLst>
                <a:path extrusionOk="0" h="6835" w="9436">
                  <a:moveTo>
                    <a:pt x="1406" y="0"/>
                  </a:moveTo>
                  <a:cubicBezTo>
                    <a:pt x="620" y="0"/>
                    <a:pt x="1" y="621"/>
                    <a:pt x="1" y="1392"/>
                  </a:cubicBezTo>
                  <a:lnTo>
                    <a:pt x="1" y="6518"/>
                  </a:lnTo>
                  <a:cubicBezTo>
                    <a:pt x="1" y="6699"/>
                    <a:pt x="136" y="6835"/>
                    <a:pt x="317" y="6835"/>
                  </a:cubicBezTo>
                  <a:lnTo>
                    <a:pt x="9118" y="6835"/>
                  </a:lnTo>
                  <a:cubicBezTo>
                    <a:pt x="9299" y="6835"/>
                    <a:pt x="9436" y="6699"/>
                    <a:pt x="9436" y="6518"/>
                  </a:cubicBezTo>
                  <a:lnTo>
                    <a:pt x="9436" y="1392"/>
                  </a:lnTo>
                  <a:cubicBezTo>
                    <a:pt x="9436" y="621"/>
                    <a:pt x="8815" y="0"/>
                    <a:pt x="8029" y="0"/>
                  </a:cubicBezTo>
                  <a:lnTo>
                    <a:pt x="6805" y="0"/>
                  </a:lnTo>
                  <a:lnTo>
                    <a:pt x="4718" y="484"/>
                  </a:lnTo>
                  <a:lnTo>
                    <a:pt x="2632" y="0"/>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42"/>
            <p:cNvSpPr/>
            <p:nvPr/>
          </p:nvSpPr>
          <p:spPr>
            <a:xfrm>
              <a:off x="5026691" y="1958145"/>
              <a:ext cx="14336" cy="112450"/>
            </a:xfrm>
            <a:custGeom>
              <a:rect b="b" l="l" r="r" t="t"/>
              <a:pathLst>
                <a:path extrusionOk="0" h="3569" w="455">
                  <a:moveTo>
                    <a:pt x="228" y="0"/>
                  </a:moveTo>
                  <a:cubicBezTo>
                    <a:pt x="107" y="0"/>
                    <a:pt x="1" y="91"/>
                    <a:pt x="1" y="212"/>
                  </a:cubicBezTo>
                  <a:lnTo>
                    <a:pt x="1" y="3569"/>
                  </a:lnTo>
                  <a:lnTo>
                    <a:pt x="454" y="3569"/>
                  </a:lnTo>
                  <a:lnTo>
                    <a:pt x="454" y="212"/>
                  </a:lnTo>
                  <a:cubicBezTo>
                    <a:pt x="454" y="91"/>
                    <a:pt x="349" y="0"/>
                    <a:pt x="228"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42"/>
            <p:cNvSpPr/>
            <p:nvPr/>
          </p:nvSpPr>
          <p:spPr>
            <a:xfrm>
              <a:off x="5005739" y="1809496"/>
              <a:ext cx="56241" cy="95310"/>
            </a:xfrm>
            <a:custGeom>
              <a:rect b="b" l="l" r="r" t="t"/>
              <a:pathLst>
                <a:path extrusionOk="0" h="3025" w="1785">
                  <a:moveTo>
                    <a:pt x="893" y="1"/>
                  </a:moveTo>
                  <a:lnTo>
                    <a:pt x="0" y="228"/>
                  </a:lnTo>
                  <a:lnTo>
                    <a:pt x="0" y="1452"/>
                  </a:lnTo>
                  <a:lnTo>
                    <a:pt x="152" y="2164"/>
                  </a:lnTo>
                  <a:lnTo>
                    <a:pt x="636" y="2723"/>
                  </a:lnTo>
                  <a:lnTo>
                    <a:pt x="893" y="3025"/>
                  </a:lnTo>
                  <a:lnTo>
                    <a:pt x="1649" y="2254"/>
                  </a:lnTo>
                  <a:lnTo>
                    <a:pt x="1785" y="1452"/>
                  </a:lnTo>
                  <a:lnTo>
                    <a:pt x="1785" y="228"/>
                  </a:lnTo>
                  <a:lnTo>
                    <a:pt x="1317" y="107"/>
                  </a:lnTo>
                  <a:lnTo>
                    <a:pt x="893" y="1"/>
                  </a:ln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42"/>
            <p:cNvSpPr/>
            <p:nvPr/>
          </p:nvSpPr>
          <p:spPr>
            <a:xfrm>
              <a:off x="5022878" y="1812867"/>
              <a:ext cx="39101" cy="91939"/>
            </a:xfrm>
            <a:custGeom>
              <a:rect b="b" l="l" r="r" t="t"/>
              <a:pathLst>
                <a:path extrusionOk="0" h="2918" w="1241">
                  <a:moveTo>
                    <a:pt x="773" y="0"/>
                  </a:moveTo>
                  <a:lnTo>
                    <a:pt x="561" y="121"/>
                  </a:lnTo>
                  <a:lnTo>
                    <a:pt x="561" y="1134"/>
                  </a:lnTo>
                  <a:cubicBezTo>
                    <a:pt x="561" y="1270"/>
                    <a:pt x="515" y="1406"/>
                    <a:pt x="454" y="1527"/>
                  </a:cubicBezTo>
                  <a:lnTo>
                    <a:pt x="1" y="2313"/>
                  </a:lnTo>
                  <a:lnTo>
                    <a:pt x="92" y="2616"/>
                  </a:lnTo>
                  <a:lnTo>
                    <a:pt x="349" y="2918"/>
                  </a:lnTo>
                  <a:lnTo>
                    <a:pt x="1105" y="2147"/>
                  </a:lnTo>
                  <a:lnTo>
                    <a:pt x="1241" y="1345"/>
                  </a:lnTo>
                  <a:lnTo>
                    <a:pt x="1241" y="121"/>
                  </a:lnTo>
                  <a:lnTo>
                    <a:pt x="773" y="0"/>
                  </a:ln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42"/>
            <p:cNvSpPr/>
            <p:nvPr/>
          </p:nvSpPr>
          <p:spPr>
            <a:xfrm>
              <a:off x="4968119" y="1855244"/>
              <a:ext cx="131512" cy="119728"/>
            </a:xfrm>
            <a:custGeom>
              <a:rect b="b" l="l" r="r" t="t"/>
              <a:pathLst>
                <a:path extrusionOk="0" h="3800" w="4174">
                  <a:moveTo>
                    <a:pt x="1" y="0"/>
                  </a:moveTo>
                  <a:lnTo>
                    <a:pt x="287" y="1392"/>
                  </a:lnTo>
                  <a:cubicBezTo>
                    <a:pt x="303" y="1512"/>
                    <a:pt x="363" y="1633"/>
                    <a:pt x="438" y="1740"/>
                  </a:cubicBezTo>
                  <a:lnTo>
                    <a:pt x="1392" y="3070"/>
                  </a:lnTo>
                  <a:lnTo>
                    <a:pt x="1830" y="3675"/>
                  </a:lnTo>
                  <a:cubicBezTo>
                    <a:pt x="1890" y="3758"/>
                    <a:pt x="1985" y="3800"/>
                    <a:pt x="2081" y="3800"/>
                  </a:cubicBezTo>
                  <a:cubicBezTo>
                    <a:pt x="2178" y="3800"/>
                    <a:pt x="2276" y="3758"/>
                    <a:pt x="2344" y="3675"/>
                  </a:cubicBezTo>
                  <a:lnTo>
                    <a:pt x="3735" y="1740"/>
                  </a:lnTo>
                  <a:cubicBezTo>
                    <a:pt x="3811" y="1633"/>
                    <a:pt x="3871" y="1512"/>
                    <a:pt x="3886" y="1392"/>
                  </a:cubicBezTo>
                  <a:lnTo>
                    <a:pt x="4174" y="0"/>
                  </a:lnTo>
                  <a:lnTo>
                    <a:pt x="2979" y="0"/>
                  </a:lnTo>
                  <a:lnTo>
                    <a:pt x="2087" y="1573"/>
                  </a:lnTo>
                  <a:lnTo>
                    <a:pt x="1194" y="0"/>
                  </a:ln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42"/>
            <p:cNvSpPr/>
            <p:nvPr/>
          </p:nvSpPr>
          <p:spPr>
            <a:xfrm>
              <a:off x="4983369" y="1855244"/>
              <a:ext cx="116263" cy="119728"/>
            </a:xfrm>
            <a:custGeom>
              <a:rect b="b" l="l" r="r" t="t"/>
              <a:pathLst>
                <a:path extrusionOk="0" h="3800" w="3690">
                  <a:moveTo>
                    <a:pt x="0" y="0"/>
                  </a:moveTo>
                  <a:lnTo>
                    <a:pt x="831" y="1452"/>
                  </a:lnTo>
                  <a:cubicBezTo>
                    <a:pt x="892" y="1528"/>
                    <a:pt x="908" y="1633"/>
                    <a:pt x="908" y="1724"/>
                  </a:cubicBezTo>
                  <a:lnTo>
                    <a:pt x="908" y="3070"/>
                  </a:lnTo>
                  <a:lnTo>
                    <a:pt x="1346" y="3675"/>
                  </a:lnTo>
                  <a:cubicBezTo>
                    <a:pt x="1406" y="3758"/>
                    <a:pt x="1501" y="3800"/>
                    <a:pt x="1597" y="3800"/>
                  </a:cubicBezTo>
                  <a:cubicBezTo>
                    <a:pt x="1694" y="3800"/>
                    <a:pt x="1792" y="3758"/>
                    <a:pt x="1860" y="3675"/>
                  </a:cubicBezTo>
                  <a:lnTo>
                    <a:pt x="3251" y="1740"/>
                  </a:lnTo>
                  <a:cubicBezTo>
                    <a:pt x="3327" y="1633"/>
                    <a:pt x="3387" y="1512"/>
                    <a:pt x="3402" y="1392"/>
                  </a:cubicBezTo>
                  <a:lnTo>
                    <a:pt x="3690" y="0"/>
                  </a:lnTo>
                  <a:lnTo>
                    <a:pt x="2994" y="0"/>
                  </a:lnTo>
                  <a:lnTo>
                    <a:pt x="2706" y="1452"/>
                  </a:lnTo>
                  <a:cubicBezTo>
                    <a:pt x="2692" y="1543"/>
                    <a:pt x="2662" y="1619"/>
                    <a:pt x="2601" y="1679"/>
                  </a:cubicBezTo>
                  <a:lnTo>
                    <a:pt x="1769" y="2843"/>
                  </a:lnTo>
                  <a:cubicBezTo>
                    <a:pt x="1748" y="2870"/>
                    <a:pt x="1721" y="2882"/>
                    <a:pt x="1695" y="2882"/>
                  </a:cubicBezTo>
                  <a:cubicBezTo>
                    <a:pt x="1648" y="2882"/>
                    <a:pt x="1603" y="2841"/>
                    <a:pt x="1603" y="2783"/>
                  </a:cubicBezTo>
                  <a:lnTo>
                    <a:pt x="1603" y="1573"/>
                  </a:lnTo>
                  <a:lnTo>
                    <a:pt x="710" y="0"/>
                  </a:ln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42"/>
            <p:cNvSpPr/>
            <p:nvPr/>
          </p:nvSpPr>
          <p:spPr>
            <a:xfrm>
              <a:off x="5062451" y="1988171"/>
              <a:ext cx="28609" cy="14336"/>
            </a:xfrm>
            <a:custGeom>
              <a:rect b="b" l="l" r="r" t="t"/>
              <a:pathLst>
                <a:path extrusionOk="0" h="455" w="908">
                  <a:moveTo>
                    <a:pt x="227" y="1"/>
                  </a:moveTo>
                  <a:cubicBezTo>
                    <a:pt x="106" y="1"/>
                    <a:pt x="0" y="106"/>
                    <a:pt x="0" y="227"/>
                  </a:cubicBezTo>
                  <a:cubicBezTo>
                    <a:pt x="0" y="348"/>
                    <a:pt x="106" y="454"/>
                    <a:pt x="227" y="454"/>
                  </a:cubicBezTo>
                  <a:lnTo>
                    <a:pt x="680" y="454"/>
                  </a:lnTo>
                  <a:cubicBezTo>
                    <a:pt x="801" y="454"/>
                    <a:pt x="908" y="348"/>
                    <a:pt x="908" y="227"/>
                  </a:cubicBezTo>
                  <a:cubicBezTo>
                    <a:pt x="908" y="106"/>
                    <a:pt x="801" y="1"/>
                    <a:pt x="680"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42"/>
            <p:cNvSpPr/>
            <p:nvPr/>
          </p:nvSpPr>
          <p:spPr>
            <a:xfrm>
              <a:off x="4761811" y="1756659"/>
              <a:ext cx="179183" cy="178648"/>
            </a:xfrm>
            <a:custGeom>
              <a:rect b="b" l="l" r="r" t="t"/>
              <a:pathLst>
                <a:path extrusionOk="0" h="5670" w="5687">
                  <a:moveTo>
                    <a:pt x="2843" y="0"/>
                  </a:moveTo>
                  <a:cubicBezTo>
                    <a:pt x="1287" y="0"/>
                    <a:pt x="1" y="1270"/>
                    <a:pt x="1" y="2843"/>
                  </a:cubicBezTo>
                  <a:cubicBezTo>
                    <a:pt x="1" y="4400"/>
                    <a:pt x="1287" y="5670"/>
                    <a:pt x="2843" y="5670"/>
                  </a:cubicBezTo>
                  <a:cubicBezTo>
                    <a:pt x="4416" y="5670"/>
                    <a:pt x="5686" y="4400"/>
                    <a:pt x="5686" y="2843"/>
                  </a:cubicBezTo>
                  <a:cubicBezTo>
                    <a:pt x="5686" y="1270"/>
                    <a:pt x="4416" y="0"/>
                    <a:pt x="2843"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42"/>
            <p:cNvSpPr/>
            <p:nvPr/>
          </p:nvSpPr>
          <p:spPr>
            <a:xfrm>
              <a:off x="4836641" y="1756659"/>
              <a:ext cx="104353" cy="178648"/>
            </a:xfrm>
            <a:custGeom>
              <a:rect b="b" l="l" r="r" t="t"/>
              <a:pathLst>
                <a:path extrusionOk="0" h="5670" w="3312">
                  <a:moveTo>
                    <a:pt x="468" y="0"/>
                  </a:moveTo>
                  <a:cubicBezTo>
                    <a:pt x="317" y="0"/>
                    <a:pt x="151" y="15"/>
                    <a:pt x="0" y="30"/>
                  </a:cubicBezTo>
                  <a:cubicBezTo>
                    <a:pt x="1331" y="257"/>
                    <a:pt x="2359" y="1436"/>
                    <a:pt x="2359" y="2843"/>
                  </a:cubicBezTo>
                  <a:cubicBezTo>
                    <a:pt x="2359" y="4248"/>
                    <a:pt x="1331" y="5413"/>
                    <a:pt x="0" y="5639"/>
                  </a:cubicBezTo>
                  <a:cubicBezTo>
                    <a:pt x="151" y="5655"/>
                    <a:pt x="317" y="5670"/>
                    <a:pt x="468" y="5670"/>
                  </a:cubicBezTo>
                  <a:cubicBezTo>
                    <a:pt x="2041" y="5670"/>
                    <a:pt x="3311" y="4400"/>
                    <a:pt x="3311" y="2843"/>
                  </a:cubicBezTo>
                  <a:cubicBezTo>
                    <a:pt x="3311" y="1270"/>
                    <a:pt x="2041" y="0"/>
                    <a:pt x="468"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42"/>
            <p:cNvSpPr/>
            <p:nvPr/>
          </p:nvSpPr>
          <p:spPr>
            <a:xfrm>
              <a:off x="4792310" y="1788544"/>
              <a:ext cx="96255" cy="114876"/>
            </a:xfrm>
            <a:custGeom>
              <a:rect b="b" l="l" r="r" t="t"/>
              <a:pathLst>
                <a:path extrusionOk="0" h="3646" w="3055">
                  <a:moveTo>
                    <a:pt x="1407" y="1"/>
                  </a:moveTo>
                  <a:cubicBezTo>
                    <a:pt x="591" y="212"/>
                    <a:pt x="0" y="954"/>
                    <a:pt x="0" y="1831"/>
                  </a:cubicBezTo>
                  <a:cubicBezTo>
                    <a:pt x="0" y="2692"/>
                    <a:pt x="591" y="3434"/>
                    <a:pt x="1407" y="3645"/>
                  </a:cubicBezTo>
                  <a:cubicBezTo>
                    <a:pt x="1407" y="3645"/>
                    <a:pt x="1413" y="3645"/>
                    <a:pt x="1425" y="3645"/>
                  </a:cubicBezTo>
                  <a:cubicBezTo>
                    <a:pt x="1601" y="3645"/>
                    <a:pt x="3055" y="3592"/>
                    <a:pt x="3055" y="1831"/>
                  </a:cubicBezTo>
                  <a:cubicBezTo>
                    <a:pt x="3055" y="1"/>
                    <a:pt x="1407" y="1"/>
                    <a:pt x="1407"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42"/>
            <p:cNvSpPr/>
            <p:nvPr/>
          </p:nvSpPr>
          <p:spPr>
            <a:xfrm>
              <a:off x="4836641" y="1786653"/>
              <a:ext cx="74358" cy="118657"/>
            </a:xfrm>
            <a:custGeom>
              <a:rect b="b" l="l" r="r" t="t"/>
              <a:pathLst>
                <a:path extrusionOk="0" h="3766" w="2360">
                  <a:moveTo>
                    <a:pt x="468" y="0"/>
                  </a:moveTo>
                  <a:cubicBezTo>
                    <a:pt x="303" y="0"/>
                    <a:pt x="151" y="16"/>
                    <a:pt x="0" y="61"/>
                  </a:cubicBezTo>
                  <a:cubicBezTo>
                    <a:pt x="801" y="272"/>
                    <a:pt x="1391" y="1014"/>
                    <a:pt x="1391" y="1891"/>
                  </a:cubicBezTo>
                  <a:cubicBezTo>
                    <a:pt x="1391" y="2752"/>
                    <a:pt x="801" y="3494"/>
                    <a:pt x="0" y="3705"/>
                  </a:cubicBezTo>
                  <a:cubicBezTo>
                    <a:pt x="151" y="3750"/>
                    <a:pt x="303" y="3766"/>
                    <a:pt x="468" y="3766"/>
                  </a:cubicBezTo>
                  <a:cubicBezTo>
                    <a:pt x="1512" y="3766"/>
                    <a:pt x="2359" y="2919"/>
                    <a:pt x="2359" y="1891"/>
                  </a:cubicBezTo>
                  <a:cubicBezTo>
                    <a:pt x="2359" y="847"/>
                    <a:pt x="1512" y="0"/>
                    <a:pt x="468"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42"/>
            <p:cNvSpPr/>
            <p:nvPr/>
          </p:nvSpPr>
          <p:spPr>
            <a:xfrm>
              <a:off x="4828512" y="1815608"/>
              <a:ext cx="46253" cy="64937"/>
            </a:xfrm>
            <a:custGeom>
              <a:rect b="b" l="l" r="r" t="t"/>
              <a:pathLst>
                <a:path extrusionOk="0" h="2061" w="1468">
                  <a:moveTo>
                    <a:pt x="732" y="0"/>
                  </a:moveTo>
                  <a:cubicBezTo>
                    <a:pt x="681" y="0"/>
                    <a:pt x="628" y="26"/>
                    <a:pt x="591" y="79"/>
                  </a:cubicBezTo>
                  <a:cubicBezTo>
                    <a:pt x="379" y="397"/>
                    <a:pt x="1" y="1032"/>
                    <a:pt x="1" y="1319"/>
                  </a:cubicBezTo>
                  <a:cubicBezTo>
                    <a:pt x="1" y="1728"/>
                    <a:pt x="319" y="2060"/>
                    <a:pt x="726" y="2060"/>
                  </a:cubicBezTo>
                  <a:cubicBezTo>
                    <a:pt x="1135" y="2060"/>
                    <a:pt x="1468" y="1728"/>
                    <a:pt x="1468" y="1319"/>
                  </a:cubicBezTo>
                  <a:cubicBezTo>
                    <a:pt x="1468" y="1032"/>
                    <a:pt x="1089" y="397"/>
                    <a:pt x="863" y="79"/>
                  </a:cubicBezTo>
                  <a:cubicBezTo>
                    <a:pt x="833" y="26"/>
                    <a:pt x="784" y="0"/>
                    <a:pt x="732"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42"/>
            <p:cNvSpPr/>
            <p:nvPr/>
          </p:nvSpPr>
          <p:spPr>
            <a:xfrm>
              <a:off x="4839949" y="1815608"/>
              <a:ext cx="34816" cy="64937"/>
            </a:xfrm>
            <a:custGeom>
              <a:rect b="b" l="l" r="r" t="t"/>
              <a:pathLst>
                <a:path extrusionOk="0" h="2061" w="1105">
                  <a:moveTo>
                    <a:pt x="369" y="0"/>
                  </a:moveTo>
                  <a:cubicBezTo>
                    <a:pt x="318" y="0"/>
                    <a:pt x="265" y="26"/>
                    <a:pt x="228" y="79"/>
                  </a:cubicBezTo>
                  <a:cubicBezTo>
                    <a:pt x="167" y="170"/>
                    <a:pt x="77" y="306"/>
                    <a:pt x="0" y="442"/>
                  </a:cubicBezTo>
                  <a:cubicBezTo>
                    <a:pt x="182" y="760"/>
                    <a:pt x="363" y="1123"/>
                    <a:pt x="363" y="1319"/>
                  </a:cubicBezTo>
                  <a:cubicBezTo>
                    <a:pt x="363" y="1591"/>
                    <a:pt x="228" y="1833"/>
                    <a:pt x="0" y="1954"/>
                  </a:cubicBezTo>
                  <a:cubicBezTo>
                    <a:pt x="107" y="2030"/>
                    <a:pt x="228" y="2060"/>
                    <a:pt x="363" y="2060"/>
                  </a:cubicBezTo>
                  <a:cubicBezTo>
                    <a:pt x="772" y="2060"/>
                    <a:pt x="1105" y="1728"/>
                    <a:pt x="1105" y="1319"/>
                  </a:cubicBezTo>
                  <a:cubicBezTo>
                    <a:pt x="1105" y="1032"/>
                    <a:pt x="726" y="397"/>
                    <a:pt x="500" y="79"/>
                  </a:cubicBezTo>
                  <a:cubicBezTo>
                    <a:pt x="470" y="26"/>
                    <a:pt x="421" y="0"/>
                    <a:pt x="369"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42"/>
            <p:cNvSpPr/>
            <p:nvPr/>
          </p:nvSpPr>
          <p:spPr>
            <a:xfrm>
              <a:off x="4939038" y="1608482"/>
              <a:ext cx="189644" cy="90521"/>
            </a:xfrm>
            <a:custGeom>
              <a:rect b="b" l="l" r="r" t="t"/>
              <a:pathLst>
                <a:path extrusionOk="0" h="2873" w="6019">
                  <a:moveTo>
                    <a:pt x="1301" y="0"/>
                  </a:moveTo>
                  <a:cubicBezTo>
                    <a:pt x="575" y="0"/>
                    <a:pt x="1" y="575"/>
                    <a:pt x="1" y="1300"/>
                  </a:cubicBezTo>
                  <a:lnTo>
                    <a:pt x="1" y="2419"/>
                  </a:lnTo>
                  <a:cubicBezTo>
                    <a:pt x="1" y="2661"/>
                    <a:pt x="198" y="2873"/>
                    <a:pt x="440" y="2873"/>
                  </a:cubicBezTo>
                  <a:lnTo>
                    <a:pt x="5581" y="2873"/>
                  </a:lnTo>
                  <a:cubicBezTo>
                    <a:pt x="5823" y="2873"/>
                    <a:pt x="6019" y="2661"/>
                    <a:pt x="6019" y="2419"/>
                  </a:cubicBezTo>
                  <a:lnTo>
                    <a:pt x="6019" y="1300"/>
                  </a:lnTo>
                  <a:cubicBezTo>
                    <a:pt x="6019" y="575"/>
                    <a:pt x="5444" y="0"/>
                    <a:pt x="4718"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42"/>
            <p:cNvSpPr/>
            <p:nvPr/>
          </p:nvSpPr>
          <p:spPr>
            <a:xfrm>
              <a:off x="5065759" y="1608482"/>
              <a:ext cx="62920" cy="90521"/>
            </a:xfrm>
            <a:custGeom>
              <a:rect b="b" l="l" r="r" t="t"/>
              <a:pathLst>
                <a:path extrusionOk="0" h="2873" w="1997">
                  <a:moveTo>
                    <a:pt x="1" y="0"/>
                  </a:moveTo>
                  <a:cubicBezTo>
                    <a:pt x="726" y="0"/>
                    <a:pt x="1301" y="575"/>
                    <a:pt x="1301" y="1300"/>
                  </a:cubicBezTo>
                  <a:lnTo>
                    <a:pt x="1301" y="2419"/>
                  </a:lnTo>
                  <a:cubicBezTo>
                    <a:pt x="1301" y="2661"/>
                    <a:pt x="1105" y="2873"/>
                    <a:pt x="863" y="2873"/>
                  </a:cubicBezTo>
                  <a:lnTo>
                    <a:pt x="1559" y="2873"/>
                  </a:lnTo>
                  <a:cubicBezTo>
                    <a:pt x="1801" y="2873"/>
                    <a:pt x="1997" y="2661"/>
                    <a:pt x="1997" y="2419"/>
                  </a:cubicBezTo>
                  <a:lnTo>
                    <a:pt x="1997" y="1300"/>
                  </a:lnTo>
                  <a:cubicBezTo>
                    <a:pt x="1997" y="575"/>
                    <a:pt x="1422" y="0"/>
                    <a:pt x="696"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42"/>
            <p:cNvSpPr/>
            <p:nvPr/>
          </p:nvSpPr>
          <p:spPr>
            <a:xfrm>
              <a:off x="4924293" y="1698969"/>
              <a:ext cx="40046" cy="52933"/>
            </a:xfrm>
            <a:custGeom>
              <a:rect b="b" l="l" r="r" t="t"/>
              <a:pathLst>
                <a:path extrusionOk="0" h="1680" w="1271">
                  <a:moveTo>
                    <a:pt x="469" y="1"/>
                  </a:moveTo>
                  <a:cubicBezTo>
                    <a:pt x="212" y="1"/>
                    <a:pt x="0" y="198"/>
                    <a:pt x="0" y="455"/>
                  </a:cubicBezTo>
                  <a:lnTo>
                    <a:pt x="0" y="1211"/>
                  </a:lnTo>
                  <a:cubicBezTo>
                    <a:pt x="0" y="1468"/>
                    <a:pt x="212" y="1680"/>
                    <a:pt x="469" y="1680"/>
                  </a:cubicBezTo>
                  <a:lnTo>
                    <a:pt x="1089" y="1680"/>
                  </a:lnTo>
                  <a:lnTo>
                    <a:pt x="1271" y="757"/>
                  </a:lnTo>
                  <a:lnTo>
                    <a:pt x="1089" y="1"/>
                  </a:ln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42"/>
            <p:cNvSpPr/>
            <p:nvPr/>
          </p:nvSpPr>
          <p:spPr>
            <a:xfrm>
              <a:off x="4939983" y="1698969"/>
              <a:ext cx="24355" cy="52933"/>
            </a:xfrm>
            <a:custGeom>
              <a:rect b="b" l="l" r="r" t="t"/>
              <a:pathLst>
                <a:path extrusionOk="0" h="1680" w="773">
                  <a:moveTo>
                    <a:pt x="1" y="1"/>
                  </a:moveTo>
                  <a:lnTo>
                    <a:pt x="1" y="1680"/>
                  </a:lnTo>
                  <a:lnTo>
                    <a:pt x="591" y="1680"/>
                  </a:lnTo>
                  <a:lnTo>
                    <a:pt x="773" y="757"/>
                  </a:lnTo>
                  <a:lnTo>
                    <a:pt x="591" y="1"/>
                  </a:ln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42"/>
            <p:cNvSpPr/>
            <p:nvPr/>
          </p:nvSpPr>
          <p:spPr>
            <a:xfrm>
              <a:off x="5103883" y="1698969"/>
              <a:ext cx="39573" cy="52933"/>
            </a:xfrm>
            <a:custGeom>
              <a:rect b="b" l="l" r="r" t="t"/>
              <a:pathLst>
                <a:path extrusionOk="0" h="1680" w="1256">
                  <a:moveTo>
                    <a:pt x="152" y="1"/>
                  </a:moveTo>
                  <a:lnTo>
                    <a:pt x="0" y="833"/>
                  </a:lnTo>
                  <a:lnTo>
                    <a:pt x="152" y="1680"/>
                  </a:lnTo>
                  <a:lnTo>
                    <a:pt x="787" y="1680"/>
                  </a:lnTo>
                  <a:cubicBezTo>
                    <a:pt x="1044" y="1680"/>
                    <a:pt x="1256" y="1468"/>
                    <a:pt x="1256" y="1211"/>
                  </a:cubicBezTo>
                  <a:lnTo>
                    <a:pt x="1256" y="455"/>
                  </a:lnTo>
                  <a:cubicBezTo>
                    <a:pt x="1256" y="198"/>
                    <a:pt x="1044" y="1"/>
                    <a:pt x="787"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42"/>
            <p:cNvSpPr/>
            <p:nvPr/>
          </p:nvSpPr>
          <p:spPr>
            <a:xfrm>
              <a:off x="5109586" y="1698969"/>
              <a:ext cx="33871" cy="52933"/>
            </a:xfrm>
            <a:custGeom>
              <a:rect b="b" l="l" r="r" t="t"/>
              <a:pathLst>
                <a:path extrusionOk="0" h="1680" w="1075">
                  <a:moveTo>
                    <a:pt x="1" y="1"/>
                  </a:moveTo>
                  <a:cubicBezTo>
                    <a:pt x="258" y="1"/>
                    <a:pt x="470" y="198"/>
                    <a:pt x="470" y="455"/>
                  </a:cubicBezTo>
                  <a:lnTo>
                    <a:pt x="470" y="1211"/>
                  </a:lnTo>
                  <a:cubicBezTo>
                    <a:pt x="470" y="1468"/>
                    <a:pt x="258" y="1680"/>
                    <a:pt x="1" y="1680"/>
                  </a:cubicBezTo>
                  <a:lnTo>
                    <a:pt x="606" y="1680"/>
                  </a:lnTo>
                  <a:cubicBezTo>
                    <a:pt x="863" y="1680"/>
                    <a:pt x="1075" y="1468"/>
                    <a:pt x="1075" y="1211"/>
                  </a:cubicBezTo>
                  <a:lnTo>
                    <a:pt x="1075" y="455"/>
                  </a:lnTo>
                  <a:cubicBezTo>
                    <a:pt x="1075" y="198"/>
                    <a:pt x="863" y="1"/>
                    <a:pt x="606"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42"/>
            <p:cNvSpPr/>
            <p:nvPr/>
          </p:nvSpPr>
          <p:spPr>
            <a:xfrm>
              <a:off x="4959045" y="1642761"/>
              <a:ext cx="149629" cy="173953"/>
            </a:xfrm>
            <a:custGeom>
              <a:rect b="b" l="l" r="r" t="t"/>
              <a:pathLst>
                <a:path extrusionOk="0" h="5521" w="4749">
                  <a:moveTo>
                    <a:pt x="1680" y="1"/>
                  </a:moveTo>
                  <a:cubicBezTo>
                    <a:pt x="1331" y="1"/>
                    <a:pt x="999" y="182"/>
                    <a:pt x="817" y="485"/>
                  </a:cubicBezTo>
                  <a:lnTo>
                    <a:pt x="1" y="1785"/>
                  </a:lnTo>
                  <a:lnTo>
                    <a:pt x="1" y="4053"/>
                  </a:lnTo>
                  <a:cubicBezTo>
                    <a:pt x="1" y="4869"/>
                    <a:pt x="651" y="5520"/>
                    <a:pt x="1452" y="5520"/>
                  </a:cubicBezTo>
                  <a:lnTo>
                    <a:pt x="3297" y="5520"/>
                  </a:lnTo>
                  <a:cubicBezTo>
                    <a:pt x="4099" y="5520"/>
                    <a:pt x="4749" y="4869"/>
                    <a:pt x="4749" y="4053"/>
                  </a:cubicBezTo>
                  <a:lnTo>
                    <a:pt x="4749" y="1785"/>
                  </a:lnTo>
                  <a:lnTo>
                    <a:pt x="3932" y="485"/>
                  </a:lnTo>
                  <a:cubicBezTo>
                    <a:pt x="3751" y="182"/>
                    <a:pt x="3418" y="1"/>
                    <a:pt x="3071"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42"/>
            <p:cNvSpPr/>
            <p:nvPr/>
          </p:nvSpPr>
          <p:spPr>
            <a:xfrm>
              <a:off x="5033874" y="1642761"/>
              <a:ext cx="74799" cy="173953"/>
            </a:xfrm>
            <a:custGeom>
              <a:rect b="b" l="l" r="r" t="t"/>
              <a:pathLst>
                <a:path extrusionOk="0" h="5521" w="2374">
                  <a:moveTo>
                    <a:pt x="0" y="1"/>
                  </a:moveTo>
                  <a:cubicBezTo>
                    <a:pt x="363" y="1"/>
                    <a:pt x="680" y="182"/>
                    <a:pt x="877" y="485"/>
                  </a:cubicBezTo>
                  <a:lnTo>
                    <a:pt x="1587" y="1619"/>
                  </a:lnTo>
                  <a:cubicBezTo>
                    <a:pt x="1648" y="1724"/>
                    <a:pt x="1694" y="1845"/>
                    <a:pt x="1694" y="1966"/>
                  </a:cubicBezTo>
                  <a:lnTo>
                    <a:pt x="1694" y="4053"/>
                  </a:lnTo>
                  <a:cubicBezTo>
                    <a:pt x="1694" y="4869"/>
                    <a:pt x="1028" y="5520"/>
                    <a:pt x="226" y="5520"/>
                  </a:cubicBezTo>
                  <a:lnTo>
                    <a:pt x="922" y="5520"/>
                  </a:lnTo>
                  <a:cubicBezTo>
                    <a:pt x="1724" y="5520"/>
                    <a:pt x="2374" y="4869"/>
                    <a:pt x="2374" y="4053"/>
                  </a:cubicBezTo>
                  <a:lnTo>
                    <a:pt x="2374" y="1785"/>
                  </a:lnTo>
                  <a:lnTo>
                    <a:pt x="1557" y="485"/>
                  </a:lnTo>
                  <a:cubicBezTo>
                    <a:pt x="1376" y="182"/>
                    <a:pt x="1043" y="1"/>
                    <a:pt x="696"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42"/>
            <p:cNvSpPr/>
            <p:nvPr/>
          </p:nvSpPr>
          <p:spPr>
            <a:xfrm>
              <a:off x="5005266" y="1710722"/>
              <a:ext cx="57218" cy="19314"/>
            </a:xfrm>
            <a:custGeom>
              <a:rect b="b" l="l" r="r" t="t"/>
              <a:pathLst>
                <a:path extrusionOk="0" h="613" w="1816">
                  <a:moveTo>
                    <a:pt x="971" y="0"/>
                  </a:moveTo>
                  <a:cubicBezTo>
                    <a:pt x="597" y="0"/>
                    <a:pt x="238" y="120"/>
                    <a:pt x="122" y="218"/>
                  </a:cubicBezTo>
                  <a:cubicBezTo>
                    <a:pt x="15" y="293"/>
                    <a:pt x="1" y="430"/>
                    <a:pt x="76" y="521"/>
                  </a:cubicBezTo>
                  <a:cubicBezTo>
                    <a:pt x="122" y="581"/>
                    <a:pt x="182" y="611"/>
                    <a:pt x="257" y="611"/>
                  </a:cubicBezTo>
                  <a:cubicBezTo>
                    <a:pt x="303" y="611"/>
                    <a:pt x="348" y="596"/>
                    <a:pt x="394" y="565"/>
                  </a:cubicBezTo>
                  <a:cubicBezTo>
                    <a:pt x="414" y="546"/>
                    <a:pt x="699" y="444"/>
                    <a:pt x="987" y="444"/>
                  </a:cubicBezTo>
                  <a:cubicBezTo>
                    <a:pt x="1145" y="444"/>
                    <a:pt x="1305" y="475"/>
                    <a:pt x="1422" y="565"/>
                  </a:cubicBezTo>
                  <a:cubicBezTo>
                    <a:pt x="1460" y="597"/>
                    <a:pt x="1508" y="613"/>
                    <a:pt x="1557" y="613"/>
                  </a:cubicBezTo>
                  <a:cubicBezTo>
                    <a:pt x="1626" y="613"/>
                    <a:pt x="1695" y="582"/>
                    <a:pt x="1739" y="521"/>
                  </a:cubicBezTo>
                  <a:cubicBezTo>
                    <a:pt x="1815" y="430"/>
                    <a:pt x="1800" y="293"/>
                    <a:pt x="1694" y="218"/>
                  </a:cubicBezTo>
                  <a:cubicBezTo>
                    <a:pt x="1497" y="57"/>
                    <a:pt x="1230" y="0"/>
                    <a:pt x="971"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42"/>
            <p:cNvSpPr/>
            <p:nvPr/>
          </p:nvSpPr>
          <p:spPr>
            <a:xfrm>
              <a:off x="4986677" y="1706594"/>
              <a:ext cx="32421" cy="32453"/>
            </a:xfrm>
            <a:custGeom>
              <a:rect b="b" l="l" r="r" t="t"/>
              <a:pathLst>
                <a:path extrusionOk="0" h="1030" w="1029">
                  <a:moveTo>
                    <a:pt x="515" y="1"/>
                  </a:moveTo>
                  <a:cubicBezTo>
                    <a:pt x="228" y="1"/>
                    <a:pt x="1" y="228"/>
                    <a:pt x="1" y="515"/>
                  </a:cubicBezTo>
                  <a:cubicBezTo>
                    <a:pt x="1" y="803"/>
                    <a:pt x="228" y="1029"/>
                    <a:pt x="515" y="1029"/>
                  </a:cubicBezTo>
                  <a:cubicBezTo>
                    <a:pt x="787" y="1029"/>
                    <a:pt x="1029" y="803"/>
                    <a:pt x="1029" y="515"/>
                  </a:cubicBezTo>
                  <a:cubicBezTo>
                    <a:pt x="1029" y="228"/>
                    <a:pt x="787" y="1"/>
                    <a:pt x="515"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42"/>
            <p:cNvSpPr/>
            <p:nvPr/>
          </p:nvSpPr>
          <p:spPr>
            <a:xfrm>
              <a:off x="5048620" y="1706594"/>
              <a:ext cx="32421" cy="32453"/>
            </a:xfrm>
            <a:custGeom>
              <a:rect b="b" l="l" r="r" t="t"/>
              <a:pathLst>
                <a:path extrusionOk="0" h="1030" w="1029">
                  <a:moveTo>
                    <a:pt x="514" y="1"/>
                  </a:moveTo>
                  <a:cubicBezTo>
                    <a:pt x="228" y="1"/>
                    <a:pt x="0" y="228"/>
                    <a:pt x="0" y="515"/>
                  </a:cubicBezTo>
                  <a:cubicBezTo>
                    <a:pt x="0" y="803"/>
                    <a:pt x="228" y="1029"/>
                    <a:pt x="514" y="1029"/>
                  </a:cubicBezTo>
                  <a:cubicBezTo>
                    <a:pt x="802" y="1029"/>
                    <a:pt x="1029" y="803"/>
                    <a:pt x="1029" y="515"/>
                  </a:cubicBezTo>
                  <a:cubicBezTo>
                    <a:pt x="1029" y="228"/>
                    <a:pt x="802" y="1"/>
                    <a:pt x="514"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42"/>
            <p:cNvSpPr/>
            <p:nvPr/>
          </p:nvSpPr>
          <p:spPr>
            <a:xfrm>
              <a:off x="5011945" y="1766363"/>
              <a:ext cx="43354" cy="16983"/>
            </a:xfrm>
            <a:custGeom>
              <a:rect b="b" l="l" r="r" t="t"/>
              <a:pathLst>
                <a:path extrusionOk="0" h="539" w="1376">
                  <a:moveTo>
                    <a:pt x="257" y="1"/>
                  </a:moveTo>
                  <a:cubicBezTo>
                    <a:pt x="175" y="1"/>
                    <a:pt x="94" y="54"/>
                    <a:pt x="61" y="130"/>
                  </a:cubicBezTo>
                  <a:cubicBezTo>
                    <a:pt x="1" y="236"/>
                    <a:pt x="61" y="372"/>
                    <a:pt x="166" y="418"/>
                  </a:cubicBezTo>
                  <a:cubicBezTo>
                    <a:pt x="333" y="509"/>
                    <a:pt x="515" y="539"/>
                    <a:pt x="696" y="539"/>
                  </a:cubicBezTo>
                  <a:cubicBezTo>
                    <a:pt x="878" y="539"/>
                    <a:pt x="1059" y="509"/>
                    <a:pt x="1225" y="418"/>
                  </a:cubicBezTo>
                  <a:cubicBezTo>
                    <a:pt x="1331" y="372"/>
                    <a:pt x="1376" y="236"/>
                    <a:pt x="1331" y="130"/>
                  </a:cubicBezTo>
                  <a:cubicBezTo>
                    <a:pt x="1298" y="54"/>
                    <a:pt x="1217" y="1"/>
                    <a:pt x="1129" y="1"/>
                  </a:cubicBezTo>
                  <a:cubicBezTo>
                    <a:pt x="1096" y="1"/>
                    <a:pt x="1062" y="8"/>
                    <a:pt x="1029" y="25"/>
                  </a:cubicBezTo>
                  <a:cubicBezTo>
                    <a:pt x="922" y="69"/>
                    <a:pt x="817" y="100"/>
                    <a:pt x="696" y="100"/>
                  </a:cubicBezTo>
                  <a:cubicBezTo>
                    <a:pt x="575" y="100"/>
                    <a:pt x="469" y="69"/>
                    <a:pt x="348" y="25"/>
                  </a:cubicBezTo>
                  <a:cubicBezTo>
                    <a:pt x="319" y="8"/>
                    <a:pt x="288" y="1"/>
                    <a:pt x="257"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20" name="Google Shape;3020;p42"/>
          <p:cNvSpPr/>
          <p:nvPr/>
        </p:nvSpPr>
        <p:spPr>
          <a:xfrm>
            <a:off x="4456925" y="3164514"/>
            <a:ext cx="230146" cy="230178"/>
          </a:xfrm>
          <a:custGeom>
            <a:rect b="b" l="l" r="r" t="t"/>
            <a:pathLst>
              <a:path extrusionOk="0" h="7240" w="7239">
                <a:moveTo>
                  <a:pt x="2869" y="1"/>
                </a:moveTo>
                <a:cubicBezTo>
                  <a:pt x="2536" y="1"/>
                  <a:pt x="2436" y="134"/>
                  <a:pt x="2436" y="435"/>
                </a:cubicBezTo>
                <a:lnTo>
                  <a:pt x="2436" y="2469"/>
                </a:lnTo>
                <a:lnTo>
                  <a:pt x="434" y="2469"/>
                </a:lnTo>
                <a:cubicBezTo>
                  <a:pt x="134" y="2469"/>
                  <a:pt x="0" y="2603"/>
                  <a:pt x="0" y="2903"/>
                </a:cubicBezTo>
                <a:lnTo>
                  <a:pt x="0" y="4304"/>
                </a:lnTo>
                <a:cubicBezTo>
                  <a:pt x="0" y="4638"/>
                  <a:pt x="134" y="4738"/>
                  <a:pt x="434" y="4738"/>
                </a:cubicBezTo>
                <a:lnTo>
                  <a:pt x="2436" y="4738"/>
                </a:lnTo>
                <a:lnTo>
                  <a:pt x="2436" y="6806"/>
                </a:lnTo>
                <a:cubicBezTo>
                  <a:pt x="2436" y="7106"/>
                  <a:pt x="2536" y="7239"/>
                  <a:pt x="2869" y="7239"/>
                </a:cubicBezTo>
                <a:lnTo>
                  <a:pt x="4370" y="7239"/>
                </a:lnTo>
                <a:cubicBezTo>
                  <a:pt x="4704" y="7239"/>
                  <a:pt x="4804" y="7106"/>
                  <a:pt x="4804" y="6806"/>
                </a:cubicBezTo>
                <a:lnTo>
                  <a:pt x="4804" y="4738"/>
                </a:lnTo>
                <a:lnTo>
                  <a:pt x="6805" y="4738"/>
                </a:lnTo>
                <a:cubicBezTo>
                  <a:pt x="7106" y="4738"/>
                  <a:pt x="7239" y="4604"/>
                  <a:pt x="7239" y="4304"/>
                </a:cubicBezTo>
                <a:lnTo>
                  <a:pt x="7239" y="2903"/>
                </a:lnTo>
                <a:cubicBezTo>
                  <a:pt x="7239" y="2603"/>
                  <a:pt x="7106" y="2469"/>
                  <a:pt x="6805" y="2469"/>
                </a:cubicBezTo>
                <a:lnTo>
                  <a:pt x="4804" y="2469"/>
                </a:lnTo>
                <a:lnTo>
                  <a:pt x="4804" y="435"/>
                </a:lnTo>
                <a:cubicBezTo>
                  <a:pt x="4804" y="134"/>
                  <a:pt x="4670" y="1"/>
                  <a:pt x="4370"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4" name="Shape 3024"/>
        <p:cNvGrpSpPr/>
        <p:nvPr/>
      </p:nvGrpSpPr>
      <p:grpSpPr>
        <a:xfrm>
          <a:off x="0" y="0"/>
          <a:ext cx="0" cy="0"/>
          <a:chOff x="0" y="0"/>
          <a:chExt cx="0" cy="0"/>
        </a:xfrm>
      </p:grpSpPr>
      <p:sp>
        <p:nvSpPr>
          <p:cNvPr id="3025" name="Google Shape;3025;p43"/>
          <p:cNvSpPr/>
          <p:nvPr/>
        </p:nvSpPr>
        <p:spPr>
          <a:xfrm>
            <a:off x="908738" y="1875400"/>
            <a:ext cx="908700" cy="908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43"/>
          <p:cNvSpPr/>
          <p:nvPr/>
        </p:nvSpPr>
        <p:spPr>
          <a:xfrm>
            <a:off x="908738" y="3307688"/>
            <a:ext cx="908700" cy="908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43"/>
          <p:cNvSpPr/>
          <p:nvPr/>
        </p:nvSpPr>
        <p:spPr>
          <a:xfrm>
            <a:off x="4758888" y="1875400"/>
            <a:ext cx="908700" cy="908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43"/>
          <p:cNvSpPr/>
          <p:nvPr/>
        </p:nvSpPr>
        <p:spPr>
          <a:xfrm>
            <a:off x="4758888" y="3307688"/>
            <a:ext cx="908700" cy="908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43"/>
          <p:cNvSpPr/>
          <p:nvPr/>
        </p:nvSpPr>
        <p:spPr>
          <a:xfrm>
            <a:off x="908750" y="1875400"/>
            <a:ext cx="908700" cy="908700"/>
          </a:xfrm>
          <a:prstGeom prst="arc">
            <a:avLst>
              <a:gd fmla="val 16200000" name="adj1"/>
              <a:gd fmla="val 10838472" name="adj2"/>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43"/>
          <p:cNvSpPr/>
          <p:nvPr/>
        </p:nvSpPr>
        <p:spPr>
          <a:xfrm>
            <a:off x="908750" y="3307425"/>
            <a:ext cx="908700" cy="908700"/>
          </a:xfrm>
          <a:prstGeom prst="arc">
            <a:avLst>
              <a:gd fmla="val 16200000" name="adj1"/>
              <a:gd fmla="val 5467728" name="adj2"/>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43"/>
          <p:cNvSpPr/>
          <p:nvPr/>
        </p:nvSpPr>
        <p:spPr>
          <a:xfrm>
            <a:off x="4758925" y="3307425"/>
            <a:ext cx="908700" cy="908700"/>
          </a:xfrm>
          <a:prstGeom prst="arc">
            <a:avLst>
              <a:gd fmla="val 16200000" name="adj1"/>
              <a:gd fmla="val 79610" name="adj2"/>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43"/>
          <p:cNvSpPr/>
          <p:nvPr/>
        </p:nvSpPr>
        <p:spPr>
          <a:xfrm>
            <a:off x="4758925" y="1875388"/>
            <a:ext cx="908700" cy="908700"/>
          </a:xfrm>
          <a:prstGeom prst="arc">
            <a:avLst>
              <a:gd fmla="val 16200000" name="adj1"/>
              <a:gd fmla="val 7524598" name="adj2"/>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43"/>
          <p:cNvSpPr/>
          <p:nvPr/>
        </p:nvSpPr>
        <p:spPr>
          <a:xfrm>
            <a:off x="1089188" y="2055844"/>
            <a:ext cx="547800" cy="547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43"/>
          <p:cNvSpPr/>
          <p:nvPr/>
        </p:nvSpPr>
        <p:spPr>
          <a:xfrm>
            <a:off x="4939350" y="2055844"/>
            <a:ext cx="547800" cy="547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43"/>
          <p:cNvSpPr/>
          <p:nvPr/>
        </p:nvSpPr>
        <p:spPr>
          <a:xfrm>
            <a:off x="1089188" y="3487881"/>
            <a:ext cx="547800" cy="547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43"/>
          <p:cNvSpPr/>
          <p:nvPr/>
        </p:nvSpPr>
        <p:spPr>
          <a:xfrm>
            <a:off x="4939350" y="3487881"/>
            <a:ext cx="547800" cy="547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43"/>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World Diabetes Day </a:t>
            </a:r>
            <a:r>
              <a:rPr lang="en">
                <a:solidFill>
                  <a:schemeClr val="dk2"/>
                </a:solidFill>
              </a:rPr>
              <a:t>Infographics</a:t>
            </a:r>
            <a:endParaRPr/>
          </a:p>
        </p:txBody>
      </p:sp>
      <p:sp>
        <p:nvSpPr>
          <p:cNvPr id="3038" name="Google Shape;3038;p43"/>
          <p:cNvSpPr txBox="1"/>
          <p:nvPr/>
        </p:nvSpPr>
        <p:spPr>
          <a:xfrm>
            <a:off x="720000" y="1247775"/>
            <a:ext cx="7704000" cy="486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chemeClr val="dk2"/>
                </a:solidFill>
                <a:latin typeface="Bungee"/>
                <a:ea typeface="Bungee"/>
                <a:cs typeface="Bungee"/>
                <a:sym typeface="Bungee"/>
              </a:rPr>
              <a:t>RISK FACTORS FOR TYPE 2 DIABETES</a:t>
            </a:r>
            <a:endParaRPr sz="2500">
              <a:solidFill>
                <a:schemeClr val="dk2"/>
              </a:solidFill>
              <a:latin typeface="Bungee"/>
              <a:ea typeface="Bungee"/>
              <a:cs typeface="Bungee"/>
              <a:sym typeface="Bungee"/>
            </a:endParaRPr>
          </a:p>
        </p:txBody>
      </p:sp>
      <p:grpSp>
        <p:nvGrpSpPr>
          <p:cNvPr id="3039" name="Google Shape;3039;p43"/>
          <p:cNvGrpSpPr/>
          <p:nvPr/>
        </p:nvGrpSpPr>
        <p:grpSpPr>
          <a:xfrm>
            <a:off x="1198933" y="2200157"/>
            <a:ext cx="328308" cy="259177"/>
            <a:chOff x="3202058" y="3078057"/>
            <a:chExt cx="328308" cy="259177"/>
          </a:xfrm>
        </p:grpSpPr>
        <p:sp>
          <p:nvSpPr>
            <p:cNvPr id="3040" name="Google Shape;3040;p43"/>
            <p:cNvSpPr/>
            <p:nvPr/>
          </p:nvSpPr>
          <p:spPr>
            <a:xfrm>
              <a:off x="3237314" y="3270502"/>
              <a:ext cx="254455" cy="66733"/>
            </a:xfrm>
            <a:custGeom>
              <a:rect b="b" l="l" r="r" t="t"/>
              <a:pathLst>
                <a:path extrusionOk="0" h="2118" w="8076">
                  <a:moveTo>
                    <a:pt x="1" y="1"/>
                  </a:moveTo>
                  <a:lnTo>
                    <a:pt x="1" y="969"/>
                  </a:lnTo>
                  <a:cubicBezTo>
                    <a:pt x="1" y="1604"/>
                    <a:pt x="515" y="2118"/>
                    <a:pt x="1135" y="2118"/>
                  </a:cubicBezTo>
                  <a:lnTo>
                    <a:pt x="6926" y="2118"/>
                  </a:lnTo>
                  <a:cubicBezTo>
                    <a:pt x="7561" y="2118"/>
                    <a:pt x="8075" y="1604"/>
                    <a:pt x="8075" y="969"/>
                  </a:cubicBezTo>
                  <a:lnTo>
                    <a:pt x="8075" y="1"/>
                  </a:ln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43"/>
            <p:cNvSpPr/>
            <p:nvPr/>
          </p:nvSpPr>
          <p:spPr>
            <a:xfrm>
              <a:off x="3202058" y="3207141"/>
              <a:ext cx="328308" cy="84472"/>
            </a:xfrm>
            <a:custGeom>
              <a:rect b="b" l="l" r="r" t="t"/>
              <a:pathLst>
                <a:path extrusionOk="0" h="2681" w="10420">
                  <a:moveTo>
                    <a:pt x="5158" y="0"/>
                  </a:moveTo>
                  <a:lnTo>
                    <a:pt x="1059" y="333"/>
                  </a:lnTo>
                  <a:cubicBezTo>
                    <a:pt x="1059" y="333"/>
                    <a:pt x="1" y="2087"/>
                    <a:pt x="636" y="2389"/>
                  </a:cubicBezTo>
                  <a:cubicBezTo>
                    <a:pt x="754" y="2449"/>
                    <a:pt x="860" y="2473"/>
                    <a:pt x="962" y="2473"/>
                  </a:cubicBezTo>
                  <a:cubicBezTo>
                    <a:pt x="1405" y="2473"/>
                    <a:pt x="1759" y="2012"/>
                    <a:pt x="2632" y="2012"/>
                  </a:cubicBezTo>
                  <a:cubicBezTo>
                    <a:pt x="3587" y="2012"/>
                    <a:pt x="4612" y="2681"/>
                    <a:pt x="5710" y="2681"/>
                  </a:cubicBezTo>
                  <a:cubicBezTo>
                    <a:pt x="5847" y="2681"/>
                    <a:pt x="5986" y="2671"/>
                    <a:pt x="6125" y="2647"/>
                  </a:cubicBezTo>
                  <a:cubicBezTo>
                    <a:pt x="6972" y="2496"/>
                    <a:pt x="7229" y="2012"/>
                    <a:pt x="7894" y="2012"/>
                  </a:cubicBezTo>
                  <a:cubicBezTo>
                    <a:pt x="8434" y="2012"/>
                    <a:pt x="8901" y="2647"/>
                    <a:pt x="9346" y="2647"/>
                  </a:cubicBezTo>
                  <a:cubicBezTo>
                    <a:pt x="9438" y="2647"/>
                    <a:pt x="9528" y="2620"/>
                    <a:pt x="9618" y="2556"/>
                  </a:cubicBezTo>
                  <a:cubicBezTo>
                    <a:pt x="10420" y="1996"/>
                    <a:pt x="9134" y="333"/>
                    <a:pt x="9134" y="333"/>
                  </a:cubicBezTo>
                  <a:lnTo>
                    <a:pt x="5158" y="0"/>
                  </a:ln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43"/>
            <p:cNvSpPr/>
            <p:nvPr/>
          </p:nvSpPr>
          <p:spPr>
            <a:xfrm>
              <a:off x="3218284" y="3270502"/>
              <a:ext cx="51011" cy="14493"/>
            </a:xfrm>
            <a:custGeom>
              <a:rect b="b" l="l" r="r" t="t"/>
              <a:pathLst>
                <a:path extrusionOk="0" h="460" w="1619">
                  <a:moveTo>
                    <a:pt x="1119" y="1"/>
                  </a:moveTo>
                  <a:cubicBezTo>
                    <a:pt x="605" y="1"/>
                    <a:pt x="272" y="152"/>
                    <a:pt x="0" y="288"/>
                  </a:cubicBezTo>
                  <a:cubicBezTo>
                    <a:pt x="30" y="334"/>
                    <a:pt x="61" y="364"/>
                    <a:pt x="121" y="378"/>
                  </a:cubicBezTo>
                  <a:cubicBezTo>
                    <a:pt x="236" y="436"/>
                    <a:pt x="340" y="460"/>
                    <a:pt x="441" y="460"/>
                  </a:cubicBezTo>
                  <a:cubicBezTo>
                    <a:pt x="789" y="460"/>
                    <a:pt x="1090" y="175"/>
                    <a:pt x="1619" y="46"/>
                  </a:cubicBezTo>
                  <a:cubicBezTo>
                    <a:pt x="1452" y="15"/>
                    <a:pt x="1286" y="1"/>
                    <a:pt x="1119" y="1"/>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43"/>
            <p:cNvSpPr/>
            <p:nvPr/>
          </p:nvSpPr>
          <p:spPr>
            <a:xfrm>
              <a:off x="3458367" y="3215711"/>
              <a:ext cx="71995" cy="74862"/>
            </a:xfrm>
            <a:custGeom>
              <a:rect b="b" l="l" r="r" t="t"/>
              <a:pathLst>
                <a:path extrusionOk="0" h="2376" w="2285">
                  <a:moveTo>
                    <a:pt x="258" y="0"/>
                  </a:moveTo>
                  <a:lnTo>
                    <a:pt x="1" y="61"/>
                  </a:lnTo>
                  <a:cubicBezTo>
                    <a:pt x="1" y="61"/>
                    <a:pt x="1089" y="1482"/>
                    <a:pt x="636" y="2133"/>
                  </a:cubicBezTo>
                  <a:cubicBezTo>
                    <a:pt x="829" y="2264"/>
                    <a:pt x="1021" y="2376"/>
                    <a:pt x="1209" y="2376"/>
                  </a:cubicBezTo>
                  <a:cubicBezTo>
                    <a:pt x="1302" y="2376"/>
                    <a:pt x="1393" y="2349"/>
                    <a:pt x="1483" y="2284"/>
                  </a:cubicBezTo>
                  <a:cubicBezTo>
                    <a:pt x="2285" y="1724"/>
                    <a:pt x="999" y="61"/>
                    <a:pt x="999" y="61"/>
                  </a:cubicBezTo>
                  <a:lnTo>
                    <a:pt x="258" y="0"/>
                  </a:ln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43"/>
            <p:cNvSpPr/>
            <p:nvPr/>
          </p:nvSpPr>
          <p:spPr>
            <a:xfrm>
              <a:off x="3365485" y="3270502"/>
              <a:ext cx="68151" cy="21268"/>
            </a:xfrm>
            <a:custGeom>
              <a:rect b="b" l="l" r="r" t="t"/>
              <a:pathLst>
                <a:path extrusionOk="0" h="675" w="2163">
                  <a:moveTo>
                    <a:pt x="1709" y="1"/>
                  </a:moveTo>
                  <a:cubicBezTo>
                    <a:pt x="1074" y="1"/>
                    <a:pt x="802" y="469"/>
                    <a:pt x="1" y="620"/>
                  </a:cubicBezTo>
                  <a:cubicBezTo>
                    <a:pt x="171" y="654"/>
                    <a:pt x="347" y="674"/>
                    <a:pt x="524" y="674"/>
                  </a:cubicBezTo>
                  <a:cubicBezTo>
                    <a:pt x="661" y="674"/>
                    <a:pt x="800" y="662"/>
                    <a:pt x="938" y="636"/>
                  </a:cubicBezTo>
                  <a:cubicBezTo>
                    <a:pt x="1497" y="545"/>
                    <a:pt x="1815" y="288"/>
                    <a:pt x="2163" y="122"/>
                  </a:cubicBezTo>
                  <a:cubicBezTo>
                    <a:pt x="2011" y="46"/>
                    <a:pt x="1860" y="1"/>
                    <a:pt x="1709" y="1"/>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43"/>
            <p:cNvSpPr/>
            <p:nvPr/>
          </p:nvSpPr>
          <p:spPr>
            <a:xfrm>
              <a:off x="3298312" y="3206889"/>
              <a:ext cx="22906" cy="35068"/>
            </a:xfrm>
            <a:custGeom>
              <a:rect b="b" l="l" r="r" t="t"/>
              <a:pathLst>
                <a:path extrusionOk="0" h="1113" w="727">
                  <a:moveTo>
                    <a:pt x="483" y="1"/>
                  </a:moveTo>
                  <a:cubicBezTo>
                    <a:pt x="384" y="1"/>
                    <a:pt x="295" y="59"/>
                    <a:pt x="258" y="160"/>
                  </a:cubicBezTo>
                  <a:lnTo>
                    <a:pt x="46" y="825"/>
                  </a:lnTo>
                  <a:cubicBezTo>
                    <a:pt x="0" y="946"/>
                    <a:pt x="61" y="1067"/>
                    <a:pt x="182" y="1113"/>
                  </a:cubicBezTo>
                  <a:lnTo>
                    <a:pt x="242" y="1113"/>
                  </a:lnTo>
                  <a:cubicBezTo>
                    <a:pt x="349" y="1113"/>
                    <a:pt x="424" y="1067"/>
                    <a:pt x="454" y="962"/>
                  </a:cubicBezTo>
                  <a:lnTo>
                    <a:pt x="681" y="296"/>
                  </a:lnTo>
                  <a:cubicBezTo>
                    <a:pt x="726" y="175"/>
                    <a:pt x="651" y="54"/>
                    <a:pt x="545" y="8"/>
                  </a:cubicBezTo>
                  <a:cubicBezTo>
                    <a:pt x="524" y="3"/>
                    <a:pt x="503" y="1"/>
                    <a:pt x="483" y="1"/>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43"/>
            <p:cNvSpPr/>
            <p:nvPr/>
          </p:nvSpPr>
          <p:spPr>
            <a:xfrm>
              <a:off x="3407893" y="3206889"/>
              <a:ext cx="22874" cy="35068"/>
            </a:xfrm>
            <a:custGeom>
              <a:rect b="b" l="l" r="r" t="t"/>
              <a:pathLst>
                <a:path extrusionOk="0" h="1113" w="726">
                  <a:moveTo>
                    <a:pt x="243" y="1"/>
                  </a:moveTo>
                  <a:cubicBezTo>
                    <a:pt x="223" y="1"/>
                    <a:pt x="202" y="3"/>
                    <a:pt x="181" y="8"/>
                  </a:cubicBezTo>
                  <a:cubicBezTo>
                    <a:pt x="60" y="54"/>
                    <a:pt x="0" y="175"/>
                    <a:pt x="46" y="296"/>
                  </a:cubicBezTo>
                  <a:lnTo>
                    <a:pt x="258" y="962"/>
                  </a:lnTo>
                  <a:cubicBezTo>
                    <a:pt x="288" y="1067"/>
                    <a:pt x="379" y="1113"/>
                    <a:pt x="469" y="1113"/>
                  </a:cubicBezTo>
                  <a:lnTo>
                    <a:pt x="544" y="1113"/>
                  </a:lnTo>
                  <a:cubicBezTo>
                    <a:pt x="651" y="1067"/>
                    <a:pt x="726" y="946"/>
                    <a:pt x="681" y="825"/>
                  </a:cubicBezTo>
                  <a:lnTo>
                    <a:pt x="469" y="160"/>
                  </a:lnTo>
                  <a:cubicBezTo>
                    <a:pt x="431" y="59"/>
                    <a:pt x="342" y="1"/>
                    <a:pt x="243" y="1"/>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43"/>
            <p:cNvSpPr/>
            <p:nvPr/>
          </p:nvSpPr>
          <p:spPr>
            <a:xfrm>
              <a:off x="3237314" y="3078057"/>
              <a:ext cx="254455" cy="111946"/>
            </a:xfrm>
            <a:custGeom>
              <a:rect b="b" l="l" r="r" t="t"/>
              <a:pathLst>
                <a:path extrusionOk="0" h="3553" w="8076">
                  <a:moveTo>
                    <a:pt x="1892" y="0"/>
                  </a:moveTo>
                  <a:cubicBezTo>
                    <a:pt x="848" y="0"/>
                    <a:pt x="1" y="847"/>
                    <a:pt x="1" y="1890"/>
                  </a:cubicBezTo>
                  <a:lnTo>
                    <a:pt x="1" y="3251"/>
                  </a:lnTo>
                  <a:lnTo>
                    <a:pt x="4039" y="3553"/>
                  </a:lnTo>
                  <a:lnTo>
                    <a:pt x="8075" y="3251"/>
                  </a:lnTo>
                  <a:lnTo>
                    <a:pt x="8075" y="1890"/>
                  </a:lnTo>
                  <a:cubicBezTo>
                    <a:pt x="8075" y="847"/>
                    <a:pt x="7228" y="0"/>
                    <a:pt x="6170" y="0"/>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43"/>
            <p:cNvSpPr/>
            <p:nvPr/>
          </p:nvSpPr>
          <p:spPr>
            <a:xfrm>
              <a:off x="3207792" y="3180455"/>
              <a:ext cx="313500" cy="37179"/>
            </a:xfrm>
            <a:custGeom>
              <a:rect b="b" l="l" r="r" t="t"/>
              <a:pathLst>
                <a:path extrusionOk="0" h="1180" w="9950">
                  <a:moveTo>
                    <a:pt x="575" y="1"/>
                  </a:moveTo>
                  <a:cubicBezTo>
                    <a:pt x="258" y="1"/>
                    <a:pt x="0" y="273"/>
                    <a:pt x="0" y="591"/>
                  </a:cubicBezTo>
                  <a:cubicBezTo>
                    <a:pt x="0" y="908"/>
                    <a:pt x="258" y="1180"/>
                    <a:pt x="575" y="1180"/>
                  </a:cubicBezTo>
                  <a:lnTo>
                    <a:pt x="9361" y="1180"/>
                  </a:lnTo>
                  <a:cubicBezTo>
                    <a:pt x="9693" y="1180"/>
                    <a:pt x="9950" y="908"/>
                    <a:pt x="9950" y="591"/>
                  </a:cubicBezTo>
                  <a:cubicBezTo>
                    <a:pt x="9950" y="273"/>
                    <a:pt x="9693" y="1"/>
                    <a:pt x="936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43"/>
            <p:cNvSpPr/>
            <p:nvPr/>
          </p:nvSpPr>
          <p:spPr>
            <a:xfrm>
              <a:off x="3305464" y="3105185"/>
              <a:ext cx="13832" cy="14336"/>
            </a:xfrm>
            <a:custGeom>
              <a:rect b="b" l="l" r="r" t="t"/>
              <a:pathLst>
                <a:path extrusionOk="0" h="455" w="439">
                  <a:moveTo>
                    <a:pt x="212" y="1"/>
                  </a:moveTo>
                  <a:cubicBezTo>
                    <a:pt x="91" y="1"/>
                    <a:pt x="1" y="107"/>
                    <a:pt x="1" y="228"/>
                  </a:cubicBezTo>
                  <a:cubicBezTo>
                    <a:pt x="1" y="349"/>
                    <a:pt x="91" y="454"/>
                    <a:pt x="212" y="454"/>
                  </a:cubicBezTo>
                  <a:cubicBezTo>
                    <a:pt x="348" y="454"/>
                    <a:pt x="439" y="349"/>
                    <a:pt x="439" y="228"/>
                  </a:cubicBezTo>
                  <a:cubicBezTo>
                    <a:pt x="439" y="107"/>
                    <a:pt x="348" y="1"/>
                    <a:pt x="212"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43"/>
            <p:cNvSpPr/>
            <p:nvPr/>
          </p:nvSpPr>
          <p:spPr>
            <a:xfrm>
              <a:off x="3357387" y="3105185"/>
              <a:ext cx="13863" cy="14336"/>
            </a:xfrm>
            <a:custGeom>
              <a:rect b="b" l="l" r="r" t="t"/>
              <a:pathLst>
                <a:path extrusionOk="0" h="455" w="440">
                  <a:moveTo>
                    <a:pt x="228" y="1"/>
                  </a:moveTo>
                  <a:cubicBezTo>
                    <a:pt x="107" y="1"/>
                    <a:pt x="0" y="107"/>
                    <a:pt x="0" y="228"/>
                  </a:cubicBezTo>
                  <a:cubicBezTo>
                    <a:pt x="0" y="349"/>
                    <a:pt x="107" y="454"/>
                    <a:pt x="228" y="454"/>
                  </a:cubicBezTo>
                  <a:cubicBezTo>
                    <a:pt x="349" y="454"/>
                    <a:pt x="439" y="349"/>
                    <a:pt x="439" y="228"/>
                  </a:cubicBezTo>
                  <a:cubicBezTo>
                    <a:pt x="439" y="107"/>
                    <a:pt x="349" y="1"/>
                    <a:pt x="228"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43"/>
            <p:cNvSpPr/>
            <p:nvPr/>
          </p:nvSpPr>
          <p:spPr>
            <a:xfrm>
              <a:off x="3409783" y="3105185"/>
              <a:ext cx="13863" cy="14336"/>
            </a:xfrm>
            <a:custGeom>
              <a:rect b="b" l="l" r="r" t="t"/>
              <a:pathLst>
                <a:path extrusionOk="0" h="455" w="440">
                  <a:moveTo>
                    <a:pt x="212" y="1"/>
                  </a:moveTo>
                  <a:cubicBezTo>
                    <a:pt x="91" y="1"/>
                    <a:pt x="0" y="107"/>
                    <a:pt x="0" y="228"/>
                  </a:cubicBezTo>
                  <a:cubicBezTo>
                    <a:pt x="0" y="349"/>
                    <a:pt x="91" y="454"/>
                    <a:pt x="212" y="454"/>
                  </a:cubicBezTo>
                  <a:cubicBezTo>
                    <a:pt x="333" y="454"/>
                    <a:pt x="440" y="349"/>
                    <a:pt x="440" y="228"/>
                  </a:cubicBezTo>
                  <a:cubicBezTo>
                    <a:pt x="440" y="107"/>
                    <a:pt x="333" y="1"/>
                    <a:pt x="212"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43"/>
            <p:cNvSpPr/>
            <p:nvPr/>
          </p:nvSpPr>
          <p:spPr>
            <a:xfrm>
              <a:off x="3332150" y="3136156"/>
              <a:ext cx="14336" cy="13832"/>
            </a:xfrm>
            <a:custGeom>
              <a:rect b="b" l="l" r="r" t="t"/>
              <a:pathLst>
                <a:path extrusionOk="0" h="439" w="455">
                  <a:moveTo>
                    <a:pt x="227" y="1"/>
                  </a:moveTo>
                  <a:cubicBezTo>
                    <a:pt x="106" y="1"/>
                    <a:pt x="0" y="92"/>
                    <a:pt x="0" y="213"/>
                  </a:cubicBezTo>
                  <a:cubicBezTo>
                    <a:pt x="0" y="334"/>
                    <a:pt x="106" y="439"/>
                    <a:pt x="227" y="439"/>
                  </a:cubicBezTo>
                  <a:cubicBezTo>
                    <a:pt x="348" y="439"/>
                    <a:pt x="454" y="334"/>
                    <a:pt x="454" y="213"/>
                  </a:cubicBezTo>
                  <a:cubicBezTo>
                    <a:pt x="454" y="92"/>
                    <a:pt x="348" y="1"/>
                    <a:pt x="227"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43"/>
            <p:cNvSpPr/>
            <p:nvPr/>
          </p:nvSpPr>
          <p:spPr>
            <a:xfrm>
              <a:off x="3384546" y="3136156"/>
              <a:ext cx="13832" cy="13832"/>
            </a:xfrm>
            <a:custGeom>
              <a:rect b="b" l="l" r="r" t="t"/>
              <a:pathLst>
                <a:path extrusionOk="0" h="439" w="439">
                  <a:moveTo>
                    <a:pt x="212" y="1"/>
                  </a:moveTo>
                  <a:cubicBezTo>
                    <a:pt x="91" y="1"/>
                    <a:pt x="1" y="92"/>
                    <a:pt x="1" y="213"/>
                  </a:cubicBezTo>
                  <a:cubicBezTo>
                    <a:pt x="1" y="334"/>
                    <a:pt x="91" y="439"/>
                    <a:pt x="212" y="439"/>
                  </a:cubicBezTo>
                  <a:cubicBezTo>
                    <a:pt x="333" y="439"/>
                    <a:pt x="439" y="334"/>
                    <a:pt x="439" y="213"/>
                  </a:cubicBezTo>
                  <a:cubicBezTo>
                    <a:pt x="439" y="92"/>
                    <a:pt x="333" y="1"/>
                    <a:pt x="212"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4" name="Google Shape;3054;p43"/>
          <p:cNvGrpSpPr/>
          <p:nvPr/>
        </p:nvGrpSpPr>
        <p:grpSpPr>
          <a:xfrm>
            <a:off x="5077473" y="2098417"/>
            <a:ext cx="271595" cy="462623"/>
            <a:chOff x="6393023" y="2874617"/>
            <a:chExt cx="271595" cy="462623"/>
          </a:xfrm>
        </p:grpSpPr>
        <p:sp>
          <p:nvSpPr>
            <p:cNvPr id="3055" name="Google Shape;3055;p43"/>
            <p:cNvSpPr/>
            <p:nvPr/>
          </p:nvSpPr>
          <p:spPr>
            <a:xfrm>
              <a:off x="6393023" y="3230015"/>
              <a:ext cx="243490" cy="107220"/>
            </a:xfrm>
            <a:custGeom>
              <a:rect b="b" l="l" r="r" t="t"/>
              <a:pathLst>
                <a:path extrusionOk="0" h="3403" w="7728">
                  <a:moveTo>
                    <a:pt x="4204" y="0"/>
                  </a:moveTo>
                  <a:lnTo>
                    <a:pt x="954" y="333"/>
                  </a:lnTo>
                  <a:cubicBezTo>
                    <a:pt x="954" y="333"/>
                    <a:pt x="107" y="877"/>
                    <a:pt x="16" y="3010"/>
                  </a:cubicBezTo>
                  <a:cubicBezTo>
                    <a:pt x="1" y="3221"/>
                    <a:pt x="168" y="3403"/>
                    <a:pt x="379" y="3403"/>
                  </a:cubicBezTo>
                  <a:lnTo>
                    <a:pt x="2117" y="3403"/>
                  </a:lnTo>
                  <a:lnTo>
                    <a:pt x="3176" y="2858"/>
                  </a:lnTo>
                  <a:lnTo>
                    <a:pt x="4764" y="3403"/>
                  </a:lnTo>
                  <a:lnTo>
                    <a:pt x="7395" y="3403"/>
                  </a:lnTo>
                  <a:cubicBezTo>
                    <a:pt x="7577" y="3403"/>
                    <a:pt x="7728" y="3252"/>
                    <a:pt x="7728" y="3054"/>
                  </a:cubicBezTo>
                  <a:cubicBezTo>
                    <a:pt x="7682" y="1663"/>
                    <a:pt x="7379" y="333"/>
                    <a:pt x="7379" y="333"/>
                  </a:cubicBezTo>
                  <a:lnTo>
                    <a:pt x="6065" y="197"/>
                  </a:lnTo>
                  <a:lnTo>
                    <a:pt x="5641" y="151"/>
                  </a:lnTo>
                  <a:lnTo>
                    <a:pt x="4204" y="0"/>
                  </a:ln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43"/>
            <p:cNvSpPr/>
            <p:nvPr/>
          </p:nvSpPr>
          <p:spPr>
            <a:xfrm>
              <a:off x="6595959" y="3238585"/>
              <a:ext cx="40550" cy="98650"/>
            </a:xfrm>
            <a:custGeom>
              <a:rect b="b" l="l" r="r" t="t"/>
              <a:pathLst>
                <a:path extrusionOk="0" h="3131" w="1287">
                  <a:moveTo>
                    <a:pt x="289" y="0"/>
                  </a:moveTo>
                  <a:lnTo>
                    <a:pt x="1" y="61"/>
                  </a:lnTo>
                  <a:cubicBezTo>
                    <a:pt x="1" y="61"/>
                    <a:pt x="289" y="1407"/>
                    <a:pt x="334" y="2813"/>
                  </a:cubicBezTo>
                  <a:cubicBezTo>
                    <a:pt x="334" y="2964"/>
                    <a:pt x="228" y="3101"/>
                    <a:pt x="77" y="3131"/>
                  </a:cubicBezTo>
                  <a:lnTo>
                    <a:pt x="954" y="3131"/>
                  </a:lnTo>
                  <a:cubicBezTo>
                    <a:pt x="1136" y="3131"/>
                    <a:pt x="1287" y="2980"/>
                    <a:pt x="1287" y="2782"/>
                  </a:cubicBezTo>
                  <a:cubicBezTo>
                    <a:pt x="1241" y="1391"/>
                    <a:pt x="938" y="61"/>
                    <a:pt x="938" y="61"/>
                  </a:cubicBezTo>
                  <a:lnTo>
                    <a:pt x="289" y="0"/>
                  </a:ln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43"/>
            <p:cNvSpPr/>
            <p:nvPr/>
          </p:nvSpPr>
          <p:spPr>
            <a:xfrm>
              <a:off x="6570250" y="3230015"/>
              <a:ext cx="13863" cy="107220"/>
            </a:xfrm>
            <a:custGeom>
              <a:rect b="b" l="l" r="r" t="t"/>
              <a:pathLst>
                <a:path extrusionOk="0" h="3403" w="440">
                  <a:moveTo>
                    <a:pt x="212" y="0"/>
                  </a:moveTo>
                  <a:cubicBezTo>
                    <a:pt x="121" y="0"/>
                    <a:pt x="46" y="61"/>
                    <a:pt x="16" y="151"/>
                  </a:cubicBezTo>
                  <a:cubicBezTo>
                    <a:pt x="0" y="182"/>
                    <a:pt x="0" y="197"/>
                    <a:pt x="0" y="228"/>
                  </a:cubicBezTo>
                  <a:lnTo>
                    <a:pt x="0" y="3403"/>
                  </a:lnTo>
                  <a:lnTo>
                    <a:pt x="440" y="3403"/>
                  </a:lnTo>
                  <a:lnTo>
                    <a:pt x="440" y="228"/>
                  </a:lnTo>
                  <a:lnTo>
                    <a:pt x="440" y="197"/>
                  </a:lnTo>
                  <a:cubicBezTo>
                    <a:pt x="424" y="91"/>
                    <a:pt x="333" y="0"/>
                    <a:pt x="212"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43"/>
            <p:cNvSpPr/>
            <p:nvPr/>
          </p:nvSpPr>
          <p:spPr>
            <a:xfrm>
              <a:off x="6396835" y="2874617"/>
              <a:ext cx="267782" cy="365897"/>
            </a:xfrm>
            <a:custGeom>
              <a:rect b="b" l="l" r="r" t="t"/>
              <a:pathLst>
                <a:path extrusionOk="0" h="11613" w="8499">
                  <a:moveTo>
                    <a:pt x="2057" y="0"/>
                  </a:moveTo>
                  <a:cubicBezTo>
                    <a:pt x="1891" y="0"/>
                    <a:pt x="1740" y="151"/>
                    <a:pt x="1740" y="318"/>
                  </a:cubicBezTo>
                  <a:lnTo>
                    <a:pt x="1740" y="696"/>
                  </a:lnTo>
                  <a:cubicBezTo>
                    <a:pt x="1740" y="984"/>
                    <a:pt x="1603" y="1240"/>
                    <a:pt x="1361" y="1407"/>
                  </a:cubicBezTo>
                  <a:cubicBezTo>
                    <a:pt x="515" y="1966"/>
                    <a:pt x="1" y="2934"/>
                    <a:pt x="1" y="3962"/>
                  </a:cubicBezTo>
                  <a:lnTo>
                    <a:pt x="1" y="7667"/>
                  </a:lnTo>
                  <a:lnTo>
                    <a:pt x="833" y="11613"/>
                  </a:lnTo>
                  <a:lnTo>
                    <a:pt x="7258" y="11613"/>
                  </a:lnTo>
                  <a:cubicBezTo>
                    <a:pt x="7258" y="11613"/>
                    <a:pt x="8498" y="9950"/>
                    <a:pt x="7909" y="7848"/>
                  </a:cubicBezTo>
                  <a:cubicBezTo>
                    <a:pt x="7607" y="6744"/>
                    <a:pt x="6700" y="6048"/>
                    <a:pt x="6260" y="5762"/>
                  </a:cubicBezTo>
                  <a:cubicBezTo>
                    <a:pt x="6125" y="5671"/>
                    <a:pt x="6049" y="5490"/>
                    <a:pt x="6095" y="5338"/>
                  </a:cubicBezTo>
                  <a:cubicBezTo>
                    <a:pt x="6155" y="5141"/>
                    <a:pt x="6216" y="4824"/>
                    <a:pt x="6170" y="4385"/>
                  </a:cubicBezTo>
                  <a:cubicBezTo>
                    <a:pt x="6034" y="2889"/>
                    <a:pt x="5127" y="1815"/>
                    <a:pt x="4688" y="1377"/>
                  </a:cubicBezTo>
                  <a:cubicBezTo>
                    <a:pt x="4522" y="1226"/>
                    <a:pt x="4431" y="998"/>
                    <a:pt x="4431" y="786"/>
                  </a:cubicBezTo>
                  <a:lnTo>
                    <a:pt x="4431" y="318"/>
                  </a:lnTo>
                  <a:cubicBezTo>
                    <a:pt x="4431" y="151"/>
                    <a:pt x="4295" y="0"/>
                    <a:pt x="4113"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43"/>
            <p:cNvSpPr/>
            <p:nvPr/>
          </p:nvSpPr>
          <p:spPr>
            <a:xfrm>
              <a:off x="6499737" y="2874617"/>
              <a:ext cx="164879" cy="365897"/>
            </a:xfrm>
            <a:custGeom>
              <a:rect b="b" l="l" r="r" t="t"/>
              <a:pathLst>
                <a:path extrusionOk="0" h="11613" w="5233">
                  <a:moveTo>
                    <a:pt x="1" y="0"/>
                  </a:moveTo>
                  <a:cubicBezTo>
                    <a:pt x="137" y="46"/>
                    <a:pt x="212" y="167"/>
                    <a:pt x="212" y="303"/>
                  </a:cubicBezTo>
                  <a:lnTo>
                    <a:pt x="212" y="786"/>
                  </a:lnTo>
                  <a:cubicBezTo>
                    <a:pt x="212" y="998"/>
                    <a:pt x="303" y="1226"/>
                    <a:pt x="470" y="1377"/>
                  </a:cubicBezTo>
                  <a:cubicBezTo>
                    <a:pt x="908" y="1815"/>
                    <a:pt x="1831" y="2889"/>
                    <a:pt x="1966" y="4385"/>
                  </a:cubicBezTo>
                  <a:cubicBezTo>
                    <a:pt x="2012" y="4899"/>
                    <a:pt x="2012" y="5338"/>
                    <a:pt x="1997" y="5580"/>
                  </a:cubicBezTo>
                  <a:cubicBezTo>
                    <a:pt x="1997" y="5716"/>
                    <a:pt x="2073" y="5837"/>
                    <a:pt x="2194" y="5913"/>
                  </a:cubicBezTo>
                  <a:cubicBezTo>
                    <a:pt x="2571" y="6125"/>
                    <a:pt x="3388" y="6714"/>
                    <a:pt x="3706" y="7848"/>
                  </a:cubicBezTo>
                  <a:cubicBezTo>
                    <a:pt x="4280" y="9950"/>
                    <a:pt x="3055" y="11613"/>
                    <a:pt x="3055" y="11613"/>
                  </a:cubicBezTo>
                  <a:lnTo>
                    <a:pt x="3992" y="11613"/>
                  </a:lnTo>
                  <a:cubicBezTo>
                    <a:pt x="3992" y="11613"/>
                    <a:pt x="5232" y="9950"/>
                    <a:pt x="4643" y="7848"/>
                  </a:cubicBezTo>
                  <a:cubicBezTo>
                    <a:pt x="4341" y="6744"/>
                    <a:pt x="3434" y="6048"/>
                    <a:pt x="2994" y="5762"/>
                  </a:cubicBezTo>
                  <a:cubicBezTo>
                    <a:pt x="2859" y="5671"/>
                    <a:pt x="2783" y="5490"/>
                    <a:pt x="2829" y="5338"/>
                  </a:cubicBezTo>
                  <a:cubicBezTo>
                    <a:pt x="2889" y="5141"/>
                    <a:pt x="2950" y="4824"/>
                    <a:pt x="2904" y="4385"/>
                  </a:cubicBezTo>
                  <a:cubicBezTo>
                    <a:pt x="2768" y="2889"/>
                    <a:pt x="1861" y="1815"/>
                    <a:pt x="1422" y="1377"/>
                  </a:cubicBezTo>
                  <a:cubicBezTo>
                    <a:pt x="1256" y="1226"/>
                    <a:pt x="1165" y="998"/>
                    <a:pt x="1165" y="786"/>
                  </a:cubicBezTo>
                  <a:lnTo>
                    <a:pt x="1165" y="318"/>
                  </a:lnTo>
                  <a:cubicBezTo>
                    <a:pt x="1165" y="151"/>
                    <a:pt x="1029" y="0"/>
                    <a:pt x="847"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43"/>
            <p:cNvSpPr/>
            <p:nvPr/>
          </p:nvSpPr>
          <p:spPr>
            <a:xfrm>
              <a:off x="6396835" y="2956094"/>
              <a:ext cx="146321" cy="381146"/>
            </a:xfrm>
            <a:custGeom>
              <a:rect b="b" l="l" r="r" t="t"/>
              <a:pathLst>
                <a:path extrusionOk="0" h="12097" w="4644">
                  <a:moveTo>
                    <a:pt x="1619" y="0"/>
                  </a:moveTo>
                  <a:cubicBezTo>
                    <a:pt x="726" y="0"/>
                    <a:pt x="1" y="726"/>
                    <a:pt x="1" y="1618"/>
                  </a:cubicBezTo>
                  <a:lnTo>
                    <a:pt x="1" y="5307"/>
                  </a:lnTo>
                  <a:cubicBezTo>
                    <a:pt x="1" y="6214"/>
                    <a:pt x="167" y="7122"/>
                    <a:pt x="484" y="7984"/>
                  </a:cubicBezTo>
                  <a:lnTo>
                    <a:pt x="1996" y="12097"/>
                  </a:lnTo>
                  <a:lnTo>
                    <a:pt x="4643" y="12097"/>
                  </a:lnTo>
                  <a:lnTo>
                    <a:pt x="3388" y="7243"/>
                  </a:lnTo>
                  <a:cubicBezTo>
                    <a:pt x="3297" y="6880"/>
                    <a:pt x="3252" y="6487"/>
                    <a:pt x="3252" y="6109"/>
                  </a:cubicBezTo>
                  <a:lnTo>
                    <a:pt x="3252" y="1618"/>
                  </a:lnTo>
                  <a:cubicBezTo>
                    <a:pt x="3252" y="726"/>
                    <a:pt x="2526" y="0"/>
                    <a:pt x="1619"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43"/>
            <p:cNvSpPr/>
            <p:nvPr/>
          </p:nvSpPr>
          <p:spPr>
            <a:xfrm>
              <a:off x="6433037" y="2956094"/>
              <a:ext cx="110119" cy="381146"/>
            </a:xfrm>
            <a:custGeom>
              <a:rect b="b" l="l" r="r" t="t"/>
              <a:pathLst>
                <a:path extrusionOk="0" h="12097" w="3495">
                  <a:moveTo>
                    <a:pt x="470" y="0"/>
                  </a:moveTo>
                  <a:cubicBezTo>
                    <a:pt x="303" y="0"/>
                    <a:pt x="152" y="31"/>
                    <a:pt x="1" y="75"/>
                  </a:cubicBezTo>
                  <a:cubicBezTo>
                    <a:pt x="666" y="273"/>
                    <a:pt x="1150" y="892"/>
                    <a:pt x="1150" y="1618"/>
                  </a:cubicBezTo>
                  <a:lnTo>
                    <a:pt x="1150" y="6109"/>
                  </a:lnTo>
                  <a:cubicBezTo>
                    <a:pt x="1150" y="6487"/>
                    <a:pt x="1196" y="6880"/>
                    <a:pt x="1287" y="7243"/>
                  </a:cubicBezTo>
                  <a:lnTo>
                    <a:pt x="2541" y="12097"/>
                  </a:lnTo>
                  <a:lnTo>
                    <a:pt x="3494" y="12097"/>
                  </a:lnTo>
                  <a:lnTo>
                    <a:pt x="2239" y="7243"/>
                  </a:lnTo>
                  <a:cubicBezTo>
                    <a:pt x="2148" y="6880"/>
                    <a:pt x="2103" y="6487"/>
                    <a:pt x="2103" y="6109"/>
                  </a:cubicBezTo>
                  <a:lnTo>
                    <a:pt x="2103" y="1618"/>
                  </a:lnTo>
                  <a:cubicBezTo>
                    <a:pt x="2103" y="726"/>
                    <a:pt x="1377" y="0"/>
                    <a:pt x="470"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43"/>
            <p:cNvSpPr/>
            <p:nvPr/>
          </p:nvSpPr>
          <p:spPr>
            <a:xfrm>
              <a:off x="6549770" y="3013563"/>
              <a:ext cx="20511" cy="20700"/>
            </a:xfrm>
            <a:custGeom>
              <a:rect b="b" l="l" r="r" t="t"/>
              <a:pathLst>
                <a:path extrusionOk="0" h="657" w="651">
                  <a:moveTo>
                    <a:pt x="385" y="0"/>
                  </a:moveTo>
                  <a:cubicBezTo>
                    <a:pt x="316" y="0"/>
                    <a:pt x="250" y="31"/>
                    <a:pt x="213" y="96"/>
                  </a:cubicBezTo>
                  <a:lnTo>
                    <a:pt x="61" y="324"/>
                  </a:lnTo>
                  <a:cubicBezTo>
                    <a:pt x="1" y="414"/>
                    <a:pt x="15" y="550"/>
                    <a:pt x="122" y="626"/>
                  </a:cubicBezTo>
                  <a:cubicBezTo>
                    <a:pt x="167" y="656"/>
                    <a:pt x="197" y="656"/>
                    <a:pt x="243" y="656"/>
                  </a:cubicBezTo>
                  <a:cubicBezTo>
                    <a:pt x="318" y="656"/>
                    <a:pt x="394" y="626"/>
                    <a:pt x="424" y="565"/>
                  </a:cubicBezTo>
                  <a:lnTo>
                    <a:pt x="575" y="338"/>
                  </a:lnTo>
                  <a:cubicBezTo>
                    <a:pt x="650" y="247"/>
                    <a:pt x="620" y="112"/>
                    <a:pt x="515" y="36"/>
                  </a:cubicBezTo>
                  <a:cubicBezTo>
                    <a:pt x="474" y="12"/>
                    <a:pt x="429" y="0"/>
                    <a:pt x="385"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63" name="Google Shape;3063;p43"/>
          <p:cNvGrpSpPr/>
          <p:nvPr/>
        </p:nvGrpSpPr>
        <p:grpSpPr>
          <a:xfrm>
            <a:off x="4991110" y="3530717"/>
            <a:ext cx="444321" cy="462623"/>
            <a:chOff x="3250873" y="3621817"/>
            <a:chExt cx="444321" cy="462623"/>
          </a:xfrm>
        </p:grpSpPr>
        <p:grpSp>
          <p:nvGrpSpPr>
            <p:cNvPr id="3064" name="Google Shape;3064;p43"/>
            <p:cNvGrpSpPr/>
            <p:nvPr/>
          </p:nvGrpSpPr>
          <p:grpSpPr>
            <a:xfrm>
              <a:off x="3471238" y="3621817"/>
              <a:ext cx="223955" cy="173921"/>
              <a:chOff x="3252563" y="2874617"/>
              <a:chExt cx="223955" cy="173921"/>
            </a:xfrm>
          </p:grpSpPr>
          <p:sp>
            <p:nvSpPr>
              <p:cNvPr id="3065" name="Google Shape;3065;p43"/>
              <p:cNvSpPr/>
              <p:nvPr/>
            </p:nvSpPr>
            <p:spPr>
              <a:xfrm>
                <a:off x="3252563" y="2874617"/>
                <a:ext cx="223955" cy="173921"/>
              </a:xfrm>
              <a:custGeom>
                <a:rect b="b" l="l" r="r" t="t"/>
                <a:pathLst>
                  <a:path extrusionOk="0" h="5520" w="7108">
                    <a:moveTo>
                      <a:pt x="5732" y="0"/>
                    </a:moveTo>
                    <a:cubicBezTo>
                      <a:pt x="5490" y="0"/>
                      <a:pt x="5293" y="197"/>
                      <a:pt x="5278" y="424"/>
                    </a:cubicBezTo>
                    <a:cubicBezTo>
                      <a:pt x="5263" y="560"/>
                      <a:pt x="5323" y="681"/>
                      <a:pt x="5414" y="772"/>
                    </a:cubicBezTo>
                    <a:cubicBezTo>
                      <a:pt x="5490" y="847"/>
                      <a:pt x="5490" y="984"/>
                      <a:pt x="5414" y="1074"/>
                    </a:cubicBezTo>
                    <a:lnTo>
                      <a:pt x="3827" y="2647"/>
                    </a:lnTo>
                    <a:cubicBezTo>
                      <a:pt x="3812" y="2669"/>
                      <a:pt x="3785" y="2680"/>
                      <a:pt x="3758" y="2680"/>
                    </a:cubicBezTo>
                    <a:cubicBezTo>
                      <a:pt x="3732" y="2680"/>
                      <a:pt x="3705" y="2669"/>
                      <a:pt x="3690" y="2647"/>
                    </a:cubicBezTo>
                    <a:lnTo>
                      <a:pt x="3206" y="2178"/>
                    </a:lnTo>
                    <a:cubicBezTo>
                      <a:pt x="3139" y="2110"/>
                      <a:pt x="3052" y="2076"/>
                      <a:pt x="2965" y="2076"/>
                    </a:cubicBezTo>
                    <a:cubicBezTo>
                      <a:pt x="2878" y="2076"/>
                      <a:pt x="2791" y="2110"/>
                      <a:pt x="2722" y="2178"/>
                    </a:cubicBezTo>
                    <a:lnTo>
                      <a:pt x="137" y="4764"/>
                    </a:lnTo>
                    <a:cubicBezTo>
                      <a:pt x="31" y="4854"/>
                      <a:pt x="1" y="4975"/>
                      <a:pt x="1" y="5111"/>
                    </a:cubicBezTo>
                    <a:cubicBezTo>
                      <a:pt x="16" y="5202"/>
                      <a:pt x="61" y="5308"/>
                      <a:pt x="137" y="5383"/>
                    </a:cubicBezTo>
                    <a:cubicBezTo>
                      <a:pt x="220" y="5474"/>
                      <a:pt x="334" y="5519"/>
                      <a:pt x="447" y="5519"/>
                    </a:cubicBezTo>
                    <a:cubicBezTo>
                      <a:pt x="560" y="5519"/>
                      <a:pt x="674" y="5474"/>
                      <a:pt x="757" y="5383"/>
                    </a:cubicBezTo>
                    <a:lnTo>
                      <a:pt x="2889" y="3252"/>
                    </a:lnTo>
                    <a:cubicBezTo>
                      <a:pt x="2904" y="3236"/>
                      <a:pt x="2920" y="3236"/>
                      <a:pt x="2934" y="3221"/>
                    </a:cubicBezTo>
                    <a:cubicBezTo>
                      <a:pt x="2964" y="3221"/>
                      <a:pt x="3010" y="3221"/>
                      <a:pt x="3041" y="3252"/>
                    </a:cubicBezTo>
                    <a:lnTo>
                      <a:pt x="3282" y="3494"/>
                    </a:lnTo>
                    <a:lnTo>
                      <a:pt x="3524" y="3736"/>
                    </a:lnTo>
                    <a:cubicBezTo>
                      <a:pt x="3585" y="3803"/>
                      <a:pt x="3672" y="3837"/>
                      <a:pt x="3760" y="3837"/>
                    </a:cubicBezTo>
                    <a:cubicBezTo>
                      <a:pt x="3849" y="3837"/>
                      <a:pt x="3940" y="3803"/>
                      <a:pt x="4008" y="3736"/>
                    </a:cubicBezTo>
                    <a:lnTo>
                      <a:pt x="6034" y="1694"/>
                    </a:lnTo>
                    <a:cubicBezTo>
                      <a:pt x="6079" y="1663"/>
                      <a:pt x="6125" y="1633"/>
                      <a:pt x="6170" y="1633"/>
                    </a:cubicBezTo>
                    <a:cubicBezTo>
                      <a:pt x="6230" y="1633"/>
                      <a:pt x="6291" y="1649"/>
                      <a:pt x="6351" y="1694"/>
                    </a:cubicBezTo>
                    <a:lnTo>
                      <a:pt x="6351" y="1709"/>
                    </a:lnTo>
                    <a:cubicBezTo>
                      <a:pt x="6420" y="1777"/>
                      <a:pt x="6536" y="1833"/>
                      <a:pt x="6647" y="1833"/>
                    </a:cubicBezTo>
                    <a:cubicBezTo>
                      <a:pt x="6659" y="1833"/>
                      <a:pt x="6672" y="1832"/>
                      <a:pt x="6684" y="1830"/>
                    </a:cubicBezTo>
                    <a:cubicBezTo>
                      <a:pt x="6926" y="1815"/>
                      <a:pt x="7107" y="1619"/>
                      <a:pt x="7107" y="1377"/>
                    </a:cubicBezTo>
                    <a:lnTo>
                      <a:pt x="7107" y="454"/>
                    </a:lnTo>
                    <a:cubicBezTo>
                      <a:pt x="7107" y="212"/>
                      <a:pt x="6896" y="0"/>
                      <a:pt x="6654"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43"/>
              <p:cNvSpPr/>
              <p:nvPr/>
            </p:nvSpPr>
            <p:spPr>
              <a:xfrm>
                <a:off x="3442173" y="2874617"/>
                <a:ext cx="34343" cy="57753"/>
              </a:xfrm>
              <a:custGeom>
                <a:rect b="b" l="l" r="r" t="t"/>
                <a:pathLst>
                  <a:path extrusionOk="0" h="1833" w="1090">
                    <a:moveTo>
                      <a:pt x="1" y="0"/>
                    </a:moveTo>
                    <a:cubicBezTo>
                      <a:pt x="243" y="0"/>
                      <a:pt x="440" y="212"/>
                      <a:pt x="440" y="454"/>
                    </a:cubicBezTo>
                    <a:lnTo>
                      <a:pt x="440" y="1301"/>
                    </a:lnTo>
                    <a:cubicBezTo>
                      <a:pt x="440" y="1437"/>
                      <a:pt x="379" y="1573"/>
                      <a:pt x="303" y="1663"/>
                    </a:cubicBezTo>
                    <a:cubicBezTo>
                      <a:pt x="303" y="1679"/>
                      <a:pt x="319" y="1694"/>
                      <a:pt x="333" y="1709"/>
                    </a:cubicBezTo>
                    <a:cubicBezTo>
                      <a:pt x="402" y="1777"/>
                      <a:pt x="518" y="1833"/>
                      <a:pt x="629" y="1833"/>
                    </a:cubicBezTo>
                    <a:cubicBezTo>
                      <a:pt x="641" y="1833"/>
                      <a:pt x="654" y="1832"/>
                      <a:pt x="666" y="1830"/>
                    </a:cubicBezTo>
                    <a:cubicBezTo>
                      <a:pt x="908" y="1815"/>
                      <a:pt x="1089" y="1619"/>
                      <a:pt x="1089" y="1377"/>
                    </a:cubicBezTo>
                    <a:lnTo>
                      <a:pt x="1089" y="454"/>
                    </a:lnTo>
                    <a:cubicBezTo>
                      <a:pt x="1089" y="212"/>
                      <a:pt x="893" y="0"/>
                      <a:pt x="636"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43"/>
              <p:cNvSpPr/>
              <p:nvPr/>
            </p:nvSpPr>
            <p:spPr>
              <a:xfrm>
                <a:off x="3355969" y="2925595"/>
                <a:ext cx="90994" cy="69947"/>
              </a:xfrm>
              <a:custGeom>
                <a:rect b="b" l="l" r="r" t="t"/>
                <a:pathLst>
                  <a:path extrusionOk="0" h="2220" w="2888">
                    <a:moveTo>
                      <a:pt x="2359" y="1"/>
                    </a:moveTo>
                    <a:cubicBezTo>
                      <a:pt x="2238" y="1"/>
                      <a:pt x="2132" y="45"/>
                      <a:pt x="2057" y="122"/>
                    </a:cubicBezTo>
                    <a:lnTo>
                      <a:pt x="378" y="1815"/>
                    </a:lnTo>
                    <a:cubicBezTo>
                      <a:pt x="310" y="1874"/>
                      <a:pt x="223" y="1907"/>
                      <a:pt x="137" y="1907"/>
                    </a:cubicBezTo>
                    <a:cubicBezTo>
                      <a:pt x="90" y="1907"/>
                      <a:pt x="43" y="1897"/>
                      <a:pt x="0" y="1876"/>
                    </a:cubicBezTo>
                    <a:lnTo>
                      <a:pt x="0" y="1876"/>
                    </a:lnTo>
                    <a:lnTo>
                      <a:pt x="242" y="2118"/>
                    </a:lnTo>
                    <a:cubicBezTo>
                      <a:pt x="303" y="2185"/>
                      <a:pt x="390" y="2219"/>
                      <a:pt x="478" y="2219"/>
                    </a:cubicBezTo>
                    <a:cubicBezTo>
                      <a:pt x="567" y="2219"/>
                      <a:pt x="658" y="2185"/>
                      <a:pt x="726" y="2118"/>
                    </a:cubicBezTo>
                    <a:lnTo>
                      <a:pt x="2752" y="76"/>
                    </a:lnTo>
                    <a:cubicBezTo>
                      <a:pt x="2797" y="45"/>
                      <a:pt x="2843" y="15"/>
                      <a:pt x="2888" y="15"/>
                    </a:cubicBezTo>
                    <a:lnTo>
                      <a:pt x="2359" y="1"/>
                    </a:ln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68" name="Google Shape;3068;p43"/>
            <p:cNvGrpSpPr/>
            <p:nvPr/>
          </p:nvGrpSpPr>
          <p:grpSpPr>
            <a:xfrm>
              <a:off x="3250873" y="3621817"/>
              <a:ext cx="271595" cy="462623"/>
              <a:chOff x="6393023" y="2874617"/>
              <a:chExt cx="271595" cy="462623"/>
            </a:xfrm>
          </p:grpSpPr>
          <p:sp>
            <p:nvSpPr>
              <p:cNvPr id="3069" name="Google Shape;3069;p43"/>
              <p:cNvSpPr/>
              <p:nvPr/>
            </p:nvSpPr>
            <p:spPr>
              <a:xfrm>
                <a:off x="6393023" y="3230015"/>
                <a:ext cx="243490" cy="107220"/>
              </a:xfrm>
              <a:custGeom>
                <a:rect b="b" l="l" r="r" t="t"/>
                <a:pathLst>
                  <a:path extrusionOk="0" h="3403" w="7728">
                    <a:moveTo>
                      <a:pt x="4204" y="0"/>
                    </a:moveTo>
                    <a:lnTo>
                      <a:pt x="954" y="333"/>
                    </a:lnTo>
                    <a:cubicBezTo>
                      <a:pt x="954" y="333"/>
                      <a:pt x="107" y="877"/>
                      <a:pt x="16" y="3010"/>
                    </a:cubicBezTo>
                    <a:cubicBezTo>
                      <a:pt x="1" y="3221"/>
                      <a:pt x="168" y="3403"/>
                      <a:pt x="379" y="3403"/>
                    </a:cubicBezTo>
                    <a:lnTo>
                      <a:pt x="2117" y="3403"/>
                    </a:lnTo>
                    <a:lnTo>
                      <a:pt x="3176" y="2858"/>
                    </a:lnTo>
                    <a:lnTo>
                      <a:pt x="4764" y="3403"/>
                    </a:lnTo>
                    <a:lnTo>
                      <a:pt x="7395" y="3403"/>
                    </a:lnTo>
                    <a:cubicBezTo>
                      <a:pt x="7577" y="3403"/>
                      <a:pt x="7728" y="3252"/>
                      <a:pt x="7728" y="3054"/>
                    </a:cubicBezTo>
                    <a:cubicBezTo>
                      <a:pt x="7682" y="1663"/>
                      <a:pt x="7379" y="333"/>
                      <a:pt x="7379" y="333"/>
                    </a:cubicBezTo>
                    <a:lnTo>
                      <a:pt x="6065" y="197"/>
                    </a:lnTo>
                    <a:lnTo>
                      <a:pt x="5641" y="151"/>
                    </a:lnTo>
                    <a:lnTo>
                      <a:pt x="4204" y="0"/>
                    </a:ln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43"/>
              <p:cNvSpPr/>
              <p:nvPr/>
            </p:nvSpPr>
            <p:spPr>
              <a:xfrm>
                <a:off x="6595959" y="3238585"/>
                <a:ext cx="40550" cy="98650"/>
              </a:xfrm>
              <a:custGeom>
                <a:rect b="b" l="l" r="r" t="t"/>
                <a:pathLst>
                  <a:path extrusionOk="0" h="3131" w="1287">
                    <a:moveTo>
                      <a:pt x="289" y="0"/>
                    </a:moveTo>
                    <a:lnTo>
                      <a:pt x="1" y="61"/>
                    </a:lnTo>
                    <a:cubicBezTo>
                      <a:pt x="1" y="61"/>
                      <a:pt x="289" y="1407"/>
                      <a:pt x="334" y="2813"/>
                    </a:cubicBezTo>
                    <a:cubicBezTo>
                      <a:pt x="334" y="2964"/>
                      <a:pt x="228" y="3101"/>
                      <a:pt x="77" y="3131"/>
                    </a:cubicBezTo>
                    <a:lnTo>
                      <a:pt x="954" y="3131"/>
                    </a:lnTo>
                    <a:cubicBezTo>
                      <a:pt x="1136" y="3131"/>
                      <a:pt x="1287" y="2980"/>
                      <a:pt x="1287" y="2782"/>
                    </a:cubicBezTo>
                    <a:cubicBezTo>
                      <a:pt x="1241" y="1391"/>
                      <a:pt x="938" y="61"/>
                      <a:pt x="938" y="61"/>
                    </a:cubicBezTo>
                    <a:lnTo>
                      <a:pt x="289" y="0"/>
                    </a:ln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43"/>
              <p:cNvSpPr/>
              <p:nvPr/>
            </p:nvSpPr>
            <p:spPr>
              <a:xfrm>
                <a:off x="6570250" y="3230015"/>
                <a:ext cx="13863" cy="107220"/>
              </a:xfrm>
              <a:custGeom>
                <a:rect b="b" l="l" r="r" t="t"/>
                <a:pathLst>
                  <a:path extrusionOk="0" h="3403" w="440">
                    <a:moveTo>
                      <a:pt x="212" y="0"/>
                    </a:moveTo>
                    <a:cubicBezTo>
                      <a:pt x="121" y="0"/>
                      <a:pt x="46" y="61"/>
                      <a:pt x="16" y="151"/>
                    </a:cubicBezTo>
                    <a:cubicBezTo>
                      <a:pt x="0" y="182"/>
                      <a:pt x="0" y="197"/>
                      <a:pt x="0" y="228"/>
                    </a:cubicBezTo>
                    <a:lnTo>
                      <a:pt x="0" y="3403"/>
                    </a:lnTo>
                    <a:lnTo>
                      <a:pt x="440" y="3403"/>
                    </a:lnTo>
                    <a:lnTo>
                      <a:pt x="440" y="228"/>
                    </a:lnTo>
                    <a:lnTo>
                      <a:pt x="440" y="197"/>
                    </a:lnTo>
                    <a:cubicBezTo>
                      <a:pt x="424" y="91"/>
                      <a:pt x="333" y="0"/>
                      <a:pt x="212"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43"/>
              <p:cNvSpPr/>
              <p:nvPr/>
            </p:nvSpPr>
            <p:spPr>
              <a:xfrm>
                <a:off x="6396835" y="2874617"/>
                <a:ext cx="267782" cy="365897"/>
              </a:xfrm>
              <a:custGeom>
                <a:rect b="b" l="l" r="r" t="t"/>
                <a:pathLst>
                  <a:path extrusionOk="0" h="11613" w="8499">
                    <a:moveTo>
                      <a:pt x="2057" y="0"/>
                    </a:moveTo>
                    <a:cubicBezTo>
                      <a:pt x="1891" y="0"/>
                      <a:pt x="1740" y="151"/>
                      <a:pt x="1740" y="318"/>
                    </a:cubicBezTo>
                    <a:lnTo>
                      <a:pt x="1740" y="696"/>
                    </a:lnTo>
                    <a:cubicBezTo>
                      <a:pt x="1740" y="984"/>
                      <a:pt x="1603" y="1240"/>
                      <a:pt x="1361" y="1407"/>
                    </a:cubicBezTo>
                    <a:cubicBezTo>
                      <a:pt x="515" y="1966"/>
                      <a:pt x="1" y="2934"/>
                      <a:pt x="1" y="3962"/>
                    </a:cubicBezTo>
                    <a:lnTo>
                      <a:pt x="1" y="7667"/>
                    </a:lnTo>
                    <a:lnTo>
                      <a:pt x="833" y="11613"/>
                    </a:lnTo>
                    <a:lnTo>
                      <a:pt x="7258" y="11613"/>
                    </a:lnTo>
                    <a:cubicBezTo>
                      <a:pt x="7258" y="11613"/>
                      <a:pt x="8498" y="9950"/>
                      <a:pt x="7909" y="7848"/>
                    </a:cubicBezTo>
                    <a:cubicBezTo>
                      <a:pt x="7607" y="6744"/>
                      <a:pt x="6700" y="6048"/>
                      <a:pt x="6260" y="5762"/>
                    </a:cubicBezTo>
                    <a:cubicBezTo>
                      <a:pt x="6125" y="5671"/>
                      <a:pt x="6049" y="5490"/>
                      <a:pt x="6095" y="5338"/>
                    </a:cubicBezTo>
                    <a:cubicBezTo>
                      <a:pt x="6155" y="5141"/>
                      <a:pt x="6216" y="4824"/>
                      <a:pt x="6170" y="4385"/>
                    </a:cubicBezTo>
                    <a:cubicBezTo>
                      <a:pt x="6034" y="2889"/>
                      <a:pt x="5127" y="1815"/>
                      <a:pt x="4688" y="1377"/>
                    </a:cubicBezTo>
                    <a:cubicBezTo>
                      <a:pt x="4522" y="1226"/>
                      <a:pt x="4431" y="998"/>
                      <a:pt x="4431" y="786"/>
                    </a:cubicBezTo>
                    <a:lnTo>
                      <a:pt x="4431" y="318"/>
                    </a:lnTo>
                    <a:cubicBezTo>
                      <a:pt x="4431" y="151"/>
                      <a:pt x="4295" y="0"/>
                      <a:pt x="4113"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43"/>
              <p:cNvSpPr/>
              <p:nvPr/>
            </p:nvSpPr>
            <p:spPr>
              <a:xfrm>
                <a:off x="6499737" y="2874617"/>
                <a:ext cx="164879" cy="365897"/>
              </a:xfrm>
              <a:custGeom>
                <a:rect b="b" l="l" r="r" t="t"/>
                <a:pathLst>
                  <a:path extrusionOk="0" h="11613" w="5233">
                    <a:moveTo>
                      <a:pt x="1" y="0"/>
                    </a:moveTo>
                    <a:cubicBezTo>
                      <a:pt x="137" y="46"/>
                      <a:pt x="212" y="167"/>
                      <a:pt x="212" y="303"/>
                    </a:cubicBezTo>
                    <a:lnTo>
                      <a:pt x="212" y="786"/>
                    </a:lnTo>
                    <a:cubicBezTo>
                      <a:pt x="212" y="998"/>
                      <a:pt x="303" y="1226"/>
                      <a:pt x="470" y="1377"/>
                    </a:cubicBezTo>
                    <a:cubicBezTo>
                      <a:pt x="908" y="1815"/>
                      <a:pt x="1831" y="2889"/>
                      <a:pt x="1966" y="4385"/>
                    </a:cubicBezTo>
                    <a:cubicBezTo>
                      <a:pt x="2012" y="4899"/>
                      <a:pt x="2012" y="5338"/>
                      <a:pt x="1997" y="5580"/>
                    </a:cubicBezTo>
                    <a:cubicBezTo>
                      <a:pt x="1997" y="5716"/>
                      <a:pt x="2073" y="5837"/>
                      <a:pt x="2194" y="5913"/>
                    </a:cubicBezTo>
                    <a:cubicBezTo>
                      <a:pt x="2571" y="6125"/>
                      <a:pt x="3388" y="6714"/>
                      <a:pt x="3706" y="7848"/>
                    </a:cubicBezTo>
                    <a:cubicBezTo>
                      <a:pt x="4280" y="9950"/>
                      <a:pt x="3055" y="11613"/>
                      <a:pt x="3055" y="11613"/>
                    </a:cubicBezTo>
                    <a:lnTo>
                      <a:pt x="3992" y="11613"/>
                    </a:lnTo>
                    <a:cubicBezTo>
                      <a:pt x="3992" y="11613"/>
                      <a:pt x="5232" y="9950"/>
                      <a:pt x="4643" y="7848"/>
                    </a:cubicBezTo>
                    <a:cubicBezTo>
                      <a:pt x="4341" y="6744"/>
                      <a:pt x="3434" y="6048"/>
                      <a:pt x="2994" y="5762"/>
                    </a:cubicBezTo>
                    <a:cubicBezTo>
                      <a:pt x="2859" y="5671"/>
                      <a:pt x="2783" y="5490"/>
                      <a:pt x="2829" y="5338"/>
                    </a:cubicBezTo>
                    <a:cubicBezTo>
                      <a:pt x="2889" y="5141"/>
                      <a:pt x="2950" y="4824"/>
                      <a:pt x="2904" y="4385"/>
                    </a:cubicBezTo>
                    <a:cubicBezTo>
                      <a:pt x="2768" y="2889"/>
                      <a:pt x="1861" y="1815"/>
                      <a:pt x="1422" y="1377"/>
                    </a:cubicBezTo>
                    <a:cubicBezTo>
                      <a:pt x="1256" y="1226"/>
                      <a:pt x="1165" y="998"/>
                      <a:pt x="1165" y="786"/>
                    </a:cubicBezTo>
                    <a:lnTo>
                      <a:pt x="1165" y="318"/>
                    </a:lnTo>
                    <a:cubicBezTo>
                      <a:pt x="1165" y="151"/>
                      <a:pt x="1029" y="0"/>
                      <a:pt x="847"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43"/>
              <p:cNvSpPr/>
              <p:nvPr/>
            </p:nvSpPr>
            <p:spPr>
              <a:xfrm>
                <a:off x="6396835" y="2956094"/>
                <a:ext cx="146321" cy="381146"/>
              </a:xfrm>
              <a:custGeom>
                <a:rect b="b" l="l" r="r" t="t"/>
                <a:pathLst>
                  <a:path extrusionOk="0" h="12097" w="4644">
                    <a:moveTo>
                      <a:pt x="1619" y="0"/>
                    </a:moveTo>
                    <a:cubicBezTo>
                      <a:pt x="726" y="0"/>
                      <a:pt x="1" y="726"/>
                      <a:pt x="1" y="1618"/>
                    </a:cubicBezTo>
                    <a:lnTo>
                      <a:pt x="1" y="5307"/>
                    </a:lnTo>
                    <a:cubicBezTo>
                      <a:pt x="1" y="6214"/>
                      <a:pt x="167" y="7122"/>
                      <a:pt x="484" y="7984"/>
                    </a:cubicBezTo>
                    <a:lnTo>
                      <a:pt x="1996" y="12097"/>
                    </a:lnTo>
                    <a:lnTo>
                      <a:pt x="4643" y="12097"/>
                    </a:lnTo>
                    <a:lnTo>
                      <a:pt x="3388" y="7243"/>
                    </a:lnTo>
                    <a:cubicBezTo>
                      <a:pt x="3297" y="6880"/>
                      <a:pt x="3252" y="6487"/>
                      <a:pt x="3252" y="6109"/>
                    </a:cubicBezTo>
                    <a:lnTo>
                      <a:pt x="3252" y="1618"/>
                    </a:lnTo>
                    <a:cubicBezTo>
                      <a:pt x="3252" y="726"/>
                      <a:pt x="2526" y="0"/>
                      <a:pt x="1619"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43"/>
              <p:cNvSpPr/>
              <p:nvPr/>
            </p:nvSpPr>
            <p:spPr>
              <a:xfrm>
                <a:off x="6433037" y="2956094"/>
                <a:ext cx="110119" cy="381146"/>
              </a:xfrm>
              <a:custGeom>
                <a:rect b="b" l="l" r="r" t="t"/>
                <a:pathLst>
                  <a:path extrusionOk="0" h="12097" w="3495">
                    <a:moveTo>
                      <a:pt x="470" y="0"/>
                    </a:moveTo>
                    <a:cubicBezTo>
                      <a:pt x="303" y="0"/>
                      <a:pt x="152" y="31"/>
                      <a:pt x="1" y="75"/>
                    </a:cubicBezTo>
                    <a:cubicBezTo>
                      <a:pt x="666" y="273"/>
                      <a:pt x="1150" y="892"/>
                      <a:pt x="1150" y="1618"/>
                    </a:cubicBezTo>
                    <a:lnTo>
                      <a:pt x="1150" y="6109"/>
                    </a:lnTo>
                    <a:cubicBezTo>
                      <a:pt x="1150" y="6487"/>
                      <a:pt x="1196" y="6880"/>
                      <a:pt x="1287" y="7243"/>
                    </a:cubicBezTo>
                    <a:lnTo>
                      <a:pt x="2541" y="12097"/>
                    </a:lnTo>
                    <a:lnTo>
                      <a:pt x="3494" y="12097"/>
                    </a:lnTo>
                    <a:lnTo>
                      <a:pt x="2239" y="7243"/>
                    </a:lnTo>
                    <a:cubicBezTo>
                      <a:pt x="2148" y="6880"/>
                      <a:pt x="2103" y="6487"/>
                      <a:pt x="2103" y="6109"/>
                    </a:cubicBezTo>
                    <a:lnTo>
                      <a:pt x="2103" y="1618"/>
                    </a:lnTo>
                    <a:cubicBezTo>
                      <a:pt x="2103" y="726"/>
                      <a:pt x="1377" y="0"/>
                      <a:pt x="470"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43"/>
              <p:cNvSpPr/>
              <p:nvPr/>
            </p:nvSpPr>
            <p:spPr>
              <a:xfrm>
                <a:off x="6549770" y="3013563"/>
                <a:ext cx="20511" cy="20700"/>
              </a:xfrm>
              <a:custGeom>
                <a:rect b="b" l="l" r="r" t="t"/>
                <a:pathLst>
                  <a:path extrusionOk="0" h="657" w="651">
                    <a:moveTo>
                      <a:pt x="385" y="0"/>
                    </a:moveTo>
                    <a:cubicBezTo>
                      <a:pt x="316" y="0"/>
                      <a:pt x="250" y="31"/>
                      <a:pt x="213" y="96"/>
                    </a:cubicBezTo>
                    <a:lnTo>
                      <a:pt x="61" y="324"/>
                    </a:lnTo>
                    <a:cubicBezTo>
                      <a:pt x="1" y="414"/>
                      <a:pt x="15" y="550"/>
                      <a:pt x="122" y="626"/>
                    </a:cubicBezTo>
                    <a:cubicBezTo>
                      <a:pt x="167" y="656"/>
                      <a:pt x="197" y="656"/>
                      <a:pt x="243" y="656"/>
                    </a:cubicBezTo>
                    <a:cubicBezTo>
                      <a:pt x="318" y="656"/>
                      <a:pt x="394" y="626"/>
                      <a:pt x="424" y="565"/>
                    </a:cubicBezTo>
                    <a:lnTo>
                      <a:pt x="575" y="338"/>
                    </a:lnTo>
                    <a:cubicBezTo>
                      <a:pt x="650" y="247"/>
                      <a:pt x="620" y="112"/>
                      <a:pt x="515" y="36"/>
                    </a:cubicBezTo>
                    <a:cubicBezTo>
                      <a:pt x="474" y="12"/>
                      <a:pt x="429" y="0"/>
                      <a:pt x="385"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077" name="Google Shape;3077;p43"/>
          <p:cNvGrpSpPr/>
          <p:nvPr/>
        </p:nvGrpSpPr>
        <p:grpSpPr>
          <a:xfrm>
            <a:off x="1144163" y="3530732"/>
            <a:ext cx="437856" cy="462115"/>
            <a:chOff x="2262326" y="3190007"/>
            <a:chExt cx="437856" cy="462115"/>
          </a:xfrm>
        </p:grpSpPr>
        <p:grpSp>
          <p:nvGrpSpPr>
            <p:cNvPr id="3078" name="Google Shape;3078;p43"/>
            <p:cNvGrpSpPr/>
            <p:nvPr/>
          </p:nvGrpSpPr>
          <p:grpSpPr>
            <a:xfrm>
              <a:off x="2262326" y="3190007"/>
              <a:ext cx="437856" cy="462115"/>
              <a:chOff x="5557426" y="1608482"/>
              <a:chExt cx="437856" cy="462115"/>
            </a:xfrm>
          </p:grpSpPr>
          <p:sp>
            <p:nvSpPr>
              <p:cNvPr id="3079" name="Google Shape;3079;p43"/>
              <p:cNvSpPr/>
              <p:nvPr/>
            </p:nvSpPr>
            <p:spPr>
              <a:xfrm>
                <a:off x="5877096" y="1899070"/>
                <a:ext cx="81037" cy="171527"/>
              </a:xfrm>
              <a:custGeom>
                <a:rect b="b" l="l" r="r" t="t"/>
                <a:pathLst>
                  <a:path extrusionOk="0" h="5444" w="2572">
                    <a:moveTo>
                      <a:pt x="2223" y="1"/>
                    </a:moveTo>
                    <a:lnTo>
                      <a:pt x="76" y="1679"/>
                    </a:lnTo>
                    <a:cubicBezTo>
                      <a:pt x="31" y="1710"/>
                      <a:pt x="1" y="1785"/>
                      <a:pt x="1" y="1845"/>
                    </a:cubicBezTo>
                    <a:lnTo>
                      <a:pt x="1" y="2299"/>
                    </a:lnTo>
                    <a:lnTo>
                      <a:pt x="2571" y="288"/>
                    </a:lnTo>
                    <a:lnTo>
                      <a:pt x="2223" y="1"/>
                    </a:lnTo>
                    <a:close/>
                    <a:moveTo>
                      <a:pt x="1" y="3040"/>
                    </a:moveTo>
                    <a:lnTo>
                      <a:pt x="1" y="3599"/>
                    </a:lnTo>
                    <a:cubicBezTo>
                      <a:pt x="1" y="3675"/>
                      <a:pt x="31" y="3736"/>
                      <a:pt x="76" y="3781"/>
                    </a:cubicBezTo>
                    <a:lnTo>
                      <a:pt x="2223" y="5444"/>
                    </a:lnTo>
                    <a:lnTo>
                      <a:pt x="2571" y="5187"/>
                    </a:lnTo>
                    <a:lnTo>
                      <a:pt x="1" y="3040"/>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43"/>
              <p:cNvSpPr/>
              <p:nvPr/>
            </p:nvSpPr>
            <p:spPr>
              <a:xfrm>
                <a:off x="5594100" y="1899070"/>
                <a:ext cx="81478" cy="171527"/>
              </a:xfrm>
              <a:custGeom>
                <a:rect b="b" l="l" r="r" t="t"/>
                <a:pathLst>
                  <a:path extrusionOk="0" h="5444" w="2586">
                    <a:moveTo>
                      <a:pt x="364" y="1"/>
                    </a:moveTo>
                    <a:lnTo>
                      <a:pt x="1" y="288"/>
                    </a:lnTo>
                    <a:lnTo>
                      <a:pt x="2586" y="2299"/>
                    </a:lnTo>
                    <a:lnTo>
                      <a:pt x="2586" y="1845"/>
                    </a:lnTo>
                    <a:cubicBezTo>
                      <a:pt x="2586" y="1785"/>
                      <a:pt x="2556" y="1710"/>
                      <a:pt x="2495" y="1679"/>
                    </a:cubicBezTo>
                    <a:lnTo>
                      <a:pt x="364" y="1"/>
                    </a:lnTo>
                    <a:close/>
                    <a:moveTo>
                      <a:pt x="2586" y="3040"/>
                    </a:moveTo>
                    <a:lnTo>
                      <a:pt x="1" y="5187"/>
                    </a:lnTo>
                    <a:lnTo>
                      <a:pt x="364" y="5444"/>
                    </a:lnTo>
                    <a:lnTo>
                      <a:pt x="2495" y="3781"/>
                    </a:lnTo>
                    <a:cubicBezTo>
                      <a:pt x="2556" y="3736"/>
                      <a:pt x="2586" y="3675"/>
                      <a:pt x="2586" y="3599"/>
                    </a:cubicBezTo>
                    <a:lnTo>
                      <a:pt x="2586" y="3040"/>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43"/>
              <p:cNvSpPr/>
              <p:nvPr/>
            </p:nvSpPr>
            <p:spPr>
              <a:xfrm>
                <a:off x="5869471" y="1682334"/>
                <a:ext cx="68151" cy="114372"/>
              </a:xfrm>
              <a:custGeom>
                <a:rect b="b" l="l" r="r" t="t"/>
                <a:pathLst>
                  <a:path extrusionOk="0" h="3630" w="2163">
                    <a:moveTo>
                      <a:pt x="1089" y="0"/>
                    </a:moveTo>
                    <a:lnTo>
                      <a:pt x="212" y="166"/>
                    </a:lnTo>
                    <a:cubicBezTo>
                      <a:pt x="166" y="317"/>
                      <a:pt x="136" y="468"/>
                      <a:pt x="106" y="620"/>
                    </a:cubicBezTo>
                    <a:cubicBezTo>
                      <a:pt x="31" y="998"/>
                      <a:pt x="1" y="1376"/>
                      <a:pt x="1" y="1769"/>
                    </a:cubicBezTo>
                    <a:cubicBezTo>
                      <a:pt x="1" y="2299"/>
                      <a:pt x="76" y="2843"/>
                      <a:pt x="212" y="3357"/>
                    </a:cubicBezTo>
                    <a:lnTo>
                      <a:pt x="1089" y="3629"/>
                    </a:lnTo>
                    <a:lnTo>
                      <a:pt x="1392" y="3538"/>
                    </a:lnTo>
                    <a:lnTo>
                      <a:pt x="1951" y="3357"/>
                    </a:lnTo>
                    <a:cubicBezTo>
                      <a:pt x="2102" y="2843"/>
                      <a:pt x="2162" y="2299"/>
                      <a:pt x="2162" y="1769"/>
                    </a:cubicBezTo>
                    <a:cubicBezTo>
                      <a:pt x="2162" y="1224"/>
                      <a:pt x="2102" y="696"/>
                      <a:pt x="1951" y="166"/>
                    </a:cubicBezTo>
                    <a:lnTo>
                      <a:pt x="1089" y="0"/>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43"/>
              <p:cNvSpPr/>
              <p:nvPr/>
            </p:nvSpPr>
            <p:spPr>
              <a:xfrm>
                <a:off x="5872779" y="1682334"/>
                <a:ext cx="64842" cy="111505"/>
              </a:xfrm>
              <a:custGeom>
                <a:rect b="b" l="l" r="r" t="t"/>
                <a:pathLst>
                  <a:path extrusionOk="0" h="3539" w="2058">
                    <a:moveTo>
                      <a:pt x="984" y="0"/>
                    </a:moveTo>
                    <a:lnTo>
                      <a:pt x="107" y="166"/>
                    </a:lnTo>
                    <a:cubicBezTo>
                      <a:pt x="61" y="317"/>
                      <a:pt x="31" y="468"/>
                      <a:pt x="1" y="620"/>
                    </a:cubicBezTo>
                    <a:lnTo>
                      <a:pt x="606" y="620"/>
                    </a:lnTo>
                    <a:cubicBezTo>
                      <a:pt x="757" y="620"/>
                      <a:pt x="894" y="726"/>
                      <a:pt x="908" y="877"/>
                    </a:cubicBezTo>
                    <a:cubicBezTo>
                      <a:pt x="1029" y="1708"/>
                      <a:pt x="984" y="2555"/>
                      <a:pt x="757" y="3357"/>
                    </a:cubicBezTo>
                    <a:lnTo>
                      <a:pt x="1287" y="3538"/>
                    </a:lnTo>
                    <a:lnTo>
                      <a:pt x="1846" y="3357"/>
                    </a:lnTo>
                    <a:cubicBezTo>
                      <a:pt x="1997" y="2843"/>
                      <a:pt x="2057" y="2299"/>
                      <a:pt x="2057" y="1769"/>
                    </a:cubicBezTo>
                    <a:cubicBezTo>
                      <a:pt x="2057" y="1224"/>
                      <a:pt x="1997" y="696"/>
                      <a:pt x="1846" y="166"/>
                    </a:cubicBezTo>
                    <a:lnTo>
                      <a:pt x="984" y="0"/>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43"/>
              <p:cNvSpPr/>
              <p:nvPr/>
            </p:nvSpPr>
            <p:spPr>
              <a:xfrm>
                <a:off x="5557426" y="1899070"/>
                <a:ext cx="48143" cy="171527"/>
              </a:xfrm>
              <a:custGeom>
                <a:rect b="b" l="l" r="r" t="t"/>
                <a:pathLst>
                  <a:path extrusionOk="0" h="5444" w="1528">
                    <a:moveTo>
                      <a:pt x="514" y="1"/>
                    </a:moveTo>
                    <a:cubicBezTo>
                      <a:pt x="228" y="1"/>
                      <a:pt x="0" y="228"/>
                      <a:pt x="0" y="515"/>
                    </a:cubicBezTo>
                    <a:lnTo>
                      <a:pt x="0" y="4930"/>
                    </a:lnTo>
                    <a:cubicBezTo>
                      <a:pt x="0" y="5218"/>
                      <a:pt x="228" y="5444"/>
                      <a:pt x="514" y="5444"/>
                    </a:cubicBezTo>
                    <a:lnTo>
                      <a:pt x="1528" y="5444"/>
                    </a:lnTo>
                    <a:lnTo>
                      <a:pt x="1528" y="1"/>
                    </a:ln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43"/>
              <p:cNvSpPr/>
              <p:nvPr/>
            </p:nvSpPr>
            <p:spPr>
              <a:xfrm>
                <a:off x="5575511" y="1899070"/>
                <a:ext cx="30058" cy="171527"/>
              </a:xfrm>
              <a:custGeom>
                <a:rect b="b" l="l" r="r" t="t"/>
                <a:pathLst>
                  <a:path extrusionOk="0" h="5444" w="954">
                    <a:moveTo>
                      <a:pt x="1" y="1"/>
                    </a:moveTo>
                    <a:lnTo>
                      <a:pt x="1" y="5444"/>
                    </a:lnTo>
                    <a:lnTo>
                      <a:pt x="954" y="5444"/>
                    </a:lnTo>
                    <a:lnTo>
                      <a:pt x="954" y="1"/>
                    </a:ln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43"/>
              <p:cNvSpPr/>
              <p:nvPr/>
            </p:nvSpPr>
            <p:spPr>
              <a:xfrm>
                <a:off x="5947104" y="1899070"/>
                <a:ext cx="48175" cy="171527"/>
              </a:xfrm>
              <a:custGeom>
                <a:rect b="b" l="l" r="r" t="t"/>
                <a:pathLst>
                  <a:path extrusionOk="0" h="5444" w="1529">
                    <a:moveTo>
                      <a:pt x="1" y="1"/>
                    </a:moveTo>
                    <a:lnTo>
                      <a:pt x="1" y="5444"/>
                    </a:lnTo>
                    <a:lnTo>
                      <a:pt x="999" y="5444"/>
                    </a:lnTo>
                    <a:cubicBezTo>
                      <a:pt x="1287" y="5444"/>
                      <a:pt x="1529" y="5218"/>
                      <a:pt x="1529" y="4930"/>
                    </a:cubicBezTo>
                    <a:lnTo>
                      <a:pt x="1529" y="515"/>
                    </a:lnTo>
                    <a:cubicBezTo>
                      <a:pt x="1529" y="228"/>
                      <a:pt x="1287" y="1"/>
                      <a:pt x="999"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43"/>
              <p:cNvSpPr/>
              <p:nvPr/>
            </p:nvSpPr>
            <p:spPr>
              <a:xfrm>
                <a:off x="5949026" y="1899070"/>
                <a:ext cx="46253" cy="171527"/>
              </a:xfrm>
              <a:custGeom>
                <a:rect b="b" l="l" r="r" t="t"/>
                <a:pathLst>
                  <a:path extrusionOk="0" h="5444" w="1468">
                    <a:moveTo>
                      <a:pt x="0" y="1"/>
                    </a:moveTo>
                    <a:cubicBezTo>
                      <a:pt x="288" y="1"/>
                      <a:pt x="514" y="228"/>
                      <a:pt x="514" y="515"/>
                    </a:cubicBezTo>
                    <a:lnTo>
                      <a:pt x="514" y="4930"/>
                    </a:lnTo>
                    <a:cubicBezTo>
                      <a:pt x="514" y="5218"/>
                      <a:pt x="288" y="5444"/>
                      <a:pt x="0" y="5444"/>
                    </a:cubicBezTo>
                    <a:lnTo>
                      <a:pt x="938" y="5444"/>
                    </a:lnTo>
                    <a:cubicBezTo>
                      <a:pt x="1226" y="5444"/>
                      <a:pt x="1468" y="5218"/>
                      <a:pt x="1468" y="4930"/>
                    </a:cubicBezTo>
                    <a:lnTo>
                      <a:pt x="1468" y="515"/>
                    </a:lnTo>
                    <a:cubicBezTo>
                      <a:pt x="1468" y="228"/>
                      <a:pt x="1226" y="1"/>
                      <a:pt x="938"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43"/>
              <p:cNvSpPr/>
              <p:nvPr/>
            </p:nvSpPr>
            <p:spPr>
              <a:xfrm>
                <a:off x="5672710" y="1951970"/>
                <a:ext cx="206784" cy="66229"/>
              </a:xfrm>
              <a:custGeom>
                <a:rect b="b" l="l" r="r" t="t"/>
                <a:pathLst>
                  <a:path extrusionOk="0" h="2102" w="6563">
                    <a:moveTo>
                      <a:pt x="0" y="0"/>
                    </a:moveTo>
                    <a:lnTo>
                      <a:pt x="0" y="2102"/>
                    </a:lnTo>
                    <a:lnTo>
                      <a:pt x="6563" y="2102"/>
                    </a:lnTo>
                    <a:lnTo>
                      <a:pt x="6563" y="0"/>
                    </a:ln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8" name="Google Shape;3088;p43"/>
              <p:cNvSpPr/>
              <p:nvPr/>
            </p:nvSpPr>
            <p:spPr>
              <a:xfrm>
                <a:off x="5822778" y="1951970"/>
                <a:ext cx="56714" cy="66229"/>
              </a:xfrm>
              <a:custGeom>
                <a:rect b="b" l="l" r="r" t="t"/>
                <a:pathLst>
                  <a:path extrusionOk="0" h="2102" w="1800">
                    <a:moveTo>
                      <a:pt x="1" y="0"/>
                    </a:moveTo>
                    <a:lnTo>
                      <a:pt x="1" y="2102"/>
                    </a:lnTo>
                    <a:lnTo>
                      <a:pt x="1800" y="2102"/>
                    </a:lnTo>
                    <a:lnTo>
                      <a:pt x="1800" y="0"/>
                    </a:ln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9" name="Google Shape;3089;p43"/>
              <p:cNvSpPr/>
              <p:nvPr/>
            </p:nvSpPr>
            <p:spPr>
              <a:xfrm>
                <a:off x="5811813" y="1608482"/>
                <a:ext cx="183468" cy="79115"/>
              </a:xfrm>
              <a:custGeom>
                <a:rect b="b" l="l" r="r" t="t"/>
                <a:pathLst>
                  <a:path extrusionOk="0" h="2511" w="5823">
                    <a:moveTo>
                      <a:pt x="636" y="0"/>
                    </a:moveTo>
                    <a:cubicBezTo>
                      <a:pt x="288" y="0"/>
                      <a:pt x="0" y="288"/>
                      <a:pt x="0" y="635"/>
                    </a:cubicBezTo>
                    <a:lnTo>
                      <a:pt x="0" y="1875"/>
                    </a:lnTo>
                    <a:cubicBezTo>
                      <a:pt x="0" y="2238"/>
                      <a:pt x="288" y="2510"/>
                      <a:pt x="636" y="2510"/>
                    </a:cubicBezTo>
                    <a:lnTo>
                      <a:pt x="5187" y="2510"/>
                    </a:lnTo>
                    <a:cubicBezTo>
                      <a:pt x="5535" y="2510"/>
                      <a:pt x="5823" y="2238"/>
                      <a:pt x="5823" y="1875"/>
                    </a:cubicBezTo>
                    <a:lnTo>
                      <a:pt x="5823" y="635"/>
                    </a:lnTo>
                    <a:cubicBezTo>
                      <a:pt x="5823" y="288"/>
                      <a:pt x="5535" y="0"/>
                      <a:pt x="5187"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0" name="Google Shape;3090;p43"/>
              <p:cNvSpPr/>
              <p:nvPr/>
            </p:nvSpPr>
            <p:spPr>
              <a:xfrm>
                <a:off x="5940929" y="1608482"/>
                <a:ext cx="54350" cy="79115"/>
              </a:xfrm>
              <a:custGeom>
                <a:rect b="b" l="l" r="r" t="t"/>
                <a:pathLst>
                  <a:path extrusionOk="0" h="2511" w="1725">
                    <a:moveTo>
                      <a:pt x="1" y="0"/>
                    </a:moveTo>
                    <a:cubicBezTo>
                      <a:pt x="348" y="0"/>
                      <a:pt x="636" y="288"/>
                      <a:pt x="636" y="635"/>
                    </a:cubicBezTo>
                    <a:lnTo>
                      <a:pt x="636" y="1875"/>
                    </a:lnTo>
                    <a:cubicBezTo>
                      <a:pt x="636" y="2238"/>
                      <a:pt x="348" y="2510"/>
                      <a:pt x="1" y="2510"/>
                    </a:cubicBezTo>
                    <a:lnTo>
                      <a:pt x="1089" y="2510"/>
                    </a:lnTo>
                    <a:cubicBezTo>
                      <a:pt x="1437" y="2510"/>
                      <a:pt x="1725" y="2238"/>
                      <a:pt x="1725" y="1875"/>
                    </a:cubicBezTo>
                    <a:lnTo>
                      <a:pt x="1725" y="635"/>
                    </a:lnTo>
                    <a:cubicBezTo>
                      <a:pt x="1725" y="288"/>
                      <a:pt x="1437" y="0"/>
                      <a:pt x="1089"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1" name="Google Shape;3091;p43"/>
              <p:cNvSpPr/>
              <p:nvPr/>
            </p:nvSpPr>
            <p:spPr>
              <a:xfrm>
                <a:off x="5811813" y="1788103"/>
                <a:ext cx="183468" cy="79556"/>
              </a:xfrm>
              <a:custGeom>
                <a:rect b="b" l="l" r="r" t="t"/>
                <a:pathLst>
                  <a:path extrusionOk="0" h="2525" w="5823">
                    <a:moveTo>
                      <a:pt x="636" y="0"/>
                    </a:moveTo>
                    <a:cubicBezTo>
                      <a:pt x="288" y="0"/>
                      <a:pt x="0" y="287"/>
                      <a:pt x="0" y="635"/>
                    </a:cubicBezTo>
                    <a:lnTo>
                      <a:pt x="0" y="1890"/>
                    </a:lnTo>
                    <a:cubicBezTo>
                      <a:pt x="0" y="2238"/>
                      <a:pt x="288" y="2525"/>
                      <a:pt x="636" y="2525"/>
                    </a:cubicBezTo>
                    <a:lnTo>
                      <a:pt x="5187" y="2525"/>
                    </a:lnTo>
                    <a:cubicBezTo>
                      <a:pt x="5535" y="2525"/>
                      <a:pt x="5823" y="2238"/>
                      <a:pt x="5823" y="1890"/>
                    </a:cubicBezTo>
                    <a:lnTo>
                      <a:pt x="5823" y="635"/>
                    </a:lnTo>
                    <a:cubicBezTo>
                      <a:pt x="5823" y="287"/>
                      <a:pt x="5535" y="0"/>
                      <a:pt x="5187"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43"/>
              <p:cNvSpPr/>
              <p:nvPr/>
            </p:nvSpPr>
            <p:spPr>
              <a:xfrm>
                <a:off x="5940929" y="1788103"/>
                <a:ext cx="54350" cy="79556"/>
              </a:xfrm>
              <a:custGeom>
                <a:rect b="b" l="l" r="r" t="t"/>
                <a:pathLst>
                  <a:path extrusionOk="0" h="2525" w="1725">
                    <a:moveTo>
                      <a:pt x="1" y="0"/>
                    </a:moveTo>
                    <a:cubicBezTo>
                      <a:pt x="348" y="0"/>
                      <a:pt x="636" y="287"/>
                      <a:pt x="636" y="635"/>
                    </a:cubicBezTo>
                    <a:lnTo>
                      <a:pt x="636" y="1890"/>
                    </a:lnTo>
                    <a:cubicBezTo>
                      <a:pt x="636" y="2238"/>
                      <a:pt x="348" y="2525"/>
                      <a:pt x="1" y="2525"/>
                    </a:cubicBezTo>
                    <a:lnTo>
                      <a:pt x="1089" y="2525"/>
                    </a:lnTo>
                    <a:cubicBezTo>
                      <a:pt x="1437" y="2525"/>
                      <a:pt x="1725" y="2238"/>
                      <a:pt x="1725" y="1890"/>
                    </a:cubicBezTo>
                    <a:lnTo>
                      <a:pt x="1725" y="635"/>
                    </a:lnTo>
                    <a:cubicBezTo>
                      <a:pt x="1725" y="287"/>
                      <a:pt x="1437" y="0"/>
                      <a:pt x="1089"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3" name="Google Shape;3093;p43"/>
              <p:cNvSpPr/>
              <p:nvPr/>
            </p:nvSpPr>
            <p:spPr>
              <a:xfrm>
                <a:off x="5701791" y="1951970"/>
                <a:ext cx="13832" cy="66229"/>
              </a:xfrm>
              <a:custGeom>
                <a:rect b="b" l="l" r="r" t="t"/>
                <a:pathLst>
                  <a:path extrusionOk="0" h="2102" w="439">
                    <a:moveTo>
                      <a:pt x="0" y="0"/>
                    </a:moveTo>
                    <a:lnTo>
                      <a:pt x="0" y="2102"/>
                    </a:lnTo>
                    <a:lnTo>
                      <a:pt x="438" y="2102"/>
                    </a:lnTo>
                    <a:lnTo>
                      <a:pt x="438" y="0"/>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43"/>
              <p:cNvSpPr/>
              <p:nvPr/>
            </p:nvSpPr>
            <p:spPr>
              <a:xfrm>
                <a:off x="5735598" y="1951970"/>
                <a:ext cx="13863" cy="66229"/>
              </a:xfrm>
              <a:custGeom>
                <a:rect b="b" l="l" r="r" t="t"/>
                <a:pathLst>
                  <a:path extrusionOk="0" h="2102" w="440">
                    <a:moveTo>
                      <a:pt x="0" y="0"/>
                    </a:moveTo>
                    <a:lnTo>
                      <a:pt x="0" y="2102"/>
                    </a:lnTo>
                    <a:lnTo>
                      <a:pt x="439" y="2102"/>
                    </a:lnTo>
                    <a:lnTo>
                      <a:pt x="439" y="0"/>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5" name="Google Shape;3095;p43"/>
              <p:cNvSpPr/>
              <p:nvPr/>
            </p:nvSpPr>
            <p:spPr>
              <a:xfrm>
                <a:off x="5769437" y="1951970"/>
                <a:ext cx="13832" cy="66229"/>
              </a:xfrm>
              <a:custGeom>
                <a:rect b="b" l="l" r="r" t="t"/>
                <a:pathLst>
                  <a:path extrusionOk="0" h="2102" w="439">
                    <a:moveTo>
                      <a:pt x="0" y="0"/>
                    </a:moveTo>
                    <a:lnTo>
                      <a:pt x="0" y="2102"/>
                    </a:lnTo>
                    <a:lnTo>
                      <a:pt x="438" y="2102"/>
                    </a:lnTo>
                    <a:lnTo>
                      <a:pt x="438" y="0"/>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43"/>
              <p:cNvSpPr/>
              <p:nvPr/>
            </p:nvSpPr>
            <p:spPr>
              <a:xfrm>
                <a:off x="5802771" y="1951970"/>
                <a:ext cx="14336" cy="66229"/>
              </a:xfrm>
              <a:custGeom>
                <a:rect b="b" l="l" r="r" t="t"/>
                <a:pathLst>
                  <a:path extrusionOk="0" h="2102" w="455">
                    <a:moveTo>
                      <a:pt x="1" y="0"/>
                    </a:moveTo>
                    <a:lnTo>
                      <a:pt x="1" y="2102"/>
                    </a:lnTo>
                    <a:lnTo>
                      <a:pt x="454" y="2102"/>
                    </a:lnTo>
                    <a:lnTo>
                      <a:pt x="454" y="0"/>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43"/>
              <p:cNvSpPr/>
              <p:nvPr/>
            </p:nvSpPr>
            <p:spPr>
              <a:xfrm>
                <a:off x="5836578" y="1951970"/>
                <a:ext cx="13863" cy="66229"/>
              </a:xfrm>
              <a:custGeom>
                <a:rect b="b" l="l" r="r" t="t"/>
                <a:pathLst>
                  <a:path extrusionOk="0" h="2102" w="440">
                    <a:moveTo>
                      <a:pt x="1" y="0"/>
                    </a:moveTo>
                    <a:lnTo>
                      <a:pt x="1" y="2102"/>
                    </a:lnTo>
                    <a:lnTo>
                      <a:pt x="440" y="2102"/>
                    </a:lnTo>
                    <a:lnTo>
                      <a:pt x="440" y="0"/>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43"/>
              <p:cNvSpPr/>
              <p:nvPr/>
            </p:nvSpPr>
            <p:spPr>
              <a:xfrm>
                <a:off x="5557899" y="1608482"/>
                <a:ext cx="193456" cy="193425"/>
              </a:xfrm>
              <a:custGeom>
                <a:rect b="b" l="l" r="r" t="t"/>
                <a:pathLst>
                  <a:path extrusionOk="0" h="6139" w="6140">
                    <a:moveTo>
                      <a:pt x="3070" y="0"/>
                    </a:moveTo>
                    <a:cubicBezTo>
                      <a:pt x="1376" y="0"/>
                      <a:pt x="1" y="1377"/>
                      <a:pt x="1" y="3070"/>
                    </a:cubicBezTo>
                    <a:cubicBezTo>
                      <a:pt x="1" y="4764"/>
                      <a:pt x="1376" y="6139"/>
                      <a:pt x="3070" y="6139"/>
                    </a:cubicBezTo>
                    <a:cubicBezTo>
                      <a:pt x="4763" y="6139"/>
                      <a:pt x="6140" y="4764"/>
                      <a:pt x="6140" y="3070"/>
                    </a:cubicBezTo>
                    <a:cubicBezTo>
                      <a:pt x="6140" y="1377"/>
                      <a:pt x="4763" y="0"/>
                      <a:pt x="3070" y="0"/>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9" name="Google Shape;3099;p43"/>
            <p:cNvGrpSpPr/>
            <p:nvPr/>
          </p:nvGrpSpPr>
          <p:grpSpPr>
            <a:xfrm>
              <a:off x="2326625" y="3257350"/>
              <a:ext cx="66900" cy="58500"/>
              <a:chOff x="2326625" y="3257350"/>
              <a:chExt cx="66900" cy="58500"/>
            </a:xfrm>
          </p:grpSpPr>
          <p:cxnSp>
            <p:nvCxnSpPr>
              <p:cNvPr id="3100" name="Google Shape;3100;p43"/>
              <p:cNvCxnSpPr/>
              <p:nvPr/>
            </p:nvCxnSpPr>
            <p:spPr>
              <a:xfrm>
                <a:off x="2326625" y="3257350"/>
                <a:ext cx="66900" cy="58500"/>
              </a:xfrm>
              <a:prstGeom prst="straightConnector1">
                <a:avLst/>
              </a:prstGeom>
              <a:noFill/>
              <a:ln cap="rnd" cmpd="sng" w="9525">
                <a:solidFill>
                  <a:schemeClr val="dk1"/>
                </a:solidFill>
                <a:prstDash val="solid"/>
                <a:round/>
                <a:headEnd len="med" w="med" type="none"/>
                <a:tailEnd len="med" w="med" type="none"/>
              </a:ln>
            </p:spPr>
          </p:cxnSp>
          <p:cxnSp>
            <p:nvCxnSpPr>
              <p:cNvPr id="3101" name="Google Shape;3101;p43"/>
              <p:cNvCxnSpPr/>
              <p:nvPr/>
            </p:nvCxnSpPr>
            <p:spPr>
              <a:xfrm flipH="1">
                <a:off x="2326625" y="3257350"/>
                <a:ext cx="66900" cy="58500"/>
              </a:xfrm>
              <a:prstGeom prst="straightConnector1">
                <a:avLst/>
              </a:prstGeom>
              <a:noFill/>
              <a:ln cap="rnd" cmpd="sng" w="9525">
                <a:solidFill>
                  <a:schemeClr val="dk1"/>
                </a:solidFill>
                <a:prstDash val="solid"/>
                <a:round/>
                <a:headEnd len="med" w="med" type="none"/>
                <a:tailEnd len="med" w="med" type="none"/>
              </a:ln>
            </p:spPr>
          </p:cxnSp>
        </p:grpSp>
      </p:grpSp>
      <p:sp>
        <p:nvSpPr>
          <p:cNvPr id="3102" name="Google Shape;3102;p43"/>
          <p:cNvSpPr txBox="1"/>
          <p:nvPr/>
        </p:nvSpPr>
        <p:spPr>
          <a:xfrm>
            <a:off x="5819450" y="1849450"/>
            <a:ext cx="2465100" cy="486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dk2"/>
                </a:solidFill>
                <a:latin typeface="Bungee"/>
                <a:ea typeface="Bungee"/>
                <a:cs typeface="Bungee"/>
                <a:sym typeface="Bungee"/>
              </a:rPr>
              <a:t>OBESITY</a:t>
            </a:r>
            <a:endParaRPr sz="2500">
              <a:solidFill>
                <a:schemeClr val="dk2"/>
              </a:solidFill>
              <a:latin typeface="Bungee"/>
              <a:ea typeface="Bungee"/>
              <a:cs typeface="Bungee"/>
              <a:sym typeface="Bungee"/>
            </a:endParaRPr>
          </a:p>
        </p:txBody>
      </p:sp>
      <p:sp>
        <p:nvSpPr>
          <p:cNvPr id="3103" name="Google Shape;3103;p43"/>
          <p:cNvSpPr txBox="1"/>
          <p:nvPr/>
        </p:nvSpPr>
        <p:spPr>
          <a:xfrm>
            <a:off x="1965400" y="2175563"/>
            <a:ext cx="2465100" cy="66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chemeClr val="dk1"/>
                </a:solidFill>
                <a:latin typeface="Cairo"/>
                <a:ea typeface="Cairo"/>
                <a:cs typeface="Cairo"/>
                <a:sym typeface="Cairo"/>
              </a:rPr>
              <a:t>Mercury is the smallest planet of them all</a:t>
            </a:r>
            <a:endParaRPr sz="1600">
              <a:solidFill>
                <a:schemeClr val="dk1"/>
              </a:solidFill>
              <a:latin typeface="Cairo"/>
              <a:ea typeface="Cairo"/>
              <a:cs typeface="Cairo"/>
              <a:sym typeface="Cairo"/>
            </a:endParaRPr>
          </a:p>
        </p:txBody>
      </p:sp>
      <p:sp>
        <p:nvSpPr>
          <p:cNvPr id="3104" name="Google Shape;3104;p43"/>
          <p:cNvSpPr txBox="1"/>
          <p:nvPr/>
        </p:nvSpPr>
        <p:spPr>
          <a:xfrm>
            <a:off x="5819450" y="2175538"/>
            <a:ext cx="2465100" cy="66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chemeClr val="dk1"/>
                </a:solidFill>
                <a:latin typeface="Cairo"/>
                <a:ea typeface="Cairo"/>
                <a:cs typeface="Cairo"/>
                <a:sym typeface="Cairo"/>
              </a:rPr>
              <a:t>Jupiter is the biggest planet of </a:t>
            </a:r>
            <a:r>
              <a:rPr lang="en" sz="1600">
                <a:solidFill>
                  <a:schemeClr val="dk1"/>
                </a:solidFill>
                <a:latin typeface="Cairo"/>
                <a:ea typeface="Cairo"/>
                <a:cs typeface="Cairo"/>
                <a:sym typeface="Cairo"/>
              </a:rPr>
              <a:t>them all</a:t>
            </a:r>
            <a:endParaRPr sz="1600">
              <a:solidFill>
                <a:schemeClr val="dk1"/>
              </a:solidFill>
              <a:latin typeface="Cairo"/>
              <a:ea typeface="Cairo"/>
              <a:cs typeface="Cairo"/>
              <a:sym typeface="Cairo"/>
            </a:endParaRPr>
          </a:p>
        </p:txBody>
      </p:sp>
      <p:sp>
        <p:nvSpPr>
          <p:cNvPr id="3105" name="Google Shape;3105;p43"/>
          <p:cNvSpPr txBox="1"/>
          <p:nvPr/>
        </p:nvSpPr>
        <p:spPr>
          <a:xfrm>
            <a:off x="1965400" y="3279731"/>
            <a:ext cx="2465100" cy="486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dk2"/>
                </a:solidFill>
                <a:latin typeface="Bungee"/>
                <a:ea typeface="Bungee"/>
                <a:cs typeface="Bungee"/>
                <a:sym typeface="Bungee"/>
              </a:rPr>
              <a:t>inactivity</a:t>
            </a:r>
            <a:endParaRPr sz="2500">
              <a:solidFill>
                <a:schemeClr val="dk2"/>
              </a:solidFill>
              <a:latin typeface="Bungee"/>
              <a:ea typeface="Bungee"/>
              <a:cs typeface="Bungee"/>
              <a:sym typeface="Bungee"/>
            </a:endParaRPr>
          </a:p>
        </p:txBody>
      </p:sp>
      <p:sp>
        <p:nvSpPr>
          <p:cNvPr id="3106" name="Google Shape;3106;p43"/>
          <p:cNvSpPr txBox="1"/>
          <p:nvPr/>
        </p:nvSpPr>
        <p:spPr>
          <a:xfrm>
            <a:off x="1965400" y="3605400"/>
            <a:ext cx="2465100" cy="66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chemeClr val="dk1"/>
                </a:solidFill>
                <a:latin typeface="Cairo"/>
                <a:ea typeface="Cairo"/>
                <a:cs typeface="Cairo"/>
                <a:sym typeface="Cairo"/>
              </a:rPr>
              <a:t>Saturn is a gas giant and has several rings</a:t>
            </a:r>
            <a:endParaRPr sz="1600">
              <a:solidFill>
                <a:schemeClr val="dk1"/>
              </a:solidFill>
              <a:latin typeface="Cairo"/>
              <a:ea typeface="Cairo"/>
              <a:cs typeface="Cairo"/>
              <a:sym typeface="Cairo"/>
            </a:endParaRPr>
          </a:p>
        </p:txBody>
      </p:sp>
      <p:sp>
        <p:nvSpPr>
          <p:cNvPr id="3107" name="Google Shape;3107;p43"/>
          <p:cNvSpPr txBox="1"/>
          <p:nvPr/>
        </p:nvSpPr>
        <p:spPr>
          <a:xfrm>
            <a:off x="5819450" y="3605378"/>
            <a:ext cx="2465100" cy="66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chemeClr val="dk1"/>
                </a:solidFill>
                <a:latin typeface="Cairo"/>
                <a:ea typeface="Cairo"/>
                <a:cs typeface="Cairo"/>
                <a:sym typeface="Cairo"/>
              </a:rPr>
              <a:t>Despite being red, Mars is a cold planet</a:t>
            </a:r>
            <a:endParaRPr sz="1600">
              <a:solidFill>
                <a:schemeClr val="dk1"/>
              </a:solidFill>
              <a:latin typeface="Cairo"/>
              <a:ea typeface="Cairo"/>
              <a:cs typeface="Cairo"/>
              <a:sym typeface="Cairo"/>
            </a:endParaRPr>
          </a:p>
        </p:txBody>
      </p:sp>
      <p:sp>
        <p:nvSpPr>
          <p:cNvPr id="3108" name="Google Shape;3108;p43"/>
          <p:cNvSpPr txBox="1"/>
          <p:nvPr/>
        </p:nvSpPr>
        <p:spPr>
          <a:xfrm>
            <a:off x="1965400" y="1849450"/>
            <a:ext cx="2465100" cy="486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dk2"/>
                </a:solidFill>
                <a:latin typeface="Bungee"/>
                <a:ea typeface="Bungee"/>
                <a:cs typeface="Bungee"/>
                <a:sym typeface="Bungee"/>
              </a:rPr>
              <a:t>bad diet</a:t>
            </a:r>
            <a:endParaRPr sz="2500">
              <a:solidFill>
                <a:schemeClr val="dk2"/>
              </a:solidFill>
              <a:latin typeface="Bungee"/>
              <a:ea typeface="Bungee"/>
              <a:cs typeface="Bungee"/>
              <a:sym typeface="Bungee"/>
            </a:endParaRPr>
          </a:p>
        </p:txBody>
      </p:sp>
      <p:sp>
        <p:nvSpPr>
          <p:cNvPr id="3109" name="Google Shape;3109;p43"/>
          <p:cNvSpPr txBox="1"/>
          <p:nvPr/>
        </p:nvSpPr>
        <p:spPr>
          <a:xfrm>
            <a:off x="5819546" y="3279722"/>
            <a:ext cx="2465100" cy="486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dk2"/>
                </a:solidFill>
                <a:latin typeface="Bungee"/>
                <a:ea typeface="Bungee"/>
                <a:cs typeface="Bungee"/>
                <a:sym typeface="Bungee"/>
              </a:rPr>
              <a:t>OVERWEIGHT</a:t>
            </a:r>
            <a:endParaRPr sz="2500">
              <a:solidFill>
                <a:schemeClr val="dk2"/>
              </a:solidFill>
              <a:latin typeface="Bungee"/>
              <a:ea typeface="Bungee"/>
              <a:cs typeface="Bungee"/>
              <a:sym typeface="Bungee"/>
            </a:endParaRPr>
          </a:p>
        </p:txBody>
      </p:sp>
      <p:sp>
        <p:nvSpPr>
          <p:cNvPr id="3110" name="Google Shape;3110;p43"/>
          <p:cNvSpPr txBox="1"/>
          <p:nvPr/>
        </p:nvSpPr>
        <p:spPr>
          <a:xfrm>
            <a:off x="4762800" y="2787075"/>
            <a:ext cx="908700" cy="38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800">
                <a:solidFill>
                  <a:schemeClr val="dk1"/>
                </a:solidFill>
                <a:latin typeface="Bungee"/>
                <a:ea typeface="Bungee"/>
                <a:cs typeface="Bungee"/>
                <a:sym typeface="Bungee"/>
              </a:rPr>
              <a:t>60%</a:t>
            </a:r>
            <a:endParaRPr sz="1800">
              <a:solidFill>
                <a:schemeClr val="dk1"/>
              </a:solidFill>
              <a:latin typeface="Bungee"/>
              <a:ea typeface="Bungee"/>
              <a:cs typeface="Bungee"/>
              <a:sym typeface="Bungee"/>
            </a:endParaRPr>
          </a:p>
        </p:txBody>
      </p:sp>
      <p:sp>
        <p:nvSpPr>
          <p:cNvPr id="3111" name="Google Shape;3111;p43"/>
          <p:cNvSpPr txBox="1"/>
          <p:nvPr/>
        </p:nvSpPr>
        <p:spPr>
          <a:xfrm>
            <a:off x="908750" y="4217402"/>
            <a:ext cx="908700" cy="38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800">
                <a:solidFill>
                  <a:schemeClr val="dk1"/>
                </a:solidFill>
                <a:latin typeface="Bungee"/>
                <a:ea typeface="Bungee"/>
                <a:cs typeface="Bungee"/>
                <a:sym typeface="Bungee"/>
              </a:rPr>
              <a:t>50%</a:t>
            </a:r>
            <a:endParaRPr sz="1800">
              <a:solidFill>
                <a:schemeClr val="dk1"/>
              </a:solidFill>
              <a:latin typeface="Bungee"/>
              <a:ea typeface="Bungee"/>
              <a:cs typeface="Bungee"/>
              <a:sym typeface="Bungee"/>
            </a:endParaRPr>
          </a:p>
        </p:txBody>
      </p:sp>
      <p:sp>
        <p:nvSpPr>
          <p:cNvPr id="3112" name="Google Shape;3112;p43"/>
          <p:cNvSpPr txBox="1"/>
          <p:nvPr/>
        </p:nvSpPr>
        <p:spPr>
          <a:xfrm>
            <a:off x="908750" y="2787075"/>
            <a:ext cx="908700" cy="38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800">
                <a:solidFill>
                  <a:schemeClr val="dk1"/>
                </a:solidFill>
                <a:latin typeface="Bungee"/>
                <a:ea typeface="Bungee"/>
                <a:cs typeface="Bungee"/>
                <a:sym typeface="Bungee"/>
              </a:rPr>
              <a:t>75%</a:t>
            </a:r>
            <a:endParaRPr sz="1800">
              <a:solidFill>
                <a:schemeClr val="dk1"/>
              </a:solidFill>
              <a:latin typeface="Bungee"/>
              <a:ea typeface="Bungee"/>
              <a:cs typeface="Bungee"/>
              <a:sym typeface="Bungee"/>
            </a:endParaRPr>
          </a:p>
        </p:txBody>
      </p:sp>
      <p:sp>
        <p:nvSpPr>
          <p:cNvPr id="3113" name="Google Shape;3113;p43"/>
          <p:cNvSpPr txBox="1"/>
          <p:nvPr/>
        </p:nvSpPr>
        <p:spPr>
          <a:xfrm>
            <a:off x="4762827" y="4217400"/>
            <a:ext cx="908700" cy="38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800">
                <a:solidFill>
                  <a:schemeClr val="dk1"/>
                </a:solidFill>
                <a:latin typeface="Bungee"/>
                <a:ea typeface="Bungee"/>
                <a:cs typeface="Bungee"/>
                <a:sym typeface="Bungee"/>
              </a:rPr>
              <a:t>25%</a:t>
            </a:r>
            <a:endParaRPr sz="1800">
              <a:solidFill>
                <a:schemeClr val="dk1"/>
              </a:solidFill>
              <a:latin typeface="Bungee"/>
              <a:ea typeface="Bungee"/>
              <a:cs typeface="Bungee"/>
              <a:sym typeface="Bunge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7" name="Shape 3117"/>
        <p:cNvGrpSpPr/>
        <p:nvPr/>
      </p:nvGrpSpPr>
      <p:grpSpPr>
        <a:xfrm>
          <a:off x="0" y="0"/>
          <a:ext cx="0" cy="0"/>
          <a:chOff x="0" y="0"/>
          <a:chExt cx="0" cy="0"/>
        </a:xfrm>
      </p:grpSpPr>
      <p:cxnSp>
        <p:nvCxnSpPr>
          <p:cNvPr id="3118" name="Google Shape;3118;p44"/>
          <p:cNvCxnSpPr/>
          <p:nvPr/>
        </p:nvCxnSpPr>
        <p:spPr>
          <a:xfrm>
            <a:off x="707250" y="2056500"/>
            <a:ext cx="7711800" cy="0"/>
          </a:xfrm>
          <a:prstGeom prst="straightConnector1">
            <a:avLst/>
          </a:prstGeom>
          <a:noFill/>
          <a:ln cap="flat" cmpd="sng" w="19050">
            <a:solidFill>
              <a:schemeClr val="accent1"/>
            </a:solidFill>
            <a:prstDash val="solid"/>
            <a:round/>
            <a:headEnd len="med" w="med" type="none"/>
            <a:tailEnd len="med" w="med" type="none"/>
          </a:ln>
        </p:spPr>
      </p:cxnSp>
      <p:cxnSp>
        <p:nvCxnSpPr>
          <p:cNvPr id="3119" name="Google Shape;3119;p44"/>
          <p:cNvCxnSpPr/>
          <p:nvPr/>
        </p:nvCxnSpPr>
        <p:spPr>
          <a:xfrm>
            <a:off x="707250" y="3457450"/>
            <a:ext cx="7711800" cy="0"/>
          </a:xfrm>
          <a:prstGeom prst="straightConnector1">
            <a:avLst/>
          </a:prstGeom>
          <a:noFill/>
          <a:ln cap="flat" cmpd="sng" w="19050">
            <a:solidFill>
              <a:schemeClr val="accent1"/>
            </a:solidFill>
            <a:prstDash val="solid"/>
            <a:round/>
            <a:headEnd len="med" w="med" type="none"/>
            <a:tailEnd len="med" w="med" type="none"/>
          </a:ln>
        </p:spPr>
      </p:cxnSp>
      <p:sp>
        <p:nvSpPr>
          <p:cNvPr id="3120" name="Google Shape;3120;p44"/>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World Diabetes Day </a:t>
            </a:r>
            <a:r>
              <a:rPr lang="en">
                <a:solidFill>
                  <a:schemeClr val="dk2"/>
                </a:solidFill>
              </a:rPr>
              <a:t>Infographics</a:t>
            </a:r>
            <a:endParaRPr/>
          </a:p>
        </p:txBody>
      </p:sp>
      <p:grpSp>
        <p:nvGrpSpPr>
          <p:cNvPr id="3121" name="Google Shape;3121;p44"/>
          <p:cNvGrpSpPr/>
          <p:nvPr/>
        </p:nvGrpSpPr>
        <p:grpSpPr>
          <a:xfrm>
            <a:off x="3915221" y="1379924"/>
            <a:ext cx="1357711" cy="3188943"/>
            <a:chOff x="3903196" y="1379924"/>
            <a:chExt cx="1357711" cy="3188943"/>
          </a:xfrm>
        </p:grpSpPr>
        <p:sp>
          <p:nvSpPr>
            <p:cNvPr id="3122" name="Google Shape;3122;p44"/>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44"/>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44"/>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44"/>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44"/>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44"/>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44"/>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44"/>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44"/>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44"/>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44"/>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44"/>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44"/>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44"/>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44"/>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44"/>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44"/>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44"/>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44"/>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44"/>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44"/>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44"/>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44"/>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44"/>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44"/>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44"/>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rgbClr val="FE5145">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44"/>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44"/>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44"/>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44"/>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44"/>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44"/>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54" name="Google Shape;3154;p44"/>
          <p:cNvSpPr txBox="1"/>
          <p:nvPr/>
        </p:nvSpPr>
        <p:spPr>
          <a:xfrm>
            <a:off x="720000" y="1329075"/>
            <a:ext cx="3276300" cy="486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8CD8E1"/>
                </a:solidFill>
                <a:latin typeface="Bungee"/>
                <a:ea typeface="Bungee"/>
                <a:cs typeface="Bungee"/>
                <a:sym typeface="Bungee"/>
              </a:rPr>
              <a:t>TYPE 1 DIABETES</a:t>
            </a:r>
            <a:endParaRPr sz="2500">
              <a:solidFill>
                <a:srgbClr val="8CD8E1"/>
              </a:solidFill>
              <a:latin typeface="Bungee"/>
              <a:ea typeface="Bungee"/>
              <a:cs typeface="Bungee"/>
              <a:sym typeface="Bungee"/>
            </a:endParaRPr>
          </a:p>
        </p:txBody>
      </p:sp>
      <p:sp>
        <p:nvSpPr>
          <p:cNvPr id="3155" name="Google Shape;3155;p44"/>
          <p:cNvSpPr txBox="1"/>
          <p:nvPr/>
        </p:nvSpPr>
        <p:spPr>
          <a:xfrm>
            <a:off x="5147700" y="1329075"/>
            <a:ext cx="3276300" cy="4869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None/>
            </a:pPr>
            <a:r>
              <a:rPr lang="en" sz="2500">
                <a:solidFill>
                  <a:srgbClr val="8CD8E1"/>
                </a:solidFill>
                <a:latin typeface="Bungee"/>
                <a:ea typeface="Bungee"/>
                <a:cs typeface="Bungee"/>
                <a:sym typeface="Bungee"/>
              </a:rPr>
              <a:t>TYPE 2 DIABETES</a:t>
            </a:r>
            <a:endParaRPr sz="2500">
              <a:solidFill>
                <a:srgbClr val="8CD8E1"/>
              </a:solidFill>
              <a:latin typeface="Bungee"/>
              <a:ea typeface="Bungee"/>
              <a:cs typeface="Bungee"/>
              <a:sym typeface="Bungee"/>
            </a:endParaRPr>
          </a:p>
        </p:txBody>
      </p:sp>
      <p:sp>
        <p:nvSpPr>
          <p:cNvPr id="3156" name="Google Shape;3156;p44"/>
          <p:cNvSpPr txBox="1"/>
          <p:nvPr/>
        </p:nvSpPr>
        <p:spPr>
          <a:xfrm>
            <a:off x="720000" y="1641869"/>
            <a:ext cx="2465100" cy="33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F6EFE4"/>
                </a:solidFill>
                <a:latin typeface="Cairo"/>
                <a:ea typeface="Cairo"/>
                <a:cs typeface="Cairo"/>
                <a:sym typeface="Cairo"/>
              </a:rPr>
              <a:t>Non-preventable</a:t>
            </a:r>
            <a:endParaRPr>
              <a:solidFill>
                <a:srgbClr val="F6EFE4"/>
              </a:solidFill>
              <a:latin typeface="Cairo"/>
              <a:ea typeface="Cairo"/>
              <a:cs typeface="Cairo"/>
              <a:sym typeface="Cairo"/>
            </a:endParaRPr>
          </a:p>
        </p:txBody>
      </p:sp>
      <p:sp>
        <p:nvSpPr>
          <p:cNvPr id="3157" name="Google Shape;3157;p44"/>
          <p:cNvSpPr txBox="1"/>
          <p:nvPr/>
        </p:nvSpPr>
        <p:spPr>
          <a:xfrm>
            <a:off x="5958900" y="1641869"/>
            <a:ext cx="2465100" cy="3399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None/>
            </a:pPr>
            <a:r>
              <a:rPr lang="en">
                <a:solidFill>
                  <a:srgbClr val="F6EFE4"/>
                </a:solidFill>
                <a:latin typeface="Cairo"/>
                <a:ea typeface="Cairo"/>
                <a:cs typeface="Cairo"/>
                <a:sym typeface="Cairo"/>
              </a:rPr>
              <a:t>P</a:t>
            </a:r>
            <a:r>
              <a:rPr lang="en">
                <a:solidFill>
                  <a:srgbClr val="F6EFE4"/>
                </a:solidFill>
                <a:latin typeface="Cairo"/>
                <a:ea typeface="Cairo"/>
                <a:cs typeface="Cairo"/>
                <a:sym typeface="Cairo"/>
              </a:rPr>
              <a:t>reventable</a:t>
            </a:r>
            <a:endParaRPr>
              <a:solidFill>
                <a:srgbClr val="F6EFE4"/>
              </a:solidFill>
              <a:latin typeface="Cairo"/>
              <a:ea typeface="Cairo"/>
              <a:cs typeface="Cairo"/>
              <a:sym typeface="Cairo"/>
            </a:endParaRPr>
          </a:p>
        </p:txBody>
      </p:sp>
      <p:sp>
        <p:nvSpPr>
          <p:cNvPr id="3158" name="Google Shape;3158;p44"/>
          <p:cNvSpPr txBox="1"/>
          <p:nvPr/>
        </p:nvSpPr>
        <p:spPr>
          <a:xfrm>
            <a:off x="720000" y="2149625"/>
            <a:ext cx="3276300" cy="339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1800">
                <a:solidFill>
                  <a:srgbClr val="8CD8E1"/>
                </a:solidFill>
                <a:latin typeface="Bungee"/>
                <a:ea typeface="Bungee"/>
                <a:cs typeface="Bungee"/>
                <a:sym typeface="Bungee"/>
              </a:rPr>
              <a:t>CASES</a:t>
            </a:r>
            <a:endParaRPr sz="1800">
              <a:solidFill>
                <a:srgbClr val="8CD8E1"/>
              </a:solidFill>
              <a:latin typeface="Bungee"/>
              <a:ea typeface="Bungee"/>
              <a:cs typeface="Bungee"/>
              <a:sym typeface="Bungee"/>
            </a:endParaRPr>
          </a:p>
        </p:txBody>
      </p:sp>
      <p:sp>
        <p:nvSpPr>
          <p:cNvPr id="3159" name="Google Shape;3159;p44"/>
          <p:cNvSpPr txBox="1"/>
          <p:nvPr/>
        </p:nvSpPr>
        <p:spPr>
          <a:xfrm>
            <a:off x="5147700" y="2149625"/>
            <a:ext cx="3276300" cy="3399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None/>
            </a:pPr>
            <a:r>
              <a:rPr lang="en" sz="1800">
                <a:solidFill>
                  <a:srgbClr val="8CD8E1"/>
                </a:solidFill>
                <a:latin typeface="Bungee"/>
                <a:ea typeface="Bungee"/>
                <a:cs typeface="Bungee"/>
                <a:sym typeface="Bungee"/>
              </a:rPr>
              <a:t>CASES</a:t>
            </a:r>
            <a:endParaRPr sz="1800">
              <a:solidFill>
                <a:srgbClr val="8CD8E1"/>
              </a:solidFill>
              <a:latin typeface="Bungee"/>
              <a:ea typeface="Bungee"/>
              <a:cs typeface="Bungee"/>
              <a:sym typeface="Bungee"/>
            </a:endParaRPr>
          </a:p>
        </p:txBody>
      </p:sp>
      <p:sp>
        <p:nvSpPr>
          <p:cNvPr id="3160" name="Google Shape;3160;p44"/>
          <p:cNvSpPr txBox="1"/>
          <p:nvPr/>
        </p:nvSpPr>
        <p:spPr>
          <a:xfrm>
            <a:off x="720000" y="2510950"/>
            <a:ext cx="3276300" cy="450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400">
                <a:solidFill>
                  <a:schemeClr val="dk1"/>
                </a:solidFill>
                <a:latin typeface="Bungee"/>
                <a:ea typeface="Bungee"/>
                <a:cs typeface="Bungee"/>
                <a:sym typeface="Bungee"/>
              </a:rPr>
              <a:t>5-10%</a:t>
            </a:r>
            <a:endParaRPr sz="2400">
              <a:solidFill>
                <a:schemeClr val="dk1"/>
              </a:solidFill>
              <a:latin typeface="Bungee"/>
              <a:ea typeface="Bungee"/>
              <a:cs typeface="Bungee"/>
              <a:sym typeface="Bungee"/>
            </a:endParaRPr>
          </a:p>
        </p:txBody>
      </p:sp>
      <p:sp>
        <p:nvSpPr>
          <p:cNvPr id="3161" name="Google Shape;3161;p44"/>
          <p:cNvSpPr txBox="1"/>
          <p:nvPr/>
        </p:nvSpPr>
        <p:spPr>
          <a:xfrm>
            <a:off x="5147700" y="2510950"/>
            <a:ext cx="3276300" cy="4506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None/>
            </a:pPr>
            <a:r>
              <a:rPr lang="en" sz="2400">
                <a:solidFill>
                  <a:schemeClr val="dk1"/>
                </a:solidFill>
                <a:latin typeface="Bungee"/>
                <a:ea typeface="Bungee"/>
                <a:cs typeface="Bungee"/>
                <a:sym typeface="Bungee"/>
              </a:rPr>
              <a:t>90-95%</a:t>
            </a:r>
            <a:endParaRPr sz="2400">
              <a:solidFill>
                <a:schemeClr val="dk1"/>
              </a:solidFill>
              <a:latin typeface="Bungee"/>
              <a:ea typeface="Bungee"/>
              <a:cs typeface="Bungee"/>
              <a:sym typeface="Bungee"/>
            </a:endParaRPr>
          </a:p>
        </p:txBody>
      </p:sp>
      <p:grpSp>
        <p:nvGrpSpPr>
          <p:cNvPr id="3162" name="Google Shape;3162;p44"/>
          <p:cNvGrpSpPr/>
          <p:nvPr/>
        </p:nvGrpSpPr>
        <p:grpSpPr>
          <a:xfrm>
            <a:off x="989147" y="2912102"/>
            <a:ext cx="191709" cy="450598"/>
            <a:chOff x="3903196" y="1379924"/>
            <a:chExt cx="1357711" cy="3188943"/>
          </a:xfrm>
        </p:grpSpPr>
        <p:sp>
          <p:nvSpPr>
            <p:cNvPr id="3163" name="Google Shape;3163;p44"/>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44"/>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44"/>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44"/>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44"/>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44"/>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44"/>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44"/>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44"/>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44"/>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44"/>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44"/>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44"/>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6" name="Google Shape;3176;p44"/>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7" name="Google Shape;3177;p44"/>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44"/>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44"/>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0" name="Google Shape;3180;p44"/>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44"/>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p44"/>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44"/>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44"/>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44"/>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44"/>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44"/>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44"/>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44"/>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44"/>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44"/>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44"/>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44"/>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44"/>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5" name="Google Shape;3195;p44"/>
          <p:cNvGrpSpPr/>
          <p:nvPr/>
        </p:nvGrpSpPr>
        <p:grpSpPr>
          <a:xfrm>
            <a:off x="1264790" y="2912102"/>
            <a:ext cx="191709" cy="450598"/>
            <a:chOff x="3903196" y="1379924"/>
            <a:chExt cx="1357711" cy="3188943"/>
          </a:xfrm>
        </p:grpSpPr>
        <p:sp>
          <p:nvSpPr>
            <p:cNvPr id="3196" name="Google Shape;3196;p44"/>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44"/>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44"/>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44"/>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0" name="Google Shape;3200;p44"/>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1" name="Google Shape;3201;p44"/>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44"/>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44"/>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44"/>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44"/>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44"/>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44"/>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44"/>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44"/>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44"/>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44"/>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2" name="Google Shape;3212;p44"/>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44"/>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44"/>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44"/>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6" name="Google Shape;3216;p44"/>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7" name="Google Shape;3217;p44"/>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8" name="Google Shape;3218;p44"/>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44"/>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44"/>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1" name="Google Shape;3221;p44"/>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44"/>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44"/>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44"/>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5" name="Google Shape;3225;p44"/>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6" name="Google Shape;3226;p44"/>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44"/>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8" name="Google Shape;3228;p44"/>
          <p:cNvGrpSpPr/>
          <p:nvPr/>
        </p:nvGrpSpPr>
        <p:grpSpPr>
          <a:xfrm>
            <a:off x="1540433" y="2912102"/>
            <a:ext cx="191709" cy="450598"/>
            <a:chOff x="3903196" y="1379924"/>
            <a:chExt cx="1357711" cy="3188943"/>
          </a:xfrm>
        </p:grpSpPr>
        <p:sp>
          <p:nvSpPr>
            <p:cNvPr id="3229" name="Google Shape;3229;p44"/>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0" name="Google Shape;3230;p44"/>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1" name="Google Shape;3231;p44"/>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44"/>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3" name="Google Shape;3233;p44"/>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44"/>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44"/>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44"/>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44"/>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44"/>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44"/>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44"/>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44"/>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44"/>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3" name="Google Shape;3243;p44"/>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4" name="Google Shape;3244;p44"/>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44"/>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6" name="Google Shape;3246;p44"/>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7" name="Google Shape;3247;p44"/>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44"/>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44"/>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44"/>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44"/>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44"/>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44"/>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44"/>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44"/>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44"/>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44"/>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44"/>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44"/>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44"/>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1" name="Google Shape;3261;p44"/>
          <p:cNvGrpSpPr/>
          <p:nvPr/>
        </p:nvGrpSpPr>
        <p:grpSpPr>
          <a:xfrm>
            <a:off x="1816075" y="2912102"/>
            <a:ext cx="191709" cy="450598"/>
            <a:chOff x="3903196" y="1379924"/>
            <a:chExt cx="1357711" cy="3188943"/>
          </a:xfrm>
        </p:grpSpPr>
        <p:sp>
          <p:nvSpPr>
            <p:cNvPr id="3262" name="Google Shape;3262;p44"/>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44"/>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44"/>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44"/>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44"/>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44"/>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44"/>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44"/>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44"/>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44"/>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44"/>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44"/>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44"/>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5" name="Google Shape;3275;p44"/>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44"/>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7" name="Google Shape;3277;p44"/>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8" name="Google Shape;3278;p44"/>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9" name="Google Shape;3279;p44"/>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44"/>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44"/>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44"/>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p44"/>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4" name="Google Shape;3284;p44"/>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44"/>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p44"/>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44"/>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44"/>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44"/>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44"/>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44"/>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2" name="Google Shape;3292;p44"/>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3" name="Google Shape;3293;p44"/>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4" name="Google Shape;3294;p44"/>
          <p:cNvGrpSpPr/>
          <p:nvPr/>
        </p:nvGrpSpPr>
        <p:grpSpPr>
          <a:xfrm>
            <a:off x="2091718" y="2912102"/>
            <a:ext cx="191709" cy="450598"/>
            <a:chOff x="3903196" y="1379924"/>
            <a:chExt cx="1357711" cy="3188943"/>
          </a:xfrm>
        </p:grpSpPr>
        <p:sp>
          <p:nvSpPr>
            <p:cNvPr id="3295" name="Google Shape;3295;p44"/>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6" name="Google Shape;3296;p44"/>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44"/>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44"/>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44"/>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44"/>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44"/>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2" name="Google Shape;3302;p44"/>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44"/>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44"/>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5" name="Google Shape;3305;p44"/>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6" name="Google Shape;3306;p44"/>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7" name="Google Shape;3307;p44"/>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8" name="Google Shape;3308;p44"/>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9" name="Google Shape;3309;p44"/>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44"/>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44"/>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44"/>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44"/>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4" name="Google Shape;3314;p44"/>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5" name="Google Shape;3315;p44"/>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6" name="Google Shape;3316;p44"/>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7" name="Google Shape;3317;p44"/>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8" name="Google Shape;3318;p44"/>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9" name="Google Shape;3319;p44"/>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0" name="Google Shape;3320;p44"/>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1" name="Google Shape;3321;p44"/>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2" name="Google Shape;3322;p44"/>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3" name="Google Shape;3323;p44"/>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44"/>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5" name="Google Shape;3325;p44"/>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6" name="Google Shape;3326;p44"/>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27" name="Google Shape;3327;p44"/>
          <p:cNvGrpSpPr/>
          <p:nvPr/>
        </p:nvGrpSpPr>
        <p:grpSpPr>
          <a:xfrm>
            <a:off x="2642999" y="2912109"/>
            <a:ext cx="191709" cy="450598"/>
            <a:chOff x="3903196" y="1379924"/>
            <a:chExt cx="1357711" cy="3188943"/>
          </a:xfrm>
        </p:grpSpPr>
        <p:sp>
          <p:nvSpPr>
            <p:cNvPr id="3328" name="Google Shape;3328;p44"/>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9" name="Google Shape;3329;p44"/>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0" name="Google Shape;3330;p44"/>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1" name="Google Shape;3331;p44"/>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2" name="Google Shape;3332;p44"/>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3" name="Google Shape;3333;p44"/>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4" name="Google Shape;3334;p44"/>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5" name="Google Shape;3335;p44"/>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6" name="Google Shape;3336;p44"/>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7" name="Google Shape;3337;p44"/>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44"/>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9" name="Google Shape;3339;p44"/>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44"/>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1" name="Google Shape;3341;p44"/>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44"/>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44"/>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4" name="Google Shape;3344;p44"/>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5" name="Google Shape;3345;p44"/>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6" name="Google Shape;3346;p44"/>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7" name="Google Shape;3347;p44"/>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8" name="Google Shape;3348;p44"/>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9" name="Google Shape;3349;p44"/>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0" name="Google Shape;3350;p44"/>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1" name="Google Shape;3351;p44"/>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2" name="Google Shape;3352;p44"/>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3" name="Google Shape;3353;p44"/>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4" name="Google Shape;3354;p44"/>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44"/>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44"/>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44"/>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44"/>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44"/>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60" name="Google Shape;3360;p44"/>
          <p:cNvGrpSpPr/>
          <p:nvPr/>
        </p:nvGrpSpPr>
        <p:grpSpPr>
          <a:xfrm>
            <a:off x="2918642" y="2912109"/>
            <a:ext cx="191709" cy="450598"/>
            <a:chOff x="3903196" y="1379924"/>
            <a:chExt cx="1357711" cy="3188943"/>
          </a:xfrm>
        </p:grpSpPr>
        <p:sp>
          <p:nvSpPr>
            <p:cNvPr id="3361" name="Google Shape;3361;p44"/>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2" name="Google Shape;3362;p44"/>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44"/>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44"/>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5" name="Google Shape;3365;p44"/>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6" name="Google Shape;3366;p44"/>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44"/>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8" name="Google Shape;3368;p44"/>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9" name="Google Shape;3369;p44"/>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0" name="Google Shape;3370;p44"/>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1" name="Google Shape;3371;p44"/>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2" name="Google Shape;3372;p44"/>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3" name="Google Shape;3373;p44"/>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4" name="Google Shape;3374;p44"/>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5" name="Google Shape;3375;p44"/>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44"/>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7" name="Google Shape;3377;p44"/>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44"/>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44"/>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0" name="Google Shape;3380;p44"/>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1" name="Google Shape;3381;p44"/>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2" name="Google Shape;3382;p44"/>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3" name="Google Shape;3383;p44"/>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44"/>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5" name="Google Shape;3385;p44"/>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6" name="Google Shape;3386;p44"/>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7" name="Google Shape;3387;p44"/>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8" name="Google Shape;3388;p44"/>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44"/>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44"/>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44"/>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2" name="Google Shape;3392;p44"/>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93" name="Google Shape;3393;p44"/>
          <p:cNvGrpSpPr/>
          <p:nvPr/>
        </p:nvGrpSpPr>
        <p:grpSpPr>
          <a:xfrm>
            <a:off x="3194284" y="2912109"/>
            <a:ext cx="191709" cy="450598"/>
            <a:chOff x="3903196" y="1379924"/>
            <a:chExt cx="1357711" cy="3188943"/>
          </a:xfrm>
        </p:grpSpPr>
        <p:sp>
          <p:nvSpPr>
            <p:cNvPr id="3394" name="Google Shape;3394;p44"/>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5" name="Google Shape;3395;p44"/>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6" name="Google Shape;3396;p44"/>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7" name="Google Shape;3397;p44"/>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8" name="Google Shape;3398;p44"/>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9" name="Google Shape;3399;p44"/>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0" name="Google Shape;3400;p44"/>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1" name="Google Shape;3401;p44"/>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2" name="Google Shape;3402;p44"/>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3" name="Google Shape;3403;p44"/>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4" name="Google Shape;3404;p44"/>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5" name="Google Shape;3405;p44"/>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44"/>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44"/>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8" name="Google Shape;3408;p44"/>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9" name="Google Shape;3409;p44"/>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0" name="Google Shape;3410;p44"/>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1" name="Google Shape;3411;p44"/>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2" name="Google Shape;3412;p44"/>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3" name="Google Shape;3413;p44"/>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44"/>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5" name="Google Shape;3415;p44"/>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6" name="Google Shape;3416;p44"/>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7" name="Google Shape;3417;p44"/>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8" name="Google Shape;3418;p44"/>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9" name="Google Shape;3419;p44"/>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0" name="Google Shape;3420;p44"/>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1" name="Google Shape;3421;p44"/>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2" name="Google Shape;3422;p44"/>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3" name="Google Shape;3423;p44"/>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4" name="Google Shape;3424;p44"/>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5" name="Google Shape;3425;p44"/>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26" name="Google Shape;3426;p44"/>
          <p:cNvGrpSpPr/>
          <p:nvPr/>
        </p:nvGrpSpPr>
        <p:grpSpPr>
          <a:xfrm>
            <a:off x="2367357" y="2912109"/>
            <a:ext cx="191709" cy="450598"/>
            <a:chOff x="3903196" y="1379924"/>
            <a:chExt cx="1357711" cy="3188943"/>
          </a:xfrm>
        </p:grpSpPr>
        <p:sp>
          <p:nvSpPr>
            <p:cNvPr id="3427" name="Google Shape;3427;p44"/>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8" name="Google Shape;3428;p44"/>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9" name="Google Shape;3429;p44"/>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0" name="Google Shape;3430;p44"/>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1" name="Google Shape;3431;p44"/>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2" name="Google Shape;3432;p44"/>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3" name="Google Shape;3433;p44"/>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4" name="Google Shape;3434;p44"/>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5" name="Google Shape;3435;p44"/>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6" name="Google Shape;3436;p44"/>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44"/>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44"/>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9" name="Google Shape;3439;p44"/>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44"/>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1" name="Google Shape;3441;p44"/>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2" name="Google Shape;3442;p44"/>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44"/>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4" name="Google Shape;3444;p44"/>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5" name="Google Shape;3445;p44"/>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6" name="Google Shape;3446;p44"/>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7" name="Google Shape;3447;p44"/>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8" name="Google Shape;3448;p44"/>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9" name="Google Shape;3449;p44"/>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44"/>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1" name="Google Shape;3451;p44"/>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44"/>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3" name="Google Shape;3453;p44"/>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4" name="Google Shape;3454;p44"/>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5" name="Google Shape;3455;p44"/>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6" name="Google Shape;3456;p44"/>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7" name="Google Shape;3457;p44"/>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8" name="Google Shape;3458;p44"/>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59" name="Google Shape;3459;p44"/>
          <p:cNvGrpSpPr/>
          <p:nvPr/>
        </p:nvGrpSpPr>
        <p:grpSpPr>
          <a:xfrm>
            <a:off x="713492" y="2912102"/>
            <a:ext cx="191709" cy="450598"/>
            <a:chOff x="3903196" y="1379924"/>
            <a:chExt cx="1357711" cy="3188943"/>
          </a:xfrm>
        </p:grpSpPr>
        <p:sp>
          <p:nvSpPr>
            <p:cNvPr id="3460" name="Google Shape;3460;p44"/>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1" name="Google Shape;3461;p44"/>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44"/>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3" name="Google Shape;3463;p44"/>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4" name="Google Shape;3464;p44"/>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5" name="Google Shape;3465;p44"/>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6" name="Google Shape;3466;p44"/>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7" name="Google Shape;3467;p44"/>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8" name="Google Shape;3468;p44"/>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9" name="Google Shape;3469;p44"/>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0" name="Google Shape;3470;p44"/>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1" name="Google Shape;3471;p44"/>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2" name="Google Shape;3472;p44"/>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3" name="Google Shape;3473;p44"/>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4" name="Google Shape;3474;p44"/>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5" name="Google Shape;3475;p44"/>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6" name="Google Shape;3476;p44"/>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7" name="Google Shape;3477;p44"/>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8" name="Google Shape;3478;p44"/>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9" name="Google Shape;3479;p44"/>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0" name="Google Shape;3480;p44"/>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1" name="Google Shape;3481;p44"/>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2" name="Google Shape;3482;p44"/>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3" name="Google Shape;3483;p44"/>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4" name="Google Shape;3484;p44"/>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5" name="Google Shape;3485;p44"/>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6" name="Google Shape;3486;p44"/>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7" name="Google Shape;3487;p44"/>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44"/>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44"/>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0" name="Google Shape;3490;p44"/>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44"/>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92" name="Google Shape;3492;p44"/>
          <p:cNvGrpSpPr/>
          <p:nvPr/>
        </p:nvGrpSpPr>
        <p:grpSpPr>
          <a:xfrm>
            <a:off x="6027147" y="2912102"/>
            <a:ext cx="191709" cy="450598"/>
            <a:chOff x="3903196" y="1379924"/>
            <a:chExt cx="1357711" cy="3188943"/>
          </a:xfrm>
        </p:grpSpPr>
        <p:sp>
          <p:nvSpPr>
            <p:cNvPr id="3493" name="Google Shape;3493;p44"/>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4" name="Google Shape;3494;p44"/>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5" name="Google Shape;3495;p44"/>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44"/>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44"/>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8" name="Google Shape;3498;p44"/>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9" name="Google Shape;3499;p44"/>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44"/>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44"/>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2" name="Google Shape;3502;p44"/>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44"/>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44"/>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5" name="Google Shape;3505;p44"/>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44"/>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44"/>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44"/>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44"/>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44"/>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1" name="Google Shape;3511;p44"/>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44"/>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44"/>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44"/>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44"/>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44"/>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44"/>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44"/>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44"/>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0" name="Google Shape;3520;p44"/>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44"/>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2" name="Google Shape;3522;p44"/>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44"/>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44"/>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5" name="Google Shape;3525;p44"/>
          <p:cNvGrpSpPr/>
          <p:nvPr/>
        </p:nvGrpSpPr>
        <p:grpSpPr>
          <a:xfrm>
            <a:off x="6302790" y="2912102"/>
            <a:ext cx="191709" cy="450598"/>
            <a:chOff x="3903196" y="1379924"/>
            <a:chExt cx="1357711" cy="3188943"/>
          </a:xfrm>
        </p:grpSpPr>
        <p:sp>
          <p:nvSpPr>
            <p:cNvPr id="3526" name="Google Shape;3526;p44"/>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44"/>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8" name="Google Shape;3528;p44"/>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9" name="Google Shape;3529;p44"/>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44"/>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1" name="Google Shape;3531;p44"/>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2" name="Google Shape;3532;p44"/>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44"/>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44"/>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5" name="Google Shape;3535;p44"/>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6" name="Google Shape;3536;p44"/>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7" name="Google Shape;3537;p44"/>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44"/>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9" name="Google Shape;3539;p44"/>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0" name="Google Shape;3540;p44"/>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44"/>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44"/>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3" name="Google Shape;3543;p44"/>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4" name="Google Shape;3544;p44"/>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5" name="Google Shape;3545;p44"/>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6" name="Google Shape;3546;p44"/>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7" name="Google Shape;3547;p44"/>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8" name="Google Shape;3548;p44"/>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44"/>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44"/>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44"/>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44"/>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3" name="Google Shape;3553;p44"/>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4" name="Google Shape;3554;p44"/>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5" name="Google Shape;3555;p44"/>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44"/>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44"/>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8" name="Google Shape;3558;p44"/>
          <p:cNvGrpSpPr/>
          <p:nvPr/>
        </p:nvGrpSpPr>
        <p:grpSpPr>
          <a:xfrm>
            <a:off x="6578433" y="2912102"/>
            <a:ext cx="191709" cy="450598"/>
            <a:chOff x="3903196" y="1379924"/>
            <a:chExt cx="1357711" cy="3188943"/>
          </a:xfrm>
        </p:grpSpPr>
        <p:sp>
          <p:nvSpPr>
            <p:cNvPr id="3559" name="Google Shape;3559;p44"/>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44"/>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44"/>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44"/>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3" name="Google Shape;3563;p44"/>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4" name="Google Shape;3564;p44"/>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44"/>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6" name="Google Shape;3566;p44"/>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7" name="Google Shape;3567;p44"/>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44"/>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44"/>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44"/>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1" name="Google Shape;3571;p44"/>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44"/>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44"/>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44"/>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44"/>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6" name="Google Shape;3576;p44"/>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44"/>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8" name="Google Shape;3578;p44"/>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9" name="Google Shape;3579;p44"/>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0" name="Google Shape;3580;p44"/>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1" name="Google Shape;3581;p44"/>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2" name="Google Shape;3582;p44"/>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3" name="Google Shape;3583;p44"/>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4" name="Google Shape;3584;p44"/>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5" name="Google Shape;3585;p44"/>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6" name="Google Shape;3586;p44"/>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44"/>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8" name="Google Shape;3588;p44"/>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9" name="Google Shape;3589;p44"/>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44"/>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91" name="Google Shape;3591;p44"/>
          <p:cNvGrpSpPr/>
          <p:nvPr/>
        </p:nvGrpSpPr>
        <p:grpSpPr>
          <a:xfrm>
            <a:off x="6854075" y="2912102"/>
            <a:ext cx="191709" cy="450598"/>
            <a:chOff x="3903196" y="1379924"/>
            <a:chExt cx="1357711" cy="3188943"/>
          </a:xfrm>
        </p:grpSpPr>
        <p:sp>
          <p:nvSpPr>
            <p:cNvPr id="3592" name="Google Shape;3592;p44"/>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44"/>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44"/>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5" name="Google Shape;3595;p44"/>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44"/>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7" name="Google Shape;3597;p44"/>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8" name="Google Shape;3598;p44"/>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9" name="Google Shape;3599;p44"/>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0" name="Google Shape;3600;p44"/>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1" name="Google Shape;3601;p44"/>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2" name="Google Shape;3602;p44"/>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3" name="Google Shape;3603;p44"/>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4" name="Google Shape;3604;p44"/>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5" name="Google Shape;3605;p44"/>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6" name="Google Shape;3606;p44"/>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7" name="Google Shape;3607;p44"/>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8" name="Google Shape;3608;p44"/>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9" name="Google Shape;3609;p44"/>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0" name="Google Shape;3610;p44"/>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1" name="Google Shape;3611;p44"/>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2" name="Google Shape;3612;p44"/>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3" name="Google Shape;3613;p44"/>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44"/>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5" name="Google Shape;3615;p44"/>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6" name="Google Shape;3616;p44"/>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7" name="Google Shape;3617;p44"/>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8" name="Google Shape;3618;p44"/>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9" name="Google Shape;3619;p44"/>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0" name="Google Shape;3620;p44"/>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1" name="Google Shape;3621;p44"/>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2" name="Google Shape;3622;p44"/>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3" name="Google Shape;3623;p44"/>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24" name="Google Shape;3624;p44"/>
          <p:cNvGrpSpPr/>
          <p:nvPr/>
        </p:nvGrpSpPr>
        <p:grpSpPr>
          <a:xfrm>
            <a:off x="7129718" y="2912102"/>
            <a:ext cx="191709" cy="450598"/>
            <a:chOff x="3903196" y="1379924"/>
            <a:chExt cx="1357711" cy="3188943"/>
          </a:xfrm>
        </p:grpSpPr>
        <p:sp>
          <p:nvSpPr>
            <p:cNvPr id="3625" name="Google Shape;3625;p44"/>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6" name="Google Shape;3626;p44"/>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7" name="Google Shape;3627;p44"/>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8" name="Google Shape;3628;p44"/>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9" name="Google Shape;3629;p44"/>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0" name="Google Shape;3630;p44"/>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1" name="Google Shape;3631;p44"/>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2" name="Google Shape;3632;p44"/>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3" name="Google Shape;3633;p44"/>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4" name="Google Shape;3634;p44"/>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5" name="Google Shape;3635;p44"/>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6" name="Google Shape;3636;p44"/>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7" name="Google Shape;3637;p44"/>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8" name="Google Shape;3638;p44"/>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9" name="Google Shape;3639;p44"/>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0" name="Google Shape;3640;p44"/>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1" name="Google Shape;3641;p44"/>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44"/>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3" name="Google Shape;3643;p44"/>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4" name="Google Shape;3644;p44"/>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5" name="Google Shape;3645;p44"/>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6" name="Google Shape;3646;p44"/>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7" name="Google Shape;3647;p44"/>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44"/>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9" name="Google Shape;3649;p44"/>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0" name="Google Shape;3650;p44"/>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1" name="Google Shape;3651;p44"/>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2" name="Google Shape;3652;p44"/>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3" name="Google Shape;3653;p44"/>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4" name="Google Shape;3654;p44"/>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5" name="Google Shape;3655;p44"/>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6" name="Google Shape;3656;p44"/>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57" name="Google Shape;3657;p44"/>
          <p:cNvGrpSpPr/>
          <p:nvPr/>
        </p:nvGrpSpPr>
        <p:grpSpPr>
          <a:xfrm>
            <a:off x="7680999" y="2912109"/>
            <a:ext cx="191709" cy="450598"/>
            <a:chOff x="3903196" y="1379924"/>
            <a:chExt cx="1357711" cy="3188943"/>
          </a:xfrm>
        </p:grpSpPr>
        <p:sp>
          <p:nvSpPr>
            <p:cNvPr id="3658" name="Google Shape;3658;p44"/>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44"/>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0" name="Google Shape;3660;p44"/>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1" name="Google Shape;3661;p44"/>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2" name="Google Shape;3662;p44"/>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3" name="Google Shape;3663;p44"/>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4" name="Google Shape;3664;p44"/>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5" name="Google Shape;3665;p44"/>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6" name="Google Shape;3666;p44"/>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7" name="Google Shape;3667;p44"/>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8" name="Google Shape;3668;p44"/>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9" name="Google Shape;3669;p44"/>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0" name="Google Shape;3670;p44"/>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1" name="Google Shape;3671;p44"/>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2" name="Google Shape;3672;p44"/>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3" name="Google Shape;3673;p44"/>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4" name="Google Shape;3674;p44"/>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5" name="Google Shape;3675;p44"/>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6" name="Google Shape;3676;p44"/>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7" name="Google Shape;3677;p44"/>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8" name="Google Shape;3678;p44"/>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9" name="Google Shape;3679;p44"/>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0" name="Google Shape;3680;p44"/>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1" name="Google Shape;3681;p44"/>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2" name="Google Shape;3682;p44"/>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3" name="Google Shape;3683;p44"/>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4" name="Google Shape;3684;p44"/>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5" name="Google Shape;3685;p44"/>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6" name="Google Shape;3686;p44"/>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7" name="Google Shape;3687;p44"/>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8" name="Google Shape;3688;p44"/>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9" name="Google Shape;3689;p44"/>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90" name="Google Shape;3690;p44"/>
          <p:cNvGrpSpPr/>
          <p:nvPr/>
        </p:nvGrpSpPr>
        <p:grpSpPr>
          <a:xfrm>
            <a:off x="7956642" y="2912109"/>
            <a:ext cx="191709" cy="450598"/>
            <a:chOff x="3903196" y="1379924"/>
            <a:chExt cx="1357711" cy="3188943"/>
          </a:xfrm>
        </p:grpSpPr>
        <p:sp>
          <p:nvSpPr>
            <p:cNvPr id="3691" name="Google Shape;3691;p44"/>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2" name="Google Shape;3692;p44"/>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3" name="Google Shape;3693;p44"/>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4" name="Google Shape;3694;p44"/>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44"/>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6" name="Google Shape;3696;p44"/>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7" name="Google Shape;3697;p44"/>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8" name="Google Shape;3698;p44"/>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9" name="Google Shape;3699;p44"/>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0" name="Google Shape;3700;p44"/>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1" name="Google Shape;3701;p44"/>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2" name="Google Shape;3702;p44"/>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p44"/>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4" name="Google Shape;3704;p44"/>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5" name="Google Shape;3705;p44"/>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6" name="Google Shape;3706;p44"/>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44"/>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8" name="Google Shape;3708;p44"/>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9" name="Google Shape;3709;p44"/>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0" name="Google Shape;3710;p44"/>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1" name="Google Shape;3711;p44"/>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2" name="Google Shape;3712;p44"/>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3" name="Google Shape;3713;p44"/>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4" name="Google Shape;3714;p44"/>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5" name="Google Shape;3715;p44"/>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6" name="Google Shape;3716;p44"/>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7" name="Google Shape;3717;p44"/>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8" name="Google Shape;3718;p44"/>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9" name="Google Shape;3719;p44"/>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0" name="Google Shape;3720;p44"/>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1" name="Google Shape;3721;p44"/>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2" name="Google Shape;3722;p44"/>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23" name="Google Shape;3723;p44"/>
          <p:cNvGrpSpPr/>
          <p:nvPr/>
        </p:nvGrpSpPr>
        <p:grpSpPr>
          <a:xfrm>
            <a:off x="8232284" y="2912109"/>
            <a:ext cx="191709" cy="450598"/>
            <a:chOff x="3903196" y="1379924"/>
            <a:chExt cx="1357711" cy="3188943"/>
          </a:xfrm>
        </p:grpSpPr>
        <p:sp>
          <p:nvSpPr>
            <p:cNvPr id="3724" name="Google Shape;3724;p44"/>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5" name="Google Shape;3725;p44"/>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6" name="Google Shape;3726;p44"/>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7" name="Google Shape;3727;p44"/>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8" name="Google Shape;3728;p44"/>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9" name="Google Shape;3729;p44"/>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0" name="Google Shape;3730;p44"/>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1" name="Google Shape;3731;p44"/>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2" name="Google Shape;3732;p44"/>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3" name="Google Shape;3733;p44"/>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4" name="Google Shape;3734;p44"/>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5" name="Google Shape;3735;p44"/>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6" name="Google Shape;3736;p44"/>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7" name="Google Shape;3737;p44"/>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8" name="Google Shape;3738;p44"/>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9" name="Google Shape;3739;p44"/>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44"/>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1" name="Google Shape;3741;p44"/>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2" name="Google Shape;3742;p44"/>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44"/>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44"/>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5" name="Google Shape;3745;p44"/>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6" name="Google Shape;3746;p44"/>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7" name="Google Shape;3747;p44"/>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44"/>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9" name="Google Shape;3749;p44"/>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0" name="Google Shape;3750;p44"/>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44"/>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2" name="Google Shape;3752;p44"/>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44"/>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44"/>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5" name="Google Shape;3755;p44"/>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56" name="Google Shape;3756;p44"/>
          <p:cNvGrpSpPr/>
          <p:nvPr/>
        </p:nvGrpSpPr>
        <p:grpSpPr>
          <a:xfrm>
            <a:off x="7405357" y="2912109"/>
            <a:ext cx="191709" cy="450598"/>
            <a:chOff x="3903196" y="1379924"/>
            <a:chExt cx="1357711" cy="3188943"/>
          </a:xfrm>
        </p:grpSpPr>
        <p:sp>
          <p:nvSpPr>
            <p:cNvPr id="3757" name="Google Shape;3757;p44"/>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8" name="Google Shape;3758;p44"/>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9" name="Google Shape;3759;p44"/>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0" name="Google Shape;3760;p44"/>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1" name="Google Shape;3761;p44"/>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2" name="Google Shape;3762;p44"/>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3" name="Google Shape;3763;p44"/>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4" name="Google Shape;3764;p44"/>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5" name="Google Shape;3765;p44"/>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6" name="Google Shape;3766;p44"/>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7" name="Google Shape;3767;p44"/>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44"/>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44"/>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44"/>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44"/>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44"/>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3" name="Google Shape;3773;p44"/>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44"/>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44"/>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6" name="Google Shape;3776;p44"/>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7" name="Google Shape;3777;p44"/>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8" name="Google Shape;3778;p44"/>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9" name="Google Shape;3779;p44"/>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0" name="Google Shape;3780;p44"/>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44"/>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44"/>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44"/>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4" name="Google Shape;3784;p44"/>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5" name="Google Shape;3785;p44"/>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6" name="Google Shape;3786;p44"/>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44"/>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44"/>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89" name="Google Shape;3789;p44"/>
          <p:cNvGrpSpPr/>
          <p:nvPr/>
        </p:nvGrpSpPr>
        <p:grpSpPr>
          <a:xfrm>
            <a:off x="5751492" y="2912102"/>
            <a:ext cx="191709" cy="450598"/>
            <a:chOff x="3903196" y="1379924"/>
            <a:chExt cx="1357711" cy="3188943"/>
          </a:xfrm>
        </p:grpSpPr>
        <p:sp>
          <p:nvSpPr>
            <p:cNvPr id="3790" name="Google Shape;3790;p44"/>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44"/>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2" name="Google Shape;3792;p44"/>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3" name="Google Shape;3793;p44"/>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44"/>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5" name="Google Shape;3795;p44"/>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6" name="Google Shape;3796;p44"/>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44"/>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44"/>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9" name="Google Shape;3799;p44"/>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0" name="Google Shape;3800;p44"/>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1" name="Google Shape;3801;p44"/>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44"/>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44"/>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4" name="Google Shape;3804;p44"/>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5" name="Google Shape;3805;p44"/>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44"/>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7" name="Google Shape;3807;p44"/>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8" name="Google Shape;3808;p44"/>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9" name="Google Shape;3809;p44"/>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0" name="Google Shape;3810;p44"/>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1" name="Google Shape;3811;p44"/>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44"/>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3" name="Google Shape;3813;p44"/>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4" name="Google Shape;3814;p44"/>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5" name="Google Shape;3815;p44"/>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6" name="Google Shape;3816;p44"/>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7" name="Google Shape;3817;p44"/>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8" name="Google Shape;3818;p44"/>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9" name="Google Shape;3819;p44"/>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0" name="Google Shape;3820;p44"/>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1" name="Google Shape;3821;p44"/>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22" name="Google Shape;3822;p44"/>
          <p:cNvSpPr txBox="1"/>
          <p:nvPr/>
        </p:nvSpPr>
        <p:spPr>
          <a:xfrm>
            <a:off x="720000" y="3553135"/>
            <a:ext cx="3276300" cy="339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1800">
                <a:solidFill>
                  <a:srgbClr val="8CD8E1"/>
                </a:solidFill>
                <a:latin typeface="Bungee"/>
                <a:ea typeface="Bungee"/>
                <a:cs typeface="Bungee"/>
                <a:sym typeface="Bungee"/>
              </a:rPr>
              <a:t>RISK FACTORS</a:t>
            </a:r>
            <a:endParaRPr sz="1800">
              <a:solidFill>
                <a:srgbClr val="8CD8E1"/>
              </a:solidFill>
              <a:latin typeface="Bungee"/>
              <a:ea typeface="Bungee"/>
              <a:cs typeface="Bungee"/>
              <a:sym typeface="Bungee"/>
            </a:endParaRPr>
          </a:p>
        </p:txBody>
      </p:sp>
      <p:sp>
        <p:nvSpPr>
          <p:cNvPr id="3823" name="Google Shape;3823;p44"/>
          <p:cNvSpPr txBox="1"/>
          <p:nvPr/>
        </p:nvSpPr>
        <p:spPr>
          <a:xfrm>
            <a:off x="5147700" y="3553135"/>
            <a:ext cx="3276300" cy="3399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None/>
            </a:pPr>
            <a:r>
              <a:rPr lang="en" sz="1800">
                <a:solidFill>
                  <a:srgbClr val="8CD8E1"/>
                </a:solidFill>
                <a:latin typeface="Bungee"/>
                <a:ea typeface="Bungee"/>
                <a:cs typeface="Bungee"/>
                <a:sym typeface="Bungee"/>
              </a:rPr>
              <a:t>RISK FACTORS</a:t>
            </a:r>
            <a:endParaRPr sz="1800">
              <a:solidFill>
                <a:srgbClr val="8CD8E1"/>
              </a:solidFill>
              <a:latin typeface="Bungee"/>
              <a:ea typeface="Bungee"/>
              <a:cs typeface="Bungee"/>
              <a:sym typeface="Bungee"/>
            </a:endParaRPr>
          </a:p>
        </p:txBody>
      </p:sp>
      <p:sp>
        <p:nvSpPr>
          <p:cNvPr id="3824" name="Google Shape;3824;p44"/>
          <p:cNvSpPr txBox="1"/>
          <p:nvPr/>
        </p:nvSpPr>
        <p:spPr>
          <a:xfrm>
            <a:off x="720000" y="3811973"/>
            <a:ext cx="2465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F6EFE4"/>
                </a:solidFill>
                <a:latin typeface="Cairo"/>
                <a:ea typeface="Cairo"/>
                <a:cs typeface="Cairo"/>
                <a:sym typeface="Cairo"/>
              </a:rPr>
              <a:t>Unknown</a:t>
            </a:r>
            <a:endParaRPr>
              <a:solidFill>
                <a:srgbClr val="F6EFE4"/>
              </a:solidFill>
              <a:latin typeface="Cairo"/>
              <a:ea typeface="Cairo"/>
              <a:cs typeface="Cairo"/>
              <a:sym typeface="Cairo"/>
            </a:endParaRPr>
          </a:p>
        </p:txBody>
      </p:sp>
      <p:sp>
        <p:nvSpPr>
          <p:cNvPr id="3825" name="Google Shape;3825;p44"/>
          <p:cNvSpPr txBox="1"/>
          <p:nvPr/>
        </p:nvSpPr>
        <p:spPr>
          <a:xfrm>
            <a:off x="5272925" y="3811975"/>
            <a:ext cx="3151200" cy="5727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None/>
            </a:pPr>
            <a:r>
              <a:rPr lang="en">
                <a:solidFill>
                  <a:srgbClr val="F6EFE4"/>
                </a:solidFill>
                <a:latin typeface="Cairo"/>
                <a:ea typeface="Cairo"/>
                <a:cs typeface="Cairo"/>
                <a:sym typeface="Cairo"/>
              </a:rPr>
              <a:t>Obesity, overweight, lack of </a:t>
            </a:r>
            <a:r>
              <a:rPr lang="en">
                <a:solidFill>
                  <a:srgbClr val="F6EFE4"/>
                </a:solidFill>
                <a:latin typeface="Cairo"/>
                <a:ea typeface="Cairo"/>
                <a:cs typeface="Cairo"/>
                <a:sym typeface="Cairo"/>
              </a:rPr>
              <a:t>physical</a:t>
            </a:r>
            <a:r>
              <a:rPr lang="en">
                <a:solidFill>
                  <a:srgbClr val="F6EFE4"/>
                </a:solidFill>
                <a:latin typeface="Cairo"/>
                <a:ea typeface="Cairo"/>
                <a:cs typeface="Cairo"/>
                <a:sym typeface="Cairo"/>
              </a:rPr>
              <a:t> activity, family history, smoking</a:t>
            </a:r>
            <a:endParaRPr>
              <a:solidFill>
                <a:srgbClr val="F6EFE4"/>
              </a:solidFill>
              <a:latin typeface="Cairo"/>
              <a:ea typeface="Cairo"/>
              <a:cs typeface="Cairo"/>
              <a:sym typeface="Cair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9" name="Shape 3829"/>
        <p:cNvGrpSpPr/>
        <p:nvPr/>
      </p:nvGrpSpPr>
      <p:grpSpPr>
        <a:xfrm>
          <a:off x="0" y="0"/>
          <a:ext cx="0" cy="0"/>
          <a:chOff x="0" y="0"/>
          <a:chExt cx="0" cy="0"/>
        </a:xfrm>
      </p:grpSpPr>
      <p:sp>
        <p:nvSpPr>
          <p:cNvPr id="3830" name="Google Shape;3830;p45"/>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World Diabetes Day </a:t>
            </a:r>
            <a:r>
              <a:rPr lang="en">
                <a:solidFill>
                  <a:schemeClr val="dk2"/>
                </a:solidFill>
              </a:rPr>
              <a:t>Infographics</a:t>
            </a:r>
            <a:endParaRPr/>
          </a:p>
        </p:txBody>
      </p:sp>
      <p:grpSp>
        <p:nvGrpSpPr>
          <p:cNvPr id="3831" name="Google Shape;3831;p45"/>
          <p:cNvGrpSpPr/>
          <p:nvPr/>
        </p:nvGrpSpPr>
        <p:grpSpPr>
          <a:xfrm>
            <a:off x="3300006" y="1782581"/>
            <a:ext cx="2544159" cy="2544280"/>
            <a:chOff x="3736598" y="2170606"/>
            <a:chExt cx="404889" cy="404889"/>
          </a:xfrm>
        </p:grpSpPr>
        <p:sp>
          <p:nvSpPr>
            <p:cNvPr id="3832" name="Google Shape;3832;p45"/>
            <p:cNvSpPr/>
            <p:nvPr/>
          </p:nvSpPr>
          <p:spPr>
            <a:xfrm>
              <a:off x="3950281" y="2170846"/>
              <a:ext cx="191206" cy="231947"/>
            </a:xfrm>
            <a:custGeom>
              <a:rect b="b" l="l" r="r" t="t"/>
              <a:pathLst>
                <a:path extrusionOk="0" h="10652" w="8781">
                  <a:moveTo>
                    <a:pt x="23" y="1"/>
                  </a:moveTo>
                  <a:lnTo>
                    <a:pt x="1435" y="2583"/>
                  </a:lnTo>
                  <a:lnTo>
                    <a:pt x="0" y="5246"/>
                  </a:lnTo>
                  <a:cubicBezTo>
                    <a:pt x="1997" y="5498"/>
                    <a:pt x="3512" y="7186"/>
                    <a:pt x="3547" y="9217"/>
                  </a:cubicBezTo>
                  <a:lnTo>
                    <a:pt x="6187" y="10652"/>
                  </a:lnTo>
                  <a:lnTo>
                    <a:pt x="8780" y="9217"/>
                  </a:lnTo>
                  <a:cubicBezTo>
                    <a:pt x="8746" y="4305"/>
                    <a:pt x="4913" y="276"/>
                    <a:pt x="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3" name="Google Shape;3833;p45"/>
            <p:cNvSpPr/>
            <p:nvPr/>
          </p:nvSpPr>
          <p:spPr>
            <a:xfrm>
              <a:off x="3737099" y="2170606"/>
              <a:ext cx="231947" cy="191446"/>
            </a:xfrm>
            <a:custGeom>
              <a:rect b="b" l="l" r="r" t="t"/>
              <a:pathLst>
                <a:path extrusionOk="0" h="8792" w="10652">
                  <a:moveTo>
                    <a:pt x="9216" y="0"/>
                  </a:moveTo>
                  <a:cubicBezTo>
                    <a:pt x="4304" y="35"/>
                    <a:pt x="276" y="3868"/>
                    <a:pt x="0" y="8769"/>
                  </a:cubicBezTo>
                  <a:lnTo>
                    <a:pt x="2583" y="7346"/>
                  </a:lnTo>
                  <a:lnTo>
                    <a:pt x="5245" y="8792"/>
                  </a:lnTo>
                  <a:cubicBezTo>
                    <a:pt x="5498" y="6783"/>
                    <a:pt x="7185" y="5268"/>
                    <a:pt x="9216" y="5234"/>
                  </a:cubicBezTo>
                  <a:lnTo>
                    <a:pt x="10651" y="2594"/>
                  </a:lnTo>
                  <a:lnTo>
                    <a:pt x="921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4" name="Google Shape;3834;p45"/>
            <p:cNvSpPr/>
            <p:nvPr/>
          </p:nvSpPr>
          <p:spPr>
            <a:xfrm>
              <a:off x="3909539" y="2384027"/>
              <a:ext cx="231686" cy="191468"/>
            </a:xfrm>
            <a:custGeom>
              <a:rect b="b" l="l" r="r" t="t"/>
              <a:pathLst>
                <a:path extrusionOk="0" h="8793" w="10640">
                  <a:moveTo>
                    <a:pt x="5395" y="1"/>
                  </a:moveTo>
                  <a:cubicBezTo>
                    <a:pt x="5142" y="1998"/>
                    <a:pt x="3455" y="3513"/>
                    <a:pt x="1435" y="3559"/>
                  </a:cubicBezTo>
                  <a:lnTo>
                    <a:pt x="0" y="6187"/>
                  </a:lnTo>
                  <a:lnTo>
                    <a:pt x="1424" y="8792"/>
                  </a:lnTo>
                  <a:cubicBezTo>
                    <a:pt x="6324" y="8758"/>
                    <a:pt x="10364" y="4913"/>
                    <a:pt x="10640" y="24"/>
                  </a:cubicBezTo>
                  <a:lnTo>
                    <a:pt x="10640" y="24"/>
                  </a:lnTo>
                  <a:lnTo>
                    <a:pt x="8058" y="1436"/>
                  </a:lnTo>
                  <a:lnTo>
                    <a:pt x="53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5" name="Google Shape;3835;p45"/>
            <p:cNvSpPr/>
            <p:nvPr/>
          </p:nvSpPr>
          <p:spPr>
            <a:xfrm>
              <a:off x="3736598" y="2343307"/>
              <a:ext cx="191707" cy="231686"/>
            </a:xfrm>
            <a:custGeom>
              <a:rect b="b" l="l" r="r" t="t"/>
              <a:pathLst>
                <a:path extrusionOk="0" h="10640" w="8804">
                  <a:moveTo>
                    <a:pt x="2606" y="0"/>
                  </a:moveTo>
                  <a:lnTo>
                    <a:pt x="0" y="1435"/>
                  </a:lnTo>
                  <a:cubicBezTo>
                    <a:pt x="46" y="6335"/>
                    <a:pt x="3880" y="10364"/>
                    <a:pt x="8769" y="10639"/>
                  </a:cubicBezTo>
                  <a:lnTo>
                    <a:pt x="7357" y="8057"/>
                  </a:lnTo>
                  <a:lnTo>
                    <a:pt x="8803" y="5394"/>
                  </a:lnTo>
                  <a:cubicBezTo>
                    <a:pt x="6795" y="5142"/>
                    <a:pt x="5280" y="3455"/>
                    <a:pt x="5245" y="1435"/>
                  </a:cubicBezTo>
                  <a:lnTo>
                    <a:pt x="26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36" name="Google Shape;3836;p45"/>
          <p:cNvSpPr txBox="1"/>
          <p:nvPr/>
        </p:nvSpPr>
        <p:spPr>
          <a:xfrm>
            <a:off x="720000" y="1247775"/>
            <a:ext cx="7704000" cy="486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chemeClr val="dk2"/>
                </a:solidFill>
                <a:latin typeface="Bungee"/>
                <a:ea typeface="Bungee"/>
                <a:cs typeface="Bungee"/>
                <a:sym typeface="Bungee"/>
              </a:rPr>
              <a:t>PREVENT TYPE 2 DIABETES</a:t>
            </a:r>
            <a:endParaRPr sz="2500">
              <a:solidFill>
                <a:schemeClr val="dk2"/>
              </a:solidFill>
              <a:latin typeface="Bungee"/>
              <a:ea typeface="Bungee"/>
              <a:cs typeface="Bungee"/>
              <a:sym typeface="Bungee"/>
            </a:endParaRPr>
          </a:p>
        </p:txBody>
      </p:sp>
      <p:sp>
        <p:nvSpPr>
          <p:cNvPr id="3837" name="Google Shape;3837;p45"/>
          <p:cNvSpPr txBox="1"/>
          <p:nvPr/>
        </p:nvSpPr>
        <p:spPr>
          <a:xfrm>
            <a:off x="5844175" y="1782575"/>
            <a:ext cx="2465100" cy="8616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None/>
            </a:pPr>
            <a:r>
              <a:rPr lang="en" sz="2500">
                <a:solidFill>
                  <a:schemeClr val="dk2"/>
                </a:solidFill>
                <a:latin typeface="Bungee"/>
                <a:ea typeface="Bungee"/>
                <a:cs typeface="Bungee"/>
                <a:sym typeface="Bungee"/>
              </a:rPr>
              <a:t>HEALTHIER DIET</a:t>
            </a:r>
            <a:endParaRPr sz="2500">
              <a:solidFill>
                <a:schemeClr val="dk2"/>
              </a:solidFill>
              <a:latin typeface="Bungee"/>
              <a:ea typeface="Bungee"/>
              <a:cs typeface="Bungee"/>
              <a:sym typeface="Bungee"/>
            </a:endParaRPr>
          </a:p>
        </p:txBody>
      </p:sp>
      <p:sp>
        <p:nvSpPr>
          <p:cNvPr id="3838" name="Google Shape;3838;p45"/>
          <p:cNvSpPr txBox="1"/>
          <p:nvPr/>
        </p:nvSpPr>
        <p:spPr>
          <a:xfrm>
            <a:off x="834800" y="2483513"/>
            <a:ext cx="2465100" cy="66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F6EFE4"/>
                </a:solidFill>
                <a:latin typeface="Cairo"/>
                <a:ea typeface="Cairo"/>
                <a:cs typeface="Cairo"/>
                <a:sym typeface="Cairo"/>
              </a:rPr>
              <a:t>Mercury is the smallest planet of them all</a:t>
            </a:r>
            <a:endParaRPr sz="1600">
              <a:solidFill>
                <a:srgbClr val="F6EFE4"/>
              </a:solidFill>
              <a:latin typeface="Cairo"/>
              <a:ea typeface="Cairo"/>
              <a:cs typeface="Cairo"/>
              <a:sym typeface="Cairo"/>
            </a:endParaRPr>
          </a:p>
        </p:txBody>
      </p:sp>
      <p:sp>
        <p:nvSpPr>
          <p:cNvPr id="3839" name="Google Shape;3839;p45"/>
          <p:cNvSpPr txBox="1"/>
          <p:nvPr/>
        </p:nvSpPr>
        <p:spPr>
          <a:xfrm>
            <a:off x="5844175" y="2483488"/>
            <a:ext cx="2465100" cy="6645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None/>
            </a:pPr>
            <a:r>
              <a:rPr lang="en" sz="1600">
                <a:solidFill>
                  <a:srgbClr val="F6EFE4"/>
                </a:solidFill>
                <a:latin typeface="Cairo"/>
                <a:ea typeface="Cairo"/>
                <a:cs typeface="Cairo"/>
                <a:sym typeface="Cairo"/>
              </a:rPr>
              <a:t>Jupiter is the biggest planet of </a:t>
            </a:r>
            <a:r>
              <a:rPr lang="en" sz="1600">
                <a:solidFill>
                  <a:srgbClr val="F6EFE4"/>
                </a:solidFill>
                <a:latin typeface="Cairo"/>
                <a:ea typeface="Cairo"/>
                <a:cs typeface="Cairo"/>
                <a:sym typeface="Cairo"/>
              </a:rPr>
              <a:t>them all</a:t>
            </a:r>
            <a:endParaRPr sz="1600">
              <a:solidFill>
                <a:srgbClr val="F6EFE4"/>
              </a:solidFill>
              <a:latin typeface="Cairo"/>
              <a:ea typeface="Cairo"/>
              <a:cs typeface="Cairo"/>
              <a:sym typeface="Cairo"/>
            </a:endParaRPr>
          </a:p>
        </p:txBody>
      </p:sp>
      <p:sp>
        <p:nvSpPr>
          <p:cNvPr id="3840" name="Google Shape;3840;p45"/>
          <p:cNvSpPr txBox="1"/>
          <p:nvPr/>
        </p:nvSpPr>
        <p:spPr>
          <a:xfrm>
            <a:off x="834800" y="3212986"/>
            <a:ext cx="2465100" cy="861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lt2"/>
                </a:solidFill>
                <a:latin typeface="Bungee"/>
                <a:ea typeface="Bungee"/>
                <a:cs typeface="Bungee"/>
                <a:sym typeface="Bungee"/>
              </a:rPr>
              <a:t>GET PLENTY OF FIBER</a:t>
            </a:r>
            <a:endParaRPr sz="2500">
              <a:solidFill>
                <a:schemeClr val="lt2"/>
              </a:solidFill>
              <a:latin typeface="Bungee"/>
              <a:ea typeface="Bungee"/>
              <a:cs typeface="Bungee"/>
              <a:sym typeface="Bungee"/>
            </a:endParaRPr>
          </a:p>
        </p:txBody>
      </p:sp>
      <p:sp>
        <p:nvSpPr>
          <p:cNvPr id="3841" name="Google Shape;3841;p45"/>
          <p:cNvSpPr txBox="1"/>
          <p:nvPr/>
        </p:nvSpPr>
        <p:spPr>
          <a:xfrm>
            <a:off x="834800" y="3913350"/>
            <a:ext cx="2465100" cy="66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F6EFE4"/>
                </a:solidFill>
                <a:latin typeface="Cairo"/>
                <a:ea typeface="Cairo"/>
                <a:cs typeface="Cairo"/>
                <a:sym typeface="Cairo"/>
              </a:rPr>
              <a:t>Saturn is a gas giant and has several rings</a:t>
            </a:r>
            <a:endParaRPr sz="1600">
              <a:solidFill>
                <a:srgbClr val="F6EFE4"/>
              </a:solidFill>
              <a:latin typeface="Cairo"/>
              <a:ea typeface="Cairo"/>
              <a:cs typeface="Cairo"/>
              <a:sym typeface="Cairo"/>
            </a:endParaRPr>
          </a:p>
        </p:txBody>
      </p:sp>
      <p:sp>
        <p:nvSpPr>
          <p:cNvPr id="3842" name="Google Shape;3842;p45"/>
          <p:cNvSpPr txBox="1"/>
          <p:nvPr/>
        </p:nvSpPr>
        <p:spPr>
          <a:xfrm>
            <a:off x="5844175" y="3913328"/>
            <a:ext cx="2465100" cy="6645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None/>
            </a:pPr>
            <a:r>
              <a:rPr lang="en" sz="1600">
                <a:solidFill>
                  <a:srgbClr val="F6EFE4"/>
                </a:solidFill>
                <a:latin typeface="Cairo"/>
                <a:ea typeface="Cairo"/>
                <a:cs typeface="Cairo"/>
                <a:sym typeface="Cairo"/>
              </a:rPr>
              <a:t>Despite being red, Mars is a very cold place</a:t>
            </a:r>
            <a:endParaRPr sz="1600">
              <a:solidFill>
                <a:srgbClr val="F6EFE4"/>
              </a:solidFill>
              <a:latin typeface="Cairo"/>
              <a:ea typeface="Cairo"/>
              <a:cs typeface="Cairo"/>
              <a:sym typeface="Cairo"/>
            </a:endParaRPr>
          </a:p>
        </p:txBody>
      </p:sp>
      <p:sp>
        <p:nvSpPr>
          <p:cNvPr id="3843" name="Google Shape;3843;p45"/>
          <p:cNvSpPr txBox="1"/>
          <p:nvPr/>
        </p:nvSpPr>
        <p:spPr>
          <a:xfrm>
            <a:off x="834800" y="1782575"/>
            <a:ext cx="2465100" cy="861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accent1"/>
                </a:solidFill>
                <a:latin typeface="Bungee"/>
                <a:ea typeface="Bungee"/>
                <a:cs typeface="Bungee"/>
                <a:sym typeface="Bungee"/>
              </a:rPr>
              <a:t>PHYSICALLY ACTIVE</a:t>
            </a:r>
            <a:endParaRPr sz="2500">
              <a:solidFill>
                <a:schemeClr val="accent1"/>
              </a:solidFill>
              <a:latin typeface="Bungee"/>
              <a:ea typeface="Bungee"/>
              <a:cs typeface="Bungee"/>
              <a:sym typeface="Bungee"/>
            </a:endParaRPr>
          </a:p>
        </p:txBody>
      </p:sp>
      <p:sp>
        <p:nvSpPr>
          <p:cNvPr id="3844" name="Google Shape;3844;p45"/>
          <p:cNvSpPr txBox="1"/>
          <p:nvPr/>
        </p:nvSpPr>
        <p:spPr>
          <a:xfrm>
            <a:off x="5844274" y="3212971"/>
            <a:ext cx="2465100" cy="8616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None/>
            </a:pPr>
            <a:r>
              <a:rPr lang="en" sz="2500">
                <a:solidFill>
                  <a:schemeClr val="dk1"/>
                </a:solidFill>
                <a:latin typeface="Bungee"/>
                <a:ea typeface="Bungee"/>
                <a:cs typeface="Bungee"/>
                <a:sym typeface="Bungee"/>
              </a:rPr>
              <a:t>QUIT SMOKING</a:t>
            </a:r>
            <a:endParaRPr sz="2500">
              <a:solidFill>
                <a:schemeClr val="dk1"/>
              </a:solidFill>
              <a:latin typeface="Bungee"/>
              <a:ea typeface="Bungee"/>
              <a:cs typeface="Bungee"/>
              <a:sym typeface="Bungee"/>
            </a:endParaRPr>
          </a:p>
        </p:txBody>
      </p:sp>
      <p:grpSp>
        <p:nvGrpSpPr>
          <p:cNvPr id="3845" name="Google Shape;3845;p45"/>
          <p:cNvGrpSpPr/>
          <p:nvPr/>
        </p:nvGrpSpPr>
        <p:grpSpPr>
          <a:xfrm flipH="1">
            <a:off x="4482832" y="2908962"/>
            <a:ext cx="178417" cy="291521"/>
            <a:chOff x="1570963" y="1098735"/>
            <a:chExt cx="246705" cy="403099"/>
          </a:xfrm>
        </p:grpSpPr>
        <p:sp>
          <p:nvSpPr>
            <p:cNvPr id="3846" name="Google Shape;3846;p45"/>
            <p:cNvSpPr/>
            <p:nvPr/>
          </p:nvSpPr>
          <p:spPr>
            <a:xfrm>
              <a:off x="1570963" y="1098735"/>
              <a:ext cx="246705" cy="403099"/>
            </a:xfrm>
            <a:custGeom>
              <a:rect b="b" l="l" r="r" t="t"/>
              <a:pathLst>
                <a:path extrusionOk="0" h="12810" w="7840">
                  <a:moveTo>
                    <a:pt x="3903" y="0"/>
                  </a:moveTo>
                  <a:cubicBezTo>
                    <a:pt x="3903" y="0"/>
                    <a:pt x="1" y="6739"/>
                    <a:pt x="1" y="8907"/>
                  </a:cubicBezTo>
                  <a:cubicBezTo>
                    <a:pt x="1" y="11075"/>
                    <a:pt x="1735" y="12810"/>
                    <a:pt x="3903" y="12810"/>
                  </a:cubicBezTo>
                  <a:cubicBezTo>
                    <a:pt x="6072" y="12810"/>
                    <a:pt x="7840" y="11075"/>
                    <a:pt x="7840" y="8907"/>
                  </a:cubicBezTo>
                  <a:cubicBezTo>
                    <a:pt x="7840" y="6739"/>
                    <a:pt x="3903" y="0"/>
                    <a:pt x="3903"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7" name="Google Shape;3847;p45"/>
            <p:cNvSpPr/>
            <p:nvPr/>
          </p:nvSpPr>
          <p:spPr>
            <a:xfrm>
              <a:off x="1598245" y="1334961"/>
              <a:ext cx="66176" cy="120772"/>
            </a:xfrm>
            <a:custGeom>
              <a:rect b="b" l="l" r="r" t="t"/>
              <a:pathLst>
                <a:path extrusionOk="0" h="3838" w="2103">
                  <a:moveTo>
                    <a:pt x="792" y="1"/>
                  </a:moveTo>
                  <a:cubicBezTo>
                    <a:pt x="587" y="1"/>
                    <a:pt x="384" y="96"/>
                    <a:pt x="268" y="299"/>
                  </a:cubicBezTo>
                  <a:cubicBezTo>
                    <a:pt x="134" y="633"/>
                    <a:pt x="34" y="966"/>
                    <a:pt x="34" y="1300"/>
                  </a:cubicBezTo>
                  <a:cubicBezTo>
                    <a:pt x="1" y="1600"/>
                    <a:pt x="34" y="1900"/>
                    <a:pt x="101" y="2200"/>
                  </a:cubicBezTo>
                  <a:cubicBezTo>
                    <a:pt x="268" y="2834"/>
                    <a:pt x="635" y="3368"/>
                    <a:pt x="1168" y="3768"/>
                  </a:cubicBezTo>
                  <a:cubicBezTo>
                    <a:pt x="1251" y="3809"/>
                    <a:pt x="1359" y="3838"/>
                    <a:pt x="1461" y="3838"/>
                  </a:cubicBezTo>
                  <a:cubicBezTo>
                    <a:pt x="1524" y="3838"/>
                    <a:pt x="1584" y="3827"/>
                    <a:pt x="1635" y="3802"/>
                  </a:cubicBezTo>
                  <a:cubicBezTo>
                    <a:pt x="1802" y="3768"/>
                    <a:pt x="1936" y="3668"/>
                    <a:pt x="2036" y="3535"/>
                  </a:cubicBezTo>
                  <a:cubicBezTo>
                    <a:pt x="2102" y="3401"/>
                    <a:pt x="2102" y="3235"/>
                    <a:pt x="2069" y="3068"/>
                  </a:cubicBezTo>
                  <a:cubicBezTo>
                    <a:pt x="2002" y="2901"/>
                    <a:pt x="1902" y="2768"/>
                    <a:pt x="1769" y="2701"/>
                  </a:cubicBezTo>
                  <a:lnTo>
                    <a:pt x="1769" y="2701"/>
                  </a:lnTo>
                  <a:cubicBezTo>
                    <a:pt x="1807" y="2720"/>
                    <a:pt x="1846" y="2739"/>
                    <a:pt x="1852" y="2739"/>
                  </a:cubicBezTo>
                  <a:cubicBezTo>
                    <a:pt x="1857" y="2739"/>
                    <a:pt x="1844" y="2729"/>
                    <a:pt x="1802" y="2701"/>
                  </a:cubicBezTo>
                  <a:lnTo>
                    <a:pt x="1769" y="2634"/>
                  </a:lnTo>
                  <a:lnTo>
                    <a:pt x="1635" y="2534"/>
                  </a:lnTo>
                  <a:cubicBezTo>
                    <a:pt x="1613" y="2511"/>
                    <a:pt x="1560" y="2428"/>
                    <a:pt x="1559" y="2428"/>
                  </a:cubicBezTo>
                  <a:lnTo>
                    <a:pt x="1559" y="2428"/>
                  </a:lnTo>
                  <a:cubicBezTo>
                    <a:pt x="1558" y="2428"/>
                    <a:pt x="1570" y="2447"/>
                    <a:pt x="1602" y="2501"/>
                  </a:cubicBezTo>
                  <a:lnTo>
                    <a:pt x="1502" y="2367"/>
                  </a:lnTo>
                  <a:cubicBezTo>
                    <a:pt x="1469" y="2267"/>
                    <a:pt x="1402" y="2200"/>
                    <a:pt x="1369" y="2100"/>
                  </a:cubicBezTo>
                  <a:lnTo>
                    <a:pt x="1369" y="2034"/>
                  </a:lnTo>
                  <a:cubicBezTo>
                    <a:pt x="1335" y="2000"/>
                    <a:pt x="1335" y="1934"/>
                    <a:pt x="1302" y="1867"/>
                  </a:cubicBezTo>
                  <a:cubicBezTo>
                    <a:pt x="1302" y="1800"/>
                    <a:pt x="1302" y="1767"/>
                    <a:pt x="1268" y="1700"/>
                  </a:cubicBezTo>
                  <a:lnTo>
                    <a:pt x="1268" y="1667"/>
                  </a:lnTo>
                  <a:cubicBezTo>
                    <a:pt x="1268" y="1567"/>
                    <a:pt x="1268" y="1467"/>
                    <a:pt x="1268" y="1366"/>
                  </a:cubicBezTo>
                  <a:cubicBezTo>
                    <a:pt x="1268" y="1321"/>
                    <a:pt x="1284" y="1213"/>
                    <a:pt x="1283" y="1213"/>
                  </a:cubicBezTo>
                  <a:lnTo>
                    <a:pt x="1283" y="1213"/>
                  </a:lnTo>
                  <a:cubicBezTo>
                    <a:pt x="1283" y="1213"/>
                    <a:pt x="1279" y="1236"/>
                    <a:pt x="1268" y="1300"/>
                  </a:cubicBezTo>
                  <a:cubicBezTo>
                    <a:pt x="1268" y="1266"/>
                    <a:pt x="1268" y="1200"/>
                    <a:pt x="1302" y="1166"/>
                  </a:cubicBezTo>
                  <a:cubicBezTo>
                    <a:pt x="1335" y="1100"/>
                    <a:pt x="1335" y="1066"/>
                    <a:pt x="1335" y="1000"/>
                  </a:cubicBezTo>
                  <a:cubicBezTo>
                    <a:pt x="1359" y="976"/>
                    <a:pt x="1400" y="867"/>
                    <a:pt x="1385" y="867"/>
                  </a:cubicBezTo>
                  <a:cubicBezTo>
                    <a:pt x="1382" y="867"/>
                    <a:pt x="1375" y="873"/>
                    <a:pt x="1365" y="886"/>
                  </a:cubicBezTo>
                  <a:lnTo>
                    <a:pt x="1365" y="886"/>
                  </a:lnTo>
                  <a:cubicBezTo>
                    <a:pt x="1435" y="762"/>
                    <a:pt x="1431" y="614"/>
                    <a:pt x="1402" y="466"/>
                  </a:cubicBezTo>
                  <a:cubicBezTo>
                    <a:pt x="1326" y="164"/>
                    <a:pt x="1058" y="1"/>
                    <a:pt x="792" y="1"/>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9"/>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World Diabetes Day </a:t>
            </a:r>
            <a:r>
              <a:rPr lang="en">
                <a:solidFill>
                  <a:schemeClr val="dk2"/>
                </a:solidFill>
              </a:rPr>
              <a:t>Infographics</a:t>
            </a:r>
            <a:endParaRPr/>
          </a:p>
        </p:txBody>
      </p:sp>
      <p:sp>
        <p:nvSpPr>
          <p:cNvPr id="198" name="Google Shape;198;p19"/>
          <p:cNvSpPr txBox="1"/>
          <p:nvPr/>
        </p:nvSpPr>
        <p:spPr>
          <a:xfrm>
            <a:off x="720000" y="2333588"/>
            <a:ext cx="2241000" cy="1236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6100">
                <a:solidFill>
                  <a:schemeClr val="dk1"/>
                </a:solidFill>
                <a:latin typeface="Bungee"/>
                <a:ea typeface="Bungee"/>
                <a:cs typeface="Bungee"/>
                <a:sym typeface="Bungee"/>
              </a:rPr>
              <a:t>37</a:t>
            </a:r>
            <a:r>
              <a:rPr lang="en" sz="2500">
                <a:solidFill>
                  <a:srgbClr val="8CD8E1"/>
                </a:solidFill>
                <a:latin typeface="Bungee"/>
                <a:ea typeface="Bungee"/>
                <a:cs typeface="Bungee"/>
                <a:sym typeface="Bungee"/>
              </a:rPr>
              <a:t> </a:t>
            </a:r>
            <a:r>
              <a:rPr lang="en" sz="2500">
                <a:solidFill>
                  <a:schemeClr val="dk2"/>
                </a:solidFill>
                <a:latin typeface="Bungee"/>
                <a:ea typeface="Bungee"/>
                <a:cs typeface="Bungee"/>
                <a:sym typeface="Bungee"/>
              </a:rPr>
              <a:t>MILLION</a:t>
            </a:r>
            <a:endParaRPr sz="2500">
              <a:solidFill>
                <a:schemeClr val="dk2"/>
              </a:solidFill>
              <a:latin typeface="Bungee"/>
              <a:ea typeface="Bungee"/>
              <a:cs typeface="Bungee"/>
              <a:sym typeface="Bungee"/>
            </a:endParaRPr>
          </a:p>
        </p:txBody>
      </p:sp>
      <p:sp>
        <p:nvSpPr>
          <p:cNvPr id="199" name="Google Shape;199;p19"/>
          <p:cNvSpPr txBox="1"/>
          <p:nvPr/>
        </p:nvSpPr>
        <p:spPr>
          <a:xfrm>
            <a:off x="720000" y="3957125"/>
            <a:ext cx="2241000" cy="474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600">
                <a:solidFill>
                  <a:srgbClr val="F6EFE4"/>
                </a:solidFill>
                <a:latin typeface="Cairo"/>
                <a:ea typeface="Cairo"/>
                <a:cs typeface="Cairo"/>
                <a:sym typeface="Cairo"/>
              </a:rPr>
              <a:t>people have diabetes</a:t>
            </a:r>
            <a:endParaRPr sz="1600">
              <a:solidFill>
                <a:srgbClr val="F6EFE4"/>
              </a:solidFill>
              <a:latin typeface="Cairo"/>
              <a:ea typeface="Cairo"/>
              <a:cs typeface="Cairo"/>
              <a:sym typeface="Cairo"/>
            </a:endParaRPr>
          </a:p>
        </p:txBody>
      </p:sp>
      <p:grpSp>
        <p:nvGrpSpPr>
          <p:cNvPr id="200" name="Google Shape;200;p19"/>
          <p:cNvGrpSpPr/>
          <p:nvPr/>
        </p:nvGrpSpPr>
        <p:grpSpPr>
          <a:xfrm>
            <a:off x="3536413" y="2126816"/>
            <a:ext cx="306843" cy="720701"/>
            <a:chOff x="3903196" y="1379924"/>
            <a:chExt cx="1357711" cy="3188943"/>
          </a:xfrm>
        </p:grpSpPr>
        <p:sp>
          <p:nvSpPr>
            <p:cNvPr id="201" name="Google Shape;201;p19"/>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9"/>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9"/>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9"/>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9"/>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9"/>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9"/>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9"/>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9"/>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9"/>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9"/>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9"/>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9"/>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9"/>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9"/>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9"/>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9"/>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9"/>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9"/>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9"/>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9"/>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9"/>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9"/>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9"/>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9"/>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9"/>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9"/>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9"/>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9"/>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9"/>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9"/>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9"/>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 name="Google Shape;233;p19"/>
          <p:cNvGrpSpPr/>
          <p:nvPr/>
        </p:nvGrpSpPr>
        <p:grpSpPr>
          <a:xfrm>
            <a:off x="3977494" y="2126816"/>
            <a:ext cx="306843" cy="720701"/>
            <a:chOff x="3903196" y="1379924"/>
            <a:chExt cx="1357711" cy="3188943"/>
          </a:xfrm>
        </p:grpSpPr>
        <p:sp>
          <p:nvSpPr>
            <p:cNvPr id="234" name="Google Shape;234;p19"/>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9"/>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9"/>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9"/>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9"/>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9"/>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9"/>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9"/>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9"/>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9"/>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9"/>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9"/>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9"/>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9"/>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9"/>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9"/>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9"/>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9"/>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9"/>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9"/>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9"/>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9"/>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9"/>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9"/>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9"/>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9"/>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9"/>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9"/>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9"/>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9"/>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9"/>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9"/>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 name="Google Shape;266;p19"/>
          <p:cNvGrpSpPr/>
          <p:nvPr/>
        </p:nvGrpSpPr>
        <p:grpSpPr>
          <a:xfrm>
            <a:off x="4418575" y="2126816"/>
            <a:ext cx="306843" cy="720701"/>
            <a:chOff x="3903196" y="1379924"/>
            <a:chExt cx="1357711" cy="3188943"/>
          </a:xfrm>
        </p:grpSpPr>
        <p:sp>
          <p:nvSpPr>
            <p:cNvPr id="267" name="Google Shape;267;p19"/>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9"/>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9"/>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9"/>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9"/>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9"/>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9"/>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9"/>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9"/>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9"/>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9"/>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9"/>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9"/>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9"/>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9"/>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9"/>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9"/>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9"/>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9"/>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9"/>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9"/>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9"/>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9"/>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9"/>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9"/>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9"/>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9"/>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9"/>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9"/>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9"/>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9"/>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9"/>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 name="Google Shape;299;p19"/>
          <p:cNvGrpSpPr/>
          <p:nvPr/>
        </p:nvGrpSpPr>
        <p:grpSpPr>
          <a:xfrm>
            <a:off x="4859657" y="2126816"/>
            <a:ext cx="306843" cy="720701"/>
            <a:chOff x="3903196" y="1379924"/>
            <a:chExt cx="1357711" cy="3188943"/>
          </a:xfrm>
        </p:grpSpPr>
        <p:sp>
          <p:nvSpPr>
            <p:cNvPr id="300" name="Google Shape;300;p19"/>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9"/>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9"/>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9"/>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9"/>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9"/>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9"/>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9"/>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9"/>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9"/>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9"/>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9"/>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9"/>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9"/>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9"/>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9"/>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9"/>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9"/>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9"/>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9"/>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9"/>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9"/>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9"/>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9"/>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9"/>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9"/>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9"/>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9"/>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9"/>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9"/>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9"/>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9"/>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2" name="Google Shape;332;p19"/>
          <p:cNvGrpSpPr/>
          <p:nvPr/>
        </p:nvGrpSpPr>
        <p:grpSpPr>
          <a:xfrm>
            <a:off x="5300738" y="2126816"/>
            <a:ext cx="306843" cy="720701"/>
            <a:chOff x="3903196" y="1379924"/>
            <a:chExt cx="1357711" cy="3188943"/>
          </a:xfrm>
        </p:grpSpPr>
        <p:sp>
          <p:nvSpPr>
            <p:cNvPr id="333" name="Google Shape;333;p19"/>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9"/>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9"/>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9"/>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9"/>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9"/>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9"/>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9"/>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9"/>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9"/>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9"/>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9"/>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9"/>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9"/>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9"/>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9"/>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9"/>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9"/>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9"/>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9"/>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9"/>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9"/>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9"/>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9"/>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9"/>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9"/>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9"/>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9"/>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9"/>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9"/>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9"/>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9"/>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5" name="Google Shape;365;p19"/>
          <p:cNvGrpSpPr/>
          <p:nvPr/>
        </p:nvGrpSpPr>
        <p:grpSpPr>
          <a:xfrm>
            <a:off x="3977494" y="3003627"/>
            <a:ext cx="306843" cy="720701"/>
            <a:chOff x="3903196" y="1379924"/>
            <a:chExt cx="1357711" cy="3188943"/>
          </a:xfrm>
        </p:grpSpPr>
        <p:sp>
          <p:nvSpPr>
            <p:cNvPr id="366" name="Google Shape;366;p19"/>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9"/>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9"/>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9"/>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9"/>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9"/>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9"/>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9"/>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9"/>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9"/>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9"/>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9"/>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9"/>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9"/>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9"/>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9"/>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9"/>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9"/>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9"/>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9"/>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9"/>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9"/>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9"/>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9"/>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9"/>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9"/>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9"/>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9"/>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9"/>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9"/>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9"/>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9"/>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8" name="Google Shape;398;p19"/>
          <p:cNvGrpSpPr/>
          <p:nvPr/>
        </p:nvGrpSpPr>
        <p:grpSpPr>
          <a:xfrm>
            <a:off x="4418575" y="3003627"/>
            <a:ext cx="306843" cy="720701"/>
            <a:chOff x="3903196" y="1379924"/>
            <a:chExt cx="1357711" cy="3188943"/>
          </a:xfrm>
        </p:grpSpPr>
        <p:sp>
          <p:nvSpPr>
            <p:cNvPr id="399" name="Google Shape;399;p19"/>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9"/>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9"/>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9"/>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9"/>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9"/>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9"/>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9"/>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9"/>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9"/>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9"/>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9"/>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9"/>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9"/>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9"/>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9"/>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9"/>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9"/>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9"/>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9"/>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9"/>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9"/>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9"/>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9"/>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9"/>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9"/>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9"/>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9"/>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9"/>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9"/>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9"/>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9"/>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1" name="Google Shape;431;p19"/>
          <p:cNvGrpSpPr/>
          <p:nvPr/>
        </p:nvGrpSpPr>
        <p:grpSpPr>
          <a:xfrm>
            <a:off x="4859657" y="3003627"/>
            <a:ext cx="306843" cy="720701"/>
            <a:chOff x="3903196" y="1379924"/>
            <a:chExt cx="1357711" cy="3188943"/>
          </a:xfrm>
        </p:grpSpPr>
        <p:sp>
          <p:nvSpPr>
            <p:cNvPr id="432" name="Google Shape;432;p19"/>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9"/>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9"/>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9"/>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9"/>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9"/>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9"/>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9"/>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9"/>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9"/>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9"/>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9"/>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9"/>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9"/>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9"/>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9"/>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9"/>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9"/>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9"/>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9"/>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9"/>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9"/>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9"/>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9"/>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9"/>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9"/>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9"/>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9"/>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9"/>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9"/>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9"/>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9"/>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4" name="Google Shape;464;p19"/>
          <p:cNvGrpSpPr/>
          <p:nvPr/>
        </p:nvGrpSpPr>
        <p:grpSpPr>
          <a:xfrm>
            <a:off x="5300738" y="3003627"/>
            <a:ext cx="306843" cy="720701"/>
            <a:chOff x="3903196" y="1379924"/>
            <a:chExt cx="1357711" cy="3188943"/>
          </a:xfrm>
        </p:grpSpPr>
        <p:sp>
          <p:nvSpPr>
            <p:cNvPr id="465" name="Google Shape;465;p19"/>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9"/>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9"/>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9"/>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9"/>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9"/>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9"/>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9"/>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9"/>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9"/>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9"/>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9"/>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9"/>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9"/>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9"/>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9"/>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9"/>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9"/>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9"/>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9"/>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9"/>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9"/>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9"/>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9"/>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9"/>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9"/>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9"/>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9"/>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9"/>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9"/>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9"/>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9"/>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7" name="Google Shape;497;p19"/>
          <p:cNvGrpSpPr/>
          <p:nvPr/>
        </p:nvGrpSpPr>
        <p:grpSpPr>
          <a:xfrm>
            <a:off x="3536413" y="3003627"/>
            <a:ext cx="306843" cy="720701"/>
            <a:chOff x="3903196" y="1379924"/>
            <a:chExt cx="1357711" cy="3188943"/>
          </a:xfrm>
        </p:grpSpPr>
        <p:sp>
          <p:nvSpPr>
            <p:cNvPr id="498" name="Google Shape;498;p19"/>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9"/>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9"/>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9"/>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9"/>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9"/>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9"/>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9"/>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9"/>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9"/>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9"/>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9"/>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9"/>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9"/>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9"/>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9"/>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9"/>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9"/>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9"/>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9"/>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9"/>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9"/>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9"/>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9"/>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9"/>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9"/>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9"/>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9"/>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9"/>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9"/>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9"/>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9"/>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0" name="Google Shape;530;p19"/>
          <p:cNvSpPr txBox="1"/>
          <p:nvPr/>
        </p:nvSpPr>
        <p:spPr>
          <a:xfrm>
            <a:off x="3430000" y="3957125"/>
            <a:ext cx="2241000" cy="474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600">
                <a:solidFill>
                  <a:srgbClr val="F6EFE4"/>
                </a:solidFill>
                <a:latin typeface="Cairo"/>
                <a:ea typeface="Cairo"/>
                <a:cs typeface="Cairo"/>
                <a:sym typeface="Cairo"/>
              </a:rPr>
              <a:t>1 out of 10</a:t>
            </a:r>
            <a:endParaRPr sz="1600">
              <a:solidFill>
                <a:srgbClr val="F6EFE4"/>
              </a:solidFill>
              <a:latin typeface="Cairo"/>
              <a:ea typeface="Cairo"/>
              <a:cs typeface="Cairo"/>
              <a:sym typeface="Cairo"/>
            </a:endParaRPr>
          </a:p>
        </p:txBody>
      </p:sp>
      <p:grpSp>
        <p:nvGrpSpPr>
          <p:cNvPr id="531" name="Google Shape;531;p19"/>
          <p:cNvGrpSpPr/>
          <p:nvPr/>
        </p:nvGrpSpPr>
        <p:grpSpPr>
          <a:xfrm>
            <a:off x="6224913" y="2606191"/>
            <a:ext cx="306843" cy="720701"/>
            <a:chOff x="3903196" y="1379924"/>
            <a:chExt cx="1357711" cy="3188943"/>
          </a:xfrm>
        </p:grpSpPr>
        <p:sp>
          <p:nvSpPr>
            <p:cNvPr id="532" name="Google Shape;532;p19"/>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9"/>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9"/>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9"/>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9"/>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9"/>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9"/>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9"/>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9"/>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9"/>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9"/>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9"/>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9"/>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9"/>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9"/>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9"/>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9"/>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9"/>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9"/>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9"/>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9"/>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9"/>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9"/>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9"/>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9"/>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9"/>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9"/>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9"/>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9"/>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9"/>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9"/>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9"/>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4" name="Google Shape;564;p19"/>
          <p:cNvGrpSpPr/>
          <p:nvPr/>
        </p:nvGrpSpPr>
        <p:grpSpPr>
          <a:xfrm>
            <a:off x="6665994" y="2606191"/>
            <a:ext cx="306843" cy="720701"/>
            <a:chOff x="3903196" y="1379924"/>
            <a:chExt cx="1357711" cy="3188943"/>
          </a:xfrm>
        </p:grpSpPr>
        <p:sp>
          <p:nvSpPr>
            <p:cNvPr id="565" name="Google Shape;565;p19"/>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9"/>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9"/>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9"/>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9"/>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9"/>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9"/>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9"/>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9"/>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9"/>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9"/>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9"/>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9"/>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9"/>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9"/>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9"/>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9"/>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9"/>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9"/>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9"/>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9"/>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9"/>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9"/>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9"/>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9"/>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9"/>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9"/>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9"/>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9"/>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9"/>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9"/>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9"/>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7" name="Google Shape;597;p19"/>
          <p:cNvGrpSpPr/>
          <p:nvPr/>
        </p:nvGrpSpPr>
        <p:grpSpPr>
          <a:xfrm>
            <a:off x="7107075" y="2606191"/>
            <a:ext cx="306843" cy="720701"/>
            <a:chOff x="3903196" y="1379924"/>
            <a:chExt cx="1357711" cy="3188943"/>
          </a:xfrm>
        </p:grpSpPr>
        <p:sp>
          <p:nvSpPr>
            <p:cNvPr id="598" name="Google Shape;598;p19"/>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9"/>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9"/>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9"/>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9"/>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9"/>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9"/>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9"/>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9"/>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9"/>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9"/>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9"/>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9"/>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9"/>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9"/>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9"/>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9"/>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9"/>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9"/>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9"/>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9"/>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9"/>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9"/>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9"/>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9"/>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19"/>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19"/>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9"/>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9"/>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9"/>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9"/>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19"/>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0" name="Google Shape;630;p19"/>
          <p:cNvGrpSpPr/>
          <p:nvPr/>
        </p:nvGrpSpPr>
        <p:grpSpPr>
          <a:xfrm>
            <a:off x="7548157" y="2606191"/>
            <a:ext cx="306843" cy="720701"/>
            <a:chOff x="3903196" y="1379924"/>
            <a:chExt cx="1357711" cy="3188943"/>
          </a:xfrm>
        </p:grpSpPr>
        <p:sp>
          <p:nvSpPr>
            <p:cNvPr id="631" name="Google Shape;631;p19"/>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9"/>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9"/>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9"/>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9"/>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9"/>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9"/>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9"/>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9"/>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9"/>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9"/>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19"/>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9"/>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19"/>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19"/>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9"/>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9"/>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9"/>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9"/>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9"/>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9"/>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9"/>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9"/>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9"/>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9"/>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9"/>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9"/>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9"/>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19"/>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9"/>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9"/>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9"/>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3" name="Google Shape;663;p19"/>
          <p:cNvGrpSpPr/>
          <p:nvPr/>
        </p:nvGrpSpPr>
        <p:grpSpPr>
          <a:xfrm>
            <a:off x="7989238" y="2606191"/>
            <a:ext cx="306843" cy="720701"/>
            <a:chOff x="3903196" y="1379924"/>
            <a:chExt cx="1357711" cy="3188943"/>
          </a:xfrm>
        </p:grpSpPr>
        <p:sp>
          <p:nvSpPr>
            <p:cNvPr id="664" name="Google Shape;664;p19"/>
            <p:cNvSpPr/>
            <p:nvPr/>
          </p:nvSpPr>
          <p:spPr>
            <a:xfrm>
              <a:off x="5029228" y="2041322"/>
              <a:ext cx="231679" cy="830208"/>
            </a:xfrm>
            <a:custGeom>
              <a:rect b="b" l="l" r="r" t="t"/>
              <a:pathLst>
                <a:path extrusionOk="0" h="43632" w="12176">
                  <a:moveTo>
                    <a:pt x="5817" y="0"/>
                  </a:moveTo>
                  <a:cubicBezTo>
                    <a:pt x="5801" y="0"/>
                    <a:pt x="5786" y="0"/>
                    <a:pt x="5771" y="0"/>
                  </a:cubicBezTo>
                  <a:cubicBezTo>
                    <a:pt x="2569" y="67"/>
                    <a:pt x="0" y="3636"/>
                    <a:pt x="67" y="8006"/>
                  </a:cubicBezTo>
                  <a:lnTo>
                    <a:pt x="434" y="35793"/>
                  </a:lnTo>
                  <a:cubicBezTo>
                    <a:pt x="500" y="40109"/>
                    <a:pt x="3177" y="43632"/>
                    <a:pt x="6360" y="43632"/>
                  </a:cubicBezTo>
                  <a:cubicBezTo>
                    <a:pt x="6375" y="43632"/>
                    <a:pt x="6390" y="43632"/>
                    <a:pt x="6405" y="43632"/>
                  </a:cubicBezTo>
                  <a:cubicBezTo>
                    <a:pt x="9607" y="43565"/>
                    <a:pt x="12175" y="39962"/>
                    <a:pt x="12142" y="35626"/>
                  </a:cubicBezTo>
                  <a:lnTo>
                    <a:pt x="11742" y="7839"/>
                  </a:lnTo>
                  <a:cubicBezTo>
                    <a:pt x="11675" y="3490"/>
                    <a:pt x="9032" y="0"/>
                    <a:pt x="5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19"/>
            <p:cNvSpPr/>
            <p:nvPr/>
          </p:nvSpPr>
          <p:spPr>
            <a:xfrm>
              <a:off x="4992408" y="2634160"/>
              <a:ext cx="263417" cy="679168"/>
            </a:xfrm>
            <a:custGeom>
              <a:rect b="b" l="l" r="r" t="t"/>
              <a:pathLst>
                <a:path extrusionOk="0" h="35694" w="13844">
                  <a:moveTo>
                    <a:pt x="6925" y="1"/>
                  </a:moveTo>
                  <a:cubicBezTo>
                    <a:pt x="6907" y="1"/>
                    <a:pt x="6890" y="1"/>
                    <a:pt x="6872" y="1"/>
                  </a:cubicBezTo>
                  <a:cubicBezTo>
                    <a:pt x="3069" y="34"/>
                    <a:pt x="0" y="3637"/>
                    <a:pt x="34" y="8073"/>
                  </a:cubicBezTo>
                  <a:cubicBezTo>
                    <a:pt x="34" y="8707"/>
                    <a:pt x="134" y="9308"/>
                    <a:pt x="267" y="9908"/>
                  </a:cubicBezTo>
                  <a:lnTo>
                    <a:pt x="3203" y="35693"/>
                  </a:lnTo>
                  <a:lnTo>
                    <a:pt x="7005" y="35660"/>
                  </a:lnTo>
                  <a:lnTo>
                    <a:pt x="13210" y="11409"/>
                  </a:lnTo>
                  <a:lnTo>
                    <a:pt x="13176" y="11409"/>
                  </a:lnTo>
                  <a:cubicBezTo>
                    <a:pt x="13643" y="10308"/>
                    <a:pt x="13844" y="9141"/>
                    <a:pt x="13844" y="7940"/>
                  </a:cubicBezTo>
                  <a:cubicBezTo>
                    <a:pt x="13810" y="3524"/>
                    <a:pt x="10704" y="1"/>
                    <a:pt x="6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9"/>
            <p:cNvSpPr/>
            <p:nvPr/>
          </p:nvSpPr>
          <p:spPr>
            <a:xfrm>
              <a:off x="4996214" y="3284141"/>
              <a:ext cx="169478" cy="326265"/>
            </a:xfrm>
            <a:custGeom>
              <a:rect b="b" l="l" r="r" t="t"/>
              <a:pathLst>
                <a:path extrusionOk="0" h="17147" w="8907">
                  <a:moveTo>
                    <a:pt x="6739" y="1"/>
                  </a:moveTo>
                  <a:lnTo>
                    <a:pt x="3069" y="301"/>
                  </a:lnTo>
                  <a:lnTo>
                    <a:pt x="0" y="6439"/>
                  </a:lnTo>
                  <a:lnTo>
                    <a:pt x="834" y="12777"/>
                  </a:lnTo>
                  <a:lnTo>
                    <a:pt x="2235" y="12376"/>
                  </a:lnTo>
                  <a:lnTo>
                    <a:pt x="1835" y="8073"/>
                  </a:lnTo>
                  <a:lnTo>
                    <a:pt x="2769" y="5171"/>
                  </a:lnTo>
                  <a:lnTo>
                    <a:pt x="4504" y="10442"/>
                  </a:lnTo>
                  <a:lnTo>
                    <a:pt x="4137" y="17146"/>
                  </a:lnTo>
                  <a:lnTo>
                    <a:pt x="6805" y="17046"/>
                  </a:lnTo>
                  <a:lnTo>
                    <a:pt x="8907" y="10708"/>
                  </a:lnTo>
                  <a:lnTo>
                    <a:pt x="67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9"/>
            <p:cNvSpPr/>
            <p:nvPr/>
          </p:nvSpPr>
          <p:spPr>
            <a:xfrm>
              <a:off x="3983801" y="1683964"/>
              <a:ext cx="1245940" cy="1513143"/>
            </a:xfrm>
            <a:custGeom>
              <a:rect b="b" l="l" r="r" t="t"/>
              <a:pathLst>
                <a:path extrusionOk="0" h="79524" w="65481">
                  <a:moveTo>
                    <a:pt x="29322" y="0"/>
                  </a:moveTo>
                  <a:lnTo>
                    <a:pt x="29322" y="2369"/>
                  </a:lnTo>
                  <a:cubicBezTo>
                    <a:pt x="29255" y="6071"/>
                    <a:pt x="27187" y="9307"/>
                    <a:pt x="24518" y="11909"/>
                  </a:cubicBezTo>
                  <a:cubicBezTo>
                    <a:pt x="21616" y="14611"/>
                    <a:pt x="18214" y="16746"/>
                    <a:pt x="14511" y="18147"/>
                  </a:cubicBezTo>
                  <a:cubicBezTo>
                    <a:pt x="13777" y="18180"/>
                    <a:pt x="12843" y="18247"/>
                    <a:pt x="11809" y="18347"/>
                  </a:cubicBezTo>
                  <a:cubicBezTo>
                    <a:pt x="10742" y="18447"/>
                    <a:pt x="9574" y="18580"/>
                    <a:pt x="8474" y="18780"/>
                  </a:cubicBezTo>
                  <a:cubicBezTo>
                    <a:pt x="8007" y="18847"/>
                    <a:pt x="7573" y="18914"/>
                    <a:pt x="7139" y="18980"/>
                  </a:cubicBezTo>
                  <a:cubicBezTo>
                    <a:pt x="6939" y="19014"/>
                    <a:pt x="6739" y="19047"/>
                    <a:pt x="6539" y="19081"/>
                  </a:cubicBezTo>
                  <a:lnTo>
                    <a:pt x="6239" y="19147"/>
                  </a:lnTo>
                  <a:cubicBezTo>
                    <a:pt x="6072" y="19181"/>
                    <a:pt x="5905" y="19247"/>
                    <a:pt x="5738" y="19281"/>
                  </a:cubicBezTo>
                  <a:lnTo>
                    <a:pt x="5672" y="19281"/>
                  </a:lnTo>
                  <a:lnTo>
                    <a:pt x="5171" y="19414"/>
                  </a:lnTo>
                  <a:cubicBezTo>
                    <a:pt x="5071" y="19414"/>
                    <a:pt x="5004" y="19447"/>
                    <a:pt x="4938" y="19481"/>
                  </a:cubicBezTo>
                  <a:cubicBezTo>
                    <a:pt x="4771" y="19514"/>
                    <a:pt x="4637" y="19581"/>
                    <a:pt x="4504" y="19614"/>
                  </a:cubicBezTo>
                  <a:cubicBezTo>
                    <a:pt x="3337" y="19981"/>
                    <a:pt x="2302" y="20648"/>
                    <a:pt x="1535" y="21582"/>
                  </a:cubicBezTo>
                  <a:cubicBezTo>
                    <a:pt x="1502" y="21582"/>
                    <a:pt x="1502" y="21616"/>
                    <a:pt x="1502" y="21616"/>
                  </a:cubicBezTo>
                  <a:cubicBezTo>
                    <a:pt x="1102" y="22116"/>
                    <a:pt x="835" y="22683"/>
                    <a:pt x="668" y="23284"/>
                  </a:cubicBezTo>
                  <a:lnTo>
                    <a:pt x="635" y="23384"/>
                  </a:lnTo>
                  <a:cubicBezTo>
                    <a:pt x="601" y="23484"/>
                    <a:pt x="568" y="23584"/>
                    <a:pt x="535" y="23650"/>
                  </a:cubicBezTo>
                  <a:cubicBezTo>
                    <a:pt x="101" y="25785"/>
                    <a:pt x="334" y="28287"/>
                    <a:pt x="134" y="30756"/>
                  </a:cubicBezTo>
                  <a:cubicBezTo>
                    <a:pt x="1" y="32290"/>
                    <a:pt x="6872" y="35726"/>
                    <a:pt x="10041" y="37560"/>
                  </a:cubicBezTo>
                  <a:cubicBezTo>
                    <a:pt x="10508" y="37794"/>
                    <a:pt x="10975" y="38061"/>
                    <a:pt x="11409" y="38394"/>
                  </a:cubicBezTo>
                  <a:cubicBezTo>
                    <a:pt x="12610" y="39328"/>
                    <a:pt x="13811" y="40362"/>
                    <a:pt x="14945" y="41463"/>
                  </a:cubicBezTo>
                  <a:cubicBezTo>
                    <a:pt x="15212" y="41697"/>
                    <a:pt x="15512" y="41964"/>
                    <a:pt x="15745" y="42230"/>
                  </a:cubicBezTo>
                  <a:cubicBezTo>
                    <a:pt x="18781" y="45333"/>
                    <a:pt x="19348" y="48869"/>
                    <a:pt x="20515" y="53005"/>
                  </a:cubicBezTo>
                  <a:cubicBezTo>
                    <a:pt x="20582" y="53238"/>
                    <a:pt x="20649" y="53472"/>
                    <a:pt x="20716" y="53739"/>
                  </a:cubicBezTo>
                  <a:cubicBezTo>
                    <a:pt x="20716" y="53839"/>
                    <a:pt x="20749" y="53939"/>
                    <a:pt x="20782" y="54039"/>
                  </a:cubicBezTo>
                  <a:cubicBezTo>
                    <a:pt x="20782" y="54139"/>
                    <a:pt x="20816" y="54206"/>
                    <a:pt x="20816" y="54306"/>
                  </a:cubicBezTo>
                  <a:cubicBezTo>
                    <a:pt x="20882" y="54506"/>
                    <a:pt x="20916" y="54739"/>
                    <a:pt x="20949" y="54906"/>
                  </a:cubicBezTo>
                  <a:cubicBezTo>
                    <a:pt x="21216" y="56474"/>
                    <a:pt x="22050" y="64146"/>
                    <a:pt x="22117" y="65380"/>
                  </a:cubicBezTo>
                  <a:cubicBezTo>
                    <a:pt x="22250" y="67448"/>
                    <a:pt x="22317" y="69350"/>
                    <a:pt x="22350" y="70718"/>
                  </a:cubicBezTo>
                  <a:cubicBezTo>
                    <a:pt x="22350" y="70884"/>
                    <a:pt x="22317" y="71084"/>
                    <a:pt x="22317" y="71251"/>
                  </a:cubicBezTo>
                  <a:lnTo>
                    <a:pt x="22317" y="71652"/>
                  </a:lnTo>
                  <a:cubicBezTo>
                    <a:pt x="22350" y="75988"/>
                    <a:pt x="25853" y="79490"/>
                    <a:pt x="30222" y="79524"/>
                  </a:cubicBezTo>
                  <a:lnTo>
                    <a:pt x="38095" y="79524"/>
                  </a:lnTo>
                  <a:cubicBezTo>
                    <a:pt x="41831" y="79524"/>
                    <a:pt x="44866" y="76488"/>
                    <a:pt x="44866" y="72786"/>
                  </a:cubicBezTo>
                  <a:lnTo>
                    <a:pt x="44866" y="72018"/>
                  </a:lnTo>
                  <a:cubicBezTo>
                    <a:pt x="44900" y="71285"/>
                    <a:pt x="44933" y="70517"/>
                    <a:pt x="44933" y="69650"/>
                  </a:cubicBezTo>
                  <a:cubicBezTo>
                    <a:pt x="44933" y="68449"/>
                    <a:pt x="44933" y="67182"/>
                    <a:pt x="44966" y="65847"/>
                  </a:cubicBezTo>
                  <a:cubicBezTo>
                    <a:pt x="45000" y="64480"/>
                    <a:pt x="45000" y="63045"/>
                    <a:pt x="45033" y="61678"/>
                  </a:cubicBezTo>
                  <a:cubicBezTo>
                    <a:pt x="45033" y="61311"/>
                    <a:pt x="45066" y="60910"/>
                    <a:pt x="45100" y="60577"/>
                  </a:cubicBezTo>
                  <a:cubicBezTo>
                    <a:pt x="45133" y="59676"/>
                    <a:pt x="45200" y="58809"/>
                    <a:pt x="45266" y="57975"/>
                  </a:cubicBezTo>
                  <a:cubicBezTo>
                    <a:pt x="45300" y="57441"/>
                    <a:pt x="45367" y="56941"/>
                    <a:pt x="45400" y="56474"/>
                  </a:cubicBezTo>
                  <a:cubicBezTo>
                    <a:pt x="45400" y="56274"/>
                    <a:pt x="45467" y="56107"/>
                    <a:pt x="45467" y="55940"/>
                  </a:cubicBezTo>
                  <a:cubicBezTo>
                    <a:pt x="45533" y="55640"/>
                    <a:pt x="45567" y="55373"/>
                    <a:pt x="45600" y="55106"/>
                  </a:cubicBezTo>
                  <a:cubicBezTo>
                    <a:pt x="45633" y="54906"/>
                    <a:pt x="45667" y="54739"/>
                    <a:pt x="45700" y="54539"/>
                  </a:cubicBezTo>
                  <a:cubicBezTo>
                    <a:pt x="45733" y="54372"/>
                    <a:pt x="45767" y="54206"/>
                    <a:pt x="45834" y="54039"/>
                  </a:cubicBezTo>
                  <a:cubicBezTo>
                    <a:pt x="45867" y="53872"/>
                    <a:pt x="45900" y="53705"/>
                    <a:pt x="45934" y="53539"/>
                  </a:cubicBezTo>
                  <a:cubicBezTo>
                    <a:pt x="45967" y="53372"/>
                    <a:pt x="46000" y="53238"/>
                    <a:pt x="46067" y="53072"/>
                  </a:cubicBezTo>
                  <a:cubicBezTo>
                    <a:pt x="47301" y="48835"/>
                    <a:pt x="48769" y="45700"/>
                    <a:pt x="51938" y="42731"/>
                  </a:cubicBezTo>
                  <a:cubicBezTo>
                    <a:pt x="54973" y="39862"/>
                    <a:pt x="57642" y="36660"/>
                    <a:pt x="59910" y="33157"/>
                  </a:cubicBezTo>
                  <a:cubicBezTo>
                    <a:pt x="61678" y="30355"/>
                    <a:pt x="65481" y="24651"/>
                    <a:pt x="64047" y="21349"/>
                  </a:cubicBezTo>
                  <a:cubicBezTo>
                    <a:pt x="63580" y="20248"/>
                    <a:pt x="62579" y="19181"/>
                    <a:pt x="60677" y="18814"/>
                  </a:cubicBezTo>
                  <a:cubicBezTo>
                    <a:pt x="58042" y="18280"/>
                    <a:pt x="55307" y="17946"/>
                    <a:pt x="52705" y="17279"/>
                  </a:cubicBezTo>
                  <a:cubicBezTo>
                    <a:pt x="52238" y="17179"/>
                    <a:pt x="51804" y="17046"/>
                    <a:pt x="51371" y="16912"/>
                  </a:cubicBezTo>
                  <a:cubicBezTo>
                    <a:pt x="50770" y="16746"/>
                    <a:pt x="50170" y="16545"/>
                    <a:pt x="49603" y="16312"/>
                  </a:cubicBezTo>
                  <a:cubicBezTo>
                    <a:pt x="46267" y="14944"/>
                    <a:pt x="43365" y="12676"/>
                    <a:pt x="41264" y="9741"/>
                  </a:cubicBezTo>
                  <a:lnTo>
                    <a:pt x="41197" y="9674"/>
                  </a:lnTo>
                  <a:lnTo>
                    <a:pt x="41130" y="9674"/>
                  </a:lnTo>
                  <a:cubicBezTo>
                    <a:pt x="39596" y="7305"/>
                    <a:pt x="38962" y="5071"/>
                    <a:pt x="38962" y="3903"/>
                  </a:cubicBezTo>
                  <a:cubicBezTo>
                    <a:pt x="38929" y="2569"/>
                    <a:pt x="38829" y="1268"/>
                    <a:pt x="38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9"/>
            <p:cNvSpPr/>
            <p:nvPr/>
          </p:nvSpPr>
          <p:spPr>
            <a:xfrm>
              <a:off x="3904471" y="2048458"/>
              <a:ext cx="291977" cy="829009"/>
            </a:xfrm>
            <a:custGeom>
              <a:rect b="b" l="l" r="r" t="t"/>
              <a:pathLst>
                <a:path extrusionOk="0" h="43569" w="15345">
                  <a:moveTo>
                    <a:pt x="8794" y="1"/>
                  </a:moveTo>
                  <a:cubicBezTo>
                    <a:pt x="8681" y="1"/>
                    <a:pt x="8573" y="9"/>
                    <a:pt x="8473" y="26"/>
                  </a:cubicBezTo>
                  <a:cubicBezTo>
                    <a:pt x="7272" y="92"/>
                    <a:pt x="6171" y="526"/>
                    <a:pt x="5237" y="1260"/>
                  </a:cubicBezTo>
                  <a:lnTo>
                    <a:pt x="5204" y="1293"/>
                  </a:lnTo>
                  <a:cubicBezTo>
                    <a:pt x="3303" y="2828"/>
                    <a:pt x="2135" y="5063"/>
                    <a:pt x="2035" y="7498"/>
                  </a:cubicBezTo>
                  <a:lnTo>
                    <a:pt x="267" y="35251"/>
                  </a:lnTo>
                  <a:cubicBezTo>
                    <a:pt x="0" y="39587"/>
                    <a:pt x="2735" y="43323"/>
                    <a:pt x="6338" y="43557"/>
                  </a:cubicBezTo>
                  <a:cubicBezTo>
                    <a:pt x="6457" y="43564"/>
                    <a:pt x="6576" y="43568"/>
                    <a:pt x="6694" y="43568"/>
                  </a:cubicBezTo>
                  <a:cubicBezTo>
                    <a:pt x="10181" y="43568"/>
                    <a:pt x="13185" y="40279"/>
                    <a:pt x="13443" y="36085"/>
                  </a:cubicBezTo>
                  <a:lnTo>
                    <a:pt x="15211" y="8365"/>
                  </a:lnTo>
                  <a:cubicBezTo>
                    <a:pt x="15344" y="6764"/>
                    <a:pt x="15011" y="5163"/>
                    <a:pt x="14310" y="3728"/>
                  </a:cubicBezTo>
                  <a:cubicBezTo>
                    <a:pt x="14110" y="3328"/>
                    <a:pt x="13877" y="2961"/>
                    <a:pt x="13643" y="2627"/>
                  </a:cubicBezTo>
                  <a:cubicBezTo>
                    <a:pt x="12609" y="1126"/>
                    <a:pt x="10941" y="159"/>
                    <a:pt x="9140" y="26"/>
                  </a:cubicBezTo>
                  <a:cubicBezTo>
                    <a:pt x="9023" y="9"/>
                    <a:pt x="8907" y="1"/>
                    <a:pt x="8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9"/>
            <p:cNvSpPr/>
            <p:nvPr/>
          </p:nvSpPr>
          <p:spPr>
            <a:xfrm>
              <a:off x="3903196" y="2591536"/>
              <a:ext cx="287544" cy="712256"/>
            </a:xfrm>
            <a:custGeom>
              <a:rect b="b" l="l" r="r" t="t"/>
              <a:pathLst>
                <a:path extrusionOk="0" h="37433" w="15112">
                  <a:moveTo>
                    <a:pt x="7577" y="1"/>
                  </a:moveTo>
                  <a:cubicBezTo>
                    <a:pt x="7487" y="1"/>
                    <a:pt x="7396" y="2"/>
                    <a:pt x="7306" y="6"/>
                  </a:cubicBezTo>
                  <a:cubicBezTo>
                    <a:pt x="3169" y="173"/>
                    <a:pt x="0" y="4076"/>
                    <a:pt x="167" y="8712"/>
                  </a:cubicBezTo>
                  <a:cubicBezTo>
                    <a:pt x="201" y="9980"/>
                    <a:pt x="534" y="11214"/>
                    <a:pt x="1068" y="12348"/>
                  </a:cubicBezTo>
                  <a:lnTo>
                    <a:pt x="1035" y="12348"/>
                  </a:lnTo>
                  <a:lnTo>
                    <a:pt x="9007" y="37433"/>
                  </a:lnTo>
                  <a:lnTo>
                    <a:pt x="13110" y="37266"/>
                  </a:lnTo>
                  <a:lnTo>
                    <a:pt x="14944" y="10080"/>
                  </a:lnTo>
                  <a:cubicBezTo>
                    <a:pt x="15078" y="9446"/>
                    <a:pt x="15111" y="8779"/>
                    <a:pt x="15078" y="8112"/>
                  </a:cubicBezTo>
                  <a:cubicBezTo>
                    <a:pt x="14915" y="3578"/>
                    <a:pt x="11562" y="1"/>
                    <a:pt x="7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9"/>
            <p:cNvSpPr/>
            <p:nvPr/>
          </p:nvSpPr>
          <p:spPr>
            <a:xfrm>
              <a:off x="4077117" y="3275254"/>
              <a:ext cx="184719" cy="324362"/>
            </a:xfrm>
            <a:custGeom>
              <a:rect b="b" l="l" r="r" t="t"/>
              <a:pathLst>
                <a:path extrusionOk="0" h="17047" w="9708">
                  <a:moveTo>
                    <a:pt x="3570" y="1"/>
                  </a:moveTo>
                  <a:lnTo>
                    <a:pt x="0" y="868"/>
                  </a:lnTo>
                  <a:lnTo>
                    <a:pt x="1435" y="11709"/>
                  </a:lnTo>
                  <a:lnTo>
                    <a:pt x="5438" y="17046"/>
                  </a:lnTo>
                  <a:lnTo>
                    <a:pt x="7973" y="16246"/>
                  </a:lnTo>
                  <a:lnTo>
                    <a:pt x="5504" y="10041"/>
                  </a:lnTo>
                  <a:lnTo>
                    <a:pt x="5404" y="4471"/>
                  </a:lnTo>
                  <a:lnTo>
                    <a:pt x="7239" y="6906"/>
                  </a:lnTo>
                  <a:lnTo>
                    <a:pt x="8273" y="11142"/>
                  </a:lnTo>
                  <a:lnTo>
                    <a:pt x="9707" y="11075"/>
                  </a:lnTo>
                  <a:lnTo>
                    <a:pt x="8473" y="4771"/>
                  </a:lnTo>
                  <a:lnTo>
                    <a:pt x="3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9"/>
            <p:cNvSpPr/>
            <p:nvPr/>
          </p:nvSpPr>
          <p:spPr>
            <a:xfrm>
              <a:off x="4346237" y="3544396"/>
              <a:ext cx="199313" cy="352275"/>
            </a:xfrm>
            <a:custGeom>
              <a:rect b="b" l="l" r="r" t="t"/>
              <a:pathLst>
                <a:path extrusionOk="0" h="18514" w="10475">
                  <a:moveTo>
                    <a:pt x="5238" y="0"/>
                  </a:moveTo>
                  <a:cubicBezTo>
                    <a:pt x="2369" y="0"/>
                    <a:pt x="34" y="2335"/>
                    <a:pt x="1" y="5204"/>
                  </a:cubicBezTo>
                  <a:lnTo>
                    <a:pt x="1" y="13276"/>
                  </a:lnTo>
                  <a:cubicBezTo>
                    <a:pt x="34" y="16145"/>
                    <a:pt x="2369" y="18480"/>
                    <a:pt x="5238" y="18513"/>
                  </a:cubicBezTo>
                  <a:cubicBezTo>
                    <a:pt x="8140" y="18480"/>
                    <a:pt x="10475" y="16145"/>
                    <a:pt x="10475" y="13276"/>
                  </a:cubicBezTo>
                  <a:lnTo>
                    <a:pt x="10475" y="5204"/>
                  </a:lnTo>
                  <a:cubicBezTo>
                    <a:pt x="10475" y="2335"/>
                    <a:pt x="8140" y="0"/>
                    <a:pt x="5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9"/>
            <p:cNvSpPr/>
            <p:nvPr/>
          </p:nvSpPr>
          <p:spPr>
            <a:xfrm>
              <a:off x="4376702" y="3769086"/>
              <a:ext cx="201863" cy="674715"/>
            </a:xfrm>
            <a:custGeom>
              <a:rect b="b" l="l" r="r" t="t"/>
              <a:pathLst>
                <a:path extrusionOk="0" h="35460" w="10609">
                  <a:moveTo>
                    <a:pt x="5305" y="1"/>
                  </a:moveTo>
                  <a:cubicBezTo>
                    <a:pt x="2403" y="1"/>
                    <a:pt x="1" y="2603"/>
                    <a:pt x="1" y="5805"/>
                  </a:cubicBezTo>
                  <a:lnTo>
                    <a:pt x="1" y="29922"/>
                  </a:lnTo>
                  <a:cubicBezTo>
                    <a:pt x="1" y="33124"/>
                    <a:pt x="1669" y="35226"/>
                    <a:pt x="4604" y="35226"/>
                  </a:cubicBezTo>
                  <a:lnTo>
                    <a:pt x="4604" y="35459"/>
                  </a:lnTo>
                  <a:cubicBezTo>
                    <a:pt x="7506" y="35459"/>
                    <a:pt x="8974" y="33858"/>
                    <a:pt x="8974" y="30689"/>
                  </a:cubicBezTo>
                  <a:lnTo>
                    <a:pt x="9775" y="18447"/>
                  </a:lnTo>
                  <a:lnTo>
                    <a:pt x="9875" y="16813"/>
                  </a:lnTo>
                  <a:lnTo>
                    <a:pt x="10575" y="5805"/>
                  </a:lnTo>
                  <a:cubicBezTo>
                    <a:pt x="10608" y="4304"/>
                    <a:pt x="10041" y="2836"/>
                    <a:pt x="9041" y="1702"/>
                  </a:cubicBezTo>
                  <a:cubicBezTo>
                    <a:pt x="8107" y="634"/>
                    <a:pt x="6739"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9"/>
            <p:cNvSpPr/>
            <p:nvPr/>
          </p:nvSpPr>
          <p:spPr>
            <a:xfrm>
              <a:off x="4085356" y="4356862"/>
              <a:ext cx="510964" cy="210102"/>
            </a:xfrm>
            <a:custGeom>
              <a:rect b="b" l="l" r="r" t="t"/>
              <a:pathLst>
                <a:path extrusionOk="0" h="11042" w="26854">
                  <a:moveTo>
                    <a:pt x="14745" y="0"/>
                  </a:moveTo>
                  <a:cubicBezTo>
                    <a:pt x="14678" y="734"/>
                    <a:pt x="14511" y="1502"/>
                    <a:pt x="14244" y="2202"/>
                  </a:cubicBezTo>
                  <a:cubicBezTo>
                    <a:pt x="13878" y="3103"/>
                    <a:pt x="13644" y="3636"/>
                    <a:pt x="13010" y="4170"/>
                  </a:cubicBezTo>
                  <a:cubicBezTo>
                    <a:pt x="12877" y="4270"/>
                    <a:pt x="12743" y="4370"/>
                    <a:pt x="12577" y="4470"/>
                  </a:cubicBezTo>
                  <a:cubicBezTo>
                    <a:pt x="12310" y="4670"/>
                    <a:pt x="12043" y="4804"/>
                    <a:pt x="11743" y="4904"/>
                  </a:cubicBezTo>
                  <a:cubicBezTo>
                    <a:pt x="11309" y="5037"/>
                    <a:pt x="10875" y="5137"/>
                    <a:pt x="10408" y="5137"/>
                  </a:cubicBezTo>
                  <a:cubicBezTo>
                    <a:pt x="10164" y="5160"/>
                    <a:pt x="9919" y="5167"/>
                    <a:pt x="9676" y="5167"/>
                  </a:cubicBezTo>
                  <a:cubicBezTo>
                    <a:pt x="9189" y="5167"/>
                    <a:pt x="8707" y="5137"/>
                    <a:pt x="8240" y="5137"/>
                  </a:cubicBezTo>
                  <a:lnTo>
                    <a:pt x="7373" y="5137"/>
                  </a:lnTo>
                  <a:cubicBezTo>
                    <a:pt x="4871" y="5271"/>
                    <a:pt x="1" y="7739"/>
                    <a:pt x="1235" y="11042"/>
                  </a:cubicBezTo>
                  <a:lnTo>
                    <a:pt x="26787" y="11042"/>
                  </a:lnTo>
                  <a:cubicBezTo>
                    <a:pt x="26853" y="10174"/>
                    <a:pt x="26853" y="9307"/>
                    <a:pt x="26787" y="8473"/>
                  </a:cubicBezTo>
                  <a:cubicBezTo>
                    <a:pt x="26653" y="7539"/>
                    <a:pt x="26386" y="6605"/>
                    <a:pt x="26020" y="5738"/>
                  </a:cubicBezTo>
                  <a:cubicBezTo>
                    <a:pt x="25719" y="4971"/>
                    <a:pt x="25452" y="4304"/>
                    <a:pt x="25219" y="3670"/>
                  </a:cubicBezTo>
                  <a:cubicBezTo>
                    <a:pt x="24819" y="2469"/>
                    <a:pt x="24619" y="1235"/>
                    <a:pt x="24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9"/>
            <p:cNvSpPr/>
            <p:nvPr/>
          </p:nvSpPr>
          <p:spPr>
            <a:xfrm>
              <a:off x="4704240" y="3544396"/>
              <a:ext cx="199313" cy="352275"/>
            </a:xfrm>
            <a:custGeom>
              <a:rect b="b" l="l" r="r" t="t"/>
              <a:pathLst>
                <a:path extrusionOk="0" h="18514" w="10475">
                  <a:moveTo>
                    <a:pt x="5237" y="0"/>
                  </a:moveTo>
                  <a:cubicBezTo>
                    <a:pt x="2335" y="0"/>
                    <a:pt x="0" y="2335"/>
                    <a:pt x="0" y="5204"/>
                  </a:cubicBezTo>
                  <a:lnTo>
                    <a:pt x="0" y="13276"/>
                  </a:lnTo>
                  <a:cubicBezTo>
                    <a:pt x="0" y="16145"/>
                    <a:pt x="2335" y="18513"/>
                    <a:pt x="5237" y="18513"/>
                  </a:cubicBezTo>
                  <a:cubicBezTo>
                    <a:pt x="8139" y="18480"/>
                    <a:pt x="10441" y="16145"/>
                    <a:pt x="10474" y="13276"/>
                  </a:cubicBezTo>
                  <a:lnTo>
                    <a:pt x="10474" y="5204"/>
                  </a:lnTo>
                  <a:cubicBezTo>
                    <a:pt x="10441" y="2335"/>
                    <a:pt x="8106" y="0"/>
                    <a:pt x="5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9"/>
            <p:cNvSpPr/>
            <p:nvPr/>
          </p:nvSpPr>
          <p:spPr>
            <a:xfrm>
              <a:off x="4671854" y="3769086"/>
              <a:ext cx="201863" cy="674715"/>
            </a:xfrm>
            <a:custGeom>
              <a:rect b="b" l="l" r="r" t="t"/>
              <a:pathLst>
                <a:path extrusionOk="0" h="35460" w="10609">
                  <a:moveTo>
                    <a:pt x="5305" y="1"/>
                  </a:moveTo>
                  <a:cubicBezTo>
                    <a:pt x="3870" y="1"/>
                    <a:pt x="2503" y="634"/>
                    <a:pt x="1569" y="1702"/>
                  </a:cubicBezTo>
                  <a:cubicBezTo>
                    <a:pt x="535" y="2836"/>
                    <a:pt x="1" y="4270"/>
                    <a:pt x="1" y="5805"/>
                  </a:cubicBezTo>
                  <a:lnTo>
                    <a:pt x="501" y="12910"/>
                  </a:lnTo>
                  <a:lnTo>
                    <a:pt x="535" y="13811"/>
                  </a:lnTo>
                  <a:lnTo>
                    <a:pt x="768" y="17213"/>
                  </a:lnTo>
                  <a:lnTo>
                    <a:pt x="868" y="18814"/>
                  </a:lnTo>
                  <a:lnTo>
                    <a:pt x="1635" y="30689"/>
                  </a:lnTo>
                  <a:cubicBezTo>
                    <a:pt x="1635" y="33892"/>
                    <a:pt x="3103" y="35459"/>
                    <a:pt x="6005" y="35459"/>
                  </a:cubicBezTo>
                  <a:lnTo>
                    <a:pt x="6005" y="35226"/>
                  </a:lnTo>
                  <a:cubicBezTo>
                    <a:pt x="8907" y="35226"/>
                    <a:pt x="10609" y="33124"/>
                    <a:pt x="10609" y="29955"/>
                  </a:cubicBezTo>
                  <a:lnTo>
                    <a:pt x="10609" y="5805"/>
                  </a:lnTo>
                  <a:cubicBezTo>
                    <a:pt x="10609" y="2636"/>
                    <a:pt x="8207" y="34"/>
                    <a:pt x="5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9"/>
            <p:cNvSpPr/>
            <p:nvPr/>
          </p:nvSpPr>
          <p:spPr>
            <a:xfrm>
              <a:off x="4336095" y="2887431"/>
              <a:ext cx="572518" cy="754041"/>
            </a:xfrm>
            <a:custGeom>
              <a:rect b="b" l="l" r="r" t="t"/>
              <a:pathLst>
                <a:path extrusionOk="0" h="39629" w="30089">
                  <a:moveTo>
                    <a:pt x="6938" y="0"/>
                  </a:moveTo>
                  <a:cubicBezTo>
                    <a:pt x="3136" y="0"/>
                    <a:pt x="33" y="3103"/>
                    <a:pt x="0" y="6939"/>
                  </a:cubicBezTo>
                  <a:lnTo>
                    <a:pt x="0" y="39629"/>
                  </a:lnTo>
                  <a:lnTo>
                    <a:pt x="13877" y="39629"/>
                  </a:lnTo>
                  <a:lnTo>
                    <a:pt x="13877" y="19081"/>
                  </a:lnTo>
                  <a:cubicBezTo>
                    <a:pt x="13910" y="18447"/>
                    <a:pt x="14410" y="17913"/>
                    <a:pt x="15044" y="17913"/>
                  </a:cubicBezTo>
                  <a:cubicBezTo>
                    <a:pt x="15678" y="17913"/>
                    <a:pt x="16212" y="18447"/>
                    <a:pt x="16212" y="19081"/>
                  </a:cubicBezTo>
                  <a:lnTo>
                    <a:pt x="16212" y="39629"/>
                  </a:lnTo>
                  <a:lnTo>
                    <a:pt x="30088" y="39629"/>
                  </a:lnTo>
                  <a:lnTo>
                    <a:pt x="30088" y="6939"/>
                  </a:lnTo>
                  <a:cubicBezTo>
                    <a:pt x="30055" y="3103"/>
                    <a:pt x="26953" y="0"/>
                    <a:pt x="23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9"/>
            <p:cNvSpPr/>
            <p:nvPr/>
          </p:nvSpPr>
          <p:spPr>
            <a:xfrm>
              <a:off x="4343060" y="2855064"/>
              <a:ext cx="558571" cy="121243"/>
            </a:xfrm>
            <a:custGeom>
              <a:rect b="b" l="l" r="r" t="t"/>
              <a:pathLst>
                <a:path extrusionOk="0" h="6372" w="29356">
                  <a:moveTo>
                    <a:pt x="6572" y="0"/>
                  </a:moveTo>
                  <a:cubicBezTo>
                    <a:pt x="3537" y="0"/>
                    <a:pt x="935" y="2669"/>
                    <a:pt x="1" y="6371"/>
                  </a:cubicBezTo>
                  <a:lnTo>
                    <a:pt x="29355" y="6371"/>
                  </a:lnTo>
                  <a:cubicBezTo>
                    <a:pt x="28421" y="2669"/>
                    <a:pt x="25819" y="0"/>
                    <a:pt x="22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9"/>
            <p:cNvSpPr/>
            <p:nvPr/>
          </p:nvSpPr>
          <p:spPr>
            <a:xfrm>
              <a:off x="4579832" y="2957248"/>
              <a:ext cx="17144" cy="204393"/>
            </a:xfrm>
            <a:custGeom>
              <a:rect b="b" l="l" r="r" t="t"/>
              <a:pathLst>
                <a:path extrusionOk="0" h="10742" w="901">
                  <a:moveTo>
                    <a:pt x="467" y="1"/>
                  </a:moveTo>
                  <a:cubicBezTo>
                    <a:pt x="200" y="1"/>
                    <a:pt x="0" y="201"/>
                    <a:pt x="0" y="468"/>
                  </a:cubicBezTo>
                  <a:lnTo>
                    <a:pt x="0" y="10308"/>
                  </a:lnTo>
                  <a:cubicBezTo>
                    <a:pt x="0" y="10542"/>
                    <a:pt x="200" y="10742"/>
                    <a:pt x="467" y="10742"/>
                  </a:cubicBezTo>
                  <a:cubicBezTo>
                    <a:pt x="701" y="10742"/>
                    <a:pt x="901" y="10542"/>
                    <a:pt x="901" y="10275"/>
                  </a:cubicBezTo>
                  <a:lnTo>
                    <a:pt x="901" y="468"/>
                  </a:lnTo>
                  <a:cubicBezTo>
                    <a:pt x="901" y="201"/>
                    <a:pt x="701" y="1"/>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9"/>
            <p:cNvSpPr/>
            <p:nvPr/>
          </p:nvSpPr>
          <p:spPr>
            <a:xfrm>
              <a:off x="4635052" y="2881723"/>
              <a:ext cx="17791" cy="204393"/>
            </a:xfrm>
            <a:custGeom>
              <a:rect b="b" l="l" r="r" t="t"/>
              <a:pathLst>
                <a:path extrusionOk="0" h="10742" w="935">
                  <a:moveTo>
                    <a:pt x="467" y="0"/>
                  </a:moveTo>
                  <a:cubicBezTo>
                    <a:pt x="234" y="0"/>
                    <a:pt x="0" y="200"/>
                    <a:pt x="0" y="434"/>
                  </a:cubicBezTo>
                  <a:lnTo>
                    <a:pt x="0" y="10274"/>
                  </a:lnTo>
                  <a:cubicBezTo>
                    <a:pt x="0" y="10508"/>
                    <a:pt x="234" y="10741"/>
                    <a:pt x="467" y="10741"/>
                  </a:cubicBezTo>
                  <a:cubicBezTo>
                    <a:pt x="734" y="10741"/>
                    <a:pt x="934" y="10508"/>
                    <a:pt x="934" y="10274"/>
                  </a:cubicBezTo>
                  <a:lnTo>
                    <a:pt x="934" y="434"/>
                  </a:lnTo>
                  <a:cubicBezTo>
                    <a:pt x="934" y="200"/>
                    <a:pt x="734" y="0"/>
                    <a:pt x="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9"/>
            <p:cNvSpPr/>
            <p:nvPr/>
          </p:nvSpPr>
          <p:spPr>
            <a:xfrm>
              <a:off x="4334173" y="3555813"/>
              <a:ext cx="269144" cy="25402"/>
            </a:xfrm>
            <a:custGeom>
              <a:rect b="b" l="l" r="r" t="t"/>
              <a:pathLst>
                <a:path extrusionOk="0" h="1335" w="14145">
                  <a:moveTo>
                    <a:pt x="1" y="1"/>
                  </a:moveTo>
                  <a:lnTo>
                    <a:pt x="1" y="1335"/>
                  </a:lnTo>
                  <a:lnTo>
                    <a:pt x="14144" y="1335"/>
                  </a:lnTo>
                  <a:lnTo>
                    <a:pt x="141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9"/>
            <p:cNvSpPr/>
            <p:nvPr/>
          </p:nvSpPr>
          <p:spPr>
            <a:xfrm>
              <a:off x="4641389" y="3556441"/>
              <a:ext cx="265966" cy="26049"/>
            </a:xfrm>
            <a:custGeom>
              <a:rect b="b" l="l" r="r" t="t"/>
              <a:pathLst>
                <a:path extrusionOk="0" h="1369" w="13978">
                  <a:moveTo>
                    <a:pt x="1" y="1"/>
                  </a:moveTo>
                  <a:lnTo>
                    <a:pt x="1" y="1369"/>
                  </a:lnTo>
                  <a:lnTo>
                    <a:pt x="13577" y="1369"/>
                  </a:lnTo>
                  <a:cubicBezTo>
                    <a:pt x="13711" y="1369"/>
                    <a:pt x="13844" y="1335"/>
                    <a:pt x="13977" y="1269"/>
                  </a:cubicBezTo>
                  <a:lnTo>
                    <a:pt x="13944" y="101"/>
                  </a:lnTo>
                  <a:cubicBezTo>
                    <a:pt x="13844" y="34"/>
                    <a:pt x="13711" y="1"/>
                    <a:pt x="13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9"/>
            <p:cNvSpPr/>
            <p:nvPr/>
          </p:nvSpPr>
          <p:spPr>
            <a:xfrm>
              <a:off x="4242151" y="4453985"/>
              <a:ext cx="141546" cy="105374"/>
            </a:xfrm>
            <a:custGeom>
              <a:rect b="b" l="l" r="r" t="t"/>
              <a:pathLst>
                <a:path extrusionOk="0" h="5538" w="7439">
                  <a:moveTo>
                    <a:pt x="0" y="0"/>
                  </a:moveTo>
                  <a:lnTo>
                    <a:pt x="6572" y="5537"/>
                  </a:lnTo>
                  <a:lnTo>
                    <a:pt x="7439" y="4503"/>
                  </a:lnTo>
                  <a:lnTo>
                    <a:pt x="2168" y="33"/>
                  </a:lnTo>
                  <a:cubicBezTo>
                    <a:pt x="2028" y="40"/>
                    <a:pt x="1887" y="43"/>
                    <a:pt x="1744" y="43"/>
                  </a:cubicBezTo>
                  <a:cubicBezTo>
                    <a:pt x="1174" y="43"/>
                    <a:pt x="58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9"/>
            <p:cNvSpPr/>
            <p:nvPr/>
          </p:nvSpPr>
          <p:spPr>
            <a:xfrm>
              <a:off x="4309436" y="4435565"/>
              <a:ext cx="135837" cy="115535"/>
            </a:xfrm>
            <a:custGeom>
              <a:rect b="b" l="l" r="r" t="t"/>
              <a:pathLst>
                <a:path extrusionOk="0" h="6072" w="7139">
                  <a:moveTo>
                    <a:pt x="1268" y="1"/>
                  </a:moveTo>
                  <a:cubicBezTo>
                    <a:pt x="1134" y="134"/>
                    <a:pt x="967" y="234"/>
                    <a:pt x="834" y="334"/>
                  </a:cubicBezTo>
                  <a:cubicBezTo>
                    <a:pt x="567" y="501"/>
                    <a:pt x="267" y="635"/>
                    <a:pt x="0" y="768"/>
                  </a:cubicBezTo>
                  <a:lnTo>
                    <a:pt x="6238" y="6072"/>
                  </a:lnTo>
                  <a:lnTo>
                    <a:pt x="7138" y="5004"/>
                  </a:lnTo>
                  <a:lnTo>
                    <a:pt x="1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9"/>
            <p:cNvSpPr/>
            <p:nvPr/>
          </p:nvSpPr>
          <p:spPr>
            <a:xfrm>
              <a:off x="4499855" y="4356862"/>
              <a:ext cx="65378" cy="69831"/>
            </a:xfrm>
            <a:custGeom>
              <a:rect b="b" l="l" r="r" t="t"/>
              <a:pathLst>
                <a:path extrusionOk="0" h="3670" w="3436">
                  <a:moveTo>
                    <a:pt x="567" y="0"/>
                  </a:moveTo>
                  <a:cubicBezTo>
                    <a:pt x="0" y="1835"/>
                    <a:pt x="1401" y="3670"/>
                    <a:pt x="3303" y="3670"/>
                  </a:cubicBezTo>
                  <a:lnTo>
                    <a:pt x="3436" y="3670"/>
                  </a:lnTo>
                  <a:cubicBezTo>
                    <a:pt x="3036" y="2502"/>
                    <a:pt x="2836" y="1235"/>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9"/>
            <p:cNvSpPr/>
            <p:nvPr/>
          </p:nvSpPr>
          <p:spPr>
            <a:xfrm>
              <a:off x="4654728" y="4358765"/>
              <a:ext cx="510945" cy="210102"/>
            </a:xfrm>
            <a:custGeom>
              <a:rect b="b" l="l" r="r" t="t"/>
              <a:pathLst>
                <a:path extrusionOk="0" h="11042" w="26853">
                  <a:moveTo>
                    <a:pt x="2235" y="1"/>
                  </a:moveTo>
                  <a:cubicBezTo>
                    <a:pt x="2235" y="1235"/>
                    <a:pt x="2035" y="2502"/>
                    <a:pt x="1635" y="3670"/>
                  </a:cubicBezTo>
                  <a:cubicBezTo>
                    <a:pt x="1401" y="4337"/>
                    <a:pt x="1134" y="4971"/>
                    <a:pt x="834" y="5771"/>
                  </a:cubicBezTo>
                  <a:cubicBezTo>
                    <a:pt x="467" y="6639"/>
                    <a:pt x="200" y="7539"/>
                    <a:pt x="67" y="8473"/>
                  </a:cubicBezTo>
                  <a:cubicBezTo>
                    <a:pt x="0" y="9341"/>
                    <a:pt x="0" y="10208"/>
                    <a:pt x="67" y="11042"/>
                  </a:cubicBezTo>
                  <a:lnTo>
                    <a:pt x="25585" y="11042"/>
                  </a:lnTo>
                  <a:cubicBezTo>
                    <a:pt x="26853" y="7739"/>
                    <a:pt x="21983" y="5271"/>
                    <a:pt x="19481" y="5138"/>
                  </a:cubicBezTo>
                  <a:lnTo>
                    <a:pt x="18614" y="5138"/>
                  </a:lnTo>
                  <a:cubicBezTo>
                    <a:pt x="18027" y="5138"/>
                    <a:pt x="17439" y="5180"/>
                    <a:pt x="16869" y="5180"/>
                  </a:cubicBezTo>
                  <a:cubicBezTo>
                    <a:pt x="16727" y="5180"/>
                    <a:pt x="16586" y="5178"/>
                    <a:pt x="16445" y="5171"/>
                  </a:cubicBezTo>
                  <a:cubicBezTo>
                    <a:pt x="15978" y="5138"/>
                    <a:pt x="15545" y="5037"/>
                    <a:pt x="15111" y="4904"/>
                  </a:cubicBezTo>
                  <a:cubicBezTo>
                    <a:pt x="14811" y="4804"/>
                    <a:pt x="14511" y="4671"/>
                    <a:pt x="14277" y="4504"/>
                  </a:cubicBezTo>
                  <a:cubicBezTo>
                    <a:pt x="14110" y="4404"/>
                    <a:pt x="13944" y="4304"/>
                    <a:pt x="13810" y="4170"/>
                  </a:cubicBezTo>
                  <a:cubicBezTo>
                    <a:pt x="13210" y="3670"/>
                    <a:pt x="12943" y="3103"/>
                    <a:pt x="12609" y="2202"/>
                  </a:cubicBezTo>
                  <a:cubicBezTo>
                    <a:pt x="12342" y="1502"/>
                    <a:pt x="12176" y="768"/>
                    <a:pt x="12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9"/>
            <p:cNvSpPr/>
            <p:nvPr/>
          </p:nvSpPr>
          <p:spPr>
            <a:xfrm>
              <a:off x="4866725" y="4456515"/>
              <a:ext cx="142193" cy="105374"/>
            </a:xfrm>
            <a:custGeom>
              <a:rect b="b" l="l" r="r" t="t"/>
              <a:pathLst>
                <a:path extrusionOk="0" h="5538" w="7473">
                  <a:moveTo>
                    <a:pt x="5304" y="1"/>
                  </a:moveTo>
                  <a:lnTo>
                    <a:pt x="1" y="4470"/>
                  </a:lnTo>
                  <a:lnTo>
                    <a:pt x="901" y="5538"/>
                  </a:lnTo>
                  <a:lnTo>
                    <a:pt x="7473" y="1"/>
                  </a:lnTo>
                  <a:cubicBezTo>
                    <a:pt x="6983" y="1"/>
                    <a:pt x="6494" y="30"/>
                    <a:pt x="6015" y="30"/>
                  </a:cubicBezTo>
                  <a:cubicBezTo>
                    <a:pt x="5775" y="30"/>
                    <a:pt x="5538" y="23"/>
                    <a:pt x="5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9"/>
            <p:cNvSpPr/>
            <p:nvPr/>
          </p:nvSpPr>
          <p:spPr>
            <a:xfrm>
              <a:off x="4805795" y="4438115"/>
              <a:ext cx="135837" cy="114888"/>
            </a:xfrm>
            <a:custGeom>
              <a:rect b="b" l="l" r="r" t="t"/>
              <a:pathLst>
                <a:path extrusionOk="0" h="6038" w="7139">
                  <a:moveTo>
                    <a:pt x="5871" y="0"/>
                  </a:moveTo>
                  <a:lnTo>
                    <a:pt x="0" y="4970"/>
                  </a:lnTo>
                  <a:lnTo>
                    <a:pt x="868" y="6038"/>
                  </a:lnTo>
                  <a:lnTo>
                    <a:pt x="7139" y="734"/>
                  </a:lnTo>
                  <a:cubicBezTo>
                    <a:pt x="6839" y="634"/>
                    <a:pt x="6572" y="501"/>
                    <a:pt x="6305" y="300"/>
                  </a:cubicBezTo>
                  <a:cubicBezTo>
                    <a:pt x="6138" y="234"/>
                    <a:pt x="6005" y="100"/>
                    <a:pt x="5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9"/>
            <p:cNvSpPr/>
            <p:nvPr/>
          </p:nvSpPr>
          <p:spPr>
            <a:xfrm>
              <a:off x="4685821" y="4358765"/>
              <a:ext cx="64770" cy="69831"/>
            </a:xfrm>
            <a:custGeom>
              <a:rect b="b" l="l" r="r" t="t"/>
              <a:pathLst>
                <a:path extrusionOk="0" h="3670" w="3404">
                  <a:moveTo>
                    <a:pt x="601" y="1"/>
                  </a:moveTo>
                  <a:cubicBezTo>
                    <a:pt x="601" y="1235"/>
                    <a:pt x="401" y="2502"/>
                    <a:pt x="1" y="3670"/>
                  </a:cubicBezTo>
                  <a:lnTo>
                    <a:pt x="101" y="3670"/>
                  </a:lnTo>
                  <a:cubicBezTo>
                    <a:pt x="2036" y="3670"/>
                    <a:pt x="3403" y="1835"/>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9"/>
            <p:cNvSpPr/>
            <p:nvPr/>
          </p:nvSpPr>
          <p:spPr>
            <a:xfrm>
              <a:off x="4171689" y="1683964"/>
              <a:ext cx="943193" cy="353550"/>
            </a:xfrm>
            <a:custGeom>
              <a:rect b="b" l="l" r="r" t="t"/>
              <a:pathLst>
                <a:path extrusionOk="0" h="18581" w="49570">
                  <a:moveTo>
                    <a:pt x="49569" y="18580"/>
                  </a:moveTo>
                  <a:cubicBezTo>
                    <a:pt x="47301" y="18147"/>
                    <a:pt x="45033" y="17846"/>
                    <a:pt x="42831" y="17279"/>
                  </a:cubicBezTo>
                  <a:cubicBezTo>
                    <a:pt x="42364" y="17179"/>
                    <a:pt x="41930" y="17046"/>
                    <a:pt x="41497" y="16912"/>
                  </a:cubicBezTo>
                  <a:cubicBezTo>
                    <a:pt x="40896" y="16746"/>
                    <a:pt x="40296" y="16545"/>
                    <a:pt x="39729" y="16312"/>
                  </a:cubicBezTo>
                  <a:cubicBezTo>
                    <a:pt x="36393" y="14944"/>
                    <a:pt x="33491" y="12643"/>
                    <a:pt x="31390" y="9741"/>
                  </a:cubicBezTo>
                  <a:lnTo>
                    <a:pt x="31323" y="9674"/>
                  </a:lnTo>
                  <a:lnTo>
                    <a:pt x="31256" y="9674"/>
                  </a:lnTo>
                  <a:cubicBezTo>
                    <a:pt x="29722" y="7305"/>
                    <a:pt x="29088" y="5071"/>
                    <a:pt x="29088" y="3903"/>
                  </a:cubicBezTo>
                  <a:cubicBezTo>
                    <a:pt x="29055" y="2569"/>
                    <a:pt x="28955" y="1268"/>
                    <a:pt x="28754" y="0"/>
                  </a:cubicBezTo>
                  <a:lnTo>
                    <a:pt x="19448" y="0"/>
                  </a:lnTo>
                  <a:lnTo>
                    <a:pt x="19448" y="2369"/>
                  </a:lnTo>
                  <a:cubicBezTo>
                    <a:pt x="19381" y="6071"/>
                    <a:pt x="17313" y="9307"/>
                    <a:pt x="14644" y="11875"/>
                  </a:cubicBezTo>
                  <a:cubicBezTo>
                    <a:pt x="11742" y="14611"/>
                    <a:pt x="8340" y="16712"/>
                    <a:pt x="4637" y="18147"/>
                  </a:cubicBezTo>
                  <a:cubicBezTo>
                    <a:pt x="3903" y="18180"/>
                    <a:pt x="2969" y="18247"/>
                    <a:pt x="1935" y="18347"/>
                  </a:cubicBezTo>
                  <a:cubicBezTo>
                    <a:pt x="1301" y="18413"/>
                    <a:pt x="668" y="18480"/>
                    <a:pt x="1" y="185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9"/>
            <p:cNvSpPr/>
            <p:nvPr/>
          </p:nvSpPr>
          <p:spPr>
            <a:xfrm>
              <a:off x="4515801" y="1379924"/>
              <a:ext cx="221537" cy="437347"/>
            </a:xfrm>
            <a:custGeom>
              <a:rect b="b" l="l" r="r" t="t"/>
              <a:pathLst>
                <a:path extrusionOk="0" h="22985" w="11643">
                  <a:moveTo>
                    <a:pt x="5571" y="0"/>
                  </a:moveTo>
                  <a:cubicBezTo>
                    <a:pt x="2836" y="67"/>
                    <a:pt x="534" y="2068"/>
                    <a:pt x="101" y="4770"/>
                  </a:cubicBezTo>
                  <a:cubicBezTo>
                    <a:pt x="34" y="5104"/>
                    <a:pt x="0" y="5437"/>
                    <a:pt x="34" y="5804"/>
                  </a:cubicBezTo>
                  <a:lnTo>
                    <a:pt x="134" y="10941"/>
                  </a:lnTo>
                  <a:lnTo>
                    <a:pt x="267" y="17446"/>
                  </a:lnTo>
                  <a:cubicBezTo>
                    <a:pt x="333" y="20508"/>
                    <a:pt x="2836" y="22985"/>
                    <a:pt x="5916" y="22985"/>
                  </a:cubicBezTo>
                  <a:cubicBezTo>
                    <a:pt x="5956" y="22985"/>
                    <a:pt x="5997" y="22984"/>
                    <a:pt x="6038" y="22983"/>
                  </a:cubicBezTo>
                  <a:cubicBezTo>
                    <a:pt x="9140" y="22917"/>
                    <a:pt x="11642" y="20315"/>
                    <a:pt x="11575" y="17212"/>
                  </a:cubicBezTo>
                  <a:lnTo>
                    <a:pt x="11342" y="5537"/>
                  </a:lnTo>
                  <a:cubicBezTo>
                    <a:pt x="11275" y="2469"/>
                    <a:pt x="8740" y="0"/>
                    <a:pt x="5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9"/>
            <p:cNvSpPr/>
            <p:nvPr/>
          </p:nvSpPr>
          <p:spPr>
            <a:xfrm>
              <a:off x="4466288" y="1588725"/>
              <a:ext cx="63495" cy="107962"/>
            </a:xfrm>
            <a:custGeom>
              <a:rect b="b" l="l" r="r" t="t"/>
              <a:pathLst>
                <a:path extrusionOk="0" h="5674" w="3337">
                  <a:moveTo>
                    <a:pt x="1862" y="0"/>
                  </a:moveTo>
                  <a:cubicBezTo>
                    <a:pt x="1842" y="0"/>
                    <a:pt x="1822" y="1"/>
                    <a:pt x="1802" y="2"/>
                  </a:cubicBezTo>
                  <a:lnTo>
                    <a:pt x="1435" y="2"/>
                  </a:lnTo>
                  <a:cubicBezTo>
                    <a:pt x="634" y="2"/>
                    <a:pt x="1" y="669"/>
                    <a:pt x="34" y="1469"/>
                  </a:cubicBezTo>
                  <a:lnTo>
                    <a:pt x="67" y="4271"/>
                  </a:lnTo>
                  <a:cubicBezTo>
                    <a:pt x="100" y="5052"/>
                    <a:pt x="735" y="5674"/>
                    <a:pt x="1508" y="5674"/>
                  </a:cubicBezTo>
                  <a:cubicBezTo>
                    <a:pt x="1528" y="5674"/>
                    <a:pt x="1548" y="5673"/>
                    <a:pt x="1568" y="5672"/>
                  </a:cubicBezTo>
                  <a:lnTo>
                    <a:pt x="1902" y="5672"/>
                  </a:lnTo>
                  <a:cubicBezTo>
                    <a:pt x="2736" y="5639"/>
                    <a:pt x="3336" y="5005"/>
                    <a:pt x="3336" y="4205"/>
                  </a:cubicBezTo>
                  <a:lnTo>
                    <a:pt x="3270" y="1403"/>
                  </a:lnTo>
                  <a:cubicBezTo>
                    <a:pt x="3270" y="622"/>
                    <a:pt x="2636"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9"/>
            <p:cNvSpPr/>
            <p:nvPr/>
          </p:nvSpPr>
          <p:spPr>
            <a:xfrm>
              <a:off x="4722089" y="1580486"/>
              <a:ext cx="64123" cy="107943"/>
            </a:xfrm>
            <a:custGeom>
              <a:rect b="b" l="l" r="r" t="t"/>
              <a:pathLst>
                <a:path extrusionOk="0" h="5673" w="3370">
                  <a:moveTo>
                    <a:pt x="1435" y="1"/>
                  </a:moveTo>
                  <a:cubicBezTo>
                    <a:pt x="634" y="34"/>
                    <a:pt x="1" y="668"/>
                    <a:pt x="34" y="1469"/>
                  </a:cubicBezTo>
                  <a:lnTo>
                    <a:pt x="101" y="4271"/>
                  </a:lnTo>
                  <a:cubicBezTo>
                    <a:pt x="101" y="5051"/>
                    <a:pt x="735" y="5673"/>
                    <a:pt x="1508" y="5673"/>
                  </a:cubicBezTo>
                  <a:cubicBezTo>
                    <a:pt x="1528" y="5673"/>
                    <a:pt x="1548" y="5673"/>
                    <a:pt x="1568" y="5672"/>
                  </a:cubicBezTo>
                  <a:lnTo>
                    <a:pt x="1935" y="5672"/>
                  </a:lnTo>
                  <a:cubicBezTo>
                    <a:pt x="2736" y="5672"/>
                    <a:pt x="3370" y="5005"/>
                    <a:pt x="3336" y="4204"/>
                  </a:cubicBezTo>
                  <a:lnTo>
                    <a:pt x="3270" y="1402"/>
                  </a:lnTo>
                  <a:cubicBezTo>
                    <a:pt x="3270" y="601"/>
                    <a:pt x="260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9"/>
            <p:cNvSpPr/>
            <p:nvPr/>
          </p:nvSpPr>
          <p:spPr>
            <a:xfrm>
              <a:off x="4518331" y="1379924"/>
              <a:ext cx="210749" cy="87603"/>
            </a:xfrm>
            <a:custGeom>
              <a:rect b="b" l="l" r="r" t="t"/>
              <a:pathLst>
                <a:path extrusionOk="0" h="4604" w="11076">
                  <a:moveTo>
                    <a:pt x="5405" y="0"/>
                  </a:moveTo>
                  <a:cubicBezTo>
                    <a:pt x="2770" y="67"/>
                    <a:pt x="501" y="1968"/>
                    <a:pt x="1" y="4603"/>
                  </a:cubicBezTo>
                  <a:lnTo>
                    <a:pt x="11075" y="4603"/>
                  </a:lnTo>
                  <a:cubicBezTo>
                    <a:pt x="10542" y="1935"/>
                    <a:pt x="8240" y="33"/>
                    <a:pt x="5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9"/>
            <p:cNvSpPr/>
            <p:nvPr/>
          </p:nvSpPr>
          <p:spPr>
            <a:xfrm>
              <a:off x="4515801" y="1470691"/>
              <a:ext cx="27951" cy="117438"/>
            </a:xfrm>
            <a:custGeom>
              <a:rect b="b" l="l" r="r" t="t"/>
              <a:pathLst>
                <a:path extrusionOk="0" h="6172" w="1469">
                  <a:moveTo>
                    <a:pt x="67" y="0"/>
                  </a:moveTo>
                  <a:cubicBezTo>
                    <a:pt x="34" y="334"/>
                    <a:pt x="0" y="667"/>
                    <a:pt x="0" y="1034"/>
                  </a:cubicBezTo>
                  <a:lnTo>
                    <a:pt x="67" y="6171"/>
                  </a:lnTo>
                  <a:cubicBezTo>
                    <a:pt x="868" y="5838"/>
                    <a:pt x="1468" y="4570"/>
                    <a:pt x="1468" y="3102"/>
                  </a:cubicBezTo>
                  <a:cubicBezTo>
                    <a:pt x="1468" y="1601"/>
                    <a:pt x="868" y="334"/>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9"/>
            <p:cNvSpPr/>
            <p:nvPr/>
          </p:nvSpPr>
          <p:spPr>
            <a:xfrm>
              <a:off x="4708122" y="1468788"/>
              <a:ext cx="24774" cy="118066"/>
            </a:xfrm>
            <a:custGeom>
              <a:rect b="b" l="l" r="r" t="t"/>
              <a:pathLst>
                <a:path extrusionOk="0" h="6205" w="1302">
                  <a:moveTo>
                    <a:pt x="1268" y="0"/>
                  </a:moveTo>
                  <a:cubicBezTo>
                    <a:pt x="534" y="334"/>
                    <a:pt x="1" y="1601"/>
                    <a:pt x="1" y="3102"/>
                  </a:cubicBezTo>
                  <a:cubicBezTo>
                    <a:pt x="1" y="4603"/>
                    <a:pt x="534" y="5871"/>
                    <a:pt x="1235" y="6205"/>
                  </a:cubicBezTo>
                  <a:lnTo>
                    <a:pt x="1302" y="1068"/>
                  </a:lnTo>
                  <a:cubicBezTo>
                    <a:pt x="1302" y="701"/>
                    <a:pt x="1302" y="3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6" name="Google Shape;696;p19"/>
          <p:cNvSpPr txBox="1"/>
          <p:nvPr/>
        </p:nvSpPr>
        <p:spPr>
          <a:xfrm>
            <a:off x="6140000" y="3957125"/>
            <a:ext cx="2241000" cy="474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600">
                <a:solidFill>
                  <a:srgbClr val="F6EFE4"/>
                </a:solidFill>
                <a:latin typeface="Cairo"/>
                <a:ea typeface="Cairo"/>
                <a:cs typeface="Cairo"/>
                <a:sym typeface="Cairo"/>
              </a:rPr>
              <a:t>1 out of 5 doesn’t know</a:t>
            </a:r>
            <a:endParaRPr sz="1600">
              <a:solidFill>
                <a:srgbClr val="F6EFE4"/>
              </a:solidFill>
              <a:latin typeface="Cairo"/>
              <a:ea typeface="Cairo"/>
              <a:cs typeface="Cairo"/>
              <a:sym typeface="Cairo"/>
            </a:endParaRPr>
          </a:p>
        </p:txBody>
      </p:sp>
      <p:sp>
        <p:nvSpPr>
          <p:cNvPr id="697" name="Google Shape;697;p19"/>
          <p:cNvSpPr txBox="1"/>
          <p:nvPr/>
        </p:nvSpPr>
        <p:spPr>
          <a:xfrm>
            <a:off x="720000" y="1247775"/>
            <a:ext cx="5810700" cy="486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chemeClr val="dk2"/>
                </a:solidFill>
                <a:latin typeface="Bungee"/>
                <a:ea typeface="Bungee"/>
                <a:cs typeface="Bungee"/>
                <a:sym typeface="Bungee"/>
              </a:rPr>
              <a:t>DIABETES IN THE WORLD</a:t>
            </a:r>
            <a:endParaRPr sz="2500">
              <a:solidFill>
                <a:schemeClr val="dk2"/>
              </a:solidFill>
              <a:latin typeface="Bungee"/>
              <a:ea typeface="Bungee"/>
              <a:cs typeface="Bungee"/>
              <a:sym typeface="Bungee"/>
            </a:endParaRPr>
          </a:p>
        </p:txBody>
      </p:sp>
      <p:cxnSp>
        <p:nvCxnSpPr>
          <p:cNvPr id="698" name="Google Shape;698;p19"/>
          <p:cNvCxnSpPr/>
          <p:nvPr/>
        </p:nvCxnSpPr>
        <p:spPr>
          <a:xfrm>
            <a:off x="3134350" y="1994975"/>
            <a:ext cx="0" cy="2541600"/>
          </a:xfrm>
          <a:prstGeom prst="straightConnector1">
            <a:avLst/>
          </a:prstGeom>
          <a:noFill/>
          <a:ln cap="flat" cmpd="sng" w="19050">
            <a:solidFill>
              <a:schemeClr val="dk2"/>
            </a:solidFill>
            <a:prstDash val="dot"/>
            <a:round/>
            <a:headEnd len="med" w="med" type="none"/>
            <a:tailEnd len="med" w="med" type="none"/>
          </a:ln>
        </p:spPr>
      </p:cxnSp>
      <p:cxnSp>
        <p:nvCxnSpPr>
          <p:cNvPr id="699" name="Google Shape;699;p19"/>
          <p:cNvCxnSpPr/>
          <p:nvPr/>
        </p:nvCxnSpPr>
        <p:spPr>
          <a:xfrm>
            <a:off x="6009650" y="1994975"/>
            <a:ext cx="0" cy="2541600"/>
          </a:xfrm>
          <a:prstGeom prst="straightConnector1">
            <a:avLst/>
          </a:prstGeom>
          <a:noFill/>
          <a:ln cap="flat" cmpd="sng" w="19050">
            <a:solidFill>
              <a:schemeClr val="dk2"/>
            </a:solidFill>
            <a:prstDash val="dot"/>
            <a:round/>
            <a:headEnd len="med" w="med" type="none"/>
            <a:tailEnd len="med" w="med"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1" name="Shape 3851"/>
        <p:cNvGrpSpPr/>
        <p:nvPr/>
      </p:nvGrpSpPr>
      <p:grpSpPr>
        <a:xfrm>
          <a:off x="0" y="0"/>
          <a:ext cx="0" cy="0"/>
          <a:chOff x="0" y="0"/>
          <a:chExt cx="0" cy="0"/>
        </a:xfrm>
      </p:grpSpPr>
      <p:sp>
        <p:nvSpPr>
          <p:cNvPr id="3852" name="Google Shape;3852;p46"/>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World Diabetes Day </a:t>
            </a:r>
            <a:r>
              <a:rPr lang="en">
                <a:solidFill>
                  <a:schemeClr val="dk2"/>
                </a:solidFill>
              </a:rPr>
              <a:t>Infographics</a:t>
            </a:r>
            <a:endParaRPr/>
          </a:p>
        </p:txBody>
      </p:sp>
      <p:pic>
        <p:nvPicPr>
          <p:cNvPr id="3853" name="Google Shape;3853;p46" title="Chart">
            <a:hlinkClick r:id="rId3"/>
          </p:cNvPr>
          <p:cNvPicPr preferRelativeResize="0"/>
          <p:nvPr/>
        </p:nvPicPr>
        <p:blipFill>
          <a:blip r:embed="rId4">
            <a:alphaModFix/>
          </a:blip>
          <a:stretch>
            <a:fillRect/>
          </a:stretch>
        </p:blipFill>
        <p:spPr>
          <a:xfrm>
            <a:off x="1099397" y="1755600"/>
            <a:ext cx="3856550" cy="2523399"/>
          </a:xfrm>
          <a:prstGeom prst="rect">
            <a:avLst/>
          </a:prstGeom>
          <a:noFill/>
          <a:ln>
            <a:noFill/>
          </a:ln>
        </p:spPr>
      </p:pic>
      <p:sp>
        <p:nvSpPr>
          <p:cNvPr id="3854" name="Google Shape;3854;p46"/>
          <p:cNvSpPr txBox="1"/>
          <p:nvPr/>
        </p:nvSpPr>
        <p:spPr>
          <a:xfrm>
            <a:off x="714300" y="4241400"/>
            <a:ext cx="77154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Cairo"/>
                <a:ea typeface="Cairo"/>
                <a:cs typeface="Cairo"/>
                <a:sym typeface="Cairo"/>
              </a:rPr>
              <a:t>Follow the link in the graph to modify its data and then paste the new one here. </a:t>
            </a:r>
            <a:r>
              <a:rPr b="1" lang="en" sz="1200">
                <a:solidFill>
                  <a:schemeClr val="dk1"/>
                </a:solidFill>
                <a:uFill>
                  <a:noFill/>
                </a:uFill>
                <a:latin typeface="Cairo"/>
                <a:ea typeface="Cairo"/>
                <a:cs typeface="Cairo"/>
                <a:sym typeface="Cairo"/>
                <a:hlinkClick r:id="rId5">
                  <a:extLst>
                    <a:ext uri="{A12FA001-AC4F-418D-AE19-62706E023703}">
                      <ahyp:hlinkClr val="tx"/>
                    </a:ext>
                  </a:extLst>
                </a:hlinkClick>
              </a:rPr>
              <a:t>For more info, click here</a:t>
            </a:r>
            <a:endParaRPr b="1" sz="1200">
              <a:solidFill>
                <a:schemeClr val="dk1"/>
              </a:solidFill>
              <a:latin typeface="Cairo"/>
              <a:ea typeface="Cairo"/>
              <a:cs typeface="Cairo"/>
              <a:sym typeface="Cairo"/>
            </a:endParaRPr>
          </a:p>
        </p:txBody>
      </p:sp>
      <p:sp>
        <p:nvSpPr>
          <p:cNvPr id="3855" name="Google Shape;3855;p46"/>
          <p:cNvSpPr txBox="1"/>
          <p:nvPr/>
        </p:nvSpPr>
        <p:spPr>
          <a:xfrm>
            <a:off x="5331597" y="2024636"/>
            <a:ext cx="2712900" cy="42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chemeClr val="dk1"/>
                </a:solidFill>
                <a:latin typeface="Cairo"/>
                <a:ea typeface="Cairo"/>
                <a:cs typeface="Cairo"/>
                <a:sym typeface="Cairo"/>
              </a:rPr>
              <a:t>Mercury is quite small</a:t>
            </a:r>
            <a:endParaRPr sz="1600">
              <a:solidFill>
                <a:schemeClr val="dk1"/>
              </a:solidFill>
              <a:latin typeface="Cairo"/>
              <a:ea typeface="Cairo"/>
              <a:cs typeface="Cairo"/>
              <a:sym typeface="Cairo"/>
            </a:endParaRPr>
          </a:p>
        </p:txBody>
      </p:sp>
      <p:sp>
        <p:nvSpPr>
          <p:cNvPr id="3856" name="Google Shape;3856;p46"/>
          <p:cNvSpPr txBox="1"/>
          <p:nvPr/>
        </p:nvSpPr>
        <p:spPr>
          <a:xfrm>
            <a:off x="5331597" y="2567990"/>
            <a:ext cx="2712900" cy="486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lt2"/>
                </a:solidFill>
                <a:latin typeface="Bungee"/>
                <a:ea typeface="Bungee"/>
                <a:cs typeface="Bungee"/>
                <a:sym typeface="Bungee"/>
              </a:rPr>
              <a:t>TYPE 1</a:t>
            </a:r>
            <a:endParaRPr sz="2500">
              <a:solidFill>
                <a:schemeClr val="lt2"/>
              </a:solidFill>
              <a:latin typeface="Bungee"/>
              <a:ea typeface="Bungee"/>
              <a:cs typeface="Bungee"/>
              <a:sym typeface="Bungee"/>
            </a:endParaRPr>
          </a:p>
        </p:txBody>
      </p:sp>
      <p:sp>
        <p:nvSpPr>
          <p:cNvPr id="3857" name="Google Shape;3857;p46"/>
          <p:cNvSpPr txBox="1"/>
          <p:nvPr/>
        </p:nvSpPr>
        <p:spPr>
          <a:xfrm>
            <a:off x="5331597" y="2893659"/>
            <a:ext cx="2712900" cy="42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chemeClr val="dk1"/>
                </a:solidFill>
                <a:latin typeface="Cairo"/>
                <a:ea typeface="Cairo"/>
                <a:cs typeface="Cairo"/>
                <a:sym typeface="Cairo"/>
              </a:rPr>
              <a:t>Saturn is a gas giant</a:t>
            </a:r>
            <a:endParaRPr sz="1600">
              <a:solidFill>
                <a:schemeClr val="dk1"/>
              </a:solidFill>
              <a:latin typeface="Cairo"/>
              <a:ea typeface="Cairo"/>
              <a:cs typeface="Cairo"/>
              <a:sym typeface="Cairo"/>
            </a:endParaRPr>
          </a:p>
        </p:txBody>
      </p:sp>
      <p:sp>
        <p:nvSpPr>
          <p:cNvPr id="3858" name="Google Shape;3858;p46"/>
          <p:cNvSpPr txBox="1"/>
          <p:nvPr/>
        </p:nvSpPr>
        <p:spPr>
          <a:xfrm>
            <a:off x="5331597" y="3768610"/>
            <a:ext cx="2712900" cy="42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chemeClr val="dk1"/>
                </a:solidFill>
                <a:latin typeface="Cairo"/>
                <a:ea typeface="Cairo"/>
                <a:cs typeface="Cairo"/>
                <a:sym typeface="Cairo"/>
              </a:rPr>
              <a:t>Mars is actually cold</a:t>
            </a:r>
            <a:endParaRPr sz="1600">
              <a:solidFill>
                <a:schemeClr val="dk1"/>
              </a:solidFill>
              <a:latin typeface="Cairo"/>
              <a:ea typeface="Cairo"/>
              <a:cs typeface="Cairo"/>
              <a:sym typeface="Cairo"/>
            </a:endParaRPr>
          </a:p>
        </p:txBody>
      </p:sp>
      <p:sp>
        <p:nvSpPr>
          <p:cNvPr id="3859" name="Google Shape;3859;p46"/>
          <p:cNvSpPr txBox="1"/>
          <p:nvPr/>
        </p:nvSpPr>
        <p:spPr>
          <a:xfrm>
            <a:off x="5331597" y="1698515"/>
            <a:ext cx="2712900" cy="486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dk2"/>
                </a:solidFill>
                <a:latin typeface="Bungee"/>
                <a:ea typeface="Bungee"/>
                <a:cs typeface="Bungee"/>
                <a:sym typeface="Bungee"/>
              </a:rPr>
              <a:t>PREDIABETES</a:t>
            </a:r>
            <a:endParaRPr sz="2500">
              <a:solidFill>
                <a:schemeClr val="dk2"/>
              </a:solidFill>
              <a:latin typeface="Bungee"/>
              <a:ea typeface="Bungee"/>
              <a:cs typeface="Bungee"/>
              <a:sym typeface="Bungee"/>
            </a:endParaRPr>
          </a:p>
        </p:txBody>
      </p:sp>
      <p:sp>
        <p:nvSpPr>
          <p:cNvPr id="3860" name="Google Shape;3860;p46"/>
          <p:cNvSpPr txBox="1"/>
          <p:nvPr/>
        </p:nvSpPr>
        <p:spPr>
          <a:xfrm>
            <a:off x="5331703" y="3442956"/>
            <a:ext cx="2712900" cy="486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accent1"/>
                </a:solidFill>
                <a:latin typeface="Bungee"/>
                <a:ea typeface="Bungee"/>
                <a:cs typeface="Bungee"/>
                <a:sym typeface="Bungee"/>
              </a:rPr>
              <a:t>TYPE 2</a:t>
            </a:r>
            <a:endParaRPr sz="2500">
              <a:solidFill>
                <a:schemeClr val="accent1"/>
              </a:solidFill>
              <a:latin typeface="Bungee"/>
              <a:ea typeface="Bungee"/>
              <a:cs typeface="Bungee"/>
              <a:sym typeface="Bungee"/>
            </a:endParaRPr>
          </a:p>
        </p:txBody>
      </p:sp>
      <p:sp>
        <p:nvSpPr>
          <p:cNvPr id="3861" name="Google Shape;3861;p46"/>
          <p:cNvSpPr txBox="1"/>
          <p:nvPr/>
        </p:nvSpPr>
        <p:spPr>
          <a:xfrm>
            <a:off x="720000" y="1247775"/>
            <a:ext cx="7704000" cy="486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chemeClr val="dk2"/>
                </a:solidFill>
                <a:latin typeface="Bungee"/>
                <a:ea typeface="Bungee"/>
                <a:cs typeface="Bungee"/>
                <a:sym typeface="Bungee"/>
              </a:rPr>
              <a:t>PEOPLE WITH DIABETES</a:t>
            </a:r>
            <a:endParaRPr sz="2500">
              <a:solidFill>
                <a:schemeClr val="dk2"/>
              </a:solidFill>
              <a:latin typeface="Bungee"/>
              <a:ea typeface="Bungee"/>
              <a:cs typeface="Bungee"/>
              <a:sym typeface="Bunge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5" name="Shape 3865"/>
        <p:cNvGrpSpPr/>
        <p:nvPr/>
      </p:nvGrpSpPr>
      <p:grpSpPr>
        <a:xfrm>
          <a:off x="0" y="0"/>
          <a:ext cx="0" cy="0"/>
          <a:chOff x="0" y="0"/>
          <a:chExt cx="0" cy="0"/>
        </a:xfrm>
      </p:grpSpPr>
      <p:sp>
        <p:nvSpPr>
          <p:cNvPr id="3866" name="Google Shape;3866;p47"/>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World Diabetes Day </a:t>
            </a:r>
            <a:r>
              <a:rPr lang="en">
                <a:solidFill>
                  <a:schemeClr val="dk2"/>
                </a:solidFill>
              </a:rPr>
              <a:t>Infographics</a:t>
            </a:r>
            <a:endParaRPr/>
          </a:p>
        </p:txBody>
      </p:sp>
      <p:sp>
        <p:nvSpPr>
          <p:cNvPr id="3867" name="Google Shape;3867;p47"/>
          <p:cNvSpPr txBox="1"/>
          <p:nvPr/>
        </p:nvSpPr>
        <p:spPr>
          <a:xfrm>
            <a:off x="1523708" y="3369227"/>
            <a:ext cx="1800000" cy="535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dk2"/>
                </a:solidFill>
                <a:latin typeface="Bungee"/>
                <a:ea typeface="Bungee"/>
                <a:cs typeface="Bungee"/>
                <a:sym typeface="Bungee"/>
              </a:rPr>
              <a:t>4 in 5</a:t>
            </a:r>
            <a:endParaRPr sz="2500">
              <a:solidFill>
                <a:schemeClr val="dk2"/>
              </a:solidFill>
              <a:latin typeface="Bungee"/>
              <a:ea typeface="Bungee"/>
              <a:cs typeface="Bungee"/>
              <a:sym typeface="Bungee"/>
            </a:endParaRPr>
          </a:p>
        </p:txBody>
      </p:sp>
      <p:sp>
        <p:nvSpPr>
          <p:cNvPr id="3868" name="Google Shape;3868;p47"/>
          <p:cNvSpPr txBox="1"/>
          <p:nvPr/>
        </p:nvSpPr>
        <p:spPr>
          <a:xfrm>
            <a:off x="4073852" y="2357382"/>
            <a:ext cx="1800000" cy="651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chemeClr val="dk1"/>
                </a:solidFill>
                <a:latin typeface="Cairo"/>
                <a:ea typeface="Cairo"/>
                <a:cs typeface="Cairo"/>
                <a:sym typeface="Cairo"/>
              </a:rPr>
              <a:t>Mercury is quite a small planet</a:t>
            </a:r>
            <a:endParaRPr sz="1600">
              <a:solidFill>
                <a:schemeClr val="dk1"/>
              </a:solidFill>
              <a:latin typeface="Cairo"/>
              <a:ea typeface="Cairo"/>
              <a:cs typeface="Cairo"/>
              <a:sym typeface="Cairo"/>
            </a:endParaRPr>
          </a:p>
        </p:txBody>
      </p:sp>
      <p:sp>
        <p:nvSpPr>
          <p:cNvPr id="3869" name="Google Shape;3869;p47"/>
          <p:cNvSpPr txBox="1"/>
          <p:nvPr/>
        </p:nvSpPr>
        <p:spPr>
          <a:xfrm>
            <a:off x="1523702" y="3799452"/>
            <a:ext cx="1800000" cy="65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chemeClr val="dk1"/>
                </a:solidFill>
                <a:latin typeface="Cairo"/>
                <a:ea typeface="Cairo"/>
                <a:cs typeface="Cairo"/>
                <a:sym typeface="Cairo"/>
              </a:rPr>
              <a:t>Neptune is far away from us</a:t>
            </a:r>
            <a:endParaRPr sz="1600">
              <a:solidFill>
                <a:schemeClr val="dk1"/>
              </a:solidFill>
              <a:latin typeface="Cairo"/>
              <a:ea typeface="Cairo"/>
              <a:cs typeface="Cairo"/>
              <a:sym typeface="Cairo"/>
            </a:endParaRPr>
          </a:p>
        </p:txBody>
      </p:sp>
      <p:sp>
        <p:nvSpPr>
          <p:cNvPr id="3870" name="Google Shape;3870;p47"/>
          <p:cNvSpPr txBox="1"/>
          <p:nvPr/>
        </p:nvSpPr>
        <p:spPr>
          <a:xfrm>
            <a:off x="1523700" y="1927150"/>
            <a:ext cx="1800000" cy="535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dk2"/>
                </a:solidFill>
                <a:latin typeface="Bungee"/>
                <a:ea typeface="Bungee"/>
                <a:cs typeface="Bungee"/>
                <a:sym typeface="Bungee"/>
              </a:rPr>
              <a:t>537M</a:t>
            </a:r>
            <a:endParaRPr sz="2500">
              <a:solidFill>
                <a:schemeClr val="dk2"/>
              </a:solidFill>
              <a:latin typeface="Bungee"/>
              <a:ea typeface="Bungee"/>
              <a:cs typeface="Bungee"/>
              <a:sym typeface="Bungee"/>
            </a:endParaRPr>
          </a:p>
        </p:txBody>
      </p:sp>
      <p:sp>
        <p:nvSpPr>
          <p:cNvPr id="3871" name="Google Shape;3871;p47"/>
          <p:cNvSpPr txBox="1"/>
          <p:nvPr/>
        </p:nvSpPr>
        <p:spPr>
          <a:xfrm>
            <a:off x="1523700" y="2356871"/>
            <a:ext cx="1800000" cy="651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chemeClr val="dk1"/>
                </a:solidFill>
                <a:latin typeface="Cairo"/>
                <a:ea typeface="Cairo"/>
                <a:cs typeface="Cairo"/>
                <a:sym typeface="Cairo"/>
              </a:rPr>
              <a:t>Saturn is a gas giant with rings</a:t>
            </a:r>
            <a:endParaRPr sz="1600">
              <a:solidFill>
                <a:schemeClr val="dk1"/>
              </a:solidFill>
              <a:latin typeface="Cairo"/>
              <a:ea typeface="Cairo"/>
              <a:cs typeface="Cairo"/>
              <a:sym typeface="Cairo"/>
            </a:endParaRPr>
          </a:p>
        </p:txBody>
      </p:sp>
      <p:sp>
        <p:nvSpPr>
          <p:cNvPr id="3872" name="Google Shape;3872;p47"/>
          <p:cNvSpPr txBox="1"/>
          <p:nvPr/>
        </p:nvSpPr>
        <p:spPr>
          <a:xfrm>
            <a:off x="6624000" y="2356872"/>
            <a:ext cx="1800000" cy="65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chemeClr val="dk1"/>
                </a:solidFill>
                <a:latin typeface="Cairo"/>
                <a:ea typeface="Cairo"/>
                <a:cs typeface="Cairo"/>
                <a:sym typeface="Cairo"/>
              </a:rPr>
              <a:t>Mars is actually a cold place</a:t>
            </a:r>
            <a:endParaRPr sz="1600">
              <a:solidFill>
                <a:schemeClr val="dk1"/>
              </a:solidFill>
              <a:latin typeface="Cairo"/>
              <a:ea typeface="Cairo"/>
              <a:cs typeface="Cairo"/>
              <a:sym typeface="Cairo"/>
            </a:endParaRPr>
          </a:p>
        </p:txBody>
      </p:sp>
      <p:sp>
        <p:nvSpPr>
          <p:cNvPr id="3873" name="Google Shape;3873;p47"/>
          <p:cNvSpPr txBox="1"/>
          <p:nvPr/>
        </p:nvSpPr>
        <p:spPr>
          <a:xfrm>
            <a:off x="4073856" y="1927150"/>
            <a:ext cx="1800000" cy="535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dk2"/>
                </a:solidFill>
                <a:latin typeface="Bungee"/>
                <a:ea typeface="Bungee"/>
                <a:cs typeface="Bungee"/>
                <a:sym typeface="Bungee"/>
              </a:rPr>
              <a:t>643M</a:t>
            </a:r>
            <a:endParaRPr sz="2500">
              <a:solidFill>
                <a:schemeClr val="dk2"/>
              </a:solidFill>
              <a:latin typeface="Bungee"/>
              <a:ea typeface="Bungee"/>
              <a:cs typeface="Bungee"/>
              <a:sym typeface="Bungee"/>
            </a:endParaRPr>
          </a:p>
        </p:txBody>
      </p:sp>
      <p:sp>
        <p:nvSpPr>
          <p:cNvPr id="3874" name="Google Shape;3874;p47"/>
          <p:cNvSpPr txBox="1"/>
          <p:nvPr/>
        </p:nvSpPr>
        <p:spPr>
          <a:xfrm>
            <a:off x="6624003" y="1927152"/>
            <a:ext cx="1800000" cy="535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dk2"/>
                </a:solidFill>
                <a:latin typeface="Bungee"/>
                <a:ea typeface="Bungee"/>
                <a:cs typeface="Bungee"/>
                <a:sym typeface="Bungee"/>
              </a:rPr>
              <a:t>1 in 2</a:t>
            </a:r>
            <a:endParaRPr sz="2500">
              <a:solidFill>
                <a:schemeClr val="dk2"/>
              </a:solidFill>
              <a:latin typeface="Bungee"/>
              <a:ea typeface="Bungee"/>
              <a:cs typeface="Bungee"/>
              <a:sym typeface="Bungee"/>
            </a:endParaRPr>
          </a:p>
        </p:txBody>
      </p:sp>
      <p:sp>
        <p:nvSpPr>
          <p:cNvPr id="3875" name="Google Shape;3875;p47"/>
          <p:cNvSpPr txBox="1"/>
          <p:nvPr/>
        </p:nvSpPr>
        <p:spPr>
          <a:xfrm>
            <a:off x="720000" y="1247775"/>
            <a:ext cx="7704000" cy="486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chemeClr val="dk2"/>
                </a:solidFill>
                <a:latin typeface="Bungee"/>
                <a:ea typeface="Bungee"/>
                <a:cs typeface="Bungee"/>
                <a:sym typeface="Bungee"/>
              </a:rPr>
              <a:t>DIABETES TODAY</a:t>
            </a:r>
            <a:endParaRPr sz="2500">
              <a:solidFill>
                <a:schemeClr val="dk2"/>
              </a:solidFill>
              <a:latin typeface="Bungee"/>
              <a:ea typeface="Bungee"/>
              <a:cs typeface="Bungee"/>
              <a:sym typeface="Bungee"/>
            </a:endParaRPr>
          </a:p>
        </p:txBody>
      </p:sp>
      <p:sp>
        <p:nvSpPr>
          <p:cNvPr id="3876" name="Google Shape;3876;p47"/>
          <p:cNvSpPr txBox="1"/>
          <p:nvPr/>
        </p:nvSpPr>
        <p:spPr>
          <a:xfrm>
            <a:off x="4073858" y="3369227"/>
            <a:ext cx="1800000" cy="535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dk2"/>
                </a:solidFill>
                <a:latin typeface="Bungee"/>
                <a:ea typeface="Bungee"/>
                <a:cs typeface="Bungee"/>
                <a:sym typeface="Bungee"/>
              </a:rPr>
              <a:t>6.7M</a:t>
            </a:r>
            <a:endParaRPr sz="2500">
              <a:solidFill>
                <a:schemeClr val="dk2"/>
              </a:solidFill>
              <a:latin typeface="Bungee"/>
              <a:ea typeface="Bungee"/>
              <a:cs typeface="Bungee"/>
              <a:sym typeface="Bungee"/>
            </a:endParaRPr>
          </a:p>
        </p:txBody>
      </p:sp>
      <p:sp>
        <p:nvSpPr>
          <p:cNvPr id="3877" name="Google Shape;3877;p47"/>
          <p:cNvSpPr txBox="1"/>
          <p:nvPr/>
        </p:nvSpPr>
        <p:spPr>
          <a:xfrm>
            <a:off x="4073852" y="3799452"/>
            <a:ext cx="1800000" cy="65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chemeClr val="dk1"/>
                </a:solidFill>
                <a:latin typeface="Cairo"/>
                <a:ea typeface="Cairo"/>
                <a:cs typeface="Cairo"/>
                <a:sym typeface="Cairo"/>
              </a:rPr>
              <a:t>Earth is a planet that has life</a:t>
            </a:r>
            <a:endParaRPr sz="1600">
              <a:solidFill>
                <a:schemeClr val="dk1"/>
              </a:solidFill>
              <a:latin typeface="Cairo"/>
              <a:ea typeface="Cairo"/>
              <a:cs typeface="Cairo"/>
              <a:sym typeface="Cairo"/>
            </a:endParaRPr>
          </a:p>
        </p:txBody>
      </p:sp>
      <p:sp>
        <p:nvSpPr>
          <p:cNvPr id="3878" name="Google Shape;3878;p47"/>
          <p:cNvSpPr txBox="1"/>
          <p:nvPr/>
        </p:nvSpPr>
        <p:spPr>
          <a:xfrm>
            <a:off x="6624008" y="3369227"/>
            <a:ext cx="1800000" cy="535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dk2"/>
                </a:solidFill>
                <a:latin typeface="Bungee"/>
                <a:ea typeface="Bungee"/>
                <a:cs typeface="Bungee"/>
                <a:sym typeface="Bungee"/>
              </a:rPr>
              <a:t>$966B</a:t>
            </a:r>
            <a:endParaRPr sz="2500">
              <a:solidFill>
                <a:schemeClr val="dk2"/>
              </a:solidFill>
              <a:latin typeface="Bungee"/>
              <a:ea typeface="Bungee"/>
              <a:cs typeface="Bungee"/>
              <a:sym typeface="Bungee"/>
            </a:endParaRPr>
          </a:p>
        </p:txBody>
      </p:sp>
      <p:sp>
        <p:nvSpPr>
          <p:cNvPr id="3879" name="Google Shape;3879;p47"/>
          <p:cNvSpPr txBox="1"/>
          <p:nvPr/>
        </p:nvSpPr>
        <p:spPr>
          <a:xfrm>
            <a:off x="6624002" y="3799452"/>
            <a:ext cx="1800000" cy="65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chemeClr val="dk1"/>
                </a:solidFill>
                <a:latin typeface="Cairo"/>
                <a:ea typeface="Cairo"/>
                <a:cs typeface="Cairo"/>
                <a:sym typeface="Cairo"/>
              </a:rPr>
              <a:t>Venus has a beautiful name</a:t>
            </a:r>
            <a:endParaRPr sz="1600">
              <a:solidFill>
                <a:schemeClr val="dk1"/>
              </a:solidFill>
              <a:latin typeface="Cairo"/>
              <a:ea typeface="Cairo"/>
              <a:cs typeface="Cairo"/>
              <a:sym typeface="Cairo"/>
            </a:endParaRPr>
          </a:p>
        </p:txBody>
      </p:sp>
      <p:sp>
        <p:nvSpPr>
          <p:cNvPr id="3880" name="Google Shape;3880;p47"/>
          <p:cNvSpPr/>
          <p:nvPr/>
        </p:nvSpPr>
        <p:spPr>
          <a:xfrm>
            <a:off x="847273" y="2220094"/>
            <a:ext cx="547800" cy="547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1" name="Google Shape;3881;p47"/>
          <p:cNvSpPr/>
          <p:nvPr/>
        </p:nvSpPr>
        <p:spPr>
          <a:xfrm>
            <a:off x="847273" y="3656944"/>
            <a:ext cx="547800" cy="547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2" name="Google Shape;3882;p47"/>
          <p:cNvSpPr/>
          <p:nvPr/>
        </p:nvSpPr>
        <p:spPr>
          <a:xfrm>
            <a:off x="3402338" y="2220094"/>
            <a:ext cx="547800" cy="547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3" name="Google Shape;3883;p47"/>
          <p:cNvSpPr/>
          <p:nvPr/>
        </p:nvSpPr>
        <p:spPr>
          <a:xfrm>
            <a:off x="3402338" y="3656944"/>
            <a:ext cx="547800" cy="547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4" name="Google Shape;3884;p47"/>
          <p:cNvSpPr/>
          <p:nvPr/>
        </p:nvSpPr>
        <p:spPr>
          <a:xfrm>
            <a:off x="5957413" y="2220094"/>
            <a:ext cx="547800" cy="547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5" name="Google Shape;3885;p47"/>
          <p:cNvSpPr/>
          <p:nvPr/>
        </p:nvSpPr>
        <p:spPr>
          <a:xfrm>
            <a:off x="5957413" y="3656944"/>
            <a:ext cx="547800" cy="547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86" name="Google Shape;3886;p47"/>
          <p:cNvGrpSpPr/>
          <p:nvPr/>
        </p:nvGrpSpPr>
        <p:grpSpPr>
          <a:xfrm>
            <a:off x="890571" y="2262918"/>
            <a:ext cx="461205" cy="462151"/>
            <a:chOff x="4741804" y="3508158"/>
            <a:chExt cx="461205" cy="462151"/>
          </a:xfrm>
        </p:grpSpPr>
        <p:sp>
          <p:nvSpPr>
            <p:cNvPr id="3887" name="Google Shape;3887;p47"/>
            <p:cNvSpPr/>
            <p:nvPr/>
          </p:nvSpPr>
          <p:spPr>
            <a:xfrm>
              <a:off x="4869471" y="3536734"/>
              <a:ext cx="333538" cy="433575"/>
            </a:xfrm>
            <a:custGeom>
              <a:rect b="b" l="l" r="r" t="t"/>
              <a:pathLst>
                <a:path extrusionOk="0" h="13761" w="10586">
                  <a:moveTo>
                    <a:pt x="440" y="1"/>
                  </a:moveTo>
                  <a:cubicBezTo>
                    <a:pt x="198" y="1"/>
                    <a:pt x="1" y="198"/>
                    <a:pt x="1" y="440"/>
                  </a:cubicBezTo>
                  <a:lnTo>
                    <a:pt x="1" y="13322"/>
                  </a:lnTo>
                  <a:cubicBezTo>
                    <a:pt x="1" y="13564"/>
                    <a:pt x="198" y="13760"/>
                    <a:pt x="440" y="13760"/>
                  </a:cubicBezTo>
                  <a:lnTo>
                    <a:pt x="10132" y="13760"/>
                  </a:lnTo>
                  <a:cubicBezTo>
                    <a:pt x="10389" y="13760"/>
                    <a:pt x="10585" y="13564"/>
                    <a:pt x="10585" y="13322"/>
                  </a:cubicBezTo>
                  <a:lnTo>
                    <a:pt x="10585" y="440"/>
                  </a:lnTo>
                  <a:cubicBezTo>
                    <a:pt x="10585" y="198"/>
                    <a:pt x="10389" y="1"/>
                    <a:pt x="10132"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8" name="Google Shape;3888;p47"/>
            <p:cNvSpPr/>
            <p:nvPr/>
          </p:nvSpPr>
          <p:spPr>
            <a:xfrm>
              <a:off x="4869471" y="3571045"/>
              <a:ext cx="42913" cy="364510"/>
            </a:xfrm>
            <a:custGeom>
              <a:rect b="b" l="l" r="r" t="t"/>
              <a:pathLst>
                <a:path extrusionOk="0" h="11569" w="1362">
                  <a:moveTo>
                    <a:pt x="273" y="0"/>
                  </a:moveTo>
                  <a:cubicBezTo>
                    <a:pt x="122" y="0"/>
                    <a:pt x="1" y="121"/>
                    <a:pt x="1" y="273"/>
                  </a:cubicBezTo>
                  <a:lnTo>
                    <a:pt x="1" y="11310"/>
                  </a:lnTo>
                  <a:cubicBezTo>
                    <a:pt x="1" y="11447"/>
                    <a:pt x="122" y="11568"/>
                    <a:pt x="273" y="11568"/>
                  </a:cubicBezTo>
                  <a:lnTo>
                    <a:pt x="1362" y="11568"/>
                  </a:lnTo>
                  <a:lnTo>
                    <a:pt x="1362" y="0"/>
                  </a:ln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9" name="Google Shape;3889;p47"/>
            <p:cNvSpPr/>
            <p:nvPr/>
          </p:nvSpPr>
          <p:spPr>
            <a:xfrm>
              <a:off x="4926656" y="3536734"/>
              <a:ext cx="143454" cy="44363"/>
            </a:xfrm>
            <a:custGeom>
              <a:rect b="b" l="l" r="r" t="t"/>
              <a:pathLst>
                <a:path extrusionOk="0" h="1408" w="4553">
                  <a:moveTo>
                    <a:pt x="242" y="1"/>
                  </a:moveTo>
                  <a:lnTo>
                    <a:pt x="61" y="636"/>
                  </a:lnTo>
                  <a:cubicBezTo>
                    <a:pt x="0" y="863"/>
                    <a:pt x="167" y="1089"/>
                    <a:pt x="409" y="1089"/>
                  </a:cubicBezTo>
                  <a:lnTo>
                    <a:pt x="1996" y="1407"/>
                  </a:lnTo>
                  <a:lnTo>
                    <a:pt x="4143" y="1089"/>
                  </a:lnTo>
                  <a:cubicBezTo>
                    <a:pt x="4385" y="1089"/>
                    <a:pt x="4552" y="863"/>
                    <a:pt x="4492" y="636"/>
                  </a:cubicBezTo>
                  <a:lnTo>
                    <a:pt x="4310" y="1"/>
                  </a:ln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0" name="Google Shape;3890;p47"/>
            <p:cNvSpPr/>
            <p:nvPr/>
          </p:nvSpPr>
          <p:spPr>
            <a:xfrm>
              <a:off x="5164408" y="3536734"/>
              <a:ext cx="38597" cy="433575"/>
            </a:xfrm>
            <a:custGeom>
              <a:rect b="b" l="l" r="r" t="t"/>
              <a:pathLst>
                <a:path extrusionOk="0" h="13761" w="1225">
                  <a:moveTo>
                    <a:pt x="0" y="1"/>
                  </a:moveTo>
                  <a:cubicBezTo>
                    <a:pt x="242" y="1"/>
                    <a:pt x="438" y="198"/>
                    <a:pt x="438" y="440"/>
                  </a:cubicBezTo>
                  <a:lnTo>
                    <a:pt x="438" y="13322"/>
                  </a:lnTo>
                  <a:cubicBezTo>
                    <a:pt x="438" y="13564"/>
                    <a:pt x="242" y="13760"/>
                    <a:pt x="0" y="13760"/>
                  </a:cubicBezTo>
                  <a:lnTo>
                    <a:pt x="771" y="13760"/>
                  </a:lnTo>
                  <a:cubicBezTo>
                    <a:pt x="1028" y="13760"/>
                    <a:pt x="1224" y="13564"/>
                    <a:pt x="1224" y="13322"/>
                  </a:cubicBezTo>
                  <a:lnTo>
                    <a:pt x="1224" y="440"/>
                  </a:lnTo>
                  <a:cubicBezTo>
                    <a:pt x="1224" y="198"/>
                    <a:pt x="1028" y="1"/>
                    <a:pt x="771"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1" name="Google Shape;3891;p47"/>
            <p:cNvSpPr/>
            <p:nvPr/>
          </p:nvSpPr>
          <p:spPr>
            <a:xfrm>
              <a:off x="4964307" y="3508158"/>
              <a:ext cx="143895" cy="72940"/>
            </a:xfrm>
            <a:custGeom>
              <a:rect b="b" l="l" r="r" t="t"/>
              <a:pathLst>
                <a:path extrusionOk="0" h="2315" w="4567">
                  <a:moveTo>
                    <a:pt x="847" y="0"/>
                  </a:moveTo>
                  <a:cubicBezTo>
                    <a:pt x="650" y="0"/>
                    <a:pt x="469" y="137"/>
                    <a:pt x="408" y="333"/>
                  </a:cubicBezTo>
                  <a:lnTo>
                    <a:pt x="76" y="1543"/>
                  </a:lnTo>
                  <a:cubicBezTo>
                    <a:pt x="1" y="1770"/>
                    <a:pt x="182" y="1996"/>
                    <a:pt x="424" y="1996"/>
                  </a:cubicBezTo>
                  <a:lnTo>
                    <a:pt x="2283" y="2314"/>
                  </a:lnTo>
                  <a:lnTo>
                    <a:pt x="4144" y="1996"/>
                  </a:lnTo>
                  <a:cubicBezTo>
                    <a:pt x="4386" y="1996"/>
                    <a:pt x="4567" y="1770"/>
                    <a:pt x="4491" y="1543"/>
                  </a:cubicBezTo>
                  <a:lnTo>
                    <a:pt x="4158" y="333"/>
                  </a:lnTo>
                  <a:cubicBezTo>
                    <a:pt x="4098" y="137"/>
                    <a:pt x="3916" y="0"/>
                    <a:pt x="3720"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2" name="Google Shape;3892;p47"/>
            <p:cNvSpPr/>
            <p:nvPr/>
          </p:nvSpPr>
          <p:spPr>
            <a:xfrm>
              <a:off x="5043389" y="3508158"/>
              <a:ext cx="64811" cy="67678"/>
            </a:xfrm>
            <a:custGeom>
              <a:rect b="b" l="l" r="r" t="t"/>
              <a:pathLst>
                <a:path extrusionOk="0" h="2148" w="2057">
                  <a:moveTo>
                    <a:pt x="1" y="0"/>
                  </a:moveTo>
                  <a:cubicBezTo>
                    <a:pt x="212" y="0"/>
                    <a:pt x="394" y="137"/>
                    <a:pt x="454" y="333"/>
                  </a:cubicBezTo>
                  <a:lnTo>
                    <a:pt x="787" y="1543"/>
                  </a:lnTo>
                  <a:cubicBezTo>
                    <a:pt x="847" y="1770"/>
                    <a:pt x="680" y="1996"/>
                    <a:pt x="438" y="1996"/>
                  </a:cubicBezTo>
                  <a:lnTo>
                    <a:pt x="801" y="2148"/>
                  </a:lnTo>
                  <a:lnTo>
                    <a:pt x="1634" y="1996"/>
                  </a:lnTo>
                  <a:cubicBezTo>
                    <a:pt x="1876" y="1996"/>
                    <a:pt x="2057" y="1770"/>
                    <a:pt x="1981" y="1543"/>
                  </a:cubicBezTo>
                  <a:lnTo>
                    <a:pt x="1648" y="333"/>
                  </a:lnTo>
                  <a:cubicBezTo>
                    <a:pt x="1588" y="137"/>
                    <a:pt x="1406" y="0"/>
                    <a:pt x="1210"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3" name="Google Shape;3893;p47"/>
            <p:cNvSpPr/>
            <p:nvPr/>
          </p:nvSpPr>
          <p:spPr>
            <a:xfrm>
              <a:off x="4904286" y="3571045"/>
              <a:ext cx="263970" cy="364510"/>
            </a:xfrm>
            <a:custGeom>
              <a:rect b="b" l="l" r="r" t="t"/>
              <a:pathLst>
                <a:path extrusionOk="0" h="11569" w="8378">
                  <a:moveTo>
                    <a:pt x="257" y="0"/>
                  </a:moveTo>
                  <a:cubicBezTo>
                    <a:pt x="121" y="0"/>
                    <a:pt x="0" y="121"/>
                    <a:pt x="0" y="273"/>
                  </a:cubicBezTo>
                  <a:lnTo>
                    <a:pt x="0" y="11310"/>
                  </a:lnTo>
                  <a:cubicBezTo>
                    <a:pt x="0" y="11447"/>
                    <a:pt x="121" y="11568"/>
                    <a:pt x="257" y="11568"/>
                  </a:cubicBezTo>
                  <a:lnTo>
                    <a:pt x="8120" y="11568"/>
                  </a:lnTo>
                  <a:cubicBezTo>
                    <a:pt x="8256" y="11568"/>
                    <a:pt x="8377" y="11447"/>
                    <a:pt x="8377" y="11310"/>
                  </a:cubicBezTo>
                  <a:lnTo>
                    <a:pt x="8377" y="273"/>
                  </a:lnTo>
                  <a:cubicBezTo>
                    <a:pt x="8377" y="121"/>
                    <a:pt x="8256" y="0"/>
                    <a:pt x="8120"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4" name="Google Shape;3894;p47"/>
            <p:cNvSpPr/>
            <p:nvPr/>
          </p:nvSpPr>
          <p:spPr>
            <a:xfrm>
              <a:off x="5126284" y="3571045"/>
              <a:ext cx="41968" cy="364510"/>
            </a:xfrm>
            <a:custGeom>
              <a:rect b="b" l="l" r="r" t="t"/>
              <a:pathLst>
                <a:path extrusionOk="0" h="11569" w="1332">
                  <a:moveTo>
                    <a:pt x="1" y="0"/>
                  </a:moveTo>
                  <a:cubicBezTo>
                    <a:pt x="136" y="0"/>
                    <a:pt x="257" y="121"/>
                    <a:pt x="257" y="273"/>
                  </a:cubicBezTo>
                  <a:lnTo>
                    <a:pt x="257" y="11310"/>
                  </a:lnTo>
                  <a:cubicBezTo>
                    <a:pt x="257" y="11447"/>
                    <a:pt x="136" y="11568"/>
                    <a:pt x="1" y="11568"/>
                  </a:cubicBezTo>
                  <a:lnTo>
                    <a:pt x="1074" y="11568"/>
                  </a:lnTo>
                  <a:cubicBezTo>
                    <a:pt x="1210" y="11568"/>
                    <a:pt x="1331" y="11447"/>
                    <a:pt x="1331" y="11310"/>
                  </a:cubicBezTo>
                  <a:lnTo>
                    <a:pt x="1331" y="273"/>
                  </a:lnTo>
                  <a:cubicBezTo>
                    <a:pt x="1331" y="121"/>
                    <a:pt x="1210" y="0"/>
                    <a:pt x="1074"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5" name="Google Shape;3895;p47"/>
            <p:cNvSpPr/>
            <p:nvPr/>
          </p:nvSpPr>
          <p:spPr>
            <a:xfrm>
              <a:off x="4946190" y="3629144"/>
              <a:ext cx="101517" cy="100698"/>
            </a:xfrm>
            <a:custGeom>
              <a:rect b="b" l="l" r="r" t="t"/>
              <a:pathLst>
                <a:path extrusionOk="0" h="3196" w="3222">
                  <a:moveTo>
                    <a:pt x="1613" y="0"/>
                  </a:moveTo>
                  <a:cubicBezTo>
                    <a:pt x="1605" y="0"/>
                    <a:pt x="1597" y="1"/>
                    <a:pt x="1588" y="1"/>
                  </a:cubicBezTo>
                  <a:cubicBezTo>
                    <a:pt x="1513" y="1"/>
                    <a:pt x="1437" y="31"/>
                    <a:pt x="1376" y="77"/>
                  </a:cubicBezTo>
                  <a:cubicBezTo>
                    <a:pt x="1271" y="152"/>
                    <a:pt x="1195" y="289"/>
                    <a:pt x="1195" y="424"/>
                  </a:cubicBezTo>
                  <a:lnTo>
                    <a:pt x="1195" y="984"/>
                  </a:lnTo>
                  <a:cubicBezTo>
                    <a:pt x="1195" y="1105"/>
                    <a:pt x="1104" y="1196"/>
                    <a:pt x="999" y="1196"/>
                  </a:cubicBezTo>
                  <a:lnTo>
                    <a:pt x="439" y="1196"/>
                  </a:lnTo>
                  <a:cubicBezTo>
                    <a:pt x="213" y="1196"/>
                    <a:pt x="16" y="1362"/>
                    <a:pt x="16" y="1574"/>
                  </a:cubicBezTo>
                  <a:cubicBezTo>
                    <a:pt x="1" y="1816"/>
                    <a:pt x="182" y="2013"/>
                    <a:pt x="424" y="2013"/>
                  </a:cubicBezTo>
                  <a:lnTo>
                    <a:pt x="999" y="2013"/>
                  </a:lnTo>
                  <a:cubicBezTo>
                    <a:pt x="1104" y="2013"/>
                    <a:pt x="1195" y="2103"/>
                    <a:pt x="1195" y="2209"/>
                  </a:cubicBezTo>
                  <a:lnTo>
                    <a:pt x="1195" y="2783"/>
                  </a:lnTo>
                  <a:cubicBezTo>
                    <a:pt x="1195" y="2920"/>
                    <a:pt x="1271" y="3041"/>
                    <a:pt x="1376" y="3116"/>
                  </a:cubicBezTo>
                  <a:cubicBezTo>
                    <a:pt x="1427" y="3166"/>
                    <a:pt x="1498" y="3196"/>
                    <a:pt x="1582" y="3196"/>
                  </a:cubicBezTo>
                  <a:cubicBezTo>
                    <a:pt x="1599" y="3196"/>
                    <a:pt x="1616" y="3194"/>
                    <a:pt x="1634" y="3192"/>
                  </a:cubicBezTo>
                  <a:cubicBezTo>
                    <a:pt x="1846" y="3192"/>
                    <a:pt x="2011" y="2995"/>
                    <a:pt x="2011" y="2769"/>
                  </a:cubicBezTo>
                  <a:lnTo>
                    <a:pt x="2011" y="2209"/>
                  </a:lnTo>
                  <a:cubicBezTo>
                    <a:pt x="2011" y="2103"/>
                    <a:pt x="2102" y="2013"/>
                    <a:pt x="2223" y="2013"/>
                  </a:cubicBezTo>
                  <a:lnTo>
                    <a:pt x="2798" y="2013"/>
                  </a:lnTo>
                  <a:cubicBezTo>
                    <a:pt x="3025" y="2013"/>
                    <a:pt x="3221" y="1816"/>
                    <a:pt x="3207" y="1574"/>
                  </a:cubicBezTo>
                  <a:cubicBezTo>
                    <a:pt x="3191" y="1362"/>
                    <a:pt x="3009" y="1196"/>
                    <a:pt x="2783" y="1196"/>
                  </a:cubicBezTo>
                  <a:lnTo>
                    <a:pt x="2223" y="1196"/>
                  </a:lnTo>
                  <a:cubicBezTo>
                    <a:pt x="2102" y="1196"/>
                    <a:pt x="2011" y="1105"/>
                    <a:pt x="2011" y="984"/>
                  </a:cubicBezTo>
                  <a:lnTo>
                    <a:pt x="2011" y="410"/>
                  </a:lnTo>
                  <a:cubicBezTo>
                    <a:pt x="2011" y="190"/>
                    <a:pt x="1842" y="0"/>
                    <a:pt x="1613"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6" name="Google Shape;3896;p47"/>
            <p:cNvSpPr/>
            <p:nvPr/>
          </p:nvSpPr>
          <p:spPr>
            <a:xfrm>
              <a:off x="4989544" y="3629144"/>
              <a:ext cx="26718" cy="37714"/>
            </a:xfrm>
            <a:custGeom>
              <a:rect b="b" l="l" r="r" t="t"/>
              <a:pathLst>
                <a:path extrusionOk="0" h="1197" w="848">
                  <a:moveTo>
                    <a:pt x="237" y="0"/>
                  </a:moveTo>
                  <a:cubicBezTo>
                    <a:pt x="229" y="0"/>
                    <a:pt x="221" y="1"/>
                    <a:pt x="212" y="1"/>
                  </a:cubicBezTo>
                  <a:cubicBezTo>
                    <a:pt x="137" y="1"/>
                    <a:pt x="61" y="31"/>
                    <a:pt x="0" y="77"/>
                  </a:cubicBezTo>
                  <a:cubicBezTo>
                    <a:pt x="107" y="152"/>
                    <a:pt x="167" y="273"/>
                    <a:pt x="167" y="410"/>
                  </a:cubicBezTo>
                  <a:lnTo>
                    <a:pt x="167" y="939"/>
                  </a:lnTo>
                  <a:cubicBezTo>
                    <a:pt x="167" y="1075"/>
                    <a:pt x="273" y="1196"/>
                    <a:pt x="424" y="1196"/>
                  </a:cubicBezTo>
                  <a:lnTo>
                    <a:pt x="847" y="1196"/>
                  </a:lnTo>
                  <a:cubicBezTo>
                    <a:pt x="726" y="1196"/>
                    <a:pt x="635" y="1105"/>
                    <a:pt x="635" y="984"/>
                  </a:cubicBezTo>
                  <a:lnTo>
                    <a:pt x="635" y="410"/>
                  </a:lnTo>
                  <a:cubicBezTo>
                    <a:pt x="635" y="190"/>
                    <a:pt x="466" y="0"/>
                    <a:pt x="237"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7" name="Google Shape;3897;p47"/>
            <p:cNvSpPr/>
            <p:nvPr/>
          </p:nvSpPr>
          <p:spPr>
            <a:xfrm>
              <a:off x="5019066" y="3666826"/>
              <a:ext cx="28168" cy="25742"/>
            </a:xfrm>
            <a:custGeom>
              <a:rect b="b" l="l" r="r" t="t"/>
              <a:pathLst>
                <a:path extrusionOk="0" h="817" w="894">
                  <a:moveTo>
                    <a:pt x="1" y="0"/>
                  </a:moveTo>
                  <a:cubicBezTo>
                    <a:pt x="228" y="0"/>
                    <a:pt x="424" y="182"/>
                    <a:pt x="424" y="408"/>
                  </a:cubicBezTo>
                  <a:cubicBezTo>
                    <a:pt x="424" y="635"/>
                    <a:pt x="228" y="817"/>
                    <a:pt x="1" y="817"/>
                  </a:cubicBezTo>
                  <a:lnTo>
                    <a:pt x="485" y="817"/>
                  </a:lnTo>
                  <a:cubicBezTo>
                    <a:pt x="712" y="817"/>
                    <a:pt x="894" y="635"/>
                    <a:pt x="894" y="408"/>
                  </a:cubicBezTo>
                  <a:cubicBezTo>
                    <a:pt x="894" y="182"/>
                    <a:pt x="712" y="0"/>
                    <a:pt x="485"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8" name="Google Shape;3898;p47"/>
            <p:cNvSpPr/>
            <p:nvPr/>
          </p:nvSpPr>
          <p:spPr>
            <a:xfrm>
              <a:off x="4989544" y="3692536"/>
              <a:ext cx="26718" cy="37305"/>
            </a:xfrm>
            <a:custGeom>
              <a:rect b="b" l="l" r="r" t="t"/>
              <a:pathLst>
                <a:path extrusionOk="0" h="1184" w="848">
                  <a:moveTo>
                    <a:pt x="424" y="1"/>
                  </a:moveTo>
                  <a:cubicBezTo>
                    <a:pt x="273" y="1"/>
                    <a:pt x="167" y="106"/>
                    <a:pt x="167" y="257"/>
                  </a:cubicBezTo>
                  <a:lnTo>
                    <a:pt x="167" y="771"/>
                  </a:lnTo>
                  <a:cubicBezTo>
                    <a:pt x="167" y="908"/>
                    <a:pt x="107" y="1029"/>
                    <a:pt x="0" y="1104"/>
                  </a:cubicBezTo>
                  <a:cubicBezTo>
                    <a:pt x="51" y="1154"/>
                    <a:pt x="122" y="1184"/>
                    <a:pt x="206" y="1184"/>
                  </a:cubicBezTo>
                  <a:cubicBezTo>
                    <a:pt x="223" y="1184"/>
                    <a:pt x="240" y="1182"/>
                    <a:pt x="258" y="1180"/>
                  </a:cubicBezTo>
                  <a:cubicBezTo>
                    <a:pt x="470" y="1180"/>
                    <a:pt x="635" y="983"/>
                    <a:pt x="635" y="757"/>
                  </a:cubicBezTo>
                  <a:lnTo>
                    <a:pt x="635" y="197"/>
                  </a:lnTo>
                  <a:cubicBezTo>
                    <a:pt x="635" y="91"/>
                    <a:pt x="726" y="1"/>
                    <a:pt x="847" y="1"/>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9" name="Google Shape;3899;p47"/>
            <p:cNvSpPr/>
            <p:nvPr/>
          </p:nvSpPr>
          <p:spPr>
            <a:xfrm>
              <a:off x="5077701" y="3656335"/>
              <a:ext cx="49089" cy="14336"/>
            </a:xfrm>
            <a:custGeom>
              <a:rect b="b" l="l" r="r" t="t"/>
              <a:pathLst>
                <a:path extrusionOk="0" h="455" w="1558">
                  <a:moveTo>
                    <a:pt x="226" y="1"/>
                  </a:moveTo>
                  <a:cubicBezTo>
                    <a:pt x="106" y="1"/>
                    <a:pt x="0" y="106"/>
                    <a:pt x="0" y="227"/>
                  </a:cubicBezTo>
                  <a:cubicBezTo>
                    <a:pt x="0" y="348"/>
                    <a:pt x="106" y="454"/>
                    <a:pt x="226" y="454"/>
                  </a:cubicBezTo>
                  <a:lnTo>
                    <a:pt x="1331" y="454"/>
                  </a:lnTo>
                  <a:cubicBezTo>
                    <a:pt x="1452" y="454"/>
                    <a:pt x="1557" y="348"/>
                    <a:pt x="1557" y="227"/>
                  </a:cubicBezTo>
                  <a:cubicBezTo>
                    <a:pt x="1557" y="106"/>
                    <a:pt x="1452" y="1"/>
                    <a:pt x="1331"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0" name="Google Shape;3900;p47"/>
            <p:cNvSpPr/>
            <p:nvPr/>
          </p:nvSpPr>
          <p:spPr>
            <a:xfrm>
              <a:off x="5077701" y="3687779"/>
              <a:ext cx="49089" cy="13832"/>
            </a:xfrm>
            <a:custGeom>
              <a:rect b="b" l="l" r="r" t="t"/>
              <a:pathLst>
                <a:path extrusionOk="0" h="439" w="1558">
                  <a:moveTo>
                    <a:pt x="226" y="0"/>
                  </a:moveTo>
                  <a:cubicBezTo>
                    <a:pt x="106" y="0"/>
                    <a:pt x="0" y="106"/>
                    <a:pt x="0" y="227"/>
                  </a:cubicBezTo>
                  <a:cubicBezTo>
                    <a:pt x="0" y="348"/>
                    <a:pt x="106" y="438"/>
                    <a:pt x="226" y="438"/>
                  </a:cubicBezTo>
                  <a:lnTo>
                    <a:pt x="1331" y="438"/>
                  </a:lnTo>
                  <a:cubicBezTo>
                    <a:pt x="1452" y="438"/>
                    <a:pt x="1557" y="348"/>
                    <a:pt x="1557" y="227"/>
                  </a:cubicBezTo>
                  <a:cubicBezTo>
                    <a:pt x="1557" y="106"/>
                    <a:pt x="1452" y="0"/>
                    <a:pt x="1331"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1" name="Google Shape;3901;p47"/>
            <p:cNvSpPr/>
            <p:nvPr/>
          </p:nvSpPr>
          <p:spPr>
            <a:xfrm>
              <a:off x="5077701" y="3719222"/>
              <a:ext cx="49089" cy="13832"/>
            </a:xfrm>
            <a:custGeom>
              <a:rect b="b" l="l" r="r" t="t"/>
              <a:pathLst>
                <a:path extrusionOk="0" h="439" w="1558">
                  <a:moveTo>
                    <a:pt x="226" y="0"/>
                  </a:moveTo>
                  <a:cubicBezTo>
                    <a:pt x="106" y="0"/>
                    <a:pt x="0" y="106"/>
                    <a:pt x="0" y="227"/>
                  </a:cubicBezTo>
                  <a:cubicBezTo>
                    <a:pt x="0" y="348"/>
                    <a:pt x="106" y="438"/>
                    <a:pt x="226" y="438"/>
                  </a:cubicBezTo>
                  <a:lnTo>
                    <a:pt x="1331" y="438"/>
                  </a:lnTo>
                  <a:cubicBezTo>
                    <a:pt x="1452" y="438"/>
                    <a:pt x="1557" y="348"/>
                    <a:pt x="1557" y="227"/>
                  </a:cubicBezTo>
                  <a:cubicBezTo>
                    <a:pt x="1557" y="106"/>
                    <a:pt x="1452" y="0"/>
                    <a:pt x="1331"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2" name="Google Shape;3902;p47"/>
            <p:cNvSpPr/>
            <p:nvPr/>
          </p:nvSpPr>
          <p:spPr>
            <a:xfrm>
              <a:off x="4939542" y="3772564"/>
              <a:ext cx="187249" cy="14336"/>
            </a:xfrm>
            <a:custGeom>
              <a:rect b="b" l="l" r="r" t="t"/>
              <a:pathLst>
                <a:path extrusionOk="0" h="455" w="5943">
                  <a:moveTo>
                    <a:pt x="227" y="1"/>
                  </a:moveTo>
                  <a:cubicBezTo>
                    <a:pt x="106" y="1"/>
                    <a:pt x="0" y="106"/>
                    <a:pt x="0" y="227"/>
                  </a:cubicBezTo>
                  <a:cubicBezTo>
                    <a:pt x="0" y="348"/>
                    <a:pt x="106" y="455"/>
                    <a:pt x="227" y="455"/>
                  </a:cubicBezTo>
                  <a:lnTo>
                    <a:pt x="5716" y="455"/>
                  </a:lnTo>
                  <a:cubicBezTo>
                    <a:pt x="5837" y="455"/>
                    <a:pt x="5942" y="348"/>
                    <a:pt x="5942" y="227"/>
                  </a:cubicBezTo>
                  <a:cubicBezTo>
                    <a:pt x="5942" y="106"/>
                    <a:pt x="5837" y="1"/>
                    <a:pt x="5716"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3" name="Google Shape;3903;p47"/>
            <p:cNvSpPr/>
            <p:nvPr/>
          </p:nvSpPr>
          <p:spPr>
            <a:xfrm>
              <a:off x="4939542" y="3804008"/>
              <a:ext cx="187249" cy="14336"/>
            </a:xfrm>
            <a:custGeom>
              <a:rect b="b" l="l" r="r" t="t"/>
              <a:pathLst>
                <a:path extrusionOk="0" h="455" w="5943">
                  <a:moveTo>
                    <a:pt x="227" y="1"/>
                  </a:moveTo>
                  <a:cubicBezTo>
                    <a:pt x="106" y="1"/>
                    <a:pt x="0" y="106"/>
                    <a:pt x="0" y="227"/>
                  </a:cubicBezTo>
                  <a:cubicBezTo>
                    <a:pt x="0" y="348"/>
                    <a:pt x="106" y="454"/>
                    <a:pt x="227" y="454"/>
                  </a:cubicBezTo>
                  <a:lnTo>
                    <a:pt x="5716" y="454"/>
                  </a:lnTo>
                  <a:cubicBezTo>
                    <a:pt x="5837" y="454"/>
                    <a:pt x="5942" y="348"/>
                    <a:pt x="5942" y="227"/>
                  </a:cubicBezTo>
                  <a:cubicBezTo>
                    <a:pt x="5942" y="106"/>
                    <a:pt x="5837" y="1"/>
                    <a:pt x="5716"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4" name="Google Shape;3904;p47"/>
            <p:cNvSpPr/>
            <p:nvPr/>
          </p:nvSpPr>
          <p:spPr>
            <a:xfrm>
              <a:off x="4939542" y="3835451"/>
              <a:ext cx="187249" cy="13832"/>
            </a:xfrm>
            <a:custGeom>
              <a:rect b="b" l="l" r="r" t="t"/>
              <a:pathLst>
                <a:path extrusionOk="0" h="439" w="5943">
                  <a:moveTo>
                    <a:pt x="227" y="1"/>
                  </a:moveTo>
                  <a:cubicBezTo>
                    <a:pt x="106" y="1"/>
                    <a:pt x="0" y="106"/>
                    <a:pt x="0" y="227"/>
                  </a:cubicBezTo>
                  <a:cubicBezTo>
                    <a:pt x="0" y="348"/>
                    <a:pt x="106" y="439"/>
                    <a:pt x="227" y="439"/>
                  </a:cubicBezTo>
                  <a:lnTo>
                    <a:pt x="5716" y="439"/>
                  </a:lnTo>
                  <a:cubicBezTo>
                    <a:pt x="5837" y="439"/>
                    <a:pt x="5942" y="348"/>
                    <a:pt x="5942" y="227"/>
                  </a:cubicBezTo>
                  <a:cubicBezTo>
                    <a:pt x="5942" y="106"/>
                    <a:pt x="5837" y="1"/>
                    <a:pt x="5716"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5" name="Google Shape;3905;p47"/>
            <p:cNvSpPr/>
            <p:nvPr/>
          </p:nvSpPr>
          <p:spPr>
            <a:xfrm>
              <a:off x="4939542" y="3866895"/>
              <a:ext cx="187249" cy="13832"/>
            </a:xfrm>
            <a:custGeom>
              <a:rect b="b" l="l" r="r" t="t"/>
              <a:pathLst>
                <a:path extrusionOk="0" h="439" w="5943">
                  <a:moveTo>
                    <a:pt x="227" y="1"/>
                  </a:moveTo>
                  <a:cubicBezTo>
                    <a:pt x="106" y="1"/>
                    <a:pt x="0" y="106"/>
                    <a:pt x="0" y="227"/>
                  </a:cubicBezTo>
                  <a:cubicBezTo>
                    <a:pt x="0" y="348"/>
                    <a:pt x="106" y="439"/>
                    <a:pt x="227" y="439"/>
                  </a:cubicBezTo>
                  <a:lnTo>
                    <a:pt x="5716" y="439"/>
                  </a:lnTo>
                  <a:cubicBezTo>
                    <a:pt x="5837" y="439"/>
                    <a:pt x="5942" y="348"/>
                    <a:pt x="5942" y="227"/>
                  </a:cubicBezTo>
                  <a:cubicBezTo>
                    <a:pt x="5942" y="106"/>
                    <a:pt x="5837" y="1"/>
                    <a:pt x="5716"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6" name="Google Shape;3906;p47"/>
            <p:cNvSpPr/>
            <p:nvPr/>
          </p:nvSpPr>
          <p:spPr>
            <a:xfrm>
              <a:off x="4741804" y="3649655"/>
              <a:ext cx="179152" cy="179183"/>
            </a:xfrm>
            <a:custGeom>
              <a:rect b="b" l="l" r="r" t="t"/>
              <a:pathLst>
                <a:path extrusionOk="0" h="5687" w="5686">
                  <a:moveTo>
                    <a:pt x="2843" y="1"/>
                  </a:moveTo>
                  <a:cubicBezTo>
                    <a:pt x="1271" y="1"/>
                    <a:pt x="1" y="1271"/>
                    <a:pt x="1" y="2843"/>
                  </a:cubicBezTo>
                  <a:cubicBezTo>
                    <a:pt x="1" y="4416"/>
                    <a:pt x="1271" y="5686"/>
                    <a:pt x="2843" y="5686"/>
                  </a:cubicBezTo>
                  <a:cubicBezTo>
                    <a:pt x="4416" y="5686"/>
                    <a:pt x="5686" y="4416"/>
                    <a:pt x="5686" y="2843"/>
                  </a:cubicBezTo>
                  <a:cubicBezTo>
                    <a:pt x="5686" y="1271"/>
                    <a:pt x="4416" y="1"/>
                    <a:pt x="2843"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7" name="Google Shape;3907;p47"/>
            <p:cNvSpPr/>
            <p:nvPr/>
          </p:nvSpPr>
          <p:spPr>
            <a:xfrm>
              <a:off x="4816129" y="3649655"/>
              <a:ext cx="104825" cy="179183"/>
            </a:xfrm>
            <a:custGeom>
              <a:rect b="b" l="l" r="r" t="t"/>
              <a:pathLst>
                <a:path extrusionOk="0" h="5687" w="3327">
                  <a:moveTo>
                    <a:pt x="484" y="1"/>
                  </a:moveTo>
                  <a:cubicBezTo>
                    <a:pt x="319" y="1"/>
                    <a:pt x="152" y="15"/>
                    <a:pt x="0" y="46"/>
                  </a:cubicBezTo>
                  <a:cubicBezTo>
                    <a:pt x="1347" y="273"/>
                    <a:pt x="2359" y="1437"/>
                    <a:pt x="2359" y="2843"/>
                  </a:cubicBezTo>
                  <a:cubicBezTo>
                    <a:pt x="2359" y="4249"/>
                    <a:pt x="1347" y="5414"/>
                    <a:pt x="0" y="5640"/>
                  </a:cubicBezTo>
                  <a:cubicBezTo>
                    <a:pt x="152" y="5670"/>
                    <a:pt x="319" y="5686"/>
                    <a:pt x="484" y="5686"/>
                  </a:cubicBezTo>
                  <a:cubicBezTo>
                    <a:pt x="2057" y="5686"/>
                    <a:pt x="3327" y="4416"/>
                    <a:pt x="3327" y="2843"/>
                  </a:cubicBezTo>
                  <a:cubicBezTo>
                    <a:pt x="3327" y="1271"/>
                    <a:pt x="2057" y="1"/>
                    <a:pt x="484"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8" name="Google Shape;3908;p47"/>
            <p:cNvSpPr/>
            <p:nvPr/>
          </p:nvSpPr>
          <p:spPr>
            <a:xfrm>
              <a:off x="4771831" y="3681572"/>
              <a:ext cx="96728" cy="114876"/>
            </a:xfrm>
            <a:custGeom>
              <a:rect b="b" l="l" r="r" t="t"/>
              <a:pathLst>
                <a:path extrusionOk="0" h="3646" w="3070">
                  <a:moveTo>
                    <a:pt x="1406" y="0"/>
                  </a:moveTo>
                  <a:cubicBezTo>
                    <a:pt x="606" y="212"/>
                    <a:pt x="1" y="953"/>
                    <a:pt x="1" y="1830"/>
                  </a:cubicBezTo>
                  <a:cubicBezTo>
                    <a:pt x="1" y="2707"/>
                    <a:pt x="606" y="3433"/>
                    <a:pt x="1406" y="3645"/>
                  </a:cubicBezTo>
                  <a:cubicBezTo>
                    <a:pt x="1406" y="3645"/>
                    <a:pt x="1413" y="3645"/>
                    <a:pt x="1424" y="3645"/>
                  </a:cubicBezTo>
                  <a:cubicBezTo>
                    <a:pt x="1602" y="3645"/>
                    <a:pt x="3070" y="3592"/>
                    <a:pt x="3070" y="1830"/>
                  </a:cubicBezTo>
                  <a:cubicBezTo>
                    <a:pt x="3070" y="0"/>
                    <a:pt x="1406" y="0"/>
                    <a:pt x="1406"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9" name="Google Shape;3909;p47"/>
            <p:cNvSpPr/>
            <p:nvPr/>
          </p:nvSpPr>
          <p:spPr>
            <a:xfrm>
              <a:off x="4816129" y="3679650"/>
              <a:ext cx="74358" cy="118689"/>
            </a:xfrm>
            <a:custGeom>
              <a:rect b="b" l="l" r="r" t="t"/>
              <a:pathLst>
                <a:path extrusionOk="0" h="3767" w="2360">
                  <a:moveTo>
                    <a:pt x="484" y="1"/>
                  </a:moveTo>
                  <a:cubicBezTo>
                    <a:pt x="319" y="1"/>
                    <a:pt x="152" y="31"/>
                    <a:pt x="0" y="61"/>
                  </a:cubicBezTo>
                  <a:cubicBezTo>
                    <a:pt x="817" y="273"/>
                    <a:pt x="1407" y="1014"/>
                    <a:pt x="1407" y="1891"/>
                  </a:cubicBezTo>
                  <a:cubicBezTo>
                    <a:pt x="1407" y="2768"/>
                    <a:pt x="817" y="3494"/>
                    <a:pt x="0" y="3706"/>
                  </a:cubicBezTo>
                  <a:cubicBezTo>
                    <a:pt x="152" y="3751"/>
                    <a:pt x="319" y="3766"/>
                    <a:pt x="484" y="3766"/>
                  </a:cubicBezTo>
                  <a:cubicBezTo>
                    <a:pt x="1528" y="3766"/>
                    <a:pt x="2359" y="2934"/>
                    <a:pt x="2359" y="1891"/>
                  </a:cubicBezTo>
                  <a:cubicBezTo>
                    <a:pt x="2359" y="848"/>
                    <a:pt x="1528" y="1"/>
                    <a:pt x="484"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0" name="Google Shape;3910;p47"/>
            <p:cNvSpPr/>
            <p:nvPr/>
          </p:nvSpPr>
          <p:spPr>
            <a:xfrm>
              <a:off x="4808064" y="3708605"/>
              <a:ext cx="46694" cy="64968"/>
            </a:xfrm>
            <a:custGeom>
              <a:rect b="b" l="l" r="r" t="t"/>
              <a:pathLst>
                <a:path extrusionOk="0" h="2062" w="1482">
                  <a:moveTo>
                    <a:pt x="741" y="1"/>
                  </a:moveTo>
                  <a:cubicBezTo>
                    <a:pt x="688" y="1"/>
                    <a:pt x="635" y="27"/>
                    <a:pt x="605" y="80"/>
                  </a:cubicBezTo>
                  <a:cubicBezTo>
                    <a:pt x="393" y="398"/>
                    <a:pt x="0" y="1033"/>
                    <a:pt x="0" y="1320"/>
                  </a:cubicBezTo>
                  <a:cubicBezTo>
                    <a:pt x="0" y="1729"/>
                    <a:pt x="333" y="2061"/>
                    <a:pt x="740" y="2061"/>
                  </a:cubicBezTo>
                  <a:cubicBezTo>
                    <a:pt x="1149" y="2061"/>
                    <a:pt x="1482" y="1729"/>
                    <a:pt x="1482" y="1320"/>
                  </a:cubicBezTo>
                  <a:cubicBezTo>
                    <a:pt x="1482" y="1033"/>
                    <a:pt x="1089" y="398"/>
                    <a:pt x="877" y="80"/>
                  </a:cubicBezTo>
                  <a:cubicBezTo>
                    <a:pt x="847" y="27"/>
                    <a:pt x="794" y="1"/>
                    <a:pt x="741" y="1"/>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1" name="Google Shape;3911;p47"/>
            <p:cNvSpPr/>
            <p:nvPr/>
          </p:nvSpPr>
          <p:spPr>
            <a:xfrm>
              <a:off x="4819469" y="3708605"/>
              <a:ext cx="35288" cy="64968"/>
            </a:xfrm>
            <a:custGeom>
              <a:rect b="b" l="l" r="r" t="t"/>
              <a:pathLst>
                <a:path extrusionOk="0" h="2062" w="1120">
                  <a:moveTo>
                    <a:pt x="379" y="1"/>
                  </a:moveTo>
                  <a:cubicBezTo>
                    <a:pt x="326" y="1"/>
                    <a:pt x="273" y="27"/>
                    <a:pt x="243" y="80"/>
                  </a:cubicBezTo>
                  <a:cubicBezTo>
                    <a:pt x="167" y="170"/>
                    <a:pt x="92" y="307"/>
                    <a:pt x="1" y="443"/>
                  </a:cubicBezTo>
                  <a:cubicBezTo>
                    <a:pt x="197" y="761"/>
                    <a:pt x="378" y="1124"/>
                    <a:pt x="378" y="1320"/>
                  </a:cubicBezTo>
                  <a:cubicBezTo>
                    <a:pt x="378" y="1608"/>
                    <a:pt x="227" y="1834"/>
                    <a:pt x="1" y="1970"/>
                  </a:cubicBezTo>
                  <a:cubicBezTo>
                    <a:pt x="122" y="2031"/>
                    <a:pt x="243" y="2061"/>
                    <a:pt x="378" y="2061"/>
                  </a:cubicBezTo>
                  <a:cubicBezTo>
                    <a:pt x="787" y="2061"/>
                    <a:pt x="1120" y="1729"/>
                    <a:pt x="1120" y="1320"/>
                  </a:cubicBezTo>
                  <a:cubicBezTo>
                    <a:pt x="1120" y="1033"/>
                    <a:pt x="727" y="398"/>
                    <a:pt x="515" y="80"/>
                  </a:cubicBezTo>
                  <a:cubicBezTo>
                    <a:pt x="485" y="27"/>
                    <a:pt x="432" y="1"/>
                    <a:pt x="379" y="1"/>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12" name="Google Shape;3912;p47"/>
          <p:cNvGrpSpPr/>
          <p:nvPr/>
        </p:nvGrpSpPr>
        <p:grpSpPr>
          <a:xfrm>
            <a:off x="3445161" y="2267222"/>
            <a:ext cx="462152" cy="453543"/>
            <a:chOff x="5545012" y="3512474"/>
            <a:chExt cx="462152" cy="453543"/>
          </a:xfrm>
        </p:grpSpPr>
        <p:sp>
          <p:nvSpPr>
            <p:cNvPr id="3913" name="Google Shape;3913;p47"/>
            <p:cNvSpPr/>
            <p:nvPr/>
          </p:nvSpPr>
          <p:spPr>
            <a:xfrm>
              <a:off x="5889478" y="3532481"/>
              <a:ext cx="46726" cy="67678"/>
            </a:xfrm>
            <a:custGeom>
              <a:rect b="b" l="l" r="r" t="t"/>
              <a:pathLst>
                <a:path extrusionOk="0" h="2148" w="1483">
                  <a:moveTo>
                    <a:pt x="696" y="0"/>
                  </a:moveTo>
                  <a:lnTo>
                    <a:pt x="681" y="15"/>
                  </a:lnTo>
                  <a:lnTo>
                    <a:pt x="650" y="15"/>
                  </a:lnTo>
                  <a:lnTo>
                    <a:pt x="636" y="30"/>
                  </a:lnTo>
                  <a:lnTo>
                    <a:pt x="620" y="30"/>
                  </a:lnTo>
                  <a:cubicBezTo>
                    <a:pt x="620" y="45"/>
                    <a:pt x="606" y="45"/>
                    <a:pt x="606" y="45"/>
                  </a:cubicBezTo>
                  <a:lnTo>
                    <a:pt x="590" y="61"/>
                  </a:lnTo>
                  <a:lnTo>
                    <a:pt x="91" y="559"/>
                  </a:lnTo>
                  <a:cubicBezTo>
                    <a:pt x="1" y="650"/>
                    <a:pt x="1" y="786"/>
                    <a:pt x="91" y="877"/>
                  </a:cubicBezTo>
                  <a:cubicBezTo>
                    <a:pt x="129" y="915"/>
                    <a:pt x="182" y="933"/>
                    <a:pt x="237" y="933"/>
                  </a:cubicBezTo>
                  <a:cubicBezTo>
                    <a:pt x="292" y="933"/>
                    <a:pt x="349" y="915"/>
                    <a:pt x="394" y="877"/>
                  </a:cubicBezTo>
                  <a:lnTo>
                    <a:pt x="529" y="740"/>
                  </a:lnTo>
                  <a:lnTo>
                    <a:pt x="529" y="1920"/>
                  </a:lnTo>
                  <a:cubicBezTo>
                    <a:pt x="529" y="2041"/>
                    <a:pt x="620" y="2147"/>
                    <a:pt x="741" y="2147"/>
                  </a:cubicBezTo>
                  <a:cubicBezTo>
                    <a:pt x="862" y="2147"/>
                    <a:pt x="953" y="2041"/>
                    <a:pt x="953" y="1920"/>
                  </a:cubicBezTo>
                  <a:lnTo>
                    <a:pt x="953" y="740"/>
                  </a:lnTo>
                  <a:lnTo>
                    <a:pt x="1089" y="877"/>
                  </a:lnTo>
                  <a:cubicBezTo>
                    <a:pt x="1134" y="907"/>
                    <a:pt x="1180" y="938"/>
                    <a:pt x="1241" y="938"/>
                  </a:cubicBezTo>
                  <a:cubicBezTo>
                    <a:pt x="1301" y="938"/>
                    <a:pt x="1346" y="907"/>
                    <a:pt x="1392" y="877"/>
                  </a:cubicBezTo>
                  <a:cubicBezTo>
                    <a:pt x="1483" y="786"/>
                    <a:pt x="1483" y="650"/>
                    <a:pt x="1392" y="559"/>
                  </a:cubicBezTo>
                  <a:lnTo>
                    <a:pt x="892" y="61"/>
                  </a:lnTo>
                  <a:cubicBezTo>
                    <a:pt x="878" y="61"/>
                    <a:pt x="878" y="61"/>
                    <a:pt x="878" y="45"/>
                  </a:cubicBezTo>
                  <a:cubicBezTo>
                    <a:pt x="862" y="45"/>
                    <a:pt x="862" y="45"/>
                    <a:pt x="862" y="30"/>
                  </a:cubicBezTo>
                  <a:lnTo>
                    <a:pt x="832" y="30"/>
                  </a:lnTo>
                  <a:cubicBezTo>
                    <a:pt x="832" y="15"/>
                    <a:pt x="832" y="15"/>
                    <a:pt x="817" y="15"/>
                  </a:cubicBezTo>
                  <a:lnTo>
                    <a:pt x="802" y="15"/>
                  </a:lnTo>
                  <a:cubicBezTo>
                    <a:pt x="787" y="15"/>
                    <a:pt x="787" y="0"/>
                    <a:pt x="7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4" name="Google Shape;3914;p47"/>
            <p:cNvSpPr/>
            <p:nvPr/>
          </p:nvSpPr>
          <p:spPr>
            <a:xfrm>
              <a:off x="5551692" y="3691591"/>
              <a:ext cx="448824" cy="194874"/>
            </a:xfrm>
            <a:custGeom>
              <a:rect b="b" l="l" r="r" t="t"/>
              <a:pathLst>
                <a:path extrusionOk="0" h="6185" w="14245">
                  <a:moveTo>
                    <a:pt x="1" y="0"/>
                  </a:moveTo>
                  <a:lnTo>
                    <a:pt x="1" y="6184"/>
                  </a:lnTo>
                  <a:lnTo>
                    <a:pt x="14244" y="6184"/>
                  </a:lnTo>
                  <a:lnTo>
                    <a:pt x="14244" y="303"/>
                  </a:lnTo>
                  <a:cubicBezTo>
                    <a:pt x="14244" y="136"/>
                    <a:pt x="14109" y="0"/>
                    <a:pt x="13942"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5" name="Google Shape;3915;p47"/>
            <p:cNvSpPr/>
            <p:nvPr/>
          </p:nvSpPr>
          <p:spPr>
            <a:xfrm>
              <a:off x="5964748" y="3691591"/>
              <a:ext cx="35761" cy="194874"/>
            </a:xfrm>
            <a:custGeom>
              <a:rect b="b" l="l" r="r" t="t"/>
              <a:pathLst>
                <a:path extrusionOk="0" h="6185" w="1135">
                  <a:moveTo>
                    <a:pt x="1" y="0"/>
                  </a:moveTo>
                  <a:cubicBezTo>
                    <a:pt x="167" y="0"/>
                    <a:pt x="303" y="136"/>
                    <a:pt x="303" y="303"/>
                  </a:cubicBezTo>
                  <a:lnTo>
                    <a:pt x="303" y="6184"/>
                  </a:lnTo>
                  <a:lnTo>
                    <a:pt x="1134" y="6184"/>
                  </a:lnTo>
                  <a:lnTo>
                    <a:pt x="1134" y="303"/>
                  </a:lnTo>
                  <a:cubicBezTo>
                    <a:pt x="1134" y="136"/>
                    <a:pt x="999" y="0"/>
                    <a:pt x="832"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6" name="Google Shape;3916;p47"/>
            <p:cNvSpPr/>
            <p:nvPr/>
          </p:nvSpPr>
          <p:spPr>
            <a:xfrm>
              <a:off x="5646969" y="3912139"/>
              <a:ext cx="25773" cy="53878"/>
            </a:xfrm>
            <a:custGeom>
              <a:rect b="b" l="l" r="r" t="t"/>
              <a:pathLst>
                <a:path extrusionOk="0" h="1710" w="818">
                  <a:moveTo>
                    <a:pt x="410" y="1"/>
                  </a:moveTo>
                  <a:cubicBezTo>
                    <a:pt x="182" y="1"/>
                    <a:pt x="1" y="182"/>
                    <a:pt x="1" y="409"/>
                  </a:cubicBezTo>
                  <a:lnTo>
                    <a:pt x="1" y="1301"/>
                  </a:lnTo>
                  <a:cubicBezTo>
                    <a:pt x="1" y="1528"/>
                    <a:pt x="182" y="1710"/>
                    <a:pt x="410" y="1710"/>
                  </a:cubicBezTo>
                  <a:cubicBezTo>
                    <a:pt x="621" y="1710"/>
                    <a:pt x="817" y="1528"/>
                    <a:pt x="817" y="1301"/>
                  </a:cubicBezTo>
                  <a:lnTo>
                    <a:pt x="817" y="409"/>
                  </a:lnTo>
                  <a:cubicBezTo>
                    <a:pt x="817" y="182"/>
                    <a:pt x="621" y="1"/>
                    <a:pt x="410"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7" name="Google Shape;3917;p47"/>
            <p:cNvSpPr/>
            <p:nvPr/>
          </p:nvSpPr>
          <p:spPr>
            <a:xfrm>
              <a:off x="5618392" y="3741592"/>
              <a:ext cx="82455" cy="144871"/>
            </a:xfrm>
            <a:custGeom>
              <a:rect b="b" l="l" r="r" t="t"/>
              <a:pathLst>
                <a:path extrusionOk="0" h="4598" w="2617">
                  <a:moveTo>
                    <a:pt x="288" y="0"/>
                  </a:moveTo>
                  <a:cubicBezTo>
                    <a:pt x="137" y="0"/>
                    <a:pt x="1" y="137"/>
                    <a:pt x="1" y="303"/>
                  </a:cubicBezTo>
                  <a:lnTo>
                    <a:pt x="1" y="4597"/>
                  </a:lnTo>
                  <a:lnTo>
                    <a:pt x="2617" y="4597"/>
                  </a:lnTo>
                  <a:lnTo>
                    <a:pt x="2617" y="303"/>
                  </a:lnTo>
                  <a:cubicBezTo>
                    <a:pt x="2617" y="137"/>
                    <a:pt x="2496" y="0"/>
                    <a:pt x="2329"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8" name="Google Shape;3918;p47"/>
            <p:cNvSpPr/>
            <p:nvPr/>
          </p:nvSpPr>
          <p:spPr>
            <a:xfrm>
              <a:off x="5656988" y="3741592"/>
              <a:ext cx="43858" cy="144871"/>
            </a:xfrm>
            <a:custGeom>
              <a:rect b="b" l="l" r="r" t="t"/>
              <a:pathLst>
                <a:path extrusionOk="0" h="4598" w="1392">
                  <a:moveTo>
                    <a:pt x="1" y="0"/>
                  </a:moveTo>
                  <a:cubicBezTo>
                    <a:pt x="167" y="0"/>
                    <a:pt x="288" y="137"/>
                    <a:pt x="288" y="303"/>
                  </a:cubicBezTo>
                  <a:lnTo>
                    <a:pt x="288" y="4597"/>
                  </a:lnTo>
                  <a:lnTo>
                    <a:pt x="1392" y="4597"/>
                  </a:lnTo>
                  <a:lnTo>
                    <a:pt x="1392" y="303"/>
                  </a:lnTo>
                  <a:cubicBezTo>
                    <a:pt x="1392" y="137"/>
                    <a:pt x="1271" y="0"/>
                    <a:pt x="1104"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9" name="Google Shape;3919;p47"/>
            <p:cNvSpPr/>
            <p:nvPr/>
          </p:nvSpPr>
          <p:spPr>
            <a:xfrm>
              <a:off x="5773249" y="3912139"/>
              <a:ext cx="25742" cy="53878"/>
            </a:xfrm>
            <a:custGeom>
              <a:rect b="b" l="l" r="r" t="t"/>
              <a:pathLst>
                <a:path extrusionOk="0" h="1710" w="817">
                  <a:moveTo>
                    <a:pt x="408" y="1"/>
                  </a:moveTo>
                  <a:cubicBezTo>
                    <a:pt x="182" y="1"/>
                    <a:pt x="0" y="182"/>
                    <a:pt x="0" y="409"/>
                  </a:cubicBezTo>
                  <a:lnTo>
                    <a:pt x="0" y="1301"/>
                  </a:lnTo>
                  <a:cubicBezTo>
                    <a:pt x="0" y="1528"/>
                    <a:pt x="182" y="1710"/>
                    <a:pt x="408" y="1710"/>
                  </a:cubicBezTo>
                  <a:cubicBezTo>
                    <a:pt x="635" y="1710"/>
                    <a:pt x="817" y="1528"/>
                    <a:pt x="817" y="1301"/>
                  </a:cubicBezTo>
                  <a:lnTo>
                    <a:pt x="817" y="409"/>
                  </a:lnTo>
                  <a:cubicBezTo>
                    <a:pt x="817" y="182"/>
                    <a:pt x="635" y="1"/>
                    <a:pt x="408"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0" name="Google Shape;3920;p47"/>
            <p:cNvSpPr/>
            <p:nvPr/>
          </p:nvSpPr>
          <p:spPr>
            <a:xfrm>
              <a:off x="5745113" y="3784473"/>
              <a:ext cx="82487" cy="101990"/>
            </a:xfrm>
            <a:custGeom>
              <a:rect b="b" l="l" r="r" t="t"/>
              <a:pathLst>
                <a:path extrusionOk="0" h="3237" w="2618">
                  <a:moveTo>
                    <a:pt x="288" y="0"/>
                  </a:moveTo>
                  <a:cubicBezTo>
                    <a:pt x="122" y="0"/>
                    <a:pt x="1" y="137"/>
                    <a:pt x="1" y="288"/>
                  </a:cubicBezTo>
                  <a:lnTo>
                    <a:pt x="1" y="3236"/>
                  </a:lnTo>
                  <a:lnTo>
                    <a:pt x="2617" y="3236"/>
                  </a:lnTo>
                  <a:lnTo>
                    <a:pt x="2617" y="288"/>
                  </a:lnTo>
                  <a:cubicBezTo>
                    <a:pt x="2617" y="137"/>
                    <a:pt x="2480" y="0"/>
                    <a:pt x="2315"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1" name="Google Shape;3921;p47"/>
            <p:cNvSpPr/>
            <p:nvPr/>
          </p:nvSpPr>
          <p:spPr>
            <a:xfrm>
              <a:off x="5783709" y="3784473"/>
              <a:ext cx="43890" cy="101990"/>
            </a:xfrm>
            <a:custGeom>
              <a:rect b="b" l="l" r="r" t="t"/>
              <a:pathLst>
                <a:path extrusionOk="0" h="3237" w="1393">
                  <a:moveTo>
                    <a:pt x="1" y="0"/>
                  </a:moveTo>
                  <a:cubicBezTo>
                    <a:pt x="152" y="0"/>
                    <a:pt x="288" y="137"/>
                    <a:pt x="288" y="288"/>
                  </a:cubicBezTo>
                  <a:lnTo>
                    <a:pt x="288" y="3236"/>
                  </a:lnTo>
                  <a:lnTo>
                    <a:pt x="1392" y="3236"/>
                  </a:lnTo>
                  <a:lnTo>
                    <a:pt x="1392" y="288"/>
                  </a:lnTo>
                  <a:cubicBezTo>
                    <a:pt x="1392" y="137"/>
                    <a:pt x="1255" y="0"/>
                    <a:pt x="1090"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2" name="Google Shape;3922;p47"/>
            <p:cNvSpPr/>
            <p:nvPr/>
          </p:nvSpPr>
          <p:spPr>
            <a:xfrm>
              <a:off x="5899970" y="3912139"/>
              <a:ext cx="25742" cy="53878"/>
            </a:xfrm>
            <a:custGeom>
              <a:rect b="b" l="l" r="r" t="t"/>
              <a:pathLst>
                <a:path extrusionOk="0" h="1710" w="817">
                  <a:moveTo>
                    <a:pt x="408" y="1"/>
                  </a:moveTo>
                  <a:cubicBezTo>
                    <a:pt x="182" y="1"/>
                    <a:pt x="0" y="182"/>
                    <a:pt x="0" y="409"/>
                  </a:cubicBezTo>
                  <a:lnTo>
                    <a:pt x="0" y="1301"/>
                  </a:lnTo>
                  <a:cubicBezTo>
                    <a:pt x="0" y="1528"/>
                    <a:pt x="182" y="1710"/>
                    <a:pt x="408" y="1710"/>
                  </a:cubicBezTo>
                  <a:cubicBezTo>
                    <a:pt x="635" y="1710"/>
                    <a:pt x="817" y="1528"/>
                    <a:pt x="817" y="1301"/>
                  </a:cubicBezTo>
                  <a:lnTo>
                    <a:pt x="817" y="409"/>
                  </a:lnTo>
                  <a:cubicBezTo>
                    <a:pt x="817" y="182"/>
                    <a:pt x="635" y="1"/>
                    <a:pt x="408"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3" name="Google Shape;3923;p47"/>
            <p:cNvSpPr/>
            <p:nvPr/>
          </p:nvSpPr>
          <p:spPr>
            <a:xfrm>
              <a:off x="5871393" y="3592943"/>
              <a:ext cx="82424" cy="105361"/>
            </a:xfrm>
            <a:custGeom>
              <a:rect b="b" l="l" r="r" t="t"/>
              <a:pathLst>
                <a:path extrusionOk="0" h="3344" w="2616">
                  <a:moveTo>
                    <a:pt x="303" y="1"/>
                  </a:moveTo>
                  <a:cubicBezTo>
                    <a:pt x="136" y="1"/>
                    <a:pt x="0" y="138"/>
                    <a:pt x="0" y="303"/>
                  </a:cubicBezTo>
                  <a:lnTo>
                    <a:pt x="0" y="3131"/>
                  </a:lnTo>
                  <a:lnTo>
                    <a:pt x="1361" y="3343"/>
                  </a:lnTo>
                  <a:lnTo>
                    <a:pt x="1829" y="3267"/>
                  </a:lnTo>
                  <a:lnTo>
                    <a:pt x="2615" y="3131"/>
                  </a:lnTo>
                  <a:lnTo>
                    <a:pt x="2615" y="303"/>
                  </a:lnTo>
                  <a:cubicBezTo>
                    <a:pt x="2615" y="138"/>
                    <a:pt x="2494" y="1"/>
                    <a:pt x="232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4" name="Google Shape;3924;p47"/>
            <p:cNvSpPr/>
            <p:nvPr/>
          </p:nvSpPr>
          <p:spPr>
            <a:xfrm>
              <a:off x="5909958" y="3592943"/>
              <a:ext cx="43858" cy="102935"/>
            </a:xfrm>
            <a:custGeom>
              <a:rect b="b" l="l" r="r" t="t"/>
              <a:pathLst>
                <a:path extrusionOk="0" h="3267" w="1392">
                  <a:moveTo>
                    <a:pt x="0" y="1"/>
                  </a:moveTo>
                  <a:cubicBezTo>
                    <a:pt x="167" y="1"/>
                    <a:pt x="288" y="138"/>
                    <a:pt x="288" y="303"/>
                  </a:cubicBezTo>
                  <a:lnTo>
                    <a:pt x="288" y="3131"/>
                  </a:lnTo>
                  <a:lnTo>
                    <a:pt x="605" y="3267"/>
                  </a:lnTo>
                  <a:lnTo>
                    <a:pt x="1391" y="3131"/>
                  </a:lnTo>
                  <a:lnTo>
                    <a:pt x="1391" y="303"/>
                  </a:lnTo>
                  <a:cubicBezTo>
                    <a:pt x="1391" y="138"/>
                    <a:pt x="1270" y="1"/>
                    <a:pt x="110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5" name="Google Shape;3925;p47"/>
            <p:cNvSpPr/>
            <p:nvPr/>
          </p:nvSpPr>
          <p:spPr>
            <a:xfrm>
              <a:off x="5871393" y="3691591"/>
              <a:ext cx="82424" cy="194874"/>
            </a:xfrm>
            <a:custGeom>
              <a:rect b="b" l="l" r="r" t="t"/>
              <a:pathLst>
                <a:path extrusionOk="0" h="6185" w="2616">
                  <a:moveTo>
                    <a:pt x="0" y="0"/>
                  </a:moveTo>
                  <a:lnTo>
                    <a:pt x="0" y="6184"/>
                  </a:lnTo>
                  <a:lnTo>
                    <a:pt x="2615" y="6184"/>
                  </a:lnTo>
                  <a:lnTo>
                    <a:pt x="2615" y="590"/>
                  </a:lnTo>
                  <a:lnTo>
                    <a:pt x="1512" y="0"/>
                  </a:ln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6" name="Google Shape;3926;p47"/>
            <p:cNvSpPr/>
            <p:nvPr/>
          </p:nvSpPr>
          <p:spPr>
            <a:xfrm>
              <a:off x="5919032" y="3691591"/>
              <a:ext cx="34784" cy="194874"/>
            </a:xfrm>
            <a:custGeom>
              <a:rect b="b" l="l" r="r" t="t"/>
              <a:pathLst>
                <a:path extrusionOk="0" h="6185" w="1104">
                  <a:moveTo>
                    <a:pt x="0" y="0"/>
                  </a:moveTo>
                  <a:lnTo>
                    <a:pt x="0" y="6184"/>
                  </a:lnTo>
                  <a:lnTo>
                    <a:pt x="1103" y="6184"/>
                  </a:lnTo>
                  <a:lnTo>
                    <a:pt x="1103" y="0"/>
                  </a:ln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7" name="Google Shape;3927;p47"/>
            <p:cNvSpPr/>
            <p:nvPr/>
          </p:nvSpPr>
          <p:spPr>
            <a:xfrm>
              <a:off x="5620314" y="3519122"/>
              <a:ext cx="79588" cy="110087"/>
            </a:xfrm>
            <a:custGeom>
              <a:rect b="b" l="l" r="r" t="t"/>
              <a:pathLst>
                <a:path extrusionOk="0" h="3494" w="2526">
                  <a:moveTo>
                    <a:pt x="1269" y="0"/>
                  </a:moveTo>
                  <a:cubicBezTo>
                    <a:pt x="1169" y="0"/>
                    <a:pt x="1066" y="46"/>
                    <a:pt x="998" y="136"/>
                  </a:cubicBezTo>
                  <a:cubicBezTo>
                    <a:pt x="635" y="711"/>
                    <a:pt x="0" y="1739"/>
                    <a:pt x="0" y="2239"/>
                  </a:cubicBezTo>
                  <a:cubicBezTo>
                    <a:pt x="0" y="2934"/>
                    <a:pt x="575" y="3493"/>
                    <a:pt x="1270" y="3493"/>
                  </a:cubicBezTo>
                  <a:cubicBezTo>
                    <a:pt x="1966" y="3493"/>
                    <a:pt x="2526" y="2934"/>
                    <a:pt x="2526" y="2239"/>
                  </a:cubicBezTo>
                  <a:cubicBezTo>
                    <a:pt x="2526" y="1739"/>
                    <a:pt x="1905" y="711"/>
                    <a:pt x="1528" y="136"/>
                  </a:cubicBezTo>
                  <a:cubicBezTo>
                    <a:pt x="1467" y="46"/>
                    <a:pt x="1369" y="0"/>
                    <a:pt x="12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8" name="Google Shape;3928;p47"/>
            <p:cNvSpPr/>
            <p:nvPr/>
          </p:nvSpPr>
          <p:spPr>
            <a:xfrm>
              <a:off x="5642715" y="3519122"/>
              <a:ext cx="57186" cy="110087"/>
            </a:xfrm>
            <a:custGeom>
              <a:rect b="b" l="l" r="r" t="t"/>
              <a:pathLst>
                <a:path extrusionOk="0" h="3494" w="1815">
                  <a:moveTo>
                    <a:pt x="558" y="0"/>
                  </a:moveTo>
                  <a:cubicBezTo>
                    <a:pt x="458" y="0"/>
                    <a:pt x="355" y="46"/>
                    <a:pt x="287" y="136"/>
                  </a:cubicBezTo>
                  <a:cubicBezTo>
                    <a:pt x="212" y="273"/>
                    <a:pt x="106" y="424"/>
                    <a:pt x="0" y="590"/>
                  </a:cubicBezTo>
                  <a:cubicBezTo>
                    <a:pt x="347" y="1164"/>
                    <a:pt x="726" y="1860"/>
                    <a:pt x="726" y="2239"/>
                  </a:cubicBezTo>
                  <a:cubicBezTo>
                    <a:pt x="726" y="2737"/>
                    <a:pt x="424" y="3176"/>
                    <a:pt x="0" y="3372"/>
                  </a:cubicBezTo>
                  <a:cubicBezTo>
                    <a:pt x="166" y="3448"/>
                    <a:pt x="363" y="3493"/>
                    <a:pt x="559" y="3493"/>
                  </a:cubicBezTo>
                  <a:cubicBezTo>
                    <a:pt x="1255" y="3493"/>
                    <a:pt x="1815" y="2934"/>
                    <a:pt x="1815" y="2239"/>
                  </a:cubicBezTo>
                  <a:cubicBezTo>
                    <a:pt x="1815" y="1739"/>
                    <a:pt x="1194" y="711"/>
                    <a:pt x="817" y="136"/>
                  </a:cubicBezTo>
                  <a:cubicBezTo>
                    <a:pt x="756" y="46"/>
                    <a:pt x="658" y="0"/>
                    <a:pt x="5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9" name="Google Shape;3929;p47"/>
            <p:cNvSpPr/>
            <p:nvPr/>
          </p:nvSpPr>
          <p:spPr>
            <a:xfrm>
              <a:off x="5545012" y="3817366"/>
              <a:ext cx="35793" cy="13832"/>
            </a:xfrm>
            <a:custGeom>
              <a:rect b="b" l="l" r="r" t="t"/>
              <a:pathLst>
                <a:path extrusionOk="0" h="439" w="1136">
                  <a:moveTo>
                    <a:pt x="213" y="0"/>
                  </a:moveTo>
                  <a:cubicBezTo>
                    <a:pt x="107" y="0"/>
                    <a:pt x="1" y="105"/>
                    <a:pt x="1" y="226"/>
                  </a:cubicBezTo>
                  <a:cubicBezTo>
                    <a:pt x="1" y="333"/>
                    <a:pt x="107" y="438"/>
                    <a:pt x="213" y="438"/>
                  </a:cubicBezTo>
                  <a:lnTo>
                    <a:pt x="924" y="438"/>
                  </a:lnTo>
                  <a:cubicBezTo>
                    <a:pt x="1045" y="438"/>
                    <a:pt x="1136" y="333"/>
                    <a:pt x="1136" y="226"/>
                  </a:cubicBezTo>
                  <a:cubicBezTo>
                    <a:pt x="1136" y="105"/>
                    <a:pt x="1045" y="0"/>
                    <a:pt x="924"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0" name="Google Shape;3930;p47"/>
            <p:cNvSpPr/>
            <p:nvPr/>
          </p:nvSpPr>
          <p:spPr>
            <a:xfrm>
              <a:off x="5545012" y="3751107"/>
              <a:ext cx="35793" cy="13863"/>
            </a:xfrm>
            <a:custGeom>
              <a:rect b="b" l="l" r="r" t="t"/>
              <a:pathLst>
                <a:path extrusionOk="0" h="440" w="1136">
                  <a:moveTo>
                    <a:pt x="213" y="1"/>
                  </a:moveTo>
                  <a:cubicBezTo>
                    <a:pt x="107" y="1"/>
                    <a:pt x="1" y="107"/>
                    <a:pt x="1" y="213"/>
                  </a:cubicBezTo>
                  <a:cubicBezTo>
                    <a:pt x="1" y="334"/>
                    <a:pt x="107" y="440"/>
                    <a:pt x="213" y="440"/>
                  </a:cubicBezTo>
                  <a:lnTo>
                    <a:pt x="924" y="440"/>
                  </a:lnTo>
                  <a:cubicBezTo>
                    <a:pt x="1045" y="440"/>
                    <a:pt x="1136" y="334"/>
                    <a:pt x="1136" y="213"/>
                  </a:cubicBezTo>
                  <a:cubicBezTo>
                    <a:pt x="1136" y="107"/>
                    <a:pt x="1045" y="1"/>
                    <a:pt x="924"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1" name="Google Shape;3931;p47"/>
            <p:cNvSpPr/>
            <p:nvPr/>
          </p:nvSpPr>
          <p:spPr>
            <a:xfrm>
              <a:off x="5545012" y="3684911"/>
              <a:ext cx="35793" cy="13391"/>
            </a:xfrm>
            <a:custGeom>
              <a:rect b="b" l="l" r="r" t="t"/>
              <a:pathLst>
                <a:path extrusionOk="0" h="425" w="1136">
                  <a:moveTo>
                    <a:pt x="213" y="1"/>
                  </a:moveTo>
                  <a:cubicBezTo>
                    <a:pt x="107" y="1"/>
                    <a:pt x="1" y="91"/>
                    <a:pt x="1" y="212"/>
                  </a:cubicBezTo>
                  <a:cubicBezTo>
                    <a:pt x="1" y="333"/>
                    <a:pt x="107" y="424"/>
                    <a:pt x="213" y="424"/>
                  </a:cubicBezTo>
                  <a:lnTo>
                    <a:pt x="924" y="424"/>
                  </a:lnTo>
                  <a:cubicBezTo>
                    <a:pt x="1045" y="424"/>
                    <a:pt x="1136" y="333"/>
                    <a:pt x="1136" y="212"/>
                  </a:cubicBezTo>
                  <a:cubicBezTo>
                    <a:pt x="1136" y="91"/>
                    <a:pt x="1045" y="1"/>
                    <a:pt x="924"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2" name="Google Shape;3932;p47"/>
            <p:cNvSpPr/>
            <p:nvPr/>
          </p:nvSpPr>
          <p:spPr>
            <a:xfrm>
              <a:off x="5545012" y="3618684"/>
              <a:ext cx="35793" cy="13359"/>
            </a:xfrm>
            <a:custGeom>
              <a:rect b="b" l="l" r="r" t="t"/>
              <a:pathLst>
                <a:path extrusionOk="0" h="424" w="1136">
                  <a:moveTo>
                    <a:pt x="213" y="0"/>
                  </a:moveTo>
                  <a:cubicBezTo>
                    <a:pt x="107" y="0"/>
                    <a:pt x="1" y="91"/>
                    <a:pt x="1" y="212"/>
                  </a:cubicBezTo>
                  <a:cubicBezTo>
                    <a:pt x="1" y="333"/>
                    <a:pt x="107" y="424"/>
                    <a:pt x="213" y="424"/>
                  </a:cubicBezTo>
                  <a:lnTo>
                    <a:pt x="924" y="424"/>
                  </a:lnTo>
                  <a:cubicBezTo>
                    <a:pt x="1045" y="424"/>
                    <a:pt x="1136" y="333"/>
                    <a:pt x="1136" y="212"/>
                  </a:cubicBezTo>
                  <a:cubicBezTo>
                    <a:pt x="1136" y="91"/>
                    <a:pt x="1045" y="0"/>
                    <a:pt x="924"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3" name="Google Shape;3933;p47"/>
            <p:cNvSpPr/>
            <p:nvPr/>
          </p:nvSpPr>
          <p:spPr>
            <a:xfrm>
              <a:off x="5545012" y="3552488"/>
              <a:ext cx="35793" cy="13359"/>
            </a:xfrm>
            <a:custGeom>
              <a:rect b="b" l="l" r="r" t="t"/>
              <a:pathLst>
                <a:path extrusionOk="0" h="424" w="1136">
                  <a:moveTo>
                    <a:pt x="213" y="0"/>
                  </a:moveTo>
                  <a:cubicBezTo>
                    <a:pt x="107" y="0"/>
                    <a:pt x="1" y="91"/>
                    <a:pt x="1" y="212"/>
                  </a:cubicBezTo>
                  <a:cubicBezTo>
                    <a:pt x="1" y="333"/>
                    <a:pt x="107" y="424"/>
                    <a:pt x="213" y="424"/>
                  </a:cubicBezTo>
                  <a:lnTo>
                    <a:pt x="924" y="424"/>
                  </a:lnTo>
                  <a:cubicBezTo>
                    <a:pt x="1045" y="424"/>
                    <a:pt x="1136" y="333"/>
                    <a:pt x="1136" y="212"/>
                  </a:cubicBezTo>
                  <a:cubicBezTo>
                    <a:pt x="1136" y="91"/>
                    <a:pt x="1045" y="0"/>
                    <a:pt x="924"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4" name="Google Shape;3934;p47"/>
            <p:cNvSpPr/>
            <p:nvPr/>
          </p:nvSpPr>
          <p:spPr>
            <a:xfrm>
              <a:off x="5545012" y="3512474"/>
              <a:ext cx="462152" cy="381146"/>
            </a:xfrm>
            <a:custGeom>
              <a:rect b="b" l="l" r="r" t="t"/>
              <a:pathLst>
                <a:path extrusionOk="0" h="12097" w="14668">
                  <a:moveTo>
                    <a:pt x="213" y="0"/>
                  </a:moveTo>
                  <a:cubicBezTo>
                    <a:pt x="107" y="0"/>
                    <a:pt x="1" y="91"/>
                    <a:pt x="1" y="212"/>
                  </a:cubicBezTo>
                  <a:lnTo>
                    <a:pt x="1" y="11869"/>
                  </a:lnTo>
                  <a:cubicBezTo>
                    <a:pt x="1" y="11990"/>
                    <a:pt x="107" y="12097"/>
                    <a:pt x="213" y="12097"/>
                  </a:cubicBezTo>
                  <a:lnTo>
                    <a:pt x="14456" y="12097"/>
                  </a:lnTo>
                  <a:cubicBezTo>
                    <a:pt x="14577" y="12097"/>
                    <a:pt x="14668" y="11990"/>
                    <a:pt x="14668" y="11869"/>
                  </a:cubicBezTo>
                  <a:cubicBezTo>
                    <a:pt x="14668" y="11748"/>
                    <a:pt x="14577" y="11657"/>
                    <a:pt x="14456" y="11657"/>
                  </a:cubicBezTo>
                  <a:lnTo>
                    <a:pt x="440" y="11657"/>
                  </a:lnTo>
                  <a:lnTo>
                    <a:pt x="440" y="212"/>
                  </a:lnTo>
                  <a:cubicBezTo>
                    <a:pt x="440" y="91"/>
                    <a:pt x="334" y="0"/>
                    <a:pt x="213"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35" name="Google Shape;3935;p47"/>
          <p:cNvGrpSpPr/>
          <p:nvPr/>
        </p:nvGrpSpPr>
        <p:grpSpPr>
          <a:xfrm>
            <a:off x="887249" y="3713883"/>
            <a:ext cx="467849" cy="433921"/>
            <a:chOff x="3931476" y="3522084"/>
            <a:chExt cx="467849" cy="433921"/>
          </a:xfrm>
        </p:grpSpPr>
        <p:sp>
          <p:nvSpPr>
            <p:cNvPr id="3936" name="Google Shape;3936;p47"/>
            <p:cNvSpPr/>
            <p:nvPr/>
          </p:nvSpPr>
          <p:spPr>
            <a:xfrm>
              <a:off x="4064845" y="3550786"/>
              <a:ext cx="273517" cy="405218"/>
            </a:xfrm>
            <a:custGeom>
              <a:rect b="b" l="l" r="r" t="t"/>
              <a:pathLst>
                <a:path extrusionOk="0" h="12861" w="8681">
                  <a:moveTo>
                    <a:pt x="4340" y="1"/>
                  </a:moveTo>
                  <a:cubicBezTo>
                    <a:pt x="4155" y="1"/>
                    <a:pt x="3970" y="84"/>
                    <a:pt x="3842" y="250"/>
                  </a:cubicBezTo>
                  <a:cubicBezTo>
                    <a:pt x="3690" y="447"/>
                    <a:pt x="3509" y="689"/>
                    <a:pt x="3312" y="961"/>
                  </a:cubicBezTo>
                  <a:cubicBezTo>
                    <a:pt x="2027" y="2746"/>
                    <a:pt x="1" y="5966"/>
                    <a:pt x="1" y="8401"/>
                  </a:cubicBezTo>
                  <a:cubicBezTo>
                    <a:pt x="1" y="10502"/>
                    <a:pt x="1407" y="12272"/>
                    <a:pt x="3312" y="12740"/>
                  </a:cubicBezTo>
                  <a:cubicBezTo>
                    <a:pt x="3644" y="12816"/>
                    <a:pt x="3993" y="12861"/>
                    <a:pt x="4340" y="12861"/>
                  </a:cubicBezTo>
                  <a:cubicBezTo>
                    <a:pt x="6457" y="12861"/>
                    <a:pt x="8211" y="11304"/>
                    <a:pt x="8604" y="9248"/>
                  </a:cubicBezTo>
                  <a:cubicBezTo>
                    <a:pt x="8650" y="8975"/>
                    <a:pt x="8680" y="8687"/>
                    <a:pt x="8680" y="8401"/>
                  </a:cubicBezTo>
                  <a:cubicBezTo>
                    <a:pt x="8680" y="7161"/>
                    <a:pt x="8166" y="5724"/>
                    <a:pt x="7470" y="4379"/>
                  </a:cubicBezTo>
                  <a:cubicBezTo>
                    <a:pt x="6608" y="2669"/>
                    <a:pt x="5475" y="1082"/>
                    <a:pt x="4839" y="250"/>
                  </a:cubicBezTo>
                  <a:cubicBezTo>
                    <a:pt x="4711" y="84"/>
                    <a:pt x="4525" y="1"/>
                    <a:pt x="43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7" name="Google Shape;3937;p47"/>
            <p:cNvSpPr/>
            <p:nvPr/>
          </p:nvSpPr>
          <p:spPr>
            <a:xfrm>
              <a:off x="3931476" y="3522084"/>
              <a:ext cx="228713" cy="180034"/>
            </a:xfrm>
            <a:custGeom>
              <a:rect b="b" l="l" r="r" t="t"/>
              <a:pathLst>
                <a:path extrusionOk="0" h="5714" w="7259">
                  <a:moveTo>
                    <a:pt x="3621" y="1"/>
                  </a:moveTo>
                  <a:cubicBezTo>
                    <a:pt x="3387" y="1"/>
                    <a:pt x="3152" y="111"/>
                    <a:pt x="3009" y="330"/>
                  </a:cubicBezTo>
                  <a:lnTo>
                    <a:pt x="303" y="4594"/>
                  </a:lnTo>
                  <a:cubicBezTo>
                    <a:pt x="0" y="5078"/>
                    <a:pt x="333" y="5713"/>
                    <a:pt x="907" y="5713"/>
                  </a:cubicBezTo>
                  <a:lnTo>
                    <a:pt x="6335" y="5713"/>
                  </a:lnTo>
                  <a:cubicBezTo>
                    <a:pt x="6910" y="5713"/>
                    <a:pt x="7258" y="5078"/>
                    <a:pt x="6956" y="4594"/>
                  </a:cubicBezTo>
                  <a:lnTo>
                    <a:pt x="4234" y="330"/>
                  </a:lnTo>
                  <a:cubicBezTo>
                    <a:pt x="4090" y="111"/>
                    <a:pt x="3856" y="1"/>
                    <a:pt x="3621"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8" name="Google Shape;3938;p47"/>
            <p:cNvSpPr/>
            <p:nvPr/>
          </p:nvSpPr>
          <p:spPr>
            <a:xfrm>
              <a:off x="4019129" y="3522084"/>
              <a:ext cx="141059" cy="180034"/>
            </a:xfrm>
            <a:custGeom>
              <a:rect b="b" l="l" r="r" t="t"/>
              <a:pathLst>
                <a:path extrusionOk="0" h="5714" w="4477">
                  <a:moveTo>
                    <a:pt x="839" y="1"/>
                  </a:moveTo>
                  <a:cubicBezTo>
                    <a:pt x="605" y="1"/>
                    <a:pt x="370" y="111"/>
                    <a:pt x="227" y="330"/>
                  </a:cubicBezTo>
                  <a:lnTo>
                    <a:pt x="0" y="693"/>
                  </a:lnTo>
                  <a:cubicBezTo>
                    <a:pt x="30" y="690"/>
                    <a:pt x="61" y="688"/>
                    <a:pt x="91" y="688"/>
                  </a:cubicBezTo>
                  <a:cubicBezTo>
                    <a:pt x="335" y="688"/>
                    <a:pt x="578" y="797"/>
                    <a:pt x="726" y="1026"/>
                  </a:cubicBezTo>
                  <a:lnTo>
                    <a:pt x="2994" y="4594"/>
                  </a:lnTo>
                  <a:cubicBezTo>
                    <a:pt x="3311" y="5078"/>
                    <a:pt x="2964" y="5713"/>
                    <a:pt x="2389" y="5713"/>
                  </a:cubicBezTo>
                  <a:lnTo>
                    <a:pt x="3553" y="5713"/>
                  </a:lnTo>
                  <a:cubicBezTo>
                    <a:pt x="4128" y="5713"/>
                    <a:pt x="4476" y="5078"/>
                    <a:pt x="4174" y="4594"/>
                  </a:cubicBezTo>
                  <a:lnTo>
                    <a:pt x="1452" y="330"/>
                  </a:lnTo>
                  <a:cubicBezTo>
                    <a:pt x="1308" y="111"/>
                    <a:pt x="1074" y="1"/>
                    <a:pt x="839"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9" name="Google Shape;3939;p47"/>
            <p:cNvSpPr/>
            <p:nvPr/>
          </p:nvSpPr>
          <p:spPr>
            <a:xfrm>
              <a:off x="4288261" y="3685510"/>
              <a:ext cx="111064" cy="164721"/>
            </a:xfrm>
            <a:custGeom>
              <a:rect b="b" l="l" r="r" t="t"/>
              <a:pathLst>
                <a:path extrusionOk="0" h="5228" w="3525">
                  <a:moveTo>
                    <a:pt x="1763" y="0"/>
                  </a:moveTo>
                  <a:cubicBezTo>
                    <a:pt x="1687" y="0"/>
                    <a:pt x="1611" y="34"/>
                    <a:pt x="1559" y="103"/>
                  </a:cubicBezTo>
                  <a:cubicBezTo>
                    <a:pt x="1090" y="708"/>
                    <a:pt x="1" y="2280"/>
                    <a:pt x="1" y="3413"/>
                  </a:cubicBezTo>
                  <a:cubicBezTo>
                    <a:pt x="1" y="4427"/>
                    <a:pt x="787" y="5228"/>
                    <a:pt x="1755" y="5228"/>
                  </a:cubicBezTo>
                  <a:cubicBezTo>
                    <a:pt x="2738" y="5228"/>
                    <a:pt x="3525" y="4427"/>
                    <a:pt x="3525" y="3413"/>
                  </a:cubicBezTo>
                  <a:cubicBezTo>
                    <a:pt x="3525" y="2280"/>
                    <a:pt x="2436" y="708"/>
                    <a:pt x="1967" y="103"/>
                  </a:cubicBezTo>
                  <a:cubicBezTo>
                    <a:pt x="1914" y="34"/>
                    <a:pt x="1838" y="0"/>
                    <a:pt x="1763" y="0"/>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0" name="Google Shape;3940;p47"/>
            <p:cNvSpPr/>
            <p:nvPr/>
          </p:nvSpPr>
          <p:spPr>
            <a:xfrm>
              <a:off x="4325440" y="3685510"/>
              <a:ext cx="73885" cy="164721"/>
            </a:xfrm>
            <a:custGeom>
              <a:rect b="b" l="l" r="r" t="t"/>
              <a:pathLst>
                <a:path extrusionOk="0" h="5228" w="2345">
                  <a:moveTo>
                    <a:pt x="583" y="0"/>
                  </a:moveTo>
                  <a:cubicBezTo>
                    <a:pt x="507" y="0"/>
                    <a:pt x="431" y="34"/>
                    <a:pt x="379" y="103"/>
                  </a:cubicBezTo>
                  <a:cubicBezTo>
                    <a:pt x="272" y="224"/>
                    <a:pt x="137" y="405"/>
                    <a:pt x="0" y="617"/>
                  </a:cubicBezTo>
                  <a:cubicBezTo>
                    <a:pt x="514" y="1373"/>
                    <a:pt x="1180" y="2522"/>
                    <a:pt x="1180" y="3413"/>
                  </a:cubicBezTo>
                  <a:cubicBezTo>
                    <a:pt x="1180" y="4215"/>
                    <a:pt x="696" y="4881"/>
                    <a:pt x="0" y="5137"/>
                  </a:cubicBezTo>
                  <a:cubicBezTo>
                    <a:pt x="182" y="5198"/>
                    <a:pt x="379" y="5228"/>
                    <a:pt x="575" y="5228"/>
                  </a:cubicBezTo>
                  <a:cubicBezTo>
                    <a:pt x="1558" y="5228"/>
                    <a:pt x="2345" y="4427"/>
                    <a:pt x="2345" y="3413"/>
                  </a:cubicBezTo>
                  <a:cubicBezTo>
                    <a:pt x="2345" y="2280"/>
                    <a:pt x="1256" y="708"/>
                    <a:pt x="787" y="103"/>
                  </a:cubicBezTo>
                  <a:cubicBezTo>
                    <a:pt x="734" y="34"/>
                    <a:pt x="658" y="0"/>
                    <a:pt x="583" y="0"/>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1" name="Google Shape;3941;p47"/>
            <p:cNvSpPr/>
            <p:nvPr/>
          </p:nvSpPr>
          <p:spPr>
            <a:xfrm>
              <a:off x="4018624" y="3746854"/>
              <a:ext cx="166769" cy="82424"/>
            </a:xfrm>
            <a:custGeom>
              <a:rect b="b" l="l" r="r" t="t"/>
              <a:pathLst>
                <a:path extrusionOk="0" h="2616" w="5293">
                  <a:moveTo>
                    <a:pt x="228" y="0"/>
                  </a:moveTo>
                  <a:cubicBezTo>
                    <a:pt x="107" y="0"/>
                    <a:pt x="1" y="106"/>
                    <a:pt x="1" y="227"/>
                  </a:cubicBezTo>
                  <a:cubicBezTo>
                    <a:pt x="1" y="348"/>
                    <a:pt x="107" y="438"/>
                    <a:pt x="228" y="438"/>
                  </a:cubicBezTo>
                  <a:lnTo>
                    <a:pt x="3857" y="438"/>
                  </a:lnTo>
                  <a:cubicBezTo>
                    <a:pt x="3932" y="438"/>
                    <a:pt x="3992" y="484"/>
                    <a:pt x="4023" y="559"/>
                  </a:cubicBezTo>
                  <a:lnTo>
                    <a:pt x="4839" y="2495"/>
                  </a:lnTo>
                  <a:cubicBezTo>
                    <a:pt x="4885" y="2571"/>
                    <a:pt x="4960" y="2616"/>
                    <a:pt x="5051" y="2616"/>
                  </a:cubicBezTo>
                  <a:cubicBezTo>
                    <a:pt x="5081" y="2616"/>
                    <a:pt x="5111" y="2616"/>
                    <a:pt x="5142" y="2601"/>
                  </a:cubicBezTo>
                  <a:cubicBezTo>
                    <a:pt x="5248" y="2555"/>
                    <a:pt x="5293" y="2434"/>
                    <a:pt x="5248" y="2313"/>
                  </a:cubicBezTo>
                  <a:lnTo>
                    <a:pt x="4432" y="394"/>
                  </a:lnTo>
                  <a:cubicBezTo>
                    <a:pt x="4341" y="152"/>
                    <a:pt x="4099" y="0"/>
                    <a:pt x="3857"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2" name="Google Shape;3942;p47"/>
            <p:cNvSpPr/>
            <p:nvPr/>
          </p:nvSpPr>
          <p:spPr>
            <a:xfrm>
              <a:off x="4038631" y="3654885"/>
              <a:ext cx="13863" cy="13863"/>
            </a:xfrm>
            <a:custGeom>
              <a:rect b="b" l="l" r="r" t="t"/>
              <a:pathLst>
                <a:path extrusionOk="0" h="440" w="440">
                  <a:moveTo>
                    <a:pt x="228" y="1"/>
                  </a:moveTo>
                  <a:cubicBezTo>
                    <a:pt x="107" y="1"/>
                    <a:pt x="1" y="107"/>
                    <a:pt x="1" y="228"/>
                  </a:cubicBezTo>
                  <a:cubicBezTo>
                    <a:pt x="1" y="349"/>
                    <a:pt x="107" y="440"/>
                    <a:pt x="228" y="440"/>
                  </a:cubicBezTo>
                  <a:cubicBezTo>
                    <a:pt x="349" y="440"/>
                    <a:pt x="440" y="349"/>
                    <a:pt x="440" y="228"/>
                  </a:cubicBezTo>
                  <a:cubicBezTo>
                    <a:pt x="440" y="107"/>
                    <a:pt x="349" y="1"/>
                    <a:pt x="228" y="1"/>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3" name="Google Shape;3943;p47"/>
            <p:cNvSpPr/>
            <p:nvPr/>
          </p:nvSpPr>
          <p:spPr>
            <a:xfrm>
              <a:off x="4038631" y="3569628"/>
              <a:ext cx="13863" cy="65788"/>
            </a:xfrm>
            <a:custGeom>
              <a:rect b="b" l="l" r="r" t="t"/>
              <a:pathLst>
                <a:path extrusionOk="0" h="2088" w="440">
                  <a:moveTo>
                    <a:pt x="228" y="1"/>
                  </a:moveTo>
                  <a:cubicBezTo>
                    <a:pt x="107" y="1"/>
                    <a:pt x="1" y="91"/>
                    <a:pt x="1" y="227"/>
                  </a:cubicBezTo>
                  <a:lnTo>
                    <a:pt x="1" y="1860"/>
                  </a:lnTo>
                  <a:cubicBezTo>
                    <a:pt x="1" y="1981"/>
                    <a:pt x="107" y="2087"/>
                    <a:pt x="228" y="2087"/>
                  </a:cubicBezTo>
                  <a:cubicBezTo>
                    <a:pt x="349" y="2087"/>
                    <a:pt x="440" y="1981"/>
                    <a:pt x="440" y="1860"/>
                  </a:cubicBezTo>
                  <a:lnTo>
                    <a:pt x="440" y="227"/>
                  </a:lnTo>
                  <a:cubicBezTo>
                    <a:pt x="440" y="91"/>
                    <a:pt x="349" y="1"/>
                    <a:pt x="228" y="1"/>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4" name="Google Shape;3944;p47"/>
            <p:cNvSpPr/>
            <p:nvPr/>
          </p:nvSpPr>
          <p:spPr>
            <a:xfrm>
              <a:off x="3937179" y="3731605"/>
              <a:ext cx="88662" cy="44331"/>
            </a:xfrm>
            <a:custGeom>
              <a:rect b="b" l="l" r="r" t="t"/>
              <a:pathLst>
                <a:path extrusionOk="0" h="1407" w="2814">
                  <a:moveTo>
                    <a:pt x="273" y="1"/>
                  </a:moveTo>
                  <a:cubicBezTo>
                    <a:pt x="122" y="1"/>
                    <a:pt x="1" y="122"/>
                    <a:pt x="1" y="273"/>
                  </a:cubicBezTo>
                  <a:lnTo>
                    <a:pt x="1" y="1134"/>
                  </a:lnTo>
                  <a:cubicBezTo>
                    <a:pt x="1" y="1285"/>
                    <a:pt x="122" y="1406"/>
                    <a:pt x="273" y="1406"/>
                  </a:cubicBezTo>
                  <a:lnTo>
                    <a:pt x="2541" y="1406"/>
                  </a:lnTo>
                  <a:cubicBezTo>
                    <a:pt x="2692" y="1406"/>
                    <a:pt x="2813" y="1285"/>
                    <a:pt x="2813" y="1134"/>
                  </a:cubicBezTo>
                  <a:lnTo>
                    <a:pt x="2813" y="273"/>
                  </a:lnTo>
                  <a:cubicBezTo>
                    <a:pt x="2813" y="122"/>
                    <a:pt x="2692" y="1"/>
                    <a:pt x="2541"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5" name="Google Shape;3945;p47"/>
            <p:cNvSpPr/>
            <p:nvPr/>
          </p:nvSpPr>
          <p:spPr>
            <a:xfrm>
              <a:off x="3980501" y="3731605"/>
              <a:ext cx="45339" cy="44331"/>
            </a:xfrm>
            <a:custGeom>
              <a:rect b="b" l="l" r="r" t="t"/>
              <a:pathLst>
                <a:path extrusionOk="0" h="1407" w="1439">
                  <a:moveTo>
                    <a:pt x="1" y="1"/>
                  </a:moveTo>
                  <a:cubicBezTo>
                    <a:pt x="152" y="1"/>
                    <a:pt x="273" y="122"/>
                    <a:pt x="273" y="273"/>
                  </a:cubicBezTo>
                  <a:lnTo>
                    <a:pt x="273" y="1134"/>
                  </a:lnTo>
                  <a:cubicBezTo>
                    <a:pt x="273" y="1285"/>
                    <a:pt x="152" y="1406"/>
                    <a:pt x="1" y="1406"/>
                  </a:cubicBezTo>
                  <a:lnTo>
                    <a:pt x="1166" y="1406"/>
                  </a:lnTo>
                  <a:cubicBezTo>
                    <a:pt x="1317" y="1406"/>
                    <a:pt x="1438" y="1285"/>
                    <a:pt x="1438" y="1134"/>
                  </a:cubicBezTo>
                  <a:lnTo>
                    <a:pt x="1438" y="273"/>
                  </a:lnTo>
                  <a:cubicBezTo>
                    <a:pt x="1438" y="122"/>
                    <a:pt x="1317" y="1"/>
                    <a:pt x="1166"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46" name="Google Shape;3946;p47"/>
          <p:cNvGrpSpPr/>
          <p:nvPr/>
        </p:nvGrpSpPr>
        <p:grpSpPr>
          <a:xfrm>
            <a:off x="3518542" y="3699768"/>
            <a:ext cx="315390" cy="462152"/>
            <a:chOff x="6422576" y="3508158"/>
            <a:chExt cx="315390" cy="462152"/>
          </a:xfrm>
        </p:grpSpPr>
        <p:sp>
          <p:nvSpPr>
            <p:cNvPr id="3947" name="Google Shape;3947;p47"/>
            <p:cNvSpPr/>
            <p:nvPr/>
          </p:nvSpPr>
          <p:spPr>
            <a:xfrm>
              <a:off x="6464040" y="3575803"/>
              <a:ext cx="43354" cy="56241"/>
            </a:xfrm>
            <a:custGeom>
              <a:rect b="b" l="l" r="r" t="t"/>
              <a:pathLst>
                <a:path extrusionOk="0" h="1785" w="1376">
                  <a:moveTo>
                    <a:pt x="468" y="1"/>
                  </a:moveTo>
                  <a:cubicBezTo>
                    <a:pt x="212" y="16"/>
                    <a:pt x="0" y="228"/>
                    <a:pt x="0" y="500"/>
                  </a:cubicBezTo>
                  <a:lnTo>
                    <a:pt x="0" y="1301"/>
                  </a:lnTo>
                  <a:cubicBezTo>
                    <a:pt x="0" y="1573"/>
                    <a:pt x="212" y="1785"/>
                    <a:pt x="499" y="1785"/>
                  </a:cubicBezTo>
                  <a:lnTo>
                    <a:pt x="1164" y="1785"/>
                  </a:lnTo>
                  <a:lnTo>
                    <a:pt x="1376" y="938"/>
                  </a:lnTo>
                  <a:lnTo>
                    <a:pt x="1164" y="1"/>
                  </a:ln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8" name="Google Shape;3948;p47"/>
            <p:cNvSpPr/>
            <p:nvPr/>
          </p:nvSpPr>
          <p:spPr>
            <a:xfrm>
              <a:off x="6478312" y="3575803"/>
              <a:ext cx="29081" cy="56241"/>
            </a:xfrm>
            <a:custGeom>
              <a:rect b="b" l="l" r="r" t="t"/>
              <a:pathLst>
                <a:path extrusionOk="0" h="1785" w="923">
                  <a:moveTo>
                    <a:pt x="1" y="1"/>
                  </a:moveTo>
                  <a:lnTo>
                    <a:pt x="1" y="1785"/>
                  </a:lnTo>
                  <a:lnTo>
                    <a:pt x="711" y="1785"/>
                  </a:lnTo>
                  <a:lnTo>
                    <a:pt x="923" y="938"/>
                  </a:lnTo>
                  <a:lnTo>
                    <a:pt x="711" y="1"/>
                  </a:ln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9" name="Google Shape;3949;p47"/>
            <p:cNvSpPr/>
            <p:nvPr/>
          </p:nvSpPr>
          <p:spPr>
            <a:xfrm>
              <a:off x="6652199" y="3575803"/>
              <a:ext cx="44331" cy="56241"/>
            </a:xfrm>
            <a:custGeom>
              <a:rect b="b" l="l" r="r" t="t"/>
              <a:pathLst>
                <a:path extrusionOk="0" h="1785" w="1407">
                  <a:moveTo>
                    <a:pt x="242" y="1"/>
                  </a:moveTo>
                  <a:lnTo>
                    <a:pt x="0" y="893"/>
                  </a:lnTo>
                  <a:lnTo>
                    <a:pt x="242" y="1785"/>
                  </a:lnTo>
                  <a:lnTo>
                    <a:pt x="907" y="1785"/>
                  </a:lnTo>
                  <a:cubicBezTo>
                    <a:pt x="1180" y="1785"/>
                    <a:pt x="1407" y="1573"/>
                    <a:pt x="1407" y="1301"/>
                  </a:cubicBezTo>
                  <a:lnTo>
                    <a:pt x="1407" y="500"/>
                  </a:lnTo>
                  <a:cubicBezTo>
                    <a:pt x="1407" y="228"/>
                    <a:pt x="1180" y="1"/>
                    <a:pt x="907"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0" name="Google Shape;3950;p47"/>
            <p:cNvSpPr/>
            <p:nvPr/>
          </p:nvSpPr>
          <p:spPr>
            <a:xfrm>
              <a:off x="6659824" y="3575803"/>
              <a:ext cx="36706" cy="56241"/>
            </a:xfrm>
            <a:custGeom>
              <a:rect b="b" l="l" r="r" t="t"/>
              <a:pathLst>
                <a:path extrusionOk="0" h="1785" w="1165">
                  <a:moveTo>
                    <a:pt x="0" y="1"/>
                  </a:moveTo>
                  <a:cubicBezTo>
                    <a:pt x="258" y="16"/>
                    <a:pt x="454" y="242"/>
                    <a:pt x="454" y="500"/>
                  </a:cubicBezTo>
                  <a:lnTo>
                    <a:pt x="454" y="1301"/>
                  </a:lnTo>
                  <a:cubicBezTo>
                    <a:pt x="454" y="1559"/>
                    <a:pt x="258" y="1770"/>
                    <a:pt x="0" y="1785"/>
                  </a:cubicBezTo>
                  <a:lnTo>
                    <a:pt x="665" y="1785"/>
                  </a:lnTo>
                  <a:cubicBezTo>
                    <a:pt x="938" y="1785"/>
                    <a:pt x="1165" y="1573"/>
                    <a:pt x="1165" y="1301"/>
                  </a:cubicBezTo>
                  <a:lnTo>
                    <a:pt x="1165" y="500"/>
                  </a:lnTo>
                  <a:cubicBezTo>
                    <a:pt x="1165" y="228"/>
                    <a:pt x="938" y="1"/>
                    <a:pt x="665"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1" name="Google Shape;3951;p47"/>
            <p:cNvSpPr/>
            <p:nvPr/>
          </p:nvSpPr>
          <p:spPr>
            <a:xfrm>
              <a:off x="6422576" y="3508158"/>
              <a:ext cx="315390" cy="462152"/>
            </a:xfrm>
            <a:custGeom>
              <a:rect b="b" l="l" r="r" t="t"/>
              <a:pathLst>
                <a:path extrusionOk="0" h="14668" w="10010">
                  <a:moveTo>
                    <a:pt x="3901" y="0"/>
                  </a:moveTo>
                  <a:cubicBezTo>
                    <a:pt x="3115" y="0"/>
                    <a:pt x="2480" y="635"/>
                    <a:pt x="2480" y="1422"/>
                  </a:cubicBezTo>
                  <a:lnTo>
                    <a:pt x="2480" y="4567"/>
                  </a:lnTo>
                  <a:cubicBezTo>
                    <a:pt x="2480" y="5369"/>
                    <a:pt x="3100" y="6049"/>
                    <a:pt x="3887" y="6109"/>
                  </a:cubicBezTo>
                  <a:cubicBezTo>
                    <a:pt x="3977" y="6125"/>
                    <a:pt x="4052" y="6200"/>
                    <a:pt x="4052" y="6306"/>
                  </a:cubicBezTo>
                  <a:lnTo>
                    <a:pt x="4052" y="6851"/>
                  </a:lnTo>
                  <a:cubicBezTo>
                    <a:pt x="4052" y="7153"/>
                    <a:pt x="3796" y="7409"/>
                    <a:pt x="3478" y="7409"/>
                  </a:cubicBezTo>
                  <a:lnTo>
                    <a:pt x="1482" y="7409"/>
                  </a:lnTo>
                  <a:cubicBezTo>
                    <a:pt x="665" y="7409"/>
                    <a:pt x="0" y="8075"/>
                    <a:pt x="0" y="8907"/>
                  </a:cubicBezTo>
                  <a:lnTo>
                    <a:pt x="0" y="14350"/>
                  </a:lnTo>
                  <a:cubicBezTo>
                    <a:pt x="0" y="14516"/>
                    <a:pt x="137" y="14667"/>
                    <a:pt x="318" y="14667"/>
                  </a:cubicBezTo>
                  <a:lnTo>
                    <a:pt x="9693" y="14667"/>
                  </a:lnTo>
                  <a:cubicBezTo>
                    <a:pt x="9859" y="14667"/>
                    <a:pt x="10010" y="14516"/>
                    <a:pt x="10010" y="14350"/>
                  </a:cubicBezTo>
                  <a:lnTo>
                    <a:pt x="10010" y="8907"/>
                  </a:lnTo>
                  <a:cubicBezTo>
                    <a:pt x="10010" y="8075"/>
                    <a:pt x="9345" y="7409"/>
                    <a:pt x="8514" y="7409"/>
                  </a:cubicBezTo>
                  <a:lnTo>
                    <a:pt x="6518" y="7409"/>
                  </a:lnTo>
                  <a:cubicBezTo>
                    <a:pt x="6200" y="7409"/>
                    <a:pt x="5958" y="7153"/>
                    <a:pt x="5958" y="6851"/>
                  </a:cubicBezTo>
                  <a:lnTo>
                    <a:pt x="5958" y="6306"/>
                  </a:lnTo>
                  <a:cubicBezTo>
                    <a:pt x="5958" y="6200"/>
                    <a:pt x="6018" y="6125"/>
                    <a:pt x="6125" y="6109"/>
                  </a:cubicBezTo>
                  <a:cubicBezTo>
                    <a:pt x="6895" y="6034"/>
                    <a:pt x="7530" y="5369"/>
                    <a:pt x="7530" y="4567"/>
                  </a:cubicBezTo>
                  <a:lnTo>
                    <a:pt x="7530" y="1422"/>
                  </a:lnTo>
                  <a:cubicBezTo>
                    <a:pt x="7530" y="635"/>
                    <a:pt x="6895" y="0"/>
                    <a:pt x="6109"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2" name="Google Shape;3952;p47"/>
            <p:cNvSpPr/>
            <p:nvPr/>
          </p:nvSpPr>
          <p:spPr>
            <a:xfrm>
              <a:off x="6574566" y="3508158"/>
              <a:ext cx="85291" cy="233471"/>
            </a:xfrm>
            <a:custGeom>
              <a:rect b="b" l="l" r="r" t="t"/>
              <a:pathLst>
                <a:path extrusionOk="0" h="7410" w="2707">
                  <a:moveTo>
                    <a:pt x="151" y="0"/>
                  </a:moveTo>
                  <a:cubicBezTo>
                    <a:pt x="938" y="0"/>
                    <a:pt x="1587" y="635"/>
                    <a:pt x="1587" y="1422"/>
                  </a:cubicBezTo>
                  <a:lnTo>
                    <a:pt x="1587" y="4567"/>
                  </a:lnTo>
                  <a:cubicBezTo>
                    <a:pt x="1587" y="5353"/>
                    <a:pt x="982" y="6018"/>
                    <a:pt x="226" y="6109"/>
                  </a:cubicBezTo>
                  <a:cubicBezTo>
                    <a:pt x="105" y="6125"/>
                    <a:pt x="30" y="6216"/>
                    <a:pt x="15" y="6337"/>
                  </a:cubicBezTo>
                  <a:lnTo>
                    <a:pt x="0" y="6851"/>
                  </a:lnTo>
                  <a:cubicBezTo>
                    <a:pt x="0" y="7153"/>
                    <a:pt x="257" y="7409"/>
                    <a:pt x="575" y="7409"/>
                  </a:cubicBezTo>
                  <a:lnTo>
                    <a:pt x="1694" y="7409"/>
                  </a:lnTo>
                  <a:cubicBezTo>
                    <a:pt x="1376" y="7409"/>
                    <a:pt x="1134" y="7153"/>
                    <a:pt x="1134" y="6851"/>
                  </a:cubicBezTo>
                  <a:lnTo>
                    <a:pt x="1134" y="6306"/>
                  </a:lnTo>
                  <a:cubicBezTo>
                    <a:pt x="1134" y="6200"/>
                    <a:pt x="1194" y="6125"/>
                    <a:pt x="1301" y="6109"/>
                  </a:cubicBezTo>
                  <a:cubicBezTo>
                    <a:pt x="2071" y="6034"/>
                    <a:pt x="2706" y="5369"/>
                    <a:pt x="2706" y="4567"/>
                  </a:cubicBezTo>
                  <a:lnTo>
                    <a:pt x="2706" y="1422"/>
                  </a:lnTo>
                  <a:cubicBezTo>
                    <a:pt x="2706" y="635"/>
                    <a:pt x="2071" y="0"/>
                    <a:pt x="1285"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3" name="Google Shape;3953;p47"/>
            <p:cNvSpPr/>
            <p:nvPr/>
          </p:nvSpPr>
          <p:spPr>
            <a:xfrm>
              <a:off x="6655539" y="3741592"/>
              <a:ext cx="82424" cy="228713"/>
            </a:xfrm>
            <a:custGeom>
              <a:rect b="b" l="l" r="r" t="t"/>
              <a:pathLst>
                <a:path extrusionOk="0" h="7259" w="2616">
                  <a:moveTo>
                    <a:pt x="1" y="0"/>
                  </a:moveTo>
                  <a:cubicBezTo>
                    <a:pt x="817" y="0"/>
                    <a:pt x="1497" y="666"/>
                    <a:pt x="1497" y="1498"/>
                  </a:cubicBezTo>
                  <a:lnTo>
                    <a:pt x="1497" y="6895"/>
                  </a:lnTo>
                  <a:cubicBezTo>
                    <a:pt x="1497" y="7077"/>
                    <a:pt x="1361" y="7228"/>
                    <a:pt x="1180" y="7258"/>
                  </a:cubicBezTo>
                  <a:lnTo>
                    <a:pt x="2299" y="7258"/>
                  </a:lnTo>
                  <a:cubicBezTo>
                    <a:pt x="2465" y="7258"/>
                    <a:pt x="2616" y="7107"/>
                    <a:pt x="2616" y="6941"/>
                  </a:cubicBezTo>
                  <a:lnTo>
                    <a:pt x="2616" y="1498"/>
                  </a:lnTo>
                  <a:cubicBezTo>
                    <a:pt x="2616" y="666"/>
                    <a:pt x="1951" y="0"/>
                    <a:pt x="1120"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4" name="Google Shape;3954;p47"/>
            <p:cNvSpPr/>
            <p:nvPr/>
          </p:nvSpPr>
          <p:spPr>
            <a:xfrm>
              <a:off x="6532630" y="3814468"/>
              <a:ext cx="95310" cy="94396"/>
            </a:xfrm>
            <a:custGeom>
              <a:rect b="b" l="l" r="r" t="t"/>
              <a:pathLst>
                <a:path extrusionOk="0" h="2996" w="3025">
                  <a:moveTo>
                    <a:pt x="1510" y="1"/>
                  </a:moveTo>
                  <a:cubicBezTo>
                    <a:pt x="1501" y="1"/>
                    <a:pt x="1492" y="1"/>
                    <a:pt x="1482" y="2"/>
                  </a:cubicBezTo>
                  <a:cubicBezTo>
                    <a:pt x="1422" y="2"/>
                    <a:pt x="1346" y="32"/>
                    <a:pt x="1285" y="62"/>
                  </a:cubicBezTo>
                  <a:cubicBezTo>
                    <a:pt x="1194" y="137"/>
                    <a:pt x="1119" y="258"/>
                    <a:pt x="1119" y="395"/>
                  </a:cubicBezTo>
                  <a:lnTo>
                    <a:pt x="1119" y="923"/>
                  </a:lnTo>
                  <a:cubicBezTo>
                    <a:pt x="1119" y="1030"/>
                    <a:pt x="1043" y="1105"/>
                    <a:pt x="938" y="1105"/>
                  </a:cubicBezTo>
                  <a:lnTo>
                    <a:pt x="408" y="1105"/>
                  </a:lnTo>
                  <a:cubicBezTo>
                    <a:pt x="196" y="1105"/>
                    <a:pt x="15" y="1272"/>
                    <a:pt x="15" y="1483"/>
                  </a:cubicBezTo>
                  <a:cubicBezTo>
                    <a:pt x="1" y="1695"/>
                    <a:pt x="166" y="1876"/>
                    <a:pt x="394" y="1876"/>
                  </a:cubicBezTo>
                  <a:lnTo>
                    <a:pt x="938" y="1876"/>
                  </a:lnTo>
                  <a:cubicBezTo>
                    <a:pt x="1043" y="1876"/>
                    <a:pt x="1119" y="1967"/>
                    <a:pt x="1119" y="2072"/>
                  </a:cubicBezTo>
                  <a:lnTo>
                    <a:pt x="1119" y="2617"/>
                  </a:lnTo>
                  <a:cubicBezTo>
                    <a:pt x="1119" y="2738"/>
                    <a:pt x="1194" y="2859"/>
                    <a:pt x="1285" y="2935"/>
                  </a:cubicBezTo>
                  <a:cubicBezTo>
                    <a:pt x="1361" y="2980"/>
                    <a:pt x="1436" y="2995"/>
                    <a:pt x="1527" y="2995"/>
                  </a:cubicBezTo>
                  <a:cubicBezTo>
                    <a:pt x="1739" y="2995"/>
                    <a:pt x="1890" y="2814"/>
                    <a:pt x="1890" y="2602"/>
                  </a:cubicBezTo>
                  <a:lnTo>
                    <a:pt x="1890" y="2072"/>
                  </a:lnTo>
                  <a:cubicBezTo>
                    <a:pt x="1890" y="1967"/>
                    <a:pt x="1981" y="1876"/>
                    <a:pt x="2071" y="1876"/>
                  </a:cubicBezTo>
                  <a:lnTo>
                    <a:pt x="2616" y="1876"/>
                  </a:lnTo>
                  <a:cubicBezTo>
                    <a:pt x="2843" y="1876"/>
                    <a:pt x="3025" y="1695"/>
                    <a:pt x="3009" y="1483"/>
                  </a:cubicBezTo>
                  <a:cubicBezTo>
                    <a:pt x="2994" y="1272"/>
                    <a:pt x="2813" y="1105"/>
                    <a:pt x="2616" y="1105"/>
                  </a:cubicBezTo>
                  <a:lnTo>
                    <a:pt x="2071" y="1105"/>
                  </a:lnTo>
                  <a:cubicBezTo>
                    <a:pt x="1981" y="1105"/>
                    <a:pt x="1890" y="1030"/>
                    <a:pt x="1890" y="923"/>
                  </a:cubicBezTo>
                  <a:lnTo>
                    <a:pt x="1890" y="379"/>
                  </a:lnTo>
                  <a:cubicBezTo>
                    <a:pt x="1890" y="176"/>
                    <a:pt x="1723" y="1"/>
                    <a:pt x="1510"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5" name="Google Shape;3955;p47"/>
            <p:cNvSpPr/>
            <p:nvPr/>
          </p:nvSpPr>
          <p:spPr>
            <a:xfrm>
              <a:off x="6573117" y="3873575"/>
              <a:ext cx="24796" cy="35288"/>
            </a:xfrm>
            <a:custGeom>
              <a:rect b="b" l="l" r="r" t="t"/>
              <a:pathLst>
                <a:path extrusionOk="0" h="1120" w="787">
                  <a:moveTo>
                    <a:pt x="379" y="0"/>
                  </a:moveTo>
                  <a:cubicBezTo>
                    <a:pt x="258" y="0"/>
                    <a:pt x="167" y="106"/>
                    <a:pt x="167" y="212"/>
                  </a:cubicBezTo>
                  <a:lnTo>
                    <a:pt x="167" y="741"/>
                  </a:lnTo>
                  <a:cubicBezTo>
                    <a:pt x="167" y="862"/>
                    <a:pt x="107" y="983"/>
                    <a:pt x="0" y="1059"/>
                  </a:cubicBezTo>
                  <a:cubicBezTo>
                    <a:pt x="76" y="1104"/>
                    <a:pt x="151" y="1119"/>
                    <a:pt x="242" y="1119"/>
                  </a:cubicBezTo>
                  <a:cubicBezTo>
                    <a:pt x="454" y="1119"/>
                    <a:pt x="605" y="938"/>
                    <a:pt x="605" y="726"/>
                  </a:cubicBezTo>
                  <a:lnTo>
                    <a:pt x="605" y="196"/>
                  </a:lnTo>
                  <a:cubicBezTo>
                    <a:pt x="605" y="91"/>
                    <a:pt x="696" y="0"/>
                    <a:pt x="786"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6" name="Google Shape;3956;p47"/>
            <p:cNvSpPr/>
            <p:nvPr/>
          </p:nvSpPr>
          <p:spPr>
            <a:xfrm>
              <a:off x="6573117" y="3814468"/>
              <a:ext cx="24796" cy="34816"/>
            </a:xfrm>
            <a:custGeom>
              <a:rect b="b" l="l" r="r" t="t"/>
              <a:pathLst>
                <a:path extrusionOk="0" h="1105" w="787">
                  <a:moveTo>
                    <a:pt x="225" y="1"/>
                  </a:moveTo>
                  <a:cubicBezTo>
                    <a:pt x="216" y="1"/>
                    <a:pt x="207" y="1"/>
                    <a:pt x="197" y="2"/>
                  </a:cubicBezTo>
                  <a:cubicBezTo>
                    <a:pt x="137" y="2"/>
                    <a:pt x="61" y="32"/>
                    <a:pt x="0" y="62"/>
                  </a:cubicBezTo>
                  <a:cubicBezTo>
                    <a:pt x="107" y="137"/>
                    <a:pt x="167" y="258"/>
                    <a:pt x="167" y="379"/>
                  </a:cubicBezTo>
                  <a:lnTo>
                    <a:pt x="167" y="909"/>
                  </a:lnTo>
                  <a:cubicBezTo>
                    <a:pt x="167" y="1014"/>
                    <a:pt x="258" y="1105"/>
                    <a:pt x="379" y="1105"/>
                  </a:cubicBezTo>
                  <a:lnTo>
                    <a:pt x="786" y="1105"/>
                  </a:lnTo>
                  <a:cubicBezTo>
                    <a:pt x="696" y="1105"/>
                    <a:pt x="605" y="1030"/>
                    <a:pt x="605" y="923"/>
                  </a:cubicBezTo>
                  <a:lnTo>
                    <a:pt x="605" y="379"/>
                  </a:lnTo>
                  <a:cubicBezTo>
                    <a:pt x="605" y="176"/>
                    <a:pt x="438" y="1"/>
                    <a:pt x="225"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7" name="Google Shape;3957;p47"/>
            <p:cNvSpPr/>
            <p:nvPr/>
          </p:nvSpPr>
          <p:spPr>
            <a:xfrm>
              <a:off x="6601221" y="3849251"/>
              <a:ext cx="26214" cy="24355"/>
            </a:xfrm>
            <a:custGeom>
              <a:rect b="b" l="l" r="r" t="t"/>
              <a:pathLst>
                <a:path extrusionOk="0" h="773" w="832">
                  <a:moveTo>
                    <a:pt x="1" y="1"/>
                  </a:moveTo>
                  <a:cubicBezTo>
                    <a:pt x="213" y="1"/>
                    <a:pt x="394" y="182"/>
                    <a:pt x="394" y="394"/>
                  </a:cubicBezTo>
                  <a:cubicBezTo>
                    <a:pt x="394" y="606"/>
                    <a:pt x="213" y="772"/>
                    <a:pt x="1" y="772"/>
                  </a:cubicBezTo>
                  <a:lnTo>
                    <a:pt x="439" y="772"/>
                  </a:lnTo>
                  <a:cubicBezTo>
                    <a:pt x="666" y="772"/>
                    <a:pt x="832" y="606"/>
                    <a:pt x="832" y="394"/>
                  </a:cubicBezTo>
                  <a:cubicBezTo>
                    <a:pt x="832" y="182"/>
                    <a:pt x="666" y="1"/>
                    <a:pt x="439"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8" name="Google Shape;3958;p47"/>
            <p:cNvSpPr/>
            <p:nvPr/>
          </p:nvSpPr>
          <p:spPr>
            <a:xfrm>
              <a:off x="6442111" y="3767081"/>
              <a:ext cx="58163" cy="155836"/>
            </a:xfrm>
            <a:custGeom>
              <a:rect b="b" l="l" r="r" t="t"/>
              <a:pathLst>
                <a:path extrusionOk="0" h="4946" w="1846">
                  <a:moveTo>
                    <a:pt x="1596" y="0"/>
                  </a:moveTo>
                  <a:cubicBezTo>
                    <a:pt x="1539" y="0"/>
                    <a:pt x="1482" y="23"/>
                    <a:pt x="1436" y="68"/>
                  </a:cubicBezTo>
                  <a:cubicBezTo>
                    <a:pt x="1120" y="387"/>
                    <a:pt x="847" y="764"/>
                    <a:pt x="650" y="1187"/>
                  </a:cubicBezTo>
                  <a:cubicBezTo>
                    <a:pt x="182" y="2141"/>
                    <a:pt x="106" y="3260"/>
                    <a:pt x="424" y="4272"/>
                  </a:cubicBezTo>
                  <a:lnTo>
                    <a:pt x="348" y="4242"/>
                  </a:lnTo>
                  <a:cubicBezTo>
                    <a:pt x="317" y="4224"/>
                    <a:pt x="282" y="4215"/>
                    <a:pt x="248" y="4215"/>
                  </a:cubicBezTo>
                  <a:cubicBezTo>
                    <a:pt x="168" y="4215"/>
                    <a:pt x="88" y="4263"/>
                    <a:pt x="45" y="4348"/>
                  </a:cubicBezTo>
                  <a:cubicBezTo>
                    <a:pt x="1" y="4453"/>
                    <a:pt x="45" y="4590"/>
                    <a:pt x="152" y="4635"/>
                  </a:cubicBezTo>
                  <a:lnTo>
                    <a:pt x="741" y="4923"/>
                  </a:lnTo>
                  <a:cubicBezTo>
                    <a:pt x="775" y="4937"/>
                    <a:pt x="811" y="4945"/>
                    <a:pt x="846" y="4945"/>
                  </a:cubicBezTo>
                  <a:cubicBezTo>
                    <a:pt x="921" y="4945"/>
                    <a:pt x="993" y="4909"/>
                    <a:pt x="1043" y="4816"/>
                  </a:cubicBezTo>
                  <a:lnTo>
                    <a:pt x="1331" y="4227"/>
                  </a:lnTo>
                  <a:cubicBezTo>
                    <a:pt x="1392" y="4121"/>
                    <a:pt x="1346" y="3985"/>
                    <a:pt x="1225" y="3939"/>
                  </a:cubicBezTo>
                  <a:cubicBezTo>
                    <a:pt x="1193" y="3921"/>
                    <a:pt x="1158" y="3912"/>
                    <a:pt x="1123" y="3912"/>
                  </a:cubicBezTo>
                  <a:cubicBezTo>
                    <a:pt x="1045" y="3912"/>
                    <a:pt x="969" y="3957"/>
                    <a:pt x="938" y="4030"/>
                  </a:cubicBezTo>
                  <a:lnTo>
                    <a:pt x="862" y="4181"/>
                  </a:lnTo>
                  <a:cubicBezTo>
                    <a:pt x="559" y="3274"/>
                    <a:pt x="620" y="2246"/>
                    <a:pt x="1043" y="1369"/>
                  </a:cubicBezTo>
                  <a:cubicBezTo>
                    <a:pt x="1225" y="1006"/>
                    <a:pt x="1467" y="673"/>
                    <a:pt x="1755" y="371"/>
                  </a:cubicBezTo>
                  <a:cubicBezTo>
                    <a:pt x="1845" y="296"/>
                    <a:pt x="1845" y="145"/>
                    <a:pt x="1755" y="68"/>
                  </a:cubicBezTo>
                  <a:cubicBezTo>
                    <a:pt x="1709" y="23"/>
                    <a:pt x="1652" y="0"/>
                    <a:pt x="1596"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9" name="Google Shape;3959;p47"/>
            <p:cNvSpPr/>
            <p:nvPr/>
          </p:nvSpPr>
          <p:spPr>
            <a:xfrm>
              <a:off x="6660297" y="3800321"/>
              <a:ext cx="44331" cy="156183"/>
            </a:xfrm>
            <a:custGeom>
              <a:rect b="b" l="l" r="r" t="t"/>
              <a:pathLst>
                <a:path extrusionOk="0" h="4957" w="1407">
                  <a:moveTo>
                    <a:pt x="989" y="0"/>
                  </a:moveTo>
                  <a:cubicBezTo>
                    <a:pt x="909" y="0"/>
                    <a:pt x="829" y="48"/>
                    <a:pt x="787" y="132"/>
                  </a:cubicBezTo>
                  <a:lnTo>
                    <a:pt x="499" y="723"/>
                  </a:lnTo>
                  <a:cubicBezTo>
                    <a:pt x="454" y="828"/>
                    <a:pt x="499" y="965"/>
                    <a:pt x="606" y="1009"/>
                  </a:cubicBezTo>
                  <a:cubicBezTo>
                    <a:pt x="636" y="1025"/>
                    <a:pt x="666" y="1040"/>
                    <a:pt x="711" y="1040"/>
                  </a:cubicBezTo>
                  <a:cubicBezTo>
                    <a:pt x="787" y="1040"/>
                    <a:pt x="862" y="995"/>
                    <a:pt x="908" y="919"/>
                  </a:cubicBezTo>
                  <a:lnTo>
                    <a:pt x="969" y="767"/>
                  </a:lnTo>
                  <a:lnTo>
                    <a:pt x="969" y="767"/>
                  </a:lnTo>
                  <a:cubicBezTo>
                    <a:pt x="1285" y="1675"/>
                    <a:pt x="1225" y="2703"/>
                    <a:pt x="787" y="3580"/>
                  </a:cubicBezTo>
                  <a:cubicBezTo>
                    <a:pt x="620" y="3943"/>
                    <a:pt x="378" y="4275"/>
                    <a:pt x="76" y="4578"/>
                  </a:cubicBezTo>
                  <a:cubicBezTo>
                    <a:pt x="1" y="4654"/>
                    <a:pt x="1" y="4805"/>
                    <a:pt x="76" y="4880"/>
                  </a:cubicBezTo>
                  <a:cubicBezTo>
                    <a:pt x="122" y="4926"/>
                    <a:pt x="182" y="4956"/>
                    <a:pt x="243" y="4956"/>
                  </a:cubicBezTo>
                  <a:cubicBezTo>
                    <a:pt x="288" y="4956"/>
                    <a:pt x="348" y="4926"/>
                    <a:pt x="394" y="4880"/>
                  </a:cubicBezTo>
                  <a:cubicBezTo>
                    <a:pt x="727" y="4563"/>
                    <a:pt x="999" y="4185"/>
                    <a:pt x="1195" y="3761"/>
                  </a:cubicBezTo>
                  <a:cubicBezTo>
                    <a:pt x="1241" y="3656"/>
                    <a:pt x="1301" y="3550"/>
                    <a:pt x="1346" y="3429"/>
                  </a:cubicBezTo>
                  <a:lnTo>
                    <a:pt x="1406" y="677"/>
                  </a:lnTo>
                  <a:lnTo>
                    <a:pt x="1346" y="148"/>
                  </a:lnTo>
                  <a:lnTo>
                    <a:pt x="1090" y="27"/>
                  </a:lnTo>
                  <a:cubicBezTo>
                    <a:pt x="1058" y="9"/>
                    <a:pt x="1023" y="0"/>
                    <a:pt x="989"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0" name="Google Shape;3960;p47"/>
            <p:cNvSpPr/>
            <p:nvPr/>
          </p:nvSpPr>
          <p:spPr>
            <a:xfrm>
              <a:off x="6702674" y="3804984"/>
              <a:ext cx="15785" cy="103376"/>
            </a:xfrm>
            <a:custGeom>
              <a:rect b="b" l="l" r="r" t="t"/>
              <a:pathLst>
                <a:path extrusionOk="0" h="3281" w="501">
                  <a:moveTo>
                    <a:pt x="1" y="0"/>
                  </a:moveTo>
                  <a:lnTo>
                    <a:pt x="1" y="3281"/>
                  </a:lnTo>
                  <a:cubicBezTo>
                    <a:pt x="334" y="2404"/>
                    <a:pt x="349" y="1421"/>
                    <a:pt x="61" y="529"/>
                  </a:cubicBezTo>
                  <a:lnTo>
                    <a:pt x="61" y="529"/>
                  </a:lnTo>
                  <a:lnTo>
                    <a:pt x="152" y="559"/>
                  </a:lnTo>
                  <a:cubicBezTo>
                    <a:pt x="184" y="577"/>
                    <a:pt x="219" y="586"/>
                    <a:pt x="253" y="586"/>
                  </a:cubicBezTo>
                  <a:cubicBezTo>
                    <a:pt x="332" y="586"/>
                    <a:pt x="408" y="538"/>
                    <a:pt x="440" y="454"/>
                  </a:cubicBezTo>
                  <a:cubicBezTo>
                    <a:pt x="501" y="347"/>
                    <a:pt x="455" y="212"/>
                    <a:pt x="334" y="166"/>
                  </a:cubicBezTo>
                  <a:lnTo>
                    <a:pt x="1" y="0"/>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1" name="Google Shape;3961;p47"/>
            <p:cNvSpPr/>
            <p:nvPr/>
          </p:nvSpPr>
          <p:spPr>
            <a:xfrm>
              <a:off x="6573117" y="3591052"/>
              <a:ext cx="13863" cy="29113"/>
            </a:xfrm>
            <a:custGeom>
              <a:rect b="b" l="l" r="r" t="t"/>
              <a:pathLst>
                <a:path extrusionOk="0" h="924" w="440">
                  <a:moveTo>
                    <a:pt x="228" y="0"/>
                  </a:moveTo>
                  <a:cubicBezTo>
                    <a:pt x="107" y="0"/>
                    <a:pt x="0" y="91"/>
                    <a:pt x="0" y="212"/>
                  </a:cubicBezTo>
                  <a:lnTo>
                    <a:pt x="0" y="712"/>
                  </a:lnTo>
                  <a:cubicBezTo>
                    <a:pt x="0" y="833"/>
                    <a:pt x="107" y="923"/>
                    <a:pt x="228" y="923"/>
                  </a:cubicBezTo>
                  <a:cubicBezTo>
                    <a:pt x="349" y="923"/>
                    <a:pt x="439" y="833"/>
                    <a:pt x="439" y="712"/>
                  </a:cubicBezTo>
                  <a:lnTo>
                    <a:pt x="439" y="212"/>
                  </a:lnTo>
                  <a:cubicBezTo>
                    <a:pt x="439" y="91"/>
                    <a:pt x="349" y="0"/>
                    <a:pt x="228" y="0"/>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2" name="Google Shape;3962;p47"/>
            <p:cNvSpPr/>
            <p:nvPr/>
          </p:nvSpPr>
          <p:spPr>
            <a:xfrm>
              <a:off x="6559317" y="3631665"/>
              <a:ext cx="41464" cy="16573"/>
            </a:xfrm>
            <a:custGeom>
              <a:rect b="b" l="l" r="r" t="t"/>
              <a:pathLst>
                <a:path extrusionOk="0" h="526" w="1316">
                  <a:moveTo>
                    <a:pt x="245" y="0"/>
                  </a:moveTo>
                  <a:cubicBezTo>
                    <a:pt x="166" y="0"/>
                    <a:pt x="87" y="44"/>
                    <a:pt x="45" y="118"/>
                  </a:cubicBezTo>
                  <a:cubicBezTo>
                    <a:pt x="0" y="239"/>
                    <a:pt x="45" y="375"/>
                    <a:pt x="151" y="421"/>
                  </a:cubicBezTo>
                  <a:cubicBezTo>
                    <a:pt x="317" y="496"/>
                    <a:pt x="484" y="526"/>
                    <a:pt x="666" y="526"/>
                  </a:cubicBezTo>
                  <a:cubicBezTo>
                    <a:pt x="831" y="526"/>
                    <a:pt x="1013" y="496"/>
                    <a:pt x="1164" y="421"/>
                  </a:cubicBezTo>
                  <a:cubicBezTo>
                    <a:pt x="1270" y="375"/>
                    <a:pt x="1315" y="239"/>
                    <a:pt x="1270" y="118"/>
                  </a:cubicBezTo>
                  <a:cubicBezTo>
                    <a:pt x="1228" y="44"/>
                    <a:pt x="1158" y="0"/>
                    <a:pt x="1078" y="0"/>
                  </a:cubicBezTo>
                  <a:cubicBezTo>
                    <a:pt x="1042" y="0"/>
                    <a:pt x="1005" y="9"/>
                    <a:pt x="968" y="27"/>
                  </a:cubicBezTo>
                  <a:cubicBezTo>
                    <a:pt x="877" y="72"/>
                    <a:pt x="771" y="88"/>
                    <a:pt x="666" y="88"/>
                  </a:cubicBezTo>
                  <a:cubicBezTo>
                    <a:pt x="545" y="88"/>
                    <a:pt x="438" y="72"/>
                    <a:pt x="347" y="27"/>
                  </a:cubicBezTo>
                  <a:cubicBezTo>
                    <a:pt x="315" y="9"/>
                    <a:pt x="280" y="0"/>
                    <a:pt x="245" y="0"/>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63" name="Google Shape;3963;p47"/>
          <p:cNvGrpSpPr/>
          <p:nvPr/>
        </p:nvGrpSpPr>
        <p:grpSpPr>
          <a:xfrm>
            <a:off x="6003104" y="3699772"/>
            <a:ext cx="456418" cy="462144"/>
            <a:chOff x="7155776" y="3508158"/>
            <a:chExt cx="456418" cy="462144"/>
          </a:xfrm>
        </p:grpSpPr>
        <p:sp>
          <p:nvSpPr>
            <p:cNvPr id="3964" name="Google Shape;3964;p47"/>
            <p:cNvSpPr/>
            <p:nvPr/>
          </p:nvSpPr>
          <p:spPr>
            <a:xfrm>
              <a:off x="7319171" y="3855458"/>
              <a:ext cx="129590" cy="107724"/>
            </a:xfrm>
            <a:custGeom>
              <a:rect b="b" l="l" r="r" t="t"/>
              <a:pathLst>
                <a:path extrusionOk="0" h="3419" w="4113">
                  <a:moveTo>
                    <a:pt x="2056" y="1"/>
                  </a:moveTo>
                  <a:lnTo>
                    <a:pt x="742" y="257"/>
                  </a:lnTo>
                  <a:lnTo>
                    <a:pt x="635" y="696"/>
                  </a:lnTo>
                  <a:lnTo>
                    <a:pt x="0" y="3418"/>
                  </a:lnTo>
                  <a:lnTo>
                    <a:pt x="4113" y="3418"/>
                  </a:lnTo>
                  <a:lnTo>
                    <a:pt x="3387" y="257"/>
                  </a:lnTo>
                  <a:lnTo>
                    <a:pt x="2056" y="1"/>
                  </a:ln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5" name="Google Shape;3965;p47"/>
            <p:cNvSpPr/>
            <p:nvPr/>
          </p:nvSpPr>
          <p:spPr>
            <a:xfrm>
              <a:off x="7289617" y="3956470"/>
              <a:ext cx="188698" cy="13832"/>
            </a:xfrm>
            <a:custGeom>
              <a:rect b="b" l="l" r="r" t="t"/>
              <a:pathLst>
                <a:path extrusionOk="0" h="439" w="5989">
                  <a:moveTo>
                    <a:pt x="212" y="0"/>
                  </a:moveTo>
                  <a:cubicBezTo>
                    <a:pt x="107" y="0"/>
                    <a:pt x="1" y="91"/>
                    <a:pt x="1" y="212"/>
                  </a:cubicBezTo>
                  <a:cubicBezTo>
                    <a:pt x="1" y="333"/>
                    <a:pt x="107" y="438"/>
                    <a:pt x="212" y="438"/>
                  </a:cubicBezTo>
                  <a:lnTo>
                    <a:pt x="5777" y="438"/>
                  </a:lnTo>
                  <a:cubicBezTo>
                    <a:pt x="5898" y="438"/>
                    <a:pt x="5988" y="333"/>
                    <a:pt x="5988" y="212"/>
                  </a:cubicBezTo>
                  <a:cubicBezTo>
                    <a:pt x="5988" y="91"/>
                    <a:pt x="5898" y="0"/>
                    <a:pt x="5777"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6" name="Google Shape;3966;p47"/>
            <p:cNvSpPr/>
            <p:nvPr/>
          </p:nvSpPr>
          <p:spPr>
            <a:xfrm>
              <a:off x="7339178" y="3855458"/>
              <a:ext cx="109583" cy="107724"/>
            </a:xfrm>
            <a:custGeom>
              <a:rect b="b" l="l" r="r" t="t"/>
              <a:pathLst>
                <a:path extrusionOk="0" h="3419" w="3478">
                  <a:moveTo>
                    <a:pt x="1421" y="1"/>
                  </a:moveTo>
                  <a:lnTo>
                    <a:pt x="107" y="257"/>
                  </a:lnTo>
                  <a:lnTo>
                    <a:pt x="0" y="696"/>
                  </a:lnTo>
                  <a:lnTo>
                    <a:pt x="1437" y="696"/>
                  </a:lnTo>
                  <a:cubicBezTo>
                    <a:pt x="1588" y="696"/>
                    <a:pt x="1709" y="787"/>
                    <a:pt x="1740" y="923"/>
                  </a:cubicBezTo>
                  <a:lnTo>
                    <a:pt x="2314" y="3418"/>
                  </a:lnTo>
                  <a:lnTo>
                    <a:pt x="3478" y="3418"/>
                  </a:lnTo>
                  <a:lnTo>
                    <a:pt x="2752" y="257"/>
                  </a:lnTo>
                  <a:lnTo>
                    <a:pt x="1421" y="1"/>
                  </a:ln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7" name="Google Shape;3967;p47"/>
            <p:cNvSpPr/>
            <p:nvPr/>
          </p:nvSpPr>
          <p:spPr>
            <a:xfrm>
              <a:off x="7155776" y="3593919"/>
              <a:ext cx="456418" cy="46694"/>
            </a:xfrm>
            <a:custGeom>
              <a:rect b="b" l="l" r="r" t="t"/>
              <a:pathLst>
                <a:path extrusionOk="0" h="1482" w="14486">
                  <a:moveTo>
                    <a:pt x="545" y="0"/>
                  </a:moveTo>
                  <a:cubicBezTo>
                    <a:pt x="242" y="0"/>
                    <a:pt x="0" y="242"/>
                    <a:pt x="0" y="544"/>
                  </a:cubicBezTo>
                  <a:lnTo>
                    <a:pt x="0" y="1149"/>
                  </a:lnTo>
                  <a:lnTo>
                    <a:pt x="7319" y="1482"/>
                  </a:lnTo>
                  <a:lnTo>
                    <a:pt x="13775" y="1180"/>
                  </a:lnTo>
                  <a:lnTo>
                    <a:pt x="14486" y="1149"/>
                  </a:lnTo>
                  <a:lnTo>
                    <a:pt x="14486" y="544"/>
                  </a:lnTo>
                  <a:cubicBezTo>
                    <a:pt x="14486" y="242"/>
                    <a:pt x="14244" y="0"/>
                    <a:pt x="13941"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8" name="Google Shape;3968;p47"/>
            <p:cNvSpPr/>
            <p:nvPr/>
          </p:nvSpPr>
          <p:spPr>
            <a:xfrm>
              <a:off x="7155776" y="3593919"/>
              <a:ext cx="185327" cy="36234"/>
            </a:xfrm>
            <a:custGeom>
              <a:rect b="b" l="l" r="r" t="t"/>
              <a:pathLst>
                <a:path extrusionOk="0" h="1150" w="5882">
                  <a:moveTo>
                    <a:pt x="545" y="0"/>
                  </a:moveTo>
                  <a:cubicBezTo>
                    <a:pt x="242" y="0"/>
                    <a:pt x="0" y="242"/>
                    <a:pt x="0" y="544"/>
                  </a:cubicBezTo>
                  <a:lnTo>
                    <a:pt x="0" y="1149"/>
                  </a:lnTo>
                  <a:lnTo>
                    <a:pt x="5761" y="1149"/>
                  </a:lnTo>
                  <a:cubicBezTo>
                    <a:pt x="5851" y="877"/>
                    <a:pt x="5882" y="590"/>
                    <a:pt x="5882" y="288"/>
                  </a:cubicBezTo>
                  <a:lnTo>
                    <a:pt x="5882" y="0"/>
                  </a:ln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9" name="Google Shape;3969;p47"/>
            <p:cNvSpPr/>
            <p:nvPr/>
          </p:nvSpPr>
          <p:spPr>
            <a:xfrm>
              <a:off x="7569746" y="3593919"/>
              <a:ext cx="42441" cy="37179"/>
            </a:xfrm>
            <a:custGeom>
              <a:rect b="b" l="l" r="r" t="t"/>
              <a:pathLst>
                <a:path extrusionOk="0" h="1180" w="1347">
                  <a:moveTo>
                    <a:pt x="0" y="0"/>
                  </a:moveTo>
                  <a:cubicBezTo>
                    <a:pt x="303" y="0"/>
                    <a:pt x="545" y="242"/>
                    <a:pt x="545" y="544"/>
                  </a:cubicBezTo>
                  <a:lnTo>
                    <a:pt x="545" y="1149"/>
                  </a:lnTo>
                  <a:lnTo>
                    <a:pt x="636" y="1180"/>
                  </a:lnTo>
                  <a:lnTo>
                    <a:pt x="1347" y="1149"/>
                  </a:lnTo>
                  <a:lnTo>
                    <a:pt x="1347" y="544"/>
                  </a:lnTo>
                  <a:cubicBezTo>
                    <a:pt x="1347" y="242"/>
                    <a:pt x="1105" y="0"/>
                    <a:pt x="802"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0" name="Google Shape;3970;p47"/>
            <p:cNvSpPr/>
            <p:nvPr/>
          </p:nvSpPr>
          <p:spPr>
            <a:xfrm>
              <a:off x="7155776" y="3793988"/>
              <a:ext cx="456418" cy="69600"/>
            </a:xfrm>
            <a:custGeom>
              <a:rect b="b" l="l" r="r" t="t"/>
              <a:pathLst>
                <a:path extrusionOk="0" h="2209" w="14486">
                  <a:moveTo>
                    <a:pt x="7242" y="1"/>
                  </a:moveTo>
                  <a:lnTo>
                    <a:pt x="0" y="303"/>
                  </a:lnTo>
                  <a:lnTo>
                    <a:pt x="0" y="1664"/>
                  </a:lnTo>
                  <a:cubicBezTo>
                    <a:pt x="0" y="1966"/>
                    <a:pt x="242" y="2208"/>
                    <a:pt x="545" y="2208"/>
                  </a:cubicBezTo>
                  <a:lnTo>
                    <a:pt x="13941" y="2208"/>
                  </a:lnTo>
                  <a:cubicBezTo>
                    <a:pt x="14244" y="2208"/>
                    <a:pt x="14486" y="1966"/>
                    <a:pt x="14486" y="1664"/>
                  </a:cubicBezTo>
                  <a:lnTo>
                    <a:pt x="14486" y="303"/>
                  </a:lnTo>
                  <a:lnTo>
                    <a:pt x="7242" y="1"/>
                  </a:ln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1" name="Google Shape;3971;p47"/>
            <p:cNvSpPr/>
            <p:nvPr/>
          </p:nvSpPr>
          <p:spPr>
            <a:xfrm>
              <a:off x="7569746" y="3802558"/>
              <a:ext cx="42441" cy="61030"/>
            </a:xfrm>
            <a:custGeom>
              <a:rect b="b" l="l" r="r" t="t"/>
              <a:pathLst>
                <a:path extrusionOk="0" h="1937" w="1347">
                  <a:moveTo>
                    <a:pt x="681" y="1"/>
                  </a:moveTo>
                  <a:lnTo>
                    <a:pt x="545" y="31"/>
                  </a:lnTo>
                  <a:lnTo>
                    <a:pt x="545" y="1392"/>
                  </a:lnTo>
                  <a:cubicBezTo>
                    <a:pt x="545" y="1694"/>
                    <a:pt x="303" y="1936"/>
                    <a:pt x="0" y="1936"/>
                  </a:cubicBezTo>
                  <a:lnTo>
                    <a:pt x="802" y="1936"/>
                  </a:lnTo>
                  <a:cubicBezTo>
                    <a:pt x="1105" y="1936"/>
                    <a:pt x="1347" y="1694"/>
                    <a:pt x="1347" y="1392"/>
                  </a:cubicBezTo>
                  <a:lnTo>
                    <a:pt x="1347" y="31"/>
                  </a:lnTo>
                  <a:lnTo>
                    <a:pt x="681" y="1"/>
                  </a:ln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2" name="Google Shape;3972;p47"/>
            <p:cNvSpPr/>
            <p:nvPr/>
          </p:nvSpPr>
          <p:spPr>
            <a:xfrm>
              <a:off x="7155776" y="3630121"/>
              <a:ext cx="456418" cy="173449"/>
            </a:xfrm>
            <a:custGeom>
              <a:rect b="b" l="l" r="r" t="t"/>
              <a:pathLst>
                <a:path extrusionOk="0" h="5505" w="14486">
                  <a:moveTo>
                    <a:pt x="0" y="0"/>
                  </a:moveTo>
                  <a:lnTo>
                    <a:pt x="0" y="5504"/>
                  </a:lnTo>
                  <a:lnTo>
                    <a:pt x="1149" y="5504"/>
                  </a:lnTo>
                  <a:lnTo>
                    <a:pt x="7242" y="5202"/>
                  </a:lnTo>
                  <a:lnTo>
                    <a:pt x="13337" y="5504"/>
                  </a:lnTo>
                  <a:lnTo>
                    <a:pt x="14486" y="5504"/>
                  </a:lnTo>
                  <a:lnTo>
                    <a:pt x="14486" y="0"/>
                  </a:lnTo>
                  <a:lnTo>
                    <a:pt x="13337" y="0"/>
                  </a:lnTo>
                  <a:lnTo>
                    <a:pt x="7319" y="333"/>
                  </a:lnTo>
                  <a:lnTo>
                    <a:pt x="1149" y="0"/>
                  </a:ln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3" name="Google Shape;3973;p47"/>
            <p:cNvSpPr/>
            <p:nvPr/>
          </p:nvSpPr>
          <p:spPr>
            <a:xfrm>
              <a:off x="7155776" y="3630121"/>
              <a:ext cx="181515" cy="68182"/>
            </a:xfrm>
            <a:custGeom>
              <a:rect b="b" l="l" r="r" t="t"/>
              <a:pathLst>
                <a:path extrusionOk="0" h="2164" w="5761">
                  <a:moveTo>
                    <a:pt x="0" y="0"/>
                  </a:moveTo>
                  <a:lnTo>
                    <a:pt x="0" y="91"/>
                  </a:lnTo>
                  <a:cubicBezTo>
                    <a:pt x="408" y="1301"/>
                    <a:pt x="1527" y="2163"/>
                    <a:pt x="2873" y="2163"/>
                  </a:cubicBezTo>
                  <a:cubicBezTo>
                    <a:pt x="4234" y="2163"/>
                    <a:pt x="5398" y="1256"/>
                    <a:pt x="5761"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4" name="Google Shape;3974;p47"/>
            <p:cNvSpPr/>
            <p:nvPr/>
          </p:nvSpPr>
          <p:spPr>
            <a:xfrm>
              <a:off x="7586886" y="3630121"/>
              <a:ext cx="25301" cy="173449"/>
            </a:xfrm>
            <a:custGeom>
              <a:rect b="b" l="l" r="r" t="t"/>
              <a:pathLst>
                <a:path extrusionOk="0" h="5505" w="803">
                  <a:moveTo>
                    <a:pt x="1" y="0"/>
                  </a:moveTo>
                  <a:lnTo>
                    <a:pt x="1" y="5504"/>
                  </a:lnTo>
                  <a:lnTo>
                    <a:pt x="803" y="5504"/>
                  </a:lnTo>
                  <a:lnTo>
                    <a:pt x="803" y="0"/>
                  </a:ln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5" name="Google Shape;3975;p47"/>
            <p:cNvSpPr/>
            <p:nvPr/>
          </p:nvSpPr>
          <p:spPr>
            <a:xfrm>
              <a:off x="7191977" y="3630121"/>
              <a:ext cx="384013" cy="173449"/>
            </a:xfrm>
            <a:custGeom>
              <a:rect b="b" l="l" r="r" t="t"/>
              <a:pathLst>
                <a:path extrusionOk="0" h="5505" w="12188">
                  <a:moveTo>
                    <a:pt x="0" y="0"/>
                  </a:moveTo>
                  <a:lnTo>
                    <a:pt x="0" y="5504"/>
                  </a:lnTo>
                  <a:lnTo>
                    <a:pt x="12188" y="5504"/>
                  </a:lnTo>
                  <a:lnTo>
                    <a:pt x="12188" y="0"/>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6" name="Google Shape;3976;p47"/>
            <p:cNvSpPr/>
            <p:nvPr/>
          </p:nvSpPr>
          <p:spPr>
            <a:xfrm>
              <a:off x="7191977" y="3630121"/>
              <a:ext cx="145313" cy="68182"/>
            </a:xfrm>
            <a:custGeom>
              <a:rect b="b" l="l" r="r" t="t"/>
              <a:pathLst>
                <a:path extrusionOk="0" h="2164" w="4612">
                  <a:moveTo>
                    <a:pt x="0" y="0"/>
                  </a:moveTo>
                  <a:lnTo>
                    <a:pt x="0" y="1633"/>
                  </a:lnTo>
                  <a:cubicBezTo>
                    <a:pt x="484" y="1966"/>
                    <a:pt x="1089" y="2163"/>
                    <a:pt x="1724" y="2163"/>
                  </a:cubicBezTo>
                  <a:cubicBezTo>
                    <a:pt x="3085" y="2163"/>
                    <a:pt x="4249" y="1256"/>
                    <a:pt x="4612"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7" name="Google Shape;3977;p47"/>
            <p:cNvSpPr/>
            <p:nvPr/>
          </p:nvSpPr>
          <p:spPr>
            <a:xfrm>
              <a:off x="7529732" y="3630121"/>
              <a:ext cx="46253" cy="173449"/>
            </a:xfrm>
            <a:custGeom>
              <a:rect b="b" l="l" r="r" t="t"/>
              <a:pathLst>
                <a:path extrusionOk="0" h="5505" w="1468">
                  <a:moveTo>
                    <a:pt x="0" y="0"/>
                  </a:moveTo>
                  <a:lnTo>
                    <a:pt x="0" y="5504"/>
                  </a:lnTo>
                  <a:lnTo>
                    <a:pt x="1468" y="5504"/>
                  </a:lnTo>
                  <a:lnTo>
                    <a:pt x="1468" y="0"/>
                  </a:ln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8" name="Google Shape;3978;p47"/>
            <p:cNvSpPr/>
            <p:nvPr/>
          </p:nvSpPr>
          <p:spPr>
            <a:xfrm>
              <a:off x="7475918" y="3700633"/>
              <a:ext cx="45749" cy="63393"/>
            </a:xfrm>
            <a:custGeom>
              <a:rect b="b" l="l" r="r" t="t"/>
              <a:pathLst>
                <a:path extrusionOk="0" h="2012" w="1452">
                  <a:moveTo>
                    <a:pt x="733" y="0"/>
                  </a:moveTo>
                  <a:cubicBezTo>
                    <a:pt x="673" y="0"/>
                    <a:pt x="612" y="30"/>
                    <a:pt x="575" y="91"/>
                  </a:cubicBezTo>
                  <a:cubicBezTo>
                    <a:pt x="347" y="423"/>
                    <a:pt x="0" y="1014"/>
                    <a:pt x="0" y="1286"/>
                  </a:cubicBezTo>
                  <a:cubicBezTo>
                    <a:pt x="0" y="1694"/>
                    <a:pt x="333" y="2012"/>
                    <a:pt x="726" y="2012"/>
                  </a:cubicBezTo>
                  <a:cubicBezTo>
                    <a:pt x="1134" y="2012"/>
                    <a:pt x="1452" y="1694"/>
                    <a:pt x="1452" y="1286"/>
                  </a:cubicBezTo>
                  <a:cubicBezTo>
                    <a:pt x="1452" y="1014"/>
                    <a:pt x="1103" y="423"/>
                    <a:pt x="892" y="91"/>
                  </a:cubicBezTo>
                  <a:cubicBezTo>
                    <a:pt x="854" y="30"/>
                    <a:pt x="794" y="0"/>
                    <a:pt x="733"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9" name="Google Shape;3979;p47"/>
            <p:cNvSpPr/>
            <p:nvPr/>
          </p:nvSpPr>
          <p:spPr>
            <a:xfrm>
              <a:off x="7486379" y="3700633"/>
              <a:ext cx="35288" cy="63393"/>
            </a:xfrm>
            <a:custGeom>
              <a:rect b="b" l="l" r="r" t="t"/>
              <a:pathLst>
                <a:path extrusionOk="0" h="2012" w="1120">
                  <a:moveTo>
                    <a:pt x="401" y="0"/>
                  </a:moveTo>
                  <a:cubicBezTo>
                    <a:pt x="341" y="0"/>
                    <a:pt x="280" y="30"/>
                    <a:pt x="243" y="91"/>
                  </a:cubicBezTo>
                  <a:cubicBezTo>
                    <a:pt x="167" y="197"/>
                    <a:pt x="76" y="333"/>
                    <a:pt x="1" y="484"/>
                  </a:cubicBezTo>
                  <a:cubicBezTo>
                    <a:pt x="167" y="772"/>
                    <a:pt x="318" y="1105"/>
                    <a:pt x="318" y="1286"/>
                  </a:cubicBezTo>
                  <a:cubicBezTo>
                    <a:pt x="318" y="1542"/>
                    <a:pt x="197" y="1770"/>
                    <a:pt x="1" y="1891"/>
                  </a:cubicBezTo>
                  <a:cubicBezTo>
                    <a:pt x="106" y="1966"/>
                    <a:pt x="243" y="2012"/>
                    <a:pt x="394" y="2012"/>
                  </a:cubicBezTo>
                  <a:cubicBezTo>
                    <a:pt x="802" y="2012"/>
                    <a:pt x="1120" y="1694"/>
                    <a:pt x="1120" y="1286"/>
                  </a:cubicBezTo>
                  <a:cubicBezTo>
                    <a:pt x="1120" y="1014"/>
                    <a:pt x="771" y="423"/>
                    <a:pt x="560" y="91"/>
                  </a:cubicBezTo>
                  <a:cubicBezTo>
                    <a:pt x="522" y="30"/>
                    <a:pt x="462" y="0"/>
                    <a:pt x="401"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0" name="Google Shape;3980;p47"/>
            <p:cNvSpPr/>
            <p:nvPr/>
          </p:nvSpPr>
          <p:spPr>
            <a:xfrm>
              <a:off x="7188165" y="3508158"/>
              <a:ext cx="190085" cy="190148"/>
            </a:xfrm>
            <a:custGeom>
              <a:rect b="b" l="l" r="r" t="t"/>
              <a:pathLst>
                <a:path extrusionOk="0" h="6035" w="6033">
                  <a:moveTo>
                    <a:pt x="3025" y="0"/>
                  </a:moveTo>
                  <a:cubicBezTo>
                    <a:pt x="1346" y="0"/>
                    <a:pt x="0" y="1347"/>
                    <a:pt x="0" y="3010"/>
                  </a:cubicBezTo>
                  <a:cubicBezTo>
                    <a:pt x="0" y="4688"/>
                    <a:pt x="1346" y="6034"/>
                    <a:pt x="3025" y="6034"/>
                  </a:cubicBezTo>
                  <a:cubicBezTo>
                    <a:pt x="4688" y="6034"/>
                    <a:pt x="6033" y="4688"/>
                    <a:pt x="6033" y="3010"/>
                  </a:cubicBezTo>
                  <a:cubicBezTo>
                    <a:pt x="6033" y="1347"/>
                    <a:pt x="4688" y="0"/>
                    <a:pt x="3025" y="0"/>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1" name="Google Shape;3981;p47"/>
            <p:cNvSpPr/>
            <p:nvPr/>
          </p:nvSpPr>
          <p:spPr>
            <a:xfrm>
              <a:off x="7264853" y="3508158"/>
              <a:ext cx="113395" cy="190148"/>
            </a:xfrm>
            <a:custGeom>
              <a:rect b="b" l="l" r="r" t="t"/>
              <a:pathLst>
                <a:path extrusionOk="0" h="6035" w="3599">
                  <a:moveTo>
                    <a:pt x="591" y="0"/>
                  </a:moveTo>
                  <a:cubicBezTo>
                    <a:pt x="379" y="0"/>
                    <a:pt x="182" y="16"/>
                    <a:pt x="0" y="61"/>
                  </a:cubicBezTo>
                  <a:cubicBezTo>
                    <a:pt x="1377" y="333"/>
                    <a:pt x="2420" y="1543"/>
                    <a:pt x="2420" y="3010"/>
                  </a:cubicBezTo>
                  <a:cubicBezTo>
                    <a:pt x="2420" y="4476"/>
                    <a:pt x="1377" y="5701"/>
                    <a:pt x="0" y="5974"/>
                  </a:cubicBezTo>
                  <a:cubicBezTo>
                    <a:pt x="182" y="6018"/>
                    <a:pt x="379" y="6034"/>
                    <a:pt x="591" y="6034"/>
                  </a:cubicBezTo>
                  <a:cubicBezTo>
                    <a:pt x="2254" y="6034"/>
                    <a:pt x="3599" y="4688"/>
                    <a:pt x="3599" y="3010"/>
                  </a:cubicBezTo>
                  <a:cubicBezTo>
                    <a:pt x="3599" y="1347"/>
                    <a:pt x="2254" y="0"/>
                    <a:pt x="591" y="0"/>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2" name="Google Shape;3982;p47"/>
            <p:cNvSpPr/>
            <p:nvPr/>
          </p:nvSpPr>
          <p:spPr>
            <a:xfrm>
              <a:off x="7262490" y="3570100"/>
              <a:ext cx="41464" cy="90080"/>
            </a:xfrm>
            <a:custGeom>
              <a:rect b="b" l="l" r="r" t="t"/>
              <a:pathLst>
                <a:path extrusionOk="0" h="2859" w="1316">
                  <a:moveTo>
                    <a:pt x="212" y="0"/>
                  </a:moveTo>
                  <a:cubicBezTo>
                    <a:pt x="91" y="0"/>
                    <a:pt x="0" y="91"/>
                    <a:pt x="0" y="212"/>
                  </a:cubicBezTo>
                  <a:cubicBezTo>
                    <a:pt x="0" y="333"/>
                    <a:pt x="91" y="439"/>
                    <a:pt x="212" y="439"/>
                  </a:cubicBezTo>
                  <a:lnTo>
                    <a:pt x="438" y="439"/>
                  </a:lnTo>
                  <a:lnTo>
                    <a:pt x="438" y="2419"/>
                  </a:lnTo>
                  <a:lnTo>
                    <a:pt x="212" y="2419"/>
                  </a:lnTo>
                  <a:cubicBezTo>
                    <a:pt x="91" y="2419"/>
                    <a:pt x="0" y="2526"/>
                    <a:pt x="0" y="2647"/>
                  </a:cubicBezTo>
                  <a:cubicBezTo>
                    <a:pt x="0" y="2752"/>
                    <a:pt x="91" y="2858"/>
                    <a:pt x="212" y="2858"/>
                  </a:cubicBezTo>
                  <a:lnTo>
                    <a:pt x="1103" y="2858"/>
                  </a:lnTo>
                  <a:cubicBezTo>
                    <a:pt x="1224" y="2858"/>
                    <a:pt x="1315" y="2752"/>
                    <a:pt x="1315" y="2647"/>
                  </a:cubicBezTo>
                  <a:cubicBezTo>
                    <a:pt x="1315" y="2526"/>
                    <a:pt x="1224" y="2419"/>
                    <a:pt x="1103" y="2419"/>
                  </a:cubicBezTo>
                  <a:lnTo>
                    <a:pt x="877" y="2419"/>
                  </a:lnTo>
                  <a:lnTo>
                    <a:pt x="877" y="439"/>
                  </a:lnTo>
                  <a:lnTo>
                    <a:pt x="1103" y="439"/>
                  </a:lnTo>
                  <a:cubicBezTo>
                    <a:pt x="1224" y="439"/>
                    <a:pt x="1315" y="333"/>
                    <a:pt x="1315" y="212"/>
                  </a:cubicBezTo>
                  <a:cubicBezTo>
                    <a:pt x="1315" y="91"/>
                    <a:pt x="1224" y="0"/>
                    <a:pt x="1103"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3" name="Google Shape;3983;p47"/>
            <p:cNvSpPr/>
            <p:nvPr/>
          </p:nvSpPr>
          <p:spPr>
            <a:xfrm>
              <a:off x="7275817" y="3540011"/>
              <a:ext cx="14777" cy="13674"/>
            </a:xfrm>
            <a:custGeom>
              <a:rect b="b" l="l" r="r" t="t"/>
              <a:pathLst>
                <a:path extrusionOk="0" h="434" w="469">
                  <a:moveTo>
                    <a:pt x="220" y="1"/>
                  </a:moveTo>
                  <a:cubicBezTo>
                    <a:pt x="207" y="1"/>
                    <a:pt x="195" y="1"/>
                    <a:pt x="182" y="3"/>
                  </a:cubicBezTo>
                  <a:cubicBezTo>
                    <a:pt x="61" y="33"/>
                    <a:pt x="1" y="154"/>
                    <a:pt x="15" y="275"/>
                  </a:cubicBezTo>
                  <a:cubicBezTo>
                    <a:pt x="41" y="365"/>
                    <a:pt x="132" y="433"/>
                    <a:pt x="233" y="433"/>
                  </a:cubicBezTo>
                  <a:cubicBezTo>
                    <a:pt x="251" y="433"/>
                    <a:pt x="269" y="431"/>
                    <a:pt x="287" y="426"/>
                  </a:cubicBezTo>
                  <a:cubicBezTo>
                    <a:pt x="408" y="411"/>
                    <a:pt x="469" y="290"/>
                    <a:pt x="454" y="169"/>
                  </a:cubicBezTo>
                  <a:cubicBezTo>
                    <a:pt x="427" y="60"/>
                    <a:pt x="327" y="1"/>
                    <a:pt x="220"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4" name="Google Shape;3984;p47"/>
            <p:cNvSpPr/>
            <p:nvPr/>
          </p:nvSpPr>
          <p:spPr>
            <a:xfrm>
              <a:off x="7386344" y="3673947"/>
              <a:ext cx="45276" cy="13863"/>
            </a:xfrm>
            <a:custGeom>
              <a:rect b="b" l="l" r="r" t="t"/>
              <a:pathLst>
                <a:path extrusionOk="0" h="440" w="1437">
                  <a:moveTo>
                    <a:pt x="212" y="0"/>
                  </a:moveTo>
                  <a:cubicBezTo>
                    <a:pt x="91" y="0"/>
                    <a:pt x="1" y="107"/>
                    <a:pt x="1" y="228"/>
                  </a:cubicBezTo>
                  <a:cubicBezTo>
                    <a:pt x="1" y="349"/>
                    <a:pt x="91" y="439"/>
                    <a:pt x="212" y="439"/>
                  </a:cubicBezTo>
                  <a:lnTo>
                    <a:pt x="1225" y="439"/>
                  </a:lnTo>
                  <a:cubicBezTo>
                    <a:pt x="1346" y="439"/>
                    <a:pt x="1436" y="349"/>
                    <a:pt x="1436" y="228"/>
                  </a:cubicBezTo>
                  <a:cubicBezTo>
                    <a:pt x="1436" y="107"/>
                    <a:pt x="1346" y="0"/>
                    <a:pt x="1225"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5" name="Google Shape;3985;p47"/>
            <p:cNvSpPr/>
            <p:nvPr/>
          </p:nvSpPr>
          <p:spPr>
            <a:xfrm>
              <a:off x="7386344" y="3702083"/>
              <a:ext cx="45276" cy="13800"/>
            </a:xfrm>
            <a:custGeom>
              <a:rect b="b" l="l" r="r" t="t"/>
              <a:pathLst>
                <a:path extrusionOk="0" h="438" w="1437">
                  <a:moveTo>
                    <a:pt x="212" y="0"/>
                  </a:moveTo>
                  <a:cubicBezTo>
                    <a:pt x="91" y="0"/>
                    <a:pt x="1" y="91"/>
                    <a:pt x="1" y="212"/>
                  </a:cubicBezTo>
                  <a:cubicBezTo>
                    <a:pt x="1" y="333"/>
                    <a:pt x="91" y="438"/>
                    <a:pt x="212" y="438"/>
                  </a:cubicBezTo>
                  <a:lnTo>
                    <a:pt x="1225" y="438"/>
                  </a:lnTo>
                  <a:cubicBezTo>
                    <a:pt x="1346" y="438"/>
                    <a:pt x="1436" y="333"/>
                    <a:pt x="1436" y="212"/>
                  </a:cubicBezTo>
                  <a:cubicBezTo>
                    <a:pt x="1436" y="91"/>
                    <a:pt x="1346" y="0"/>
                    <a:pt x="1225"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6" name="Google Shape;3986;p47"/>
            <p:cNvSpPr/>
            <p:nvPr/>
          </p:nvSpPr>
          <p:spPr>
            <a:xfrm>
              <a:off x="7243428" y="3729714"/>
              <a:ext cx="188194" cy="13800"/>
            </a:xfrm>
            <a:custGeom>
              <a:rect b="b" l="l" r="r" t="t"/>
              <a:pathLst>
                <a:path extrusionOk="0" h="438" w="5973">
                  <a:moveTo>
                    <a:pt x="212" y="0"/>
                  </a:moveTo>
                  <a:cubicBezTo>
                    <a:pt x="91" y="0"/>
                    <a:pt x="0" y="91"/>
                    <a:pt x="0" y="212"/>
                  </a:cubicBezTo>
                  <a:cubicBezTo>
                    <a:pt x="0" y="333"/>
                    <a:pt x="91" y="438"/>
                    <a:pt x="212" y="438"/>
                  </a:cubicBezTo>
                  <a:lnTo>
                    <a:pt x="5761" y="438"/>
                  </a:lnTo>
                  <a:cubicBezTo>
                    <a:pt x="5882" y="438"/>
                    <a:pt x="5972" y="333"/>
                    <a:pt x="5972" y="212"/>
                  </a:cubicBezTo>
                  <a:cubicBezTo>
                    <a:pt x="5972" y="91"/>
                    <a:pt x="5882" y="0"/>
                    <a:pt x="5761"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7" name="Google Shape;3987;p47"/>
            <p:cNvSpPr/>
            <p:nvPr/>
          </p:nvSpPr>
          <p:spPr>
            <a:xfrm>
              <a:off x="7243428" y="3757346"/>
              <a:ext cx="188194" cy="13800"/>
            </a:xfrm>
            <a:custGeom>
              <a:rect b="b" l="l" r="r" t="t"/>
              <a:pathLst>
                <a:path extrusionOk="0" h="438" w="5973">
                  <a:moveTo>
                    <a:pt x="212" y="0"/>
                  </a:moveTo>
                  <a:cubicBezTo>
                    <a:pt x="91" y="0"/>
                    <a:pt x="0" y="91"/>
                    <a:pt x="0" y="212"/>
                  </a:cubicBezTo>
                  <a:cubicBezTo>
                    <a:pt x="0" y="333"/>
                    <a:pt x="91" y="438"/>
                    <a:pt x="212" y="438"/>
                  </a:cubicBezTo>
                  <a:lnTo>
                    <a:pt x="5761" y="438"/>
                  </a:lnTo>
                  <a:cubicBezTo>
                    <a:pt x="5882" y="438"/>
                    <a:pt x="5972" y="333"/>
                    <a:pt x="5972" y="212"/>
                  </a:cubicBezTo>
                  <a:cubicBezTo>
                    <a:pt x="5972" y="91"/>
                    <a:pt x="5882" y="0"/>
                    <a:pt x="5761"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88" name="Google Shape;3988;p47"/>
          <p:cNvGrpSpPr/>
          <p:nvPr/>
        </p:nvGrpSpPr>
        <p:grpSpPr>
          <a:xfrm>
            <a:off x="6000240" y="2269113"/>
            <a:ext cx="462146" cy="449762"/>
            <a:chOff x="7957093" y="3514364"/>
            <a:chExt cx="462146" cy="449762"/>
          </a:xfrm>
        </p:grpSpPr>
        <p:sp>
          <p:nvSpPr>
            <p:cNvPr id="3989" name="Google Shape;3989;p47"/>
            <p:cNvSpPr/>
            <p:nvPr/>
          </p:nvSpPr>
          <p:spPr>
            <a:xfrm>
              <a:off x="8179532" y="3570100"/>
              <a:ext cx="162516" cy="134379"/>
            </a:xfrm>
            <a:custGeom>
              <a:rect b="b" l="l" r="r" t="t"/>
              <a:pathLst>
                <a:path extrusionOk="0" h="4265" w="5158">
                  <a:moveTo>
                    <a:pt x="273" y="0"/>
                  </a:moveTo>
                  <a:lnTo>
                    <a:pt x="1" y="1028"/>
                  </a:lnTo>
                  <a:lnTo>
                    <a:pt x="273" y="2117"/>
                  </a:lnTo>
                  <a:cubicBezTo>
                    <a:pt x="1664" y="2117"/>
                    <a:pt x="2859" y="3010"/>
                    <a:pt x="3313" y="4264"/>
                  </a:cubicBezTo>
                  <a:lnTo>
                    <a:pt x="4295" y="4022"/>
                  </a:lnTo>
                  <a:lnTo>
                    <a:pt x="5158" y="3131"/>
                  </a:lnTo>
                  <a:cubicBezTo>
                    <a:pt x="4295" y="1286"/>
                    <a:pt x="2436" y="0"/>
                    <a:pt x="27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0" name="Google Shape;3990;p47"/>
            <p:cNvSpPr/>
            <p:nvPr/>
          </p:nvSpPr>
          <p:spPr>
            <a:xfrm>
              <a:off x="8147143" y="3682170"/>
              <a:ext cx="81983" cy="113774"/>
            </a:xfrm>
            <a:custGeom>
              <a:rect b="b" l="l" r="r" t="t"/>
              <a:pathLst>
                <a:path extrusionOk="0" h="3611" w="2602">
                  <a:moveTo>
                    <a:pt x="1296" y="0"/>
                  </a:moveTo>
                  <a:cubicBezTo>
                    <a:pt x="1191" y="0"/>
                    <a:pt x="1089" y="50"/>
                    <a:pt x="1029" y="148"/>
                  </a:cubicBezTo>
                  <a:cubicBezTo>
                    <a:pt x="636" y="737"/>
                    <a:pt x="1" y="1811"/>
                    <a:pt x="1" y="2310"/>
                  </a:cubicBezTo>
                  <a:cubicBezTo>
                    <a:pt x="1" y="3036"/>
                    <a:pt x="575" y="3610"/>
                    <a:pt x="1301" y="3610"/>
                  </a:cubicBezTo>
                  <a:cubicBezTo>
                    <a:pt x="2012" y="3610"/>
                    <a:pt x="2601" y="3036"/>
                    <a:pt x="2601" y="2310"/>
                  </a:cubicBezTo>
                  <a:cubicBezTo>
                    <a:pt x="2601" y="1811"/>
                    <a:pt x="1952" y="737"/>
                    <a:pt x="1573" y="148"/>
                  </a:cubicBezTo>
                  <a:cubicBezTo>
                    <a:pt x="1505" y="50"/>
                    <a:pt x="1400" y="0"/>
                    <a:pt x="129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1" name="Google Shape;3991;p47"/>
            <p:cNvSpPr/>
            <p:nvPr/>
          </p:nvSpPr>
          <p:spPr>
            <a:xfrm>
              <a:off x="8173830" y="3682170"/>
              <a:ext cx="55296" cy="113774"/>
            </a:xfrm>
            <a:custGeom>
              <a:rect b="b" l="l" r="r" t="t"/>
              <a:pathLst>
                <a:path extrusionOk="0" h="3611" w="1755">
                  <a:moveTo>
                    <a:pt x="449" y="0"/>
                  </a:moveTo>
                  <a:cubicBezTo>
                    <a:pt x="344" y="0"/>
                    <a:pt x="242" y="50"/>
                    <a:pt x="182" y="148"/>
                  </a:cubicBezTo>
                  <a:lnTo>
                    <a:pt x="0" y="420"/>
                  </a:lnTo>
                  <a:cubicBezTo>
                    <a:pt x="379" y="1025"/>
                    <a:pt x="863" y="1872"/>
                    <a:pt x="863" y="2310"/>
                  </a:cubicBezTo>
                  <a:cubicBezTo>
                    <a:pt x="863" y="2870"/>
                    <a:pt x="500" y="3354"/>
                    <a:pt x="0" y="3535"/>
                  </a:cubicBezTo>
                  <a:cubicBezTo>
                    <a:pt x="137" y="3580"/>
                    <a:pt x="288" y="3610"/>
                    <a:pt x="454" y="3610"/>
                  </a:cubicBezTo>
                  <a:cubicBezTo>
                    <a:pt x="1165" y="3610"/>
                    <a:pt x="1754" y="3036"/>
                    <a:pt x="1754" y="2310"/>
                  </a:cubicBezTo>
                  <a:cubicBezTo>
                    <a:pt x="1754" y="1811"/>
                    <a:pt x="1105" y="737"/>
                    <a:pt x="726" y="148"/>
                  </a:cubicBezTo>
                  <a:cubicBezTo>
                    <a:pt x="658" y="50"/>
                    <a:pt x="553" y="0"/>
                    <a:pt x="44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2" name="Google Shape;3992;p47"/>
            <p:cNvSpPr/>
            <p:nvPr/>
          </p:nvSpPr>
          <p:spPr>
            <a:xfrm>
              <a:off x="8179532" y="3668717"/>
              <a:ext cx="177765" cy="239646"/>
            </a:xfrm>
            <a:custGeom>
              <a:rect b="b" l="l" r="r" t="t"/>
              <a:pathLst>
                <a:path extrusionOk="0" h="7606" w="5642">
                  <a:moveTo>
                    <a:pt x="5158" y="1"/>
                  </a:moveTo>
                  <a:lnTo>
                    <a:pt x="3313" y="1134"/>
                  </a:lnTo>
                  <a:cubicBezTo>
                    <a:pt x="3448" y="1482"/>
                    <a:pt x="3509" y="1845"/>
                    <a:pt x="3509" y="2238"/>
                  </a:cubicBezTo>
                  <a:cubicBezTo>
                    <a:pt x="3509" y="4023"/>
                    <a:pt x="2057" y="5474"/>
                    <a:pt x="273" y="5474"/>
                  </a:cubicBezTo>
                  <a:lnTo>
                    <a:pt x="1" y="6502"/>
                  </a:lnTo>
                  <a:lnTo>
                    <a:pt x="273" y="7606"/>
                  </a:lnTo>
                  <a:cubicBezTo>
                    <a:pt x="3237" y="7606"/>
                    <a:pt x="5641" y="5202"/>
                    <a:pt x="5641" y="2238"/>
                  </a:cubicBezTo>
                  <a:cubicBezTo>
                    <a:pt x="5641" y="1436"/>
                    <a:pt x="5460" y="680"/>
                    <a:pt x="5158"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3" name="Google Shape;3993;p47"/>
            <p:cNvSpPr/>
            <p:nvPr/>
          </p:nvSpPr>
          <p:spPr>
            <a:xfrm>
              <a:off x="8188102" y="3668717"/>
              <a:ext cx="169195" cy="239646"/>
            </a:xfrm>
            <a:custGeom>
              <a:rect b="b" l="l" r="r" t="t"/>
              <a:pathLst>
                <a:path extrusionOk="0" h="7606" w="5370">
                  <a:moveTo>
                    <a:pt x="4886" y="1"/>
                  </a:moveTo>
                  <a:lnTo>
                    <a:pt x="4160" y="439"/>
                  </a:lnTo>
                  <a:cubicBezTo>
                    <a:pt x="4371" y="999"/>
                    <a:pt x="4477" y="1603"/>
                    <a:pt x="4477" y="2238"/>
                  </a:cubicBezTo>
                  <a:cubicBezTo>
                    <a:pt x="4477" y="4900"/>
                    <a:pt x="2541" y="7182"/>
                    <a:pt x="1" y="7606"/>
                  </a:cubicBezTo>
                  <a:cubicBezTo>
                    <a:pt x="2965" y="7606"/>
                    <a:pt x="5369" y="5202"/>
                    <a:pt x="5369" y="2238"/>
                  </a:cubicBezTo>
                  <a:cubicBezTo>
                    <a:pt x="5369" y="1436"/>
                    <a:pt x="5188" y="680"/>
                    <a:pt x="4886"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4" name="Google Shape;3994;p47"/>
            <p:cNvSpPr/>
            <p:nvPr/>
          </p:nvSpPr>
          <p:spPr>
            <a:xfrm>
              <a:off x="8018532" y="3570100"/>
              <a:ext cx="169605" cy="338265"/>
            </a:xfrm>
            <a:custGeom>
              <a:rect b="b" l="l" r="r" t="t"/>
              <a:pathLst>
                <a:path extrusionOk="0" h="10736" w="5383">
                  <a:moveTo>
                    <a:pt x="5383" y="0"/>
                  </a:moveTo>
                  <a:cubicBezTo>
                    <a:pt x="2405" y="0"/>
                    <a:pt x="0" y="2405"/>
                    <a:pt x="0" y="5368"/>
                  </a:cubicBezTo>
                  <a:cubicBezTo>
                    <a:pt x="0" y="8332"/>
                    <a:pt x="2405" y="10736"/>
                    <a:pt x="5383" y="10736"/>
                  </a:cubicBezTo>
                  <a:lnTo>
                    <a:pt x="5383" y="8604"/>
                  </a:lnTo>
                  <a:cubicBezTo>
                    <a:pt x="3584" y="8604"/>
                    <a:pt x="2133" y="7153"/>
                    <a:pt x="2133" y="5368"/>
                  </a:cubicBezTo>
                  <a:cubicBezTo>
                    <a:pt x="2133" y="3569"/>
                    <a:pt x="3584" y="2117"/>
                    <a:pt x="5383" y="2117"/>
                  </a:cubicBezTo>
                  <a:lnTo>
                    <a:pt x="5383" y="0"/>
                  </a:ln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5" name="Google Shape;3995;p47"/>
            <p:cNvSpPr/>
            <p:nvPr/>
          </p:nvSpPr>
          <p:spPr>
            <a:xfrm>
              <a:off x="8057569" y="3570100"/>
              <a:ext cx="130567" cy="338265"/>
            </a:xfrm>
            <a:custGeom>
              <a:rect b="b" l="l" r="r" t="t"/>
              <a:pathLst>
                <a:path extrusionOk="0" h="10736" w="4144">
                  <a:moveTo>
                    <a:pt x="4144" y="0"/>
                  </a:moveTo>
                  <a:cubicBezTo>
                    <a:pt x="3842" y="0"/>
                    <a:pt x="3539" y="16"/>
                    <a:pt x="3252" y="76"/>
                  </a:cubicBezTo>
                  <a:lnTo>
                    <a:pt x="3252" y="1830"/>
                  </a:lnTo>
                  <a:cubicBezTo>
                    <a:pt x="3252" y="1996"/>
                    <a:pt x="3131" y="2117"/>
                    <a:pt x="2965" y="2133"/>
                  </a:cubicBezTo>
                  <a:cubicBezTo>
                    <a:pt x="1301" y="2268"/>
                    <a:pt x="1" y="3659"/>
                    <a:pt x="1" y="5368"/>
                  </a:cubicBezTo>
                  <a:cubicBezTo>
                    <a:pt x="1" y="7062"/>
                    <a:pt x="1301" y="8453"/>
                    <a:pt x="2965" y="8604"/>
                  </a:cubicBezTo>
                  <a:cubicBezTo>
                    <a:pt x="3131" y="8604"/>
                    <a:pt x="3252" y="8740"/>
                    <a:pt x="3252" y="8891"/>
                  </a:cubicBezTo>
                  <a:lnTo>
                    <a:pt x="3252" y="10661"/>
                  </a:lnTo>
                  <a:cubicBezTo>
                    <a:pt x="3539" y="10705"/>
                    <a:pt x="3842" y="10736"/>
                    <a:pt x="4144" y="10736"/>
                  </a:cubicBezTo>
                  <a:lnTo>
                    <a:pt x="4144" y="8604"/>
                  </a:lnTo>
                  <a:cubicBezTo>
                    <a:pt x="2345" y="8604"/>
                    <a:pt x="894" y="7153"/>
                    <a:pt x="894" y="5368"/>
                  </a:cubicBezTo>
                  <a:cubicBezTo>
                    <a:pt x="894" y="3569"/>
                    <a:pt x="2345" y="2117"/>
                    <a:pt x="4144" y="2117"/>
                  </a:cubicBezTo>
                  <a:lnTo>
                    <a:pt x="4144" y="0"/>
                  </a:ln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6" name="Google Shape;3996;p47"/>
            <p:cNvSpPr/>
            <p:nvPr/>
          </p:nvSpPr>
          <p:spPr>
            <a:xfrm>
              <a:off x="7962292" y="3515310"/>
              <a:ext cx="95310" cy="94869"/>
            </a:xfrm>
            <a:custGeom>
              <a:rect b="b" l="l" r="r" t="t"/>
              <a:pathLst>
                <a:path extrusionOk="0" h="3011" w="3025">
                  <a:moveTo>
                    <a:pt x="1498" y="1"/>
                  </a:moveTo>
                  <a:cubicBezTo>
                    <a:pt x="1287" y="15"/>
                    <a:pt x="1135" y="197"/>
                    <a:pt x="1135" y="408"/>
                  </a:cubicBezTo>
                  <a:lnTo>
                    <a:pt x="1135" y="1029"/>
                  </a:lnTo>
                  <a:cubicBezTo>
                    <a:pt x="1135" y="1074"/>
                    <a:pt x="1089" y="1120"/>
                    <a:pt x="1045" y="1120"/>
                  </a:cubicBezTo>
                  <a:lnTo>
                    <a:pt x="410" y="1120"/>
                  </a:lnTo>
                  <a:cubicBezTo>
                    <a:pt x="198" y="1120"/>
                    <a:pt x="31" y="1285"/>
                    <a:pt x="17" y="1483"/>
                  </a:cubicBezTo>
                  <a:cubicBezTo>
                    <a:pt x="1" y="1709"/>
                    <a:pt x="182" y="1890"/>
                    <a:pt x="394" y="1890"/>
                  </a:cubicBezTo>
                  <a:lnTo>
                    <a:pt x="1045" y="1890"/>
                  </a:lnTo>
                  <a:cubicBezTo>
                    <a:pt x="1089" y="1890"/>
                    <a:pt x="1135" y="1936"/>
                    <a:pt x="1135" y="1981"/>
                  </a:cubicBezTo>
                  <a:lnTo>
                    <a:pt x="1135" y="2616"/>
                  </a:lnTo>
                  <a:cubicBezTo>
                    <a:pt x="1135" y="2834"/>
                    <a:pt x="1302" y="3010"/>
                    <a:pt x="1503" y="3010"/>
                  </a:cubicBezTo>
                  <a:cubicBezTo>
                    <a:pt x="1511" y="3010"/>
                    <a:pt x="1520" y="3010"/>
                    <a:pt x="1529" y="3009"/>
                  </a:cubicBezTo>
                  <a:cubicBezTo>
                    <a:pt x="1740" y="2995"/>
                    <a:pt x="1906" y="2813"/>
                    <a:pt x="1906" y="2616"/>
                  </a:cubicBezTo>
                  <a:lnTo>
                    <a:pt x="1906" y="1981"/>
                  </a:lnTo>
                  <a:cubicBezTo>
                    <a:pt x="1906" y="1936"/>
                    <a:pt x="1936" y="1890"/>
                    <a:pt x="1997" y="1890"/>
                  </a:cubicBezTo>
                  <a:lnTo>
                    <a:pt x="2632" y="1890"/>
                  </a:lnTo>
                  <a:cubicBezTo>
                    <a:pt x="2843" y="1890"/>
                    <a:pt x="3025" y="1709"/>
                    <a:pt x="3010" y="1483"/>
                  </a:cubicBezTo>
                  <a:cubicBezTo>
                    <a:pt x="3010" y="1285"/>
                    <a:pt x="2829" y="1120"/>
                    <a:pt x="2617" y="1120"/>
                  </a:cubicBezTo>
                  <a:lnTo>
                    <a:pt x="1997" y="1120"/>
                  </a:lnTo>
                  <a:cubicBezTo>
                    <a:pt x="1936" y="1120"/>
                    <a:pt x="1906" y="1074"/>
                    <a:pt x="1906" y="1029"/>
                  </a:cubicBezTo>
                  <a:lnTo>
                    <a:pt x="1906" y="394"/>
                  </a:lnTo>
                  <a:cubicBezTo>
                    <a:pt x="1906" y="167"/>
                    <a:pt x="1725" y="1"/>
                    <a:pt x="1498"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7" name="Google Shape;3997;p47"/>
            <p:cNvSpPr/>
            <p:nvPr/>
          </p:nvSpPr>
          <p:spPr>
            <a:xfrm>
              <a:off x="8240057" y="3866832"/>
              <a:ext cx="98177" cy="82046"/>
            </a:xfrm>
            <a:custGeom>
              <a:rect b="b" l="l" r="r" t="t"/>
              <a:pathLst>
                <a:path extrusionOk="0" h="2604" w="3116">
                  <a:moveTo>
                    <a:pt x="252" y="0"/>
                  </a:moveTo>
                  <a:cubicBezTo>
                    <a:pt x="223" y="0"/>
                    <a:pt x="194" y="6"/>
                    <a:pt x="166" y="17"/>
                  </a:cubicBezTo>
                  <a:cubicBezTo>
                    <a:pt x="45" y="63"/>
                    <a:pt x="1" y="199"/>
                    <a:pt x="45" y="305"/>
                  </a:cubicBezTo>
                  <a:lnTo>
                    <a:pt x="862" y="2225"/>
                  </a:lnTo>
                  <a:cubicBezTo>
                    <a:pt x="953" y="2452"/>
                    <a:pt x="1195" y="2604"/>
                    <a:pt x="1437" y="2604"/>
                  </a:cubicBezTo>
                  <a:lnTo>
                    <a:pt x="2888" y="2604"/>
                  </a:lnTo>
                  <a:cubicBezTo>
                    <a:pt x="3009" y="2604"/>
                    <a:pt x="3116" y="2513"/>
                    <a:pt x="3116" y="2392"/>
                  </a:cubicBezTo>
                  <a:cubicBezTo>
                    <a:pt x="3116" y="2271"/>
                    <a:pt x="3009" y="2164"/>
                    <a:pt x="2888" y="2164"/>
                  </a:cubicBezTo>
                  <a:lnTo>
                    <a:pt x="1437" y="2164"/>
                  </a:lnTo>
                  <a:cubicBezTo>
                    <a:pt x="1362" y="2164"/>
                    <a:pt x="1301" y="2120"/>
                    <a:pt x="1271" y="2043"/>
                  </a:cubicBezTo>
                  <a:lnTo>
                    <a:pt x="454" y="138"/>
                  </a:lnTo>
                  <a:cubicBezTo>
                    <a:pt x="420" y="48"/>
                    <a:pt x="336" y="0"/>
                    <a:pt x="252"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8" name="Google Shape;3998;p47"/>
            <p:cNvSpPr/>
            <p:nvPr/>
          </p:nvSpPr>
          <p:spPr>
            <a:xfrm>
              <a:off x="8240057" y="3529110"/>
              <a:ext cx="98177" cy="82487"/>
            </a:xfrm>
            <a:custGeom>
              <a:rect b="b" l="l" r="r" t="t"/>
              <a:pathLst>
                <a:path extrusionOk="0" h="2618" w="3116">
                  <a:moveTo>
                    <a:pt x="1437" y="1"/>
                  </a:moveTo>
                  <a:cubicBezTo>
                    <a:pt x="1195" y="1"/>
                    <a:pt x="953" y="152"/>
                    <a:pt x="862" y="394"/>
                  </a:cubicBezTo>
                  <a:lnTo>
                    <a:pt x="45" y="2315"/>
                  </a:lnTo>
                  <a:cubicBezTo>
                    <a:pt x="1" y="2420"/>
                    <a:pt x="45" y="2557"/>
                    <a:pt x="166" y="2601"/>
                  </a:cubicBezTo>
                  <a:cubicBezTo>
                    <a:pt x="197" y="2617"/>
                    <a:pt x="227" y="2617"/>
                    <a:pt x="257" y="2617"/>
                  </a:cubicBezTo>
                  <a:cubicBezTo>
                    <a:pt x="333" y="2617"/>
                    <a:pt x="424" y="2571"/>
                    <a:pt x="454" y="2480"/>
                  </a:cubicBezTo>
                  <a:lnTo>
                    <a:pt x="1271" y="561"/>
                  </a:lnTo>
                  <a:cubicBezTo>
                    <a:pt x="1301" y="500"/>
                    <a:pt x="1362" y="454"/>
                    <a:pt x="1437" y="454"/>
                  </a:cubicBezTo>
                  <a:lnTo>
                    <a:pt x="2888" y="454"/>
                  </a:lnTo>
                  <a:cubicBezTo>
                    <a:pt x="3009" y="454"/>
                    <a:pt x="3116" y="349"/>
                    <a:pt x="3116" y="228"/>
                  </a:cubicBezTo>
                  <a:cubicBezTo>
                    <a:pt x="3116" y="107"/>
                    <a:pt x="3009" y="1"/>
                    <a:pt x="288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9" name="Google Shape;3999;p47"/>
            <p:cNvSpPr/>
            <p:nvPr/>
          </p:nvSpPr>
          <p:spPr>
            <a:xfrm>
              <a:off x="8038066" y="3866832"/>
              <a:ext cx="97673" cy="82046"/>
            </a:xfrm>
            <a:custGeom>
              <a:rect b="b" l="l" r="r" t="t"/>
              <a:pathLst>
                <a:path extrusionOk="0" h="2604" w="3100">
                  <a:moveTo>
                    <a:pt x="2849" y="0"/>
                  </a:moveTo>
                  <a:cubicBezTo>
                    <a:pt x="2764" y="0"/>
                    <a:pt x="2680" y="48"/>
                    <a:pt x="2646" y="138"/>
                  </a:cubicBezTo>
                  <a:lnTo>
                    <a:pt x="1845" y="2043"/>
                  </a:lnTo>
                  <a:cubicBezTo>
                    <a:pt x="1815" y="2120"/>
                    <a:pt x="1739" y="2164"/>
                    <a:pt x="1664" y="2164"/>
                  </a:cubicBezTo>
                  <a:lnTo>
                    <a:pt x="212" y="2164"/>
                  </a:lnTo>
                  <a:cubicBezTo>
                    <a:pt x="91" y="2164"/>
                    <a:pt x="1" y="2271"/>
                    <a:pt x="1" y="2392"/>
                  </a:cubicBezTo>
                  <a:cubicBezTo>
                    <a:pt x="1" y="2513"/>
                    <a:pt x="91" y="2604"/>
                    <a:pt x="212" y="2604"/>
                  </a:cubicBezTo>
                  <a:lnTo>
                    <a:pt x="1664" y="2604"/>
                  </a:lnTo>
                  <a:cubicBezTo>
                    <a:pt x="1920" y="2604"/>
                    <a:pt x="2148" y="2452"/>
                    <a:pt x="2238" y="2225"/>
                  </a:cubicBezTo>
                  <a:lnTo>
                    <a:pt x="3055" y="305"/>
                  </a:lnTo>
                  <a:cubicBezTo>
                    <a:pt x="3100" y="199"/>
                    <a:pt x="3055" y="63"/>
                    <a:pt x="2934" y="17"/>
                  </a:cubicBezTo>
                  <a:cubicBezTo>
                    <a:pt x="2907" y="6"/>
                    <a:pt x="2878" y="0"/>
                    <a:pt x="2849"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0" name="Google Shape;4000;p47"/>
            <p:cNvSpPr/>
            <p:nvPr/>
          </p:nvSpPr>
          <p:spPr>
            <a:xfrm>
              <a:off x="8331049" y="3920268"/>
              <a:ext cx="88189" cy="43858"/>
            </a:xfrm>
            <a:custGeom>
              <a:rect b="b" l="l" r="r" t="t"/>
              <a:pathLst>
                <a:path extrusionOk="0" h="1392" w="2799">
                  <a:moveTo>
                    <a:pt x="272" y="0"/>
                  </a:moveTo>
                  <a:cubicBezTo>
                    <a:pt x="121" y="0"/>
                    <a:pt x="0" y="121"/>
                    <a:pt x="0" y="272"/>
                  </a:cubicBezTo>
                  <a:lnTo>
                    <a:pt x="0" y="1119"/>
                  </a:lnTo>
                  <a:cubicBezTo>
                    <a:pt x="0" y="1270"/>
                    <a:pt x="121" y="1391"/>
                    <a:pt x="272" y="1391"/>
                  </a:cubicBezTo>
                  <a:lnTo>
                    <a:pt x="2526" y="1391"/>
                  </a:lnTo>
                  <a:cubicBezTo>
                    <a:pt x="2677" y="1391"/>
                    <a:pt x="2798" y="1270"/>
                    <a:pt x="2798" y="1119"/>
                  </a:cubicBezTo>
                  <a:lnTo>
                    <a:pt x="2798" y="272"/>
                  </a:lnTo>
                  <a:cubicBezTo>
                    <a:pt x="2798" y="121"/>
                    <a:pt x="2677" y="0"/>
                    <a:pt x="2526"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1" name="Google Shape;4001;p47"/>
            <p:cNvSpPr/>
            <p:nvPr/>
          </p:nvSpPr>
          <p:spPr>
            <a:xfrm>
              <a:off x="8382500" y="3920268"/>
              <a:ext cx="36738" cy="43858"/>
            </a:xfrm>
            <a:custGeom>
              <a:rect b="b" l="l" r="r" t="t"/>
              <a:pathLst>
                <a:path extrusionOk="0" h="1392" w="1166">
                  <a:moveTo>
                    <a:pt x="0" y="0"/>
                  </a:moveTo>
                  <a:cubicBezTo>
                    <a:pt x="151" y="0"/>
                    <a:pt x="272" y="121"/>
                    <a:pt x="272" y="272"/>
                  </a:cubicBezTo>
                  <a:lnTo>
                    <a:pt x="272" y="1119"/>
                  </a:lnTo>
                  <a:cubicBezTo>
                    <a:pt x="272" y="1270"/>
                    <a:pt x="151" y="1391"/>
                    <a:pt x="0" y="1391"/>
                  </a:cubicBezTo>
                  <a:lnTo>
                    <a:pt x="893" y="1391"/>
                  </a:lnTo>
                  <a:cubicBezTo>
                    <a:pt x="1044" y="1391"/>
                    <a:pt x="1165" y="1270"/>
                    <a:pt x="1165" y="1119"/>
                  </a:cubicBezTo>
                  <a:lnTo>
                    <a:pt x="1165" y="272"/>
                  </a:lnTo>
                  <a:cubicBezTo>
                    <a:pt x="1165" y="121"/>
                    <a:pt x="1044" y="0"/>
                    <a:pt x="893"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2" name="Google Shape;4002;p47"/>
            <p:cNvSpPr/>
            <p:nvPr/>
          </p:nvSpPr>
          <p:spPr>
            <a:xfrm>
              <a:off x="8331049" y="3514364"/>
              <a:ext cx="88189" cy="43858"/>
            </a:xfrm>
            <a:custGeom>
              <a:rect b="b" l="l" r="r" t="t"/>
              <a:pathLst>
                <a:path extrusionOk="0" h="1392" w="2799">
                  <a:moveTo>
                    <a:pt x="272" y="1"/>
                  </a:moveTo>
                  <a:cubicBezTo>
                    <a:pt x="121" y="1"/>
                    <a:pt x="0" y="122"/>
                    <a:pt x="0" y="273"/>
                  </a:cubicBezTo>
                  <a:lnTo>
                    <a:pt x="0" y="1120"/>
                  </a:lnTo>
                  <a:cubicBezTo>
                    <a:pt x="0" y="1271"/>
                    <a:pt x="121" y="1392"/>
                    <a:pt x="272" y="1392"/>
                  </a:cubicBezTo>
                  <a:lnTo>
                    <a:pt x="2526" y="1392"/>
                  </a:lnTo>
                  <a:cubicBezTo>
                    <a:pt x="2677" y="1392"/>
                    <a:pt x="2798" y="1271"/>
                    <a:pt x="2798" y="1120"/>
                  </a:cubicBezTo>
                  <a:lnTo>
                    <a:pt x="2798" y="273"/>
                  </a:lnTo>
                  <a:cubicBezTo>
                    <a:pt x="2798" y="122"/>
                    <a:pt x="2677" y="1"/>
                    <a:pt x="252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3" name="Google Shape;4003;p47"/>
            <p:cNvSpPr/>
            <p:nvPr/>
          </p:nvSpPr>
          <p:spPr>
            <a:xfrm>
              <a:off x="7957093" y="3920268"/>
              <a:ext cx="87685" cy="43858"/>
            </a:xfrm>
            <a:custGeom>
              <a:rect b="b" l="l" r="r" t="t"/>
              <a:pathLst>
                <a:path extrusionOk="0" h="1392" w="2783">
                  <a:moveTo>
                    <a:pt x="257" y="0"/>
                  </a:moveTo>
                  <a:cubicBezTo>
                    <a:pt x="121" y="0"/>
                    <a:pt x="0" y="121"/>
                    <a:pt x="0" y="272"/>
                  </a:cubicBezTo>
                  <a:lnTo>
                    <a:pt x="0" y="1119"/>
                  </a:lnTo>
                  <a:cubicBezTo>
                    <a:pt x="0" y="1270"/>
                    <a:pt x="121" y="1391"/>
                    <a:pt x="257" y="1391"/>
                  </a:cubicBezTo>
                  <a:lnTo>
                    <a:pt x="2510" y="1391"/>
                  </a:lnTo>
                  <a:cubicBezTo>
                    <a:pt x="2661" y="1391"/>
                    <a:pt x="2782" y="1270"/>
                    <a:pt x="2782" y="1119"/>
                  </a:cubicBezTo>
                  <a:lnTo>
                    <a:pt x="2782" y="272"/>
                  </a:lnTo>
                  <a:cubicBezTo>
                    <a:pt x="2782" y="121"/>
                    <a:pt x="2661" y="0"/>
                    <a:pt x="2510" y="0"/>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4" name="Google Shape;4004;p47"/>
            <p:cNvSpPr/>
            <p:nvPr/>
          </p:nvSpPr>
          <p:spPr>
            <a:xfrm>
              <a:off x="8008040" y="3920268"/>
              <a:ext cx="36738" cy="43858"/>
            </a:xfrm>
            <a:custGeom>
              <a:rect b="b" l="l" r="r" t="t"/>
              <a:pathLst>
                <a:path extrusionOk="0" h="1392" w="1166">
                  <a:moveTo>
                    <a:pt x="0" y="0"/>
                  </a:moveTo>
                  <a:cubicBezTo>
                    <a:pt x="152" y="0"/>
                    <a:pt x="273" y="121"/>
                    <a:pt x="273" y="272"/>
                  </a:cubicBezTo>
                  <a:lnTo>
                    <a:pt x="273" y="1119"/>
                  </a:lnTo>
                  <a:cubicBezTo>
                    <a:pt x="273" y="1270"/>
                    <a:pt x="152" y="1391"/>
                    <a:pt x="0" y="1391"/>
                  </a:cubicBezTo>
                  <a:lnTo>
                    <a:pt x="893" y="1391"/>
                  </a:lnTo>
                  <a:cubicBezTo>
                    <a:pt x="1044" y="1391"/>
                    <a:pt x="1165" y="1270"/>
                    <a:pt x="1165" y="1119"/>
                  </a:cubicBezTo>
                  <a:lnTo>
                    <a:pt x="1165" y="272"/>
                  </a:lnTo>
                  <a:cubicBezTo>
                    <a:pt x="1165" y="121"/>
                    <a:pt x="1044" y="0"/>
                    <a:pt x="893" y="0"/>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8" name="Shape 4008"/>
        <p:cNvGrpSpPr/>
        <p:nvPr/>
      </p:nvGrpSpPr>
      <p:grpSpPr>
        <a:xfrm>
          <a:off x="0" y="0"/>
          <a:ext cx="0" cy="0"/>
          <a:chOff x="0" y="0"/>
          <a:chExt cx="0" cy="0"/>
        </a:xfrm>
      </p:grpSpPr>
      <p:sp>
        <p:nvSpPr>
          <p:cNvPr id="4009" name="Google Shape;4009;p48"/>
          <p:cNvSpPr/>
          <p:nvPr/>
        </p:nvSpPr>
        <p:spPr>
          <a:xfrm>
            <a:off x="4829648" y="2503619"/>
            <a:ext cx="547800" cy="547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0" name="Google Shape;4010;p48"/>
          <p:cNvSpPr/>
          <p:nvPr/>
        </p:nvSpPr>
        <p:spPr>
          <a:xfrm>
            <a:off x="4829648" y="3279662"/>
            <a:ext cx="547800" cy="547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1" name="Google Shape;4011;p48"/>
          <p:cNvSpPr/>
          <p:nvPr/>
        </p:nvSpPr>
        <p:spPr>
          <a:xfrm>
            <a:off x="4829648" y="4055706"/>
            <a:ext cx="547800" cy="547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2" name="Google Shape;4012;p48"/>
          <p:cNvSpPr/>
          <p:nvPr/>
        </p:nvSpPr>
        <p:spPr>
          <a:xfrm>
            <a:off x="3768323" y="2503619"/>
            <a:ext cx="547800" cy="547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3" name="Google Shape;4013;p48"/>
          <p:cNvSpPr/>
          <p:nvPr/>
        </p:nvSpPr>
        <p:spPr>
          <a:xfrm>
            <a:off x="3768323" y="3279662"/>
            <a:ext cx="547800" cy="547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4" name="Google Shape;4014;p48"/>
          <p:cNvSpPr/>
          <p:nvPr/>
        </p:nvSpPr>
        <p:spPr>
          <a:xfrm>
            <a:off x="3768323" y="4055706"/>
            <a:ext cx="547800" cy="547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5" name="Google Shape;4015;p48"/>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World Diabetes Day </a:t>
            </a:r>
            <a:r>
              <a:rPr lang="en">
                <a:solidFill>
                  <a:schemeClr val="dk2"/>
                </a:solidFill>
              </a:rPr>
              <a:t>Infographics</a:t>
            </a:r>
            <a:endParaRPr/>
          </a:p>
        </p:txBody>
      </p:sp>
      <p:grpSp>
        <p:nvGrpSpPr>
          <p:cNvPr id="4016" name="Google Shape;4016;p48"/>
          <p:cNvGrpSpPr/>
          <p:nvPr/>
        </p:nvGrpSpPr>
        <p:grpSpPr>
          <a:xfrm>
            <a:off x="3820193" y="4098507"/>
            <a:ext cx="444061" cy="462119"/>
            <a:chOff x="6342517" y="1608482"/>
            <a:chExt cx="444061" cy="462119"/>
          </a:xfrm>
        </p:grpSpPr>
        <p:sp>
          <p:nvSpPr>
            <p:cNvPr id="4017" name="Google Shape;4017;p48"/>
            <p:cNvSpPr/>
            <p:nvPr/>
          </p:nvSpPr>
          <p:spPr>
            <a:xfrm>
              <a:off x="6467852" y="1827045"/>
              <a:ext cx="34312" cy="62542"/>
            </a:xfrm>
            <a:custGeom>
              <a:rect b="b" l="l" r="r" t="t"/>
              <a:pathLst>
                <a:path extrusionOk="0" h="1985" w="1089">
                  <a:moveTo>
                    <a:pt x="256" y="1"/>
                  </a:moveTo>
                  <a:cubicBezTo>
                    <a:pt x="208" y="1"/>
                    <a:pt x="160" y="16"/>
                    <a:pt x="121" y="49"/>
                  </a:cubicBezTo>
                  <a:cubicBezTo>
                    <a:pt x="15" y="125"/>
                    <a:pt x="0" y="260"/>
                    <a:pt x="75" y="351"/>
                  </a:cubicBezTo>
                  <a:cubicBezTo>
                    <a:pt x="484" y="865"/>
                    <a:pt x="635" y="1772"/>
                    <a:pt x="635" y="1788"/>
                  </a:cubicBezTo>
                  <a:cubicBezTo>
                    <a:pt x="650" y="1893"/>
                    <a:pt x="756" y="1984"/>
                    <a:pt x="861" y="1984"/>
                  </a:cubicBezTo>
                  <a:cubicBezTo>
                    <a:pt x="861" y="1984"/>
                    <a:pt x="877" y="1970"/>
                    <a:pt x="892" y="1970"/>
                  </a:cubicBezTo>
                  <a:cubicBezTo>
                    <a:pt x="1013" y="1954"/>
                    <a:pt x="1089" y="1833"/>
                    <a:pt x="1073" y="1712"/>
                  </a:cubicBezTo>
                  <a:cubicBezTo>
                    <a:pt x="1073" y="1682"/>
                    <a:pt x="892" y="684"/>
                    <a:pt x="424" y="79"/>
                  </a:cubicBezTo>
                  <a:cubicBezTo>
                    <a:pt x="380" y="27"/>
                    <a:pt x="318" y="1"/>
                    <a:pt x="256"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8" name="Google Shape;4018;p48"/>
            <p:cNvSpPr/>
            <p:nvPr/>
          </p:nvSpPr>
          <p:spPr>
            <a:xfrm>
              <a:off x="6618834" y="1630505"/>
              <a:ext cx="83873" cy="80439"/>
            </a:xfrm>
            <a:custGeom>
              <a:rect b="b" l="l" r="r" t="t"/>
              <a:pathLst>
                <a:path extrusionOk="0" h="2553" w="2662">
                  <a:moveTo>
                    <a:pt x="563" y="0"/>
                  </a:moveTo>
                  <a:cubicBezTo>
                    <a:pt x="473" y="0"/>
                    <a:pt x="382" y="24"/>
                    <a:pt x="303" y="73"/>
                  </a:cubicBezTo>
                  <a:cubicBezTo>
                    <a:pt x="77" y="224"/>
                    <a:pt x="1" y="511"/>
                    <a:pt x="122" y="738"/>
                  </a:cubicBezTo>
                  <a:lnTo>
                    <a:pt x="379" y="1176"/>
                  </a:lnTo>
                  <a:cubicBezTo>
                    <a:pt x="531" y="1478"/>
                    <a:pt x="787" y="1720"/>
                    <a:pt x="1105" y="1857"/>
                  </a:cubicBezTo>
                  <a:lnTo>
                    <a:pt x="2662" y="2553"/>
                  </a:lnTo>
                  <a:lnTo>
                    <a:pt x="2662" y="2053"/>
                  </a:lnTo>
                  <a:lnTo>
                    <a:pt x="924" y="163"/>
                  </a:lnTo>
                  <a:cubicBezTo>
                    <a:pt x="833" y="55"/>
                    <a:pt x="699" y="0"/>
                    <a:pt x="563" y="0"/>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9" name="Google Shape;4019;p48"/>
            <p:cNvSpPr/>
            <p:nvPr/>
          </p:nvSpPr>
          <p:spPr>
            <a:xfrm>
              <a:off x="6702674" y="1630505"/>
              <a:ext cx="83904" cy="80439"/>
            </a:xfrm>
            <a:custGeom>
              <a:rect b="b" l="l" r="r" t="t"/>
              <a:pathLst>
                <a:path extrusionOk="0" h="2553" w="2663">
                  <a:moveTo>
                    <a:pt x="2093" y="0"/>
                  </a:moveTo>
                  <a:cubicBezTo>
                    <a:pt x="1957" y="0"/>
                    <a:pt x="1825" y="55"/>
                    <a:pt x="1725" y="163"/>
                  </a:cubicBezTo>
                  <a:lnTo>
                    <a:pt x="1" y="2053"/>
                  </a:lnTo>
                  <a:lnTo>
                    <a:pt x="1" y="2553"/>
                  </a:lnTo>
                  <a:lnTo>
                    <a:pt x="1543" y="1857"/>
                  </a:lnTo>
                  <a:cubicBezTo>
                    <a:pt x="1861" y="1720"/>
                    <a:pt x="2118" y="1478"/>
                    <a:pt x="2285" y="1176"/>
                  </a:cubicBezTo>
                  <a:lnTo>
                    <a:pt x="2527" y="738"/>
                  </a:lnTo>
                  <a:cubicBezTo>
                    <a:pt x="2662" y="511"/>
                    <a:pt x="2587" y="224"/>
                    <a:pt x="2360" y="73"/>
                  </a:cubicBezTo>
                  <a:cubicBezTo>
                    <a:pt x="2275" y="24"/>
                    <a:pt x="2183" y="0"/>
                    <a:pt x="2093" y="0"/>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0" name="Google Shape;4020;p48"/>
            <p:cNvSpPr/>
            <p:nvPr/>
          </p:nvSpPr>
          <p:spPr>
            <a:xfrm>
              <a:off x="6342517" y="1866838"/>
              <a:ext cx="304488" cy="203696"/>
            </a:xfrm>
            <a:custGeom>
              <a:rect b="b" l="l" r="r" t="t"/>
              <a:pathLst>
                <a:path extrusionOk="0" h="6465" w="9664">
                  <a:moveTo>
                    <a:pt x="3436" y="0"/>
                  </a:moveTo>
                  <a:cubicBezTo>
                    <a:pt x="2960" y="0"/>
                    <a:pt x="2400" y="163"/>
                    <a:pt x="1815" y="676"/>
                  </a:cubicBezTo>
                  <a:cubicBezTo>
                    <a:pt x="1" y="2249"/>
                    <a:pt x="1861" y="5741"/>
                    <a:pt x="3176" y="6392"/>
                  </a:cubicBezTo>
                  <a:cubicBezTo>
                    <a:pt x="3298" y="6446"/>
                    <a:pt x="3514" y="6464"/>
                    <a:pt x="3752" y="6464"/>
                  </a:cubicBezTo>
                  <a:cubicBezTo>
                    <a:pt x="4105" y="6464"/>
                    <a:pt x="4505" y="6425"/>
                    <a:pt x="4704" y="6406"/>
                  </a:cubicBezTo>
                  <a:cubicBezTo>
                    <a:pt x="4749" y="6399"/>
                    <a:pt x="4791" y="6396"/>
                    <a:pt x="4832" y="6396"/>
                  </a:cubicBezTo>
                  <a:cubicBezTo>
                    <a:pt x="4874" y="6396"/>
                    <a:pt x="4915" y="6399"/>
                    <a:pt x="4960" y="6406"/>
                  </a:cubicBezTo>
                  <a:cubicBezTo>
                    <a:pt x="5159" y="6425"/>
                    <a:pt x="5559" y="6464"/>
                    <a:pt x="5912" y="6464"/>
                  </a:cubicBezTo>
                  <a:cubicBezTo>
                    <a:pt x="6150" y="6464"/>
                    <a:pt x="6367" y="6446"/>
                    <a:pt x="6488" y="6392"/>
                  </a:cubicBezTo>
                  <a:cubicBezTo>
                    <a:pt x="7803" y="5741"/>
                    <a:pt x="9663" y="2249"/>
                    <a:pt x="7864" y="676"/>
                  </a:cubicBezTo>
                  <a:cubicBezTo>
                    <a:pt x="7274" y="163"/>
                    <a:pt x="6712" y="0"/>
                    <a:pt x="6236" y="0"/>
                  </a:cubicBezTo>
                  <a:cubicBezTo>
                    <a:pt x="5407" y="0"/>
                    <a:pt x="4839" y="495"/>
                    <a:pt x="4839" y="495"/>
                  </a:cubicBezTo>
                  <a:cubicBezTo>
                    <a:pt x="4839" y="495"/>
                    <a:pt x="4266" y="0"/>
                    <a:pt x="343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1" name="Google Shape;4021;p48"/>
            <p:cNvSpPr/>
            <p:nvPr/>
          </p:nvSpPr>
          <p:spPr>
            <a:xfrm>
              <a:off x="6494980" y="1826667"/>
              <a:ext cx="73381" cy="58856"/>
            </a:xfrm>
            <a:custGeom>
              <a:rect b="b" l="l" r="r" t="t"/>
              <a:pathLst>
                <a:path extrusionOk="0" h="1868" w="2329">
                  <a:moveTo>
                    <a:pt x="1996" y="0"/>
                  </a:moveTo>
                  <a:cubicBezTo>
                    <a:pt x="1347" y="0"/>
                    <a:pt x="31" y="182"/>
                    <a:pt x="0" y="1770"/>
                  </a:cubicBezTo>
                  <a:cubicBezTo>
                    <a:pt x="0" y="1770"/>
                    <a:pt x="275" y="1867"/>
                    <a:pt x="637" y="1867"/>
                  </a:cubicBezTo>
                  <a:cubicBezTo>
                    <a:pt x="1211" y="1867"/>
                    <a:pt x="2006" y="1623"/>
                    <a:pt x="2284" y="363"/>
                  </a:cubicBezTo>
                  <a:cubicBezTo>
                    <a:pt x="2329" y="182"/>
                    <a:pt x="2178" y="0"/>
                    <a:pt x="1996" y="0"/>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2" name="Google Shape;4022;p48"/>
            <p:cNvSpPr/>
            <p:nvPr/>
          </p:nvSpPr>
          <p:spPr>
            <a:xfrm>
              <a:off x="6501659" y="1826667"/>
              <a:ext cx="66701" cy="58635"/>
            </a:xfrm>
            <a:custGeom>
              <a:rect b="b" l="l" r="r" t="t"/>
              <a:pathLst>
                <a:path extrusionOk="0" h="1861" w="2117">
                  <a:moveTo>
                    <a:pt x="1784" y="0"/>
                  </a:moveTo>
                  <a:cubicBezTo>
                    <a:pt x="1603" y="0"/>
                    <a:pt x="1377" y="16"/>
                    <a:pt x="1135" y="76"/>
                  </a:cubicBezTo>
                  <a:cubicBezTo>
                    <a:pt x="1225" y="137"/>
                    <a:pt x="1270" y="258"/>
                    <a:pt x="1240" y="363"/>
                  </a:cubicBezTo>
                  <a:cubicBezTo>
                    <a:pt x="1028" y="1347"/>
                    <a:pt x="500" y="1709"/>
                    <a:pt x="0" y="1815"/>
                  </a:cubicBezTo>
                  <a:cubicBezTo>
                    <a:pt x="118" y="1839"/>
                    <a:pt x="272" y="1861"/>
                    <a:pt x="443" y="1861"/>
                  </a:cubicBezTo>
                  <a:cubicBezTo>
                    <a:pt x="1022" y="1861"/>
                    <a:pt x="1804" y="1611"/>
                    <a:pt x="2072" y="363"/>
                  </a:cubicBezTo>
                  <a:cubicBezTo>
                    <a:pt x="2117" y="182"/>
                    <a:pt x="1966" y="0"/>
                    <a:pt x="1784" y="0"/>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3" name="Google Shape;4023;p48"/>
            <p:cNvSpPr/>
            <p:nvPr/>
          </p:nvSpPr>
          <p:spPr>
            <a:xfrm>
              <a:off x="6644102" y="1710911"/>
              <a:ext cx="116735" cy="359690"/>
            </a:xfrm>
            <a:custGeom>
              <a:rect b="b" l="l" r="r" t="t"/>
              <a:pathLst>
                <a:path extrusionOk="0" h="11416" w="3705">
                  <a:moveTo>
                    <a:pt x="1860" y="1"/>
                  </a:moveTo>
                  <a:cubicBezTo>
                    <a:pt x="832" y="1"/>
                    <a:pt x="1" y="832"/>
                    <a:pt x="1" y="1845"/>
                  </a:cubicBezTo>
                  <a:lnTo>
                    <a:pt x="1" y="4793"/>
                  </a:lnTo>
                  <a:cubicBezTo>
                    <a:pt x="1" y="6124"/>
                    <a:pt x="197" y="7440"/>
                    <a:pt x="560" y="8710"/>
                  </a:cubicBezTo>
                  <a:cubicBezTo>
                    <a:pt x="590" y="8861"/>
                    <a:pt x="636" y="9012"/>
                    <a:pt x="696" y="9148"/>
                  </a:cubicBezTo>
                  <a:cubicBezTo>
                    <a:pt x="727" y="9269"/>
                    <a:pt x="757" y="9375"/>
                    <a:pt x="802" y="9480"/>
                  </a:cubicBezTo>
                  <a:lnTo>
                    <a:pt x="1346" y="11053"/>
                  </a:lnTo>
                  <a:cubicBezTo>
                    <a:pt x="1429" y="11295"/>
                    <a:pt x="1641" y="11416"/>
                    <a:pt x="1853" y="11416"/>
                  </a:cubicBezTo>
                  <a:cubicBezTo>
                    <a:pt x="2064" y="11416"/>
                    <a:pt x="2276" y="11295"/>
                    <a:pt x="2360" y="11053"/>
                  </a:cubicBezTo>
                  <a:lnTo>
                    <a:pt x="2918" y="9480"/>
                  </a:lnTo>
                  <a:cubicBezTo>
                    <a:pt x="3267" y="8483"/>
                    <a:pt x="3509" y="7440"/>
                    <a:pt x="3614" y="6381"/>
                  </a:cubicBezTo>
                  <a:cubicBezTo>
                    <a:pt x="3644" y="6230"/>
                    <a:pt x="3644" y="6079"/>
                    <a:pt x="3660" y="5928"/>
                  </a:cubicBezTo>
                  <a:cubicBezTo>
                    <a:pt x="3690" y="5549"/>
                    <a:pt x="3705" y="5172"/>
                    <a:pt x="3705" y="4793"/>
                  </a:cubicBezTo>
                  <a:lnTo>
                    <a:pt x="3705" y="1845"/>
                  </a:lnTo>
                  <a:cubicBezTo>
                    <a:pt x="3705" y="1331"/>
                    <a:pt x="3509" y="878"/>
                    <a:pt x="3160" y="545"/>
                  </a:cubicBezTo>
                  <a:cubicBezTo>
                    <a:pt x="2828" y="212"/>
                    <a:pt x="2374" y="1"/>
                    <a:pt x="1860" y="1"/>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4" name="Google Shape;4024;p48"/>
            <p:cNvSpPr/>
            <p:nvPr/>
          </p:nvSpPr>
          <p:spPr>
            <a:xfrm>
              <a:off x="6670789" y="1608482"/>
              <a:ext cx="36706" cy="102462"/>
            </a:xfrm>
            <a:custGeom>
              <a:rect b="b" l="l" r="r" t="t"/>
              <a:pathLst>
                <a:path extrusionOk="0" h="3252" w="1165">
                  <a:moveTo>
                    <a:pt x="499" y="0"/>
                  </a:moveTo>
                  <a:cubicBezTo>
                    <a:pt x="227" y="0"/>
                    <a:pt x="0" y="227"/>
                    <a:pt x="0" y="514"/>
                  </a:cubicBezTo>
                  <a:lnTo>
                    <a:pt x="0" y="1028"/>
                  </a:lnTo>
                  <a:cubicBezTo>
                    <a:pt x="0" y="1421"/>
                    <a:pt x="106" y="1800"/>
                    <a:pt x="317" y="2133"/>
                  </a:cubicBezTo>
                  <a:lnTo>
                    <a:pt x="1013" y="3252"/>
                  </a:lnTo>
                  <a:lnTo>
                    <a:pt x="1164" y="1633"/>
                  </a:lnTo>
                  <a:lnTo>
                    <a:pt x="1013" y="514"/>
                  </a:lnTo>
                  <a:cubicBezTo>
                    <a:pt x="1013" y="227"/>
                    <a:pt x="787" y="0"/>
                    <a:pt x="499" y="0"/>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5" name="Google Shape;4025;p48"/>
            <p:cNvSpPr/>
            <p:nvPr/>
          </p:nvSpPr>
          <p:spPr>
            <a:xfrm>
              <a:off x="6702674" y="1608482"/>
              <a:ext cx="31980" cy="102462"/>
            </a:xfrm>
            <a:custGeom>
              <a:rect b="b" l="l" r="r" t="t"/>
              <a:pathLst>
                <a:path extrusionOk="0" h="3252" w="1015">
                  <a:moveTo>
                    <a:pt x="501" y="0"/>
                  </a:moveTo>
                  <a:cubicBezTo>
                    <a:pt x="228" y="0"/>
                    <a:pt x="1" y="227"/>
                    <a:pt x="1" y="514"/>
                  </a:cubicBezTo>
                  <a:lnTo>
                    <a:pt x="1" y="3252"/>
                  </a:lnTo>
                  <a:lnTo>
                    <a:pt x="697" y="2133"/>
                  </a:lnTo>
                  <a:cubicBezTo>
                    <a:pt x="894" y="1800"/>
                    <a:pt x="1015" y="1421"/>
                    <a:pt x="1015" y="1028"/>
                  </a:cubicBezTo>
                  <a:lnTo>
                    <a:pt x="1015" y="514"/>
                  </a:lnTo>
                  <a:cubicBezTo>
                    <a:pt x="1015" y="227"/>
                    <a:pt x="787" y="0"/>
                    <a:pt x="501" y="0"/>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6" name="Google Shape;4026;p48"/>
            <p:cNvSpPr/>
            <p:nvPr/>
          </p:nvSpPr>
          <p:spPr>
            <a:xfrm>
              <a:off x="6392582" y="1608482"/>
              <a:ext cx="193456" cy="193425"/>
            </a:xfrm>
            <a:custGeom>
              <a:rect b="b" l="l" r="r" t="t"/>
              <a:pathLst>
                <a:path extrusionOk="0" h="6139" w="6140">
                  <a:moveTo>
                    <a:pt x="3069" y="0"/>
                  </a:moveTo>
                  <a:cubicBezTo>
                    <a:pt x="1375" y="0"/>
                    <a:pt x="0" y="1377"/>
                    <a:pt x="0" y="3070"/>
                  </a:cubicBezTo>
                  <a:cubicBezTo>
                    <a:pt x="0" y="4764"/>
                    <a:pt x="1375" y="6139"/>
                    <a:pt x="3069" y="6139"/>
                  </a:cubicBezTo>
                  <a:cubicBezTo>
                    <a:pt x="4762" y="6139"/>
                    <a:pt x="6139" y="4764"/>
                    <a:pt x="6139" y="3070"/>
                  </a:cubicBezTo>
                  <a:cubicBezTo>
                    <a:pt x="6139" y="1377"/>
                    <a:pt x="4762" y="0"/>
                    <a:pt x="3069" y="0"/>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7" name="Google Shape;4027;p48"/>
            <p:cNvSpPr/>
            <p:nvPr/>
          </p:nvSpPr>
          <p:spPr>
            <a:xfrm>
              <a:off x="6463536" y="1608482"/>
              <a:ext cx="122501" cy="193425"/>
            </a:xfrm>
            <a:custGeom>
              <a:rect b="b" l="l" r="r" t="t"/>
              <a:pathLst>
                <a:path extrusionOk="0" h="6139" w="3888">
                  <a:moveTo>
                    <a:pt x="817" y="0"/>
                  </a:moveTo>
                  <a:cubicBezTo>
                    <a:pt x="530" y="0"/>
                    <a:pt x="258" y="30"/>
                    <a:pt x="0" y="106"/>
                  </a:cubicBezTo>
                  <a:cubicBezTo>
                    <a:pt x="1301" y="469"/>
                    <a:pt x="2254" y="1649"/>
                    <a:pt x="2254" y="3070"/>
                  </a:cubicBezTo>
                  <a:cubicBezTo>
                    <a:pt x="2254" y="4476"/>
                    <a:pt x="1301" y="5671"/>
                    <a:pt x="0" y="6018"/>
                  </a:cubicBezTo>
                  <a:cubicBezTo>
                    <a:pt x="258" y="6094"/>
                    <a:pt x="530" y="6139"/>
                    <a:pt x="817" y="6139"/>
                  </a:cubicBezTo>
                  <a:cubicBezTo>
                    <a:pt x="2510" y="6139"/>
                    <a:pt x="3887" y="4764"/>
                    <a:pt x="3887" y="3070"/>
                  </a:cubicBezTo>
                  <a:cubicBezTo>
                    <a:pt x="3887" y="1377"/>
                    <a:pt x="2510" y="0"/>
                    <a:pt x="817" y="0"/>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8" name="Google Shape;4028;p48"/>
            <p:cNvSpPr/>
            <p:nvPr/>
          </p:nvSpPr>
          <p:spPr>
            <a:xfrm>
              <a:off x="6443056" y="1669132"/>
              <a:ext cx="97232" cy="66103"/>
            </a:xfrm>
            <a:custGeom>
              <a:rect b="b" l="l" r="r" t="t"/>
              <a:pathLst>
                <a:path extrusionOk="0" h="2098" w="3086">
                  <a:moveTo>
                    <a:pt x="2850" y="1"/>
                  </a:moveTo>
                  <a:cubicBezTo>
                    <a:pt x="2801" y="1"/>
                    <a:pt x="2750" y="20"/>
                    <a:pt x="2707" y="56"/>
                  </a:cubicBezTo>
                  <a:cubicBezTo>
                    <a:pt x="2692" y="56"/>
                    <a:pt x="2692" y="56"/>
                    <a:pt x="2692" y="71"/>
                  </a:cubicBezTo>
                  <a:lnTo>
                    <a:pt x="1165" y="1599"/>
                  </a:lnTo>
                  <a:cubicBezTo>
                    <a:pt x="1119" y="1636"/>
                    <a:pt x="1063" y="1655"/>
                    <a:pt x="1006" y="1655"/>
                  </a:cubicBezTo>
                  <a:cubicBezTo>
                    <a:pt x="950" y="1655"/>
                    <a:pt x="893" y="1636"/>
                    <a:pt x="848" y="1599"/>
                  </a:cubicBezTo>
                  <a:lnTo>
                    <a:pt x="409" y="1145"/>
                  </a:lnTo>
                  <a:cubicBezTo>
                    <a:pt x="363" y="1100"/>
                    <a:pt x="307" y="1077"/>
                    <a:pt x="250" y="1077"/>
                  </a:cubicBezTo>
                  <a:cubicBezTo>
                    <a:pt x="193" y="1077"/>
                    <a:pt x="137" y="1100"/>
                    <a:pt x="92" y="1145"/>
                  </a:cubicBezTo>
                  <a:cubicBezTo>
                    <a:pt x="1" y="1236"/>
                    <a:pt x="1" y="1371"/>
                    <a:pt x="92" y="1462"/>
                  </a:cubicBezTo>
                  <a:lnTo>
                    <a:pt x="545" y="1901"/>
                  </a:lnTo>
                  <a:cubicBezTo>
                    <a:pt x="666" y="2037"/>
                    <a:pt x="832" y="2097"/>
                    <a:pt x="999" y="2097"/>
                  </a:cubicBezTo>
                  <a:cubicBezTo>
                    <a:pt x="1180" y="2097"/>
                    <a:pt x="1346" y="2037"/>
                    <a:pt x="1467" y="1901"/>
                  </a:cubicBezTo>
                  <a:lnTo>
                    <a:pt x="2844" y="540"/>
                  </a:lnTo>
                  <a:lnTo>
                    <a:pt x="2995" y="373"/>
                  </a:lnTo>
                  <a:cubicBezTo>
                    <a:pt x="3085" y="298"/>
                    <a:pt x="3085" y="147"/>
                    <a:pt x="2995" y="71"/>
                  </a:cubicBezTo>
                  <a:cubicBezTo>
                    <a:pt x="2955" y="24"/>
                    <a:pt x="2903" y="1"/>
                    <a:pt x="2850"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9" name="Google Shape;4029;p48"/>
            <p:cNvSpPr/>
            <p:nvPr/>
          </p:nvSpPr>
          <p:spPr>
            <a:xfrm>
              <a:off x="6644102" y="1773294"/>
              <a:ext cx="30531" cy="13863"/>
            </a:xfrm>
            <a:custGeom>
              <a:rect b="b" l="l" r="r" t="t"/>
              <a:pathLst>
                <a:path extrusionOk="0" h="440" w="969">
                  <a:moveTo>
                    <a:pt x="1" y="1"/>
                  </a:moveTo>
                  <a:lnTo>
                    <a:pt x="1" y="440"/>
                  </a:lnTo>
                  <a:lnTo>
                    <a:pt x="741" y="440"/>
                  </a:lnTo>
                  <a:cubicBezTo>
                    <a:pt x="878" y="440"/>
                    <a:pt x="968" y="349"/>
                    <a:pt x="968" y="228"/>
                  </a:cubicBezTo>
                  <a:cubicBezTo>
                    <a:pt x="968" y="91"/>
                    <a:pt x="878" y="1"/>
                    <a:pt x="741"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0" name="Google Shape;4030;p48"/>
            <p:cNvSpPr/>
            <p:nvPr/>
          </p:nvSpPr>
          <p:spPr>
            <a:xfrm>
              <a:off x="6644102" y="1809055"/>
              <a:ext cx="53846" cy="13832"/>
            </a:xfrm>
            <a:custGeom>
              <a:rect b="b" l="l" r="r" t="t"/>
              <a:pathLst>
                <a:path extrusionOk="0" h="439" w="1709">
                  <a:moveTo>
                    <a:pt x="1" y="0"/>
                  </a:moveTo>
                  <a:lnTo>
                    <a:pt x="1" y="438"/>
                  </a:lnTo>
                  <a:lnTo>
                    <a:pt x="1497" y="438"/>
                  </a:lnTo>
                  <a:cubicBezTo>
                    <a:pt x="1618" y="438"/>
                    <a:pt x="1709" y="348"/>
                    <a:pt x="1709" y="227"/>
                  </a:cubicBezTo>
                  <a:cubicBezTo>
                    <a:pt x="1709" y="91"/>
                    <a:pt x="1618" y="0"/>
                    <a:pt x="1497"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1" name="Google Shape;4031;p48"/>
            <p:cNvSpPr/>
            <p:nvPr/>
          </p:nvSpPr>
          <p:spPr>
            <a:xfrm>
              <a:off x="6718427" y="1897652"/>
              <a:ext cx="12887" cy="14336"/>
            </a:xfrm>
            <a:custGeom>
              <a:rect b="b" l="l" r="r" t="t"/>
              <a:pathLst>
                <a:path extrusionOk="0" h="455" w="409">
                  <a:moveTo>
                    <a:pt x="227" y="1"/>
                  </a:moveTo>
                  <a:cubicBezTo>
                    <a:pt x="106" y="1"/>
                    <a:pt x="1" y="106"/>
                    <a:pt x="1" y="227"/>
                  </a:cubicBezTo>
                  <a:cubicBezTo>
                    <a:pt x="1" y="348"/>
                    <a:pt x="106" y="454"/>
                    <a:pt x="227" y="454"/>
                  </a:cubicBezTo>
                  <a:lnTo>
                    <a:pt x="242" y="454"/>
                  </a:lnTo>
                  <a:lnTo>
                    <a:pt x="408" y="227"/>
                  </a:lnTo>
                  <a:lnTo>
                    <a:pt x="287" y="1"/>
                  </a:ln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2" name="Google Shape;4032;p48"/>
            <p:cNvSpPr/>
            <p:nvPr/>
          </p:nvSpPr>
          <p:spPr>
            <a:xfrm>
              <a:off x="6661715" y="1985304"/>
              <a:ext cx="31980" cy="13832"/>
            </a:xfrm>
            <a:custGeom>
              <a:rect b="b" l="l" r="r" t="t"/>
              <a:pathLst>
                <a:path extrusionOk="0" h="439" w="1015">
                  <a:moveTo>
                    <a:pt x="1" y="1"/>
                  </a:moveTo>
                  <a:cubicBezTo>
                    <a:pt x="31" y="152"/>
                    <a:pt x="77" y="303"/>
                    <a:pt x="137" y="439"/>
                  </a:cubicBezTo>
                  <a:lnTo>
                    <a:pt x="787" y="439"/>
                  </a:lnTo>
                  <a:cubicBezTo>
                    <a:pt x="908" y="439"/>
                    <a:pt x="1014" y="348"/>
                    <a:pt x="1014" y="227"/>
                  </a:cubicBezTo>
                  <a:cubicBezTo>
                    <a:pt x="1014" y="106"/>
                    <a:pt x="908" y="1"/>
                    <a:pt x="787"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3" name="Google Shape;4033;p48"/>
            <p:cNvSpPr/>
            <p:nvPr/>
          </p:nvSpPr>
          <p:spPr>
            <a:xfrm>
              <a:off x="6726052" y="1897652"/>
              <a:ext cx="33366" cy="14336"/>
            </a:xfrm>
            <a:custGeom>
              <a:rect b="b" l="l" r="r" t="t"/>
              <a:pathLst>
                <a:path extrusionOk="0" h="455" w="1059">
                  <a:moveTo>
                    <a:pt x="45" y="1"/>
                  </a:moveTo>
                  <a:lnTo>
                    <a:pt x="0" y="454"/>
                  </a:lnTo>
                  <a:lnTo>
                    <a:pt x="1013" y="454"/>
                  </a:lnTo>
                  <a:cubicBezTo>
                    <a:pt x="1043" y="303"/>
                    <a:pt x="1043" y="152"/>
                    <a:pt x="1059"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34" name="Google Shape;4034;p48"/>
          <p:cNvGrpSpPr/>
          <p:nvPr/>
        </p:nvGrpSpPr>
        <p:grpSpPr>
          <a:xfrm>
            <a:off x="4904392" y="2546437"/>
            <a:ext cx="398313" cy="462150"/>
            <a:chOff x="2361231" y="2241549"/>
            <a:chExt cx="398313" cy="462150"/>
          </a:xfrm>
        </p:grpSpPr>
        <p:sp>
          <p:nvSpPr>
            <p:cNvPr id="4035" name="Google Shape;4035;p48"/>
            <p:cNvSpPr/>
            <p:nvPr/>
          </p:nvSpPr>
          <p:spPr>
            <a:xfrm>
              <a:off x="2462242" y="2241549"/>
              <a:ext cx="73854" cy="127731"/>
            </a:xfrm>
            <a:custGeom>
              <a:rect b="b" l="l" r="r" t="t"/>
              <a:pathLst>
                <a:path extrusionOk="0" h="4054" w="2344">
                  <a:moveTo>
                    <a:pt x="408" y="1"/>
                  </a:moveTo>
                  <a:cubicBezTo>
                    <a:pt x="182" y="1"/>
                    <a:pt x="0" y="182"/>
                    <a:pt x="0" y="408"/>
                  </a:cubicBezTo>
                  <a:lnTo>
                    <a:pt x="0" y="3856"/>
                  </a:lnTo>
                  <a:lnTo>
                    <a:pt x="1180" y="4053"/>
                  </a:lnTo>
                  <a:lnTo>
                    <a:pt x="2343" y="3856"/>
                  </a:lnTo>
                  <a:lnTo>
                    <a:pt x="2343" y="408"/>
                  </a:lnTo>
                  <a:cubicBezTo>
                    <a:pt x="2343" y="182"/>
                    <a:pt x="2162" y="1"/>
                    <a:pt x="1936"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6" name="Google Shape;4036;p48"/>
            <p:cNvSpPr/>
            <p:nvPr/>
          </p:nvSpPr>
          <p:spPr>
            <a:xfrm>
              <a:off x="2498444" y="2241549"/>
              <a:ext cx="37651" cy="123919"/>
            </a:xfrm>
            <a:custGeom>
              <a:rect b="b" l="l" r="r" t="t"/>
              <a:pathLst>
                <a:path extrusionOk="0" h="3933" w="1195">
                  <a:moveTo>
                    <a:pt x="0" y="1"/>
                  </a:moveTo>
                  <a:cubicBezTo>
                    <a:pt x="212" y="1"/>
                    <a:pt x="394" y="182"/>
                    <a:pt x="394" y="408"/>
                  </a:cubicBezTo>
                  <a:lnTo>
                    <a:pt x="394" y="3856"/>
                  </a:lnTo>
                  <a:lnTo>
                    <a:pt x="710" y="3932"/>
                  </a:lnTo>
                  <a:lnTo>
                    <a:pt x="1194" y="3856"/>
                  </a:lnTo>
                  <a:lnTo>
                    <a:pt x="1194" y="408"/>
                  </a:lnTo>
                  <a:cubicBezTo>
                    <a:pt x="1194" y="182"/>
                    <a:pt x="1013" y="1"/>
                    <a:pt x="787"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7" name="Google Shape;4037;p48"/>
            <p:cNvSpPr/>
            <p:nvPr/>
          </p:nvSpPr>
          <p:spPr>
            <a:xfrm>
              <a:off x="2492237" y="2266786"/>
              <a:ext cx="13863" cy="13863"/>
            </a:xfrm>
            <a:custGeom>
              <a:rect b="b" l="l" r="r" t="t"/>
              <a:pathLst>
                <a:path extrusionOk="0" h="440" w="440">
                  <a:moveTo>
                    <a:pt x="228" y="0"/>
                  </a:moveTo>
                  <a:cubicBezTo>
                    <a:pt x="91" y="0"/>
                    <a:pt x="0" y="91"/>
                    <a:pt x="0" y="212"/>
                  </a:cubicBezTo>
                  <a:cubicBezTo>
                    <a:pt x="0" y="333"/>
                    <a:pt x="91" y="440"/>
                    <a:pt x="228" y="440"/>
                  </a:cubicBezTo>
                  <a:cubicBezTo>
                    <a:pt x="349" y="440"/>
                    <a:pt x="439" y="333"/>
                    <a:pt x="439" y="212"/>
                  </a:cubicBezTo>
                  <a:cubicBezTo>
                    <a:pt x="439" y="91"/>
                    <a:pt x="349" y="0"/>
                    <a:pt x="228"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8" name="Google Shape;4038;p48"/>
            <p:cNvSpPr/>
            <p:nvPr/>
          </p:nvSpPr>
          <p:spPr>
            <a:xfrm>
              <a:off x="2361231" y="2363009"/>
              <a:ext cx="275848" cy="340691"/>
            </a:xfrm>
            <a:custGeom>
              <a:rect b="b" l="l" r="r" t="t"/>
              <a:pathLst>
                <a:path extrusionOk="0" h="10813" w="8755">
                  <a:moveTo>
                    <a:pt x="1164" y="1"/>
                  </a:moveTo>
                  <a:cubicBezTo>
                    <a:pt x="529" y="1"/>
                    <a:pt x="1" y="531"/>
                    <a:pt x="1" y="1166"/>
                  </a:cubicBezTo>
                  <a:lnTo>
                    <a:pt x="1" y="5490"/>
                  </a:lnTo>
                  <a:cubicBezTo>
                    <a:pt x="1" y="6095"/>
                    <a:pt x="61" y="6700"/>
                    <a:pt x="197" y="7289"/>
                  </a:cubicBezTo>
                  <a:lnTo>
                    <a:pt x="711" y="9738"/>
                  </a:lnTo>
                  <a:cubicBezTo>
                    <a:pt x="847" y="10374"/>
                    <a:pt x="1392" y="10813"/>
                    <a:pt x="2041" y="10813"/>
                  </a:cubicBezTo>
                  <a:lnTo>
                    <a:pt x="3327" y="10813"/>
                  </a:lnTo>
                  <a:lnTo>
                    <a:pt x="4386" y="10585"/>
                  </a:lnTo>
                  <a:lnTo>
                    <a:pt x="5428" y="10813"/>
                  </a:lnTo>
                  <a:lnTo>
                    <a:pt x="6714" y="10813"/>
                  </a:lnTo>
                  <a:cubicBezTo>
                    <a:pt x="7364" y="10813"/>
                    <a:pt x="7908" y="10374"/>
                    <a:pt x="8045" y="9738"/>
                  </a:cubicBezTo>
                  <a:lnTo>
                    <a:pt x="8559" y="7289"/>
                  </a:lnTo>
                  <a:cubicBezTo>
                    <a:pt x="8694" y="6700"/>
                    <a:pt x="8755" y="6095"/>
                    <a:pt x="8755" y="5490"/>
                  </a:cubicBezTo>
                  <a:lnTo>
                    <a:pt x="8755" y="1166"/>
                  </a:lnTo>
                  <a:cubicBezTo>
                    <a:pt x="8755" y="531"/>
                    <a:pt x="8226" y="1"/>
                    <a:pt x="7591"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9" name="Google Shape;4039;p48"/>
            <p:cNvSpPr/>
            <p:nvPr/>
          </p:nvSpPr>
          <p:spPr>
            <a:xfrm>
              <a:off x="2547973" y="2363009"/>
              <a:ext cx="89103" cy="340691"/>
            </a:xfrm>
            <a:custGeom>
              <a:rect b="b" l="l" r="r" t="t"/>
              <a:pathLst>
                <a:path extrusionOk="0" h="10813" w="2828">
                  <a:moveTo>
                    <a:pt x="862" y="1"/>
                  </a:moveTo>
                  <a:cubicBezTo>
                    <a:pt x="1513" y="1"/>
                    <a:pt x="2027" y="531"/>
                    <a:pt x="2027" y="1166"/>
                  </a:cubicBezTo>
                  <a:lnTo>
                    <a:pt x="2027" y="5490"/>
                  </a:lnTo>
                  <a:cubicBezTo>
                    <a:pt x="2027" y="6095"/>
                    <a:pt x="1967" y="6700"/>
                    <a:pt x="1846" y="7289"/>
                  </a:cubicBezTo>
                  <a:lnTo>
                    <a:pt x="1316" y="9738"/>
                  </a:lnTo>
                  <a:cubicBezTo>
                    <a:pt x="1180" y="10374"/>
                    <a:pt x="636" y="10813"/>
                    <a:pt x="1" y="10813"/>
                  </a:cubicBezTo>
                  <a:lnTo>
                    <a:pt x="787" y="10813"/>
                  </a:lnTo>
                  <a:cubicBezTo>
                    <a:pt x="1437" y="10813"/>
                    <a:pt x="1981" y="10374"/>
                    <a:pt x="2118" y="9738"/>
                  </a:cubicBezTo>
                  <a:lnTo>
                    <a:pt x="2632" y="7289"/>
                  </a:lnTo>
                  <a:cubicBezTo>
                    <a:pt x="2767" y="6700"/>
                    <a:pt x="2828" y="6095"/>
                    <a:pt x="2828" y="5490"/>
                  </a:cubicBezTo>
                  <a:lnTo>
                    <a:pt x="2828" y="1166"/>
                  </a:lnTo>
                  <a:cubicBezTo>
                    <a:pt x="2828" y="531"/>
                    <a:pt x="2299" y="1"/>
                    <a:pt x="1664"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0" name="Google Shape;4040;p48"/>
            <p:cNvSpPr/>
            <p:nvPr/>
          </p:nvSpPr>
          <p:spPr>
            <a:xfrm>
              <a:off x="2466054" y="2669823"/>
              <a:ext cx="66229" cy="33871"/>
            </a:xfrm>
            <a:custGeom>
              <a:rect b="b" l="l" r="r" t="t"/>
              <a:pathLst>
                <a:path extrusionOk="0" h="1075" w="2102">
                  <a:moveTo>
                    <a:pt x="363" y="0"/>
                  </a:moveTo>
                  <a:cubicBezTo>
                    <a:pt x="166" y="0"/>
                    <a:pt x="0" y="167"/>
                    <a:pt x="0" y="363"/>
                  </a:cubicBezTo>
                  <a:lnTo>
                    <a:pt x="0" y="1075"/>
                  </a:lnTo>
                  <a:lnTo>
                    <a:pt x="2101" y="1075"/>
                  </a:lnTo>
                  <a:lnTo>
                    <a:pt x="2101" y="363"/>
                  </a:lnTo>
                  <a:cubicBezTo>
                    <a:pt x="2101" y="167"/>
                    <a:pt x="1950" y="0"/>
                    <a:pt x="1738"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1" name="Google Shape;4041;p48"/>
            <p:cNvSpPr/>
            <p:nvPr/>
          </p:nvSpPr>
          <p:spPr>
            <a:xfrm>
              <a:off x="2496049" y="2669823"/>
              <a:ext cx="36234" cy="33871"/>
            </a:xfrm>
            <a:custGeom>
              <a:rect b="b" l="l" r="r" t="t"/>
              <a:pathLst>
                <a:path extrusionOk="0" h="1075" w="1150">
                  <a:moveTo>
                    <a:pt x="0" y="0"/>
                  </a:moveTo>
                  <a:cubicBezTo>
                    <a:pt x="197" y="0"/>
                    <a:pt x="363" y="167"/>
                    <a:pt x="363" y="363"/>
                  </a:cubicBezTo>
                  <a:lnTo>
                    <a:pt x="363" y="1075"/>
                  </a:lnTo>
                  <a:lnTo>
                    <a:pt x="1149" y="1075"/>
                  </a:lnTo>
                  <a:lnTo>
                    <a:pt x="1149" y="363"/>
                  </a:lnTo>
                  <a:cubicBezTo>
                    <a:pt x="1149" y="167"/>
                    <a:pt x="998" y="0"/>
                    <a:pt x="786"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2" name="Google Shape;4042;p48"/>
            <p:cNvSpPr/>
            <p:nvPr/>
          </p:nvSpPr>
          <p:spPr>
            <a:xfrm>
              <a:off x="2386468" y="2388277"/>
              <a:ext cx="225405" cy="199190"/>
            </a:xfrm>
            <a:custGeom>
              <a:rect b="b" l="l" r="r" t="t"/>
              <a:pathLst>
                <a:path extrusionOk="0" h="6322" w="7154">
                  <a:moveTo>
                    <a:pt x="363" y="1"/>
                  </a:moveTo>
                  <a:cubicBezTo>
                    <a:pt x="167" y="1"/>
                    <a:pt x="0" y="167"/>
                    <a:pt x="0" y="364"/>
                  </a:cubicBezTo>
                  <a:lnTo>
                    <a:pt x="0" y="4688"/>
                  </a:lnTo>
                  <a:cubicBezTo>
                    <a:pt x="0" y="5126"/>
                    <a:pt x="46" y="5565"/>
                    <a:pt x="107" y="6003"/>
                  </a:cubicBezTo>
                  <a:cubicBezTo>
                    <a:pt x="137" y="6185"/>
                    <a:pt x="303" y="6321"/>
                    <a:pt x="484" y="6321"/>
                  </a:cubicBezTo>
                  <a:lnTo>
                    <a:pt x="6669" y="6321"/>
                  </a:lnTo>
                  <a:cubicBezTo>
                    <a:pt x="6851" y="6321"/>
                    <a:pt x="7016" y="6185"/>
                    <a:pt x="7047" y="6003"/>
                  </a:cubicBezTo>
                  <a:cubicBezTo>
                    <a:pt x="7123" y="5565"/>
                    <a:pt x="7153" y="5126"/>
                    <a:pt x="7153" y="4688"/>
                  </a:cubicBezTo>
                  <a:lnTo>
                    <a:pt x="7153" y="364"/>
                  </a:lnTo>
                  <a:cubicBezTo>
                    <a:pt x="7153" y="167"/>
                    <a:pt x="6986" y="1"/>
                    <a:pt x="6790" y="1"/>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3" name="Google Shape;4043;p48"/>
            <p:cNvSpPr/>
            <p:nvPr/>
          </p:nvSpPr>
          <p:spPr>
            <a:xfrm>
              <a:off x="2550840" y="2388277"/>
              <a:ext cx="61030" cy="199190"/>
            </a:xfrm>
            <a:custGeom>
              <a:rect b="b" l="l" r="r" t="t"/>
              <a:pathLst>
                <a:path extrusionOk="0" h="6322" w="1937">
                  <a:moveTo>
                    <a:pt x="122" y="1"/>
                  </a:moveTo>
                  <a:cubicBezTo>
                    <a:pt x="318" y="1"/>
                    <a:pt x="485" y="167"/>
                    <a:pt x="485" y="364"/>
                  </a:cubicBezTo>
                  <a:lnTo>
                    <a:pt x="485" y="4688"/>
                  </a:lnTo>
                  <a:cubicBezTo>
                    <a:pt x="485" y="5126"/>
                    <a:pt x="454" y="5565"/>
                    <a:pt x="378" y="6003"/>
                  </a:cubicBezTo>
                  <a:cubicBezTo>
                    <a:pt x="348" y="6185"/>
                    <a:pt x="182" y="6321"/>
                    <a:pt x="1" y="6321"/>
                  </a:cubicBezTo>
                  <a:lnTo>
                    <a:pt x="1452" y="6321"/>
                  </a:lnTo>
                  <a:cubicBezTo>
                    <a:pt x="1634" y="6321"/>
                    <a:pt x="1799" y="6185"/>
                    <a:pt x="1830" y="6003"/>
                  </a:cubicBezTo>
                  <a:cubicBezTo>
                    <a:pt x="1906" y="5565"/>
                    <a:pt x="1936" y="5126"/>
                    <a:pt x="1936" y="4688"/>
                  </a:cubicBezTo>
                  <a:lnTo>
                    <a:pt x="1936" y="364"/>
                  </a:lnTo>
                  <a:cubicBezTo>
                    <a:pt x="1936" y="167"/>
                    <a:pt x="1769" y="1"/>
                    <a:pt x="1573" y="1"/>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4" name="Google Shape;4044;p48"/>
            <p:cNvSpPr/>
            <p:nvPr/>
          </p:nvSpPr>
          <p:spPr>
            <a:xfrm>
              <a:off x="2415990" y="2431505"/>
              <a:ext cx="72971" cy="101139"/>
            </a:xfrm>
            <a:custGeom>
              <a:rect b="b" l="l" r="r" t="t"/>
              <a:pathLst>
                <a:path extrusionOk="0" h="3210" w="2316">
                  <a:moveTo>
                    <a:pt x="1160" y="1"/>
                  </a:moveTo>
                  <a:cubicBezTo>
                    <a:pt x="1067" y="1"/>
                    <a:pt x="977" y="42"/>
                    <a:pt x="924" y="125"/>
                  </a:cubicBezTo>
                  <a:cubicBezTo>
                    <a:pt x="576" y="655"/>
                    <a:pt x="1" y="1607"/>
                    <a:pt x="1" y="2061"/>
                  </a:cubicBezTo>
                  <a:cubicBezTo>
                    <a:pt x="1" y="2696"/>
                    <a:pt x="515" y="3210"/>
                    <a:pt x="1166" y="3210"/>
                  </a:cubicBezTo>
                  <a:cubicBezTo>
                    <a:pt x="1801" y="3210"/>
                    <a:pt x="2315" y="2696"/>
                    <a:pt x="2315" y="2061"/>
                  </a:cubicBezTo>
                  <a:cubicBezTo>
                    <a:pt x="2315" y="1607"/>
                    <a:pt x="1740" y="655"/>
                    <a:pt x="1408" y="125"/>
                  </a:cubicBezTo>
                  <a:cubicBezTo>
                    <a:pt x="1347" y="42"/>
                    <a:pt x="1253" y="1"/>
                    <a:pt x="1160" y="1"/>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5" name="Google Shape;4045;p48"/>
            <p:cNvSpPr/>
            <p:nvPr/>
          </p:nvSpPr>
          <p:spPr>
            <a:xfrm>
              <a:off x="2440313" y="2431505"/>
              <a:ext cx="48648" cy="101139"/>
            </a:xfrm>
            <a:custGeom>
              <a:rect b="b" l="l" r="r" t="t"/>
              <a:pathLst>
                <a:path extrusionOk="0" h="3210" w="1544">
                  <a:moveTo>
                    <a:pt x="388" y="1"/>
                  </a:moveTo>
                  <a:cubicBezTo>
                    <a:pt x="295" y="1"/>
                    <a:pt x="205" y="42"/>
                    <a:pt x="152" y="125"/>
                  </a:cubicBezTo>
                  <a:cubicBezTo>
                    <a:pt x="106" y="201"/>
                    <a:pt x="45" y="292"/>
                    <a:pt x="1" y="367"/>
                  </a:cubicBezTo>
                  <a:cubicBezTo>
                    <a:pt x="333" y="911"/>
                    <a:pt x="757" y="1667"/>
                    <a:pt x="757" y="2061"/>
                  </a:cubicBezTo>
                  <a:cubicBezTo>
                    <a:pt x="757" y="2560"/>
                    <a:pt x="439" y="2984"/>
                    <a:pt x="1" y="3149"/>
                  </a:cubicBezTo>
                  <a:cubicBezTo>
                    <a:pt x="122" y="3195"/>
                    <a:pt x="257" y="3210"/>
                    <a:pt x="394" y="3210"/>
                  </a:cubicBezTo>
                  <a:cubicBezTo>
                    <a:pt x="1029" y="3210"/>
                    <a:pt x="1543" y="2696"/>
                    <a:pt x="1543" y="2061"/>
                  </a:cubicBezTo>
                  <a:cubicBezTo>
                    <a:pt x="1543" y="1607"/>
                    <a:pt x="968" y="655"/>
                    <a:pt x="636" y="125"/>
                  </a:cubicBezTo>
                  <a:cubicBezTo>
                    <a:pt x="575" y="42"/>
                    <a:pt x="481" y="1"/>
                    <a:pt x="388" y="1"/>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6" name="Google Shape;4046;p48"/>
            <p:cNvSpPr/>
            <p:nvPr/>
          </p:nvSpPr>
          <p:spPr>
            <a:xfrm>
              <a:off x="2415990" y="2612638"/>
              <a:ext cx="66733" cy="32453"/>
            </a:xfrm>
            <a:custGeom>
              <a:rect b="b" l="l" r="r" t="t"/>
              <a:pathLst>
                <a:path extrusionOk="0" h="1030" w="2118">
                  <a:moveTo>
                    <a:pt x="515" y="1"/>
                  </a:moveTo>
                  <a:cubicBezTo>
                    <a:pt x="228" y="1"/>
                    <a:pt x="1" y="228"/>
                    <a:pt x="1" y="515"/>
                  </a:cubicBezTo>
                  <a:cubicBezTo>
                    <a:pt x="1" y="787"/>
                    <a:pt x="228" y="1029"/>
                    <a:pt x="515" y="1029"/>
                  </a:cubicBezTo>
                  <a:lnTo>
                    <a:pt x="1604" y="1029"/>
                  </a:lnTo>
                  <a:cubicBezTo>
                    <a:pt x="1876" y="1029"/>
                    <a:pt x="2118" y="787"/>
                    <a:pt x="2118" y="515"/>
                  </a:cubicBezTo>
                  <a:cubicBezTo>
                    <a:pt x="2118" y="228"/>
                    <a:pt x="1876" y="1"/>
                    <a:pt x="1604"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7" name="Google Shape;4047;p48"/>
            <p:cNvSpPr/>
            <p:nvPr/>
          </p:nvSpPr>
          <p:spPr>
            <a:xfrm>
              <a:off x="2441258" y="2612638"/>
              <a:ext cx="41464" cy="32453"/>
            </a:xfrm>
            <a:custGeom>
              <a:rect b="b" l="l" r="r" t="t"/>
              <a:pathLst>
                <a:path extrusionOk="0" h="1030" w="1316">
                  <a:moveTo>
                    <a:pt x="1" y="1"/>
                  </a:moveTo>
                  <a:cubicBezTo>
                    <a:pt x="288" y="1"/>
                    <a:pt x="515" y="228"/>
                    <a:pt x="515" y="515"/>
                  </a:cubicBezTo>
                  <a:cubicBezTo>
                    <a:pt x="515" y="787"/>
                    <a:pt x="288" y="1029"/>
                    <a:pt x="1" y="1029"/>
                  </a:cubicBezTo>
                  <a:lnTo>
                    <a:pt x="802" y="1029"/>
                  </a:lnTo>
                  <a:cubicBezTo>
                    <a:pt x="1074" y="1029"/>
                    <a:pt x="1316" y="787"/>
                    <a:pt x="1316" y="515"/>
                  </a:cubicBezTo>
                  <a:cubicBezTo>
                    <a:pt x="1316" y="228"/>
                    <a:pt x="1074" y="1"/>
                    <a:pt x="802"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8" name="Google Shape;4048;p48"/>
            <p:cNvSpPr/>
            <p:nvPr/>
          </p:nvSpPr>
          <p:spPr>
            <a:xfrm>
              <a:off x="2515583" y="2612638"/>
              <a:ext cx="66733" cy="32453"/>
            </a:xfrm>
            <a:custGeom>
              <a:rect b="b" l="l" r="r" t="t"/>
              <a:pathLst>
                <a:path extrusionOk="0" h="1030" w="2118">
                  <a:moveTo>
                    <a:pt x="515" y="1"/>
                  </a:moveTo>
                  <a:cubicBezTo>
                    <a:pt x="243" y="1"/>
                    <a:pt x="1" y="228"/>
                    <a:pt x="1" y="515"/>
                  </a:cubicBezTo>
                  <a:cubicBezTo>
                    <a:pt x="1" y="787"/>
                    <a:pt x="243" y="1029"/>
                    <a:pt x="515" y="1029"/>
                  </a:cubicBezTo>
                  <a:lnTo>
                    <a:pt x="1604" y="1029"/>
                  </a:lnTo>
                  <a:cubicBezTo>
                    <a:pt x="1890" y="1029"/>
                    <a:pt x="2118" y="787"/>
                    <a:pt x="2118" y="515"/>
                  </a:cubicBezTo>
                  <a:cubicBezTo>
                    <a:pt x="2118" y="228"/>
                    <a:pt x="1890" y="1"/>
                    <a:pt x="1604"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9" name="Google Shape;4049;p48"/>
            <p:cNvSpPr/>
            <p:nvPr/>
          </p:nvSpPr>
          <p:spPr>
            <a:xfrm>
              <a:off x="2540821" y="2612638"/>
              <a:ext cx="41495" cy="32453"/>
            </a:xfrm>
            <a:custGeom>
              <a:rect b="b" l="l" r="r" t="t"/>
              <a:pathLst>
                <a:path extrusionOk="0" h="1030" w="1317">
                  <a:moveTo>
                    <a:pt x="1" y="1"/>
                  </a:moveTo>
                  <a:cubicBezTo>
                    <a:pt x="288" y="1"/>
                    <a:pt x="515" y="228"/>
                    <a:pt x="515" y="515"/>
                  </a:cubicBezTo>
                  <a:cubicBezTo>
                    <a:pt x="515" y="787"/>
                    <a:pt x="288" y="1029"/>
                    <a:pt x="1" y="1029"/>
                  </a:cubicBezTo>
                  <a:lnTo>
                    <a:pt x="803" y="1029"/>
                  </a:lnTo>
                  <a:cubicBezTo>
                    <a:pt x="1089" y="1029"/>
                    <a:pt x="1317" y="787"/>
                    <a:pt x="1317" y="515"/>
                  </a:cubicBezTo>
                  <a:cubicBezTo>
                    <a:pt x="1317" y="228"/>
                    <a:pt x="1089" y="1"/>
                    <a:pt x="803"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0" name="Google Shape;4050;p48"/>
            <p:cNvSpPr/>
            <p:nvPr/>
          </p:nvSpPr>
          <p:spPr>
            <a:xfrm>
              <a:off x="2686131" y="2365435"/>
              <a:ext cx="73412" cy="141028"/>
            </a:xfrm>
            <a:custGeom>
              <a:rect b="b" l="l" r="r" t="t"/>
              <a:pathLst>
                <a:path extrusionOk="0" h="4476" w="2330">
                  <a:moveTo>
                    <a:pt x="409" y="0"/>
                  </a:moveTo>
                  <a:cubicBezTo>
                    <a:pt x="182" y="0"/>
                    <a:pt x="1" y="181"/>
                    <a:pt x="1" y="408"/>
                  </a:cubicBezTo>
                  <a:lnTo>
                    <a:pt x="1" y="4037"/>
                  </a:lnTo>
                  <a:cubicBezTo>
                    <a:pt x="1" y="4279"/>
                    <a:pt x="197" y="4476"/>
                    <a:pt x="439" y="4476"/>
                  </a:cubicBezTo>
                  <a:lnTo>
                    <a:pt x="1906" y="4476"/>
                  </a:lnTo>
                  <a:cubicBezTo>
                    <a:pt x="2148" y="4476"/>
                    <a:pt x="2330" y="4279"/>
                    <a:pt x="2330" y="4037"/>
                  </a:cubicBezTo>
                  <a:lnTo>
                    <a:pt x="2330" y="408"/>
                  </a:lnTo>
                  <a:cubicBezTo>
                    <a:pt x="2330" y="181"/>
                    <a:pt x="2163" y="0"/>
                    <a:pt x="1936"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1" name="Google Shape;4051;p48"/>
            <p:cNvSpPr/>
            <p:nvPr/>
          </p:nvSpPr>
          <p:spPr>
            <a:xfrm>
              <a:off x="2720915" y="2365435"/>
              <a:ext cx="38628" cy="141028"/>
            </a:xfrm>
            <a:custGeom>
              <a:rect b="b" l="l" r="r" t="t"/>
              <a:pathLst>
                <a:path extrusionOk="0" h="4476" w="1226">
                  <a:moveTo>
                    <a:pt x="30" y="0"/>
                  </a:moveTo>
                  <a:cubicBezTo>
                    <a:pt x="258" y="0"/>
                    <a:pt x="439" y="181"/>
                    <a:pt x="439" y="408"/>
                  </a:cubicBezTo>
                  <a:lnTo>
                    <a:pt x="439" y="4037"/>
                  </a:lnTo>
                  <a:cubicBezTo>
                    <a:pt x="439" y="4279"/>
                    <a:pt x="242" y="4476"/>
                    <a:pt x="0" y="4476"/>
                  </a:cubicBezTo>
                  <a:lnTo>
                    <a:pt x="802" y="4476"/>
                  </a:lnTo>
                  <a:cubicBezTo>
                    <a:pt x="1044" y="4476"/>
                    <a:pt x="1226" y="4279"/>
                    <a:pt x="1226" y="4037"/>
                  </a:cubicBezTo>
                  <a:lnTo>
                    <a:pt x="1226" y="408"/>
                  </a:lnTo>
                  <a:cubicBezTo>
                    <a:pt x="1226" y="181"/>
                    <a:pt x="1059" y="0"/>
                    <a:pt x="832"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2" name="Google Shape;4052;p48"/>
            <p:cNvSpPr/>
            <p:nvPr/>
          </p:nvSpPr>
          <p:spPr>
            <a:xfrm>
              <a:off x="2513189" y="2425896"/>
              <a:ext cx="46253" cy="64370"/>
            </a:xfrm>
            <a:custGeom>
              <a:rect b="b" l="l" r="r" t="t"/>
              <a:pathLst>
                <a:path extrusionOk="0" h="2043" w="1468">
                  <a:moveTo>
                    <a:pt x="742" y="440"/>
                  </a:moveTo>
                  <a:cubicBezTo>
                    <a:pt x="893" y="440"/>
                    <a:pt x="1029" y="575"/>
                    <a:pt x="1029" y="727"/>
                  </a:cubicBezTo>
                  <a:lnTo>
                    <a:pt x="1029" y="1301"/>
                  </a:lnTo>
                  <a:cubicBezTo>
                    <a:pt x="1029" y="1468"/>
                    <a:pt x="893" y="1604"/>
                    <a:pt x="742" y="1604"/>
                  </a:cubicBezTo>
                  <a:cubicBezTo>
                    <a:pt x="575" y="1604"/>
                    <a:pt x="440" y="1468"/>
                    <a:pt x="440" y="1301"/>
                  </a:cubicBezTo>
                  <a:lnTo>
                    <a:pt x="440" y="727"/>
                  </a:lnTo>
                  <a:cubicBezTo>
                    <a:pt x="440" y="575"/>
                    <a:pt x="575" y="440"/>
                    <a:pt x="742" y="440"/>
                  </a:cubicBezTo>
                  <a:close/>
                  <a:moveTo>
                    <a:pt x="742" y="1"/>
                  </a:moveTo>
                  <a:cubicBezTo>
                    <a:pt x="333" y="1"/>
                    <a:pt x="1" y="333"/>
                    <a:pt x="1" y="727"/>
                  </a:cubicBezTo>
                  <a:lnTo>
                    <a:pt x="1" y="1301"/>
                  </a:lnTo>
                  <a:cubicBezTo>
                    <a:pt x="1" y="1710"/>
                    <a:pt x="333" y="2043"/>
                    <a:pt x="742" y="2043"/>
                  </a:cubicBezTo>
                  <a:cubicBezTo>
                    <a:pt x="1135" y="2043"/>
                    <a:pt x="1468" y="1710"/>
                    <a:pt x="1468" y="1301"/>
                  </a:cubicBezTo>
                  <a:lnTo>
                    <a:pt x="1468" y="727"/>
                  </a:lnTo>
                  <a:cubicBezTo>
                    <a:pt x="1468" y="333"/>
                    <a:pt x="1135" y="1"/>
                    <a:pt x="742"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3" name="Google Shape;4053;p48"/>
            <p:cNvSpPr/>
            <p:nvPr/>
          </p:nvSpPr>
          <p:spPr>
            <a:xfrm>
              <a:off x="2567507" y="2425896"/>
              <a:ext cx="21488" cy="13863"/>
            </a:xfrm>
            <a:custGeom>
              <a:rect b="b" l="l" r="r" t="t"/>
              <a:pathLst>
                <a:path extrusionOk="0" h="440" w="682">
                  <a:moveTo>
                    <a:pt x="212" y="1"/>
                  </a:moveTo>
                  <a:cubicBezTo>
                    <a:pt x="91" y="1"/>
                    <a:pt x="0" y="91"/>
                    <a:pt x="0" y="212"/>
                  </a:cubicBezTo>
                  <a:cubicBezTo>
                    <a:pt x="0" y="333"/>
                    <a:pt x="91" y="440"/>
                    <a:pt x="212" y="440"/>
                  </a:cubicBezTo>
                  <a:lnTo>
                    <a:pt x="470" y="440"/>
                  </a:lnTo>
                  <a:cubicBezTo>
                    <a:pt x="591" y="440"/>
                    <a:pt x="681" y="333"/>
                    <a:pt x="681" y="212"/>
                  </a:cubicBezTo>
                  <a:cubicBezTo>
                    <a:pt x="681" y="91"/>
                    <a:pt x="591" y="1"/>
                    <a:pt x="470"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4" name="Google Shape;4054;p48"/>
            <p:cNvSpPr/>
            <p:nvPr/>
          </p:nvSpPr>
          <p:spPr>
            <a:xfrm>
              <a:off x="2513189" y="2503088"/>
              <a:ext cx="75807" cy="13863"/>
            </a:xfrm>
            <a:custGeom>
              <a:rect b="b" l="l" r="r" t="t"/>
              <a:pathLst>
                <a:path extrusionOk="0" h="440" w="2406">
                  <a:moveTo>
                    <a:pt x="212" y="0"/>
                  </a:moveTo>
                  <a:cubicBezTo>
                    <a:pt x="91" y="0"/>
                    <a:pt x="1" y="107"/>
                    <a:pt x="1" y="228"/>
                  </a:cubicBezTo>
                  <a:cubicBezTo>
                    <a:pt x="1" y="349"/>
                    <a:pt x="91" y="439"/>
                    <a:pt x="212" y="439"/>
                  </a:cubicBezTo>
                  <a:lnTo>
                    <a:pt x="2194" y="439"/>
                  </a:lnTo>
                  <a:cubicBezTo>
                    <a:pt x="2315" y="439"/>
                    <a:pt x="2405" y="349"/>
                    <a:pt x="2405" y="228"/>
                  </a:cubicBezTo>
                  <a:cubicBezTo>
                    <a:pt x="2405" y="107"/>
                    <a:pt x="2315" y="0"/>
                    <a:pt x="2194"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5" name="Google Shape;4055;p48"/>
            <p:cNvSpPr/>
            <p:nvPr/>
          </p:nvSpPr>
          <p:spPr>
            <a:xfrm>
              <a:off x="2513189" y="2526435"/>
              <a:ext cx="75807" cy="13832"/>
            </a:xfrm>
            <a:custGeom>
              <a:rect b="b" l="l" r="r" t="t"/>
              <a:pathLst>
                <a:path extrusionOk="0" h="439" w="2406">
                  <a:moveTo>
                    <a:pt x="212" y="1"/>
                  </a:moveTo>
                  <a:cubicBezTo>
                    <a:pt x="91" y="1"/>
                    <a:pt x="1" y="106"/>
                    <a:pt x="1" y="227"/>
                  </a:cubicBezTo>
                  <a:cubicBezTo>
                    <a:pt x="1" y="348"/>
                    <a:pt x="91" y="439"/>
                    <a:pt x="212" y="439"/>
                  </a:cubicBezTo>
                  <a:lnTo>
                    <a:pt x="2194" y="439"/>
                  </a:lnTo>
                  <a:cubicBezTo>
                    <a:pt x="2315" y="439"/>
                    <a:pt x="2405" y="348"/>
                    <a:pt x="2405" y="227"/>
                  </a:cubicBezTo>
                  <a:cubicBezTo>
                    <a:pt x="2405" y="106"/>
                    <a:pt x="2315" y="1"/>
                    <a:pt x="2194"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6" name="Google Shape;4056;p48"/>
            <p:cNvSpPr/>
            <p:nvPr/>
          </p:nvSpPr>
          <p:spPr>
            <a:xfrm>
              <a:off x="2566089" y="2526435"/>
              <a:ext cx="22906" cy="13832"/>
            </a:xfrm>
            <a:custGeom>
              <a:rect b="b" l="l" r="r" t="t"/>
              <a:pathLst>
                <a:path extrusionOk="0" h="439" w="727">
                  <a:moveTo>
                    <a:pt x="1" y="1"/>
                  </a:moveTo>
                  <a:lnTo>
                    <a:pt x="1" y="303"/>
                  </a:lnTo>
                  <a:lnTo>
                    <a:pt x="1" y="439"/>
                  </a:lnTo>
                  <a:lnTo>
                    <a:pt x="515" y="439"/>
                  </a:lnTo>
                  <a:cubicBezTo>
                    <a:pt x="636" y="439"/>
                    <a:pt x="726" y="348"/>
                    <a:pt x="726" y="227"/>
                  </a:cubicBezTo>
                  <a:cubicBezTo>
                    <a:pt x="726" y="106"/>
                    <a:pt x="636" y="1"/>
                    <a:pt x="515"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7" name="Google Shape;4057;p48"/>
            <p:cNvSpPr/>
            <p:nvPr/>
          </p:nvSpPr>
          <p:spPr>
            <a:xfrm>
              <a:off x="2566089" y="2503088"/>
              <a:ext cx="22906" cy="13863"/>
            </a:xfrm>
            <a:custGeom>
              <a:rect b="b" l="l" r="r" t="t"/>
              <a:pathLst>
                <a:path extrusionOk="0" h="440" w="727">
                  <a:moveTo>
                    <a:pt x="1" y="0"/>
                  </a:moveTo>
                  <a:lnTo>
                    <a:pt x="1" y="439"/>
                  </a:lnTo>
                  <a:lnTo>
                    <a:pt x="515" y="439"/>
                  </a:lnTo>
                  <a:cubicBezTo>
                    <a:pt x="636" y="439"/>
                    <a:pt x="726" y="349"/>
                    <a:pt x="726" y="228"/>
                  </a:cubicBezTo>
                  <a:cubicBezTo>
                    <a:pt x="726" y="107"/>
                    <a:pt x="636" y="0"/>
                    <a:pt x="515"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8" name="Google Shape;4058;p48"/>
            <p:cNvSpPr/>
            <p:nvPr/>
          </p:nvSpPr>
          <p:spPr>
            <a:xfrm>
              <a:off x="2716125" y="2389695"/>
              <a:ext cx="13895" cy="13863"/>
            </a:xfrm>
            <a:custGeom>
              <a:rect b="b" l="l" r="r" t="t"/>
              <a:pathLst>
                <a:path extrusionOk="0" h="440" w="441">
                  <a:moveTo>
                    <a:pt x="213" y="1"/>
                  </a:moveTo>
                  <a:cubicBezTo>
                    <a:pt x="92" y="1"/>
                    <a:pt x="1" y="107"/>
                    <a:pt x="1" y="228"/>
                  </a:cubicBezTo>
                  <a:cubicBezTo>
                    <a:pt x="1" y="349"/>
                    <a:pt x="92" y="440"/>
                    <a:pt x="213" y="440"/>
                  </a:cubicBezTo>
                  <a:cubicBezTo>
                    <a:pt x="334" y="440"/>
                    <a:pt x="440" y="349"/>
                    <a:pt x="440" y="228"/>
                  </a:cubicBezTo>
                  <a:cubicBezTo>
                    <a:pt x="440" y="107"/>
                    <a:pt x="334" y="1"/>
                    <a:pt x="213" y="1"/>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59" name="Google Shape;4059;p48"/>
          <p:cNvGrpSpPr/>
          <p:nvPr/>
        </p:nvGrpSpPr>
        <p:grpSpPr>
          <a:xfrm>
            <a:off x="4972526" y="3322487"/>
            <a:ext cx="262045" cy="462144"/>
            <a:chOff x="1625668" y="2241549"/>
            <a:chExt cx="262045" cy="462144"/>
          </a:xfrm>
        </p:grpSpPr>
        <p:sp>
          <p:nvSpPr>
            <p:cNvPr id="4060" name="Google Shape;4060;p48"/>
            <p:cNvSpPr/>
            <p:nvPr/>
          </p:nvSpPr>
          <p:spPr>
            <a:xfrm>
              <a:off x="1814332" y="2363513"/>
              <a:ext cx="73381" cy="140555"/>
            </a:xfrm>
            <a:custGeom>
              <a:rect b="b" l="l" r="r" t="t"/>
              <a:pathLst>
                <a:path extrusionOk="0" h="4461" w="2329">
                  <a:moveTo>
                    <a:pt x="393" y="1"/>
                  </a:moveTo>
                  <a:cubicBezTo>
                    <a:pt x="182" y="1"/>
                    <a:pt x="0" y="182"/>
                    <a:pt x="0" y="408"/>
                  </a:cubicBezTo>
                  <a:lnTo>
                    <a:pt x="0" y="4023"/>
                  </a:lnTo>
                  <a:cubicBezTo>
                    <a:pt x="0" y="4265"/>
                    <a:pt x="196" y="4461"/>
                    <a:pt x="438" y="4461"/>
                  </a:cubicBezTo>
                  <a:lnTo>
                    <a:pt x="1890" y="4461"/>
                  </a:lnTo>
                  <a:cubicBezTo>
                    <a:pt x="2132" y="4461"/>
                    <a:pt x="2329" y="4265"/>
                    <a:pt x="2329" y="4023"/>
                  </a:cubicBezTo>
                  <a:lnTo>
                    <a:pt x="2329" y="408"/>
                  </a:lnTo>
                  <a:cubicBezTo>
                    <a:pt x="2329" y="182"/>
                    <a:pt x="2147" y="1"/>
                    <a:pt x="1920"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1" name="Google Shape;4061;p48"/>
            <p:cNvSpPr/>
            <p:nvPr/>
          </p:nvSpPr>
          <p:spPr>
            <a:xfrm>
              <a:off x="1849085" y="2363513"/>
              <a:ext cx="38628" cy="140555"/>
            </a:xfrm>
            <a:custGeom>
              <a:rect b="b" l="l" r="r" t="t"/>
              <a:pathLst>
                <a:path extrusionOk="0" h="4461" w="1226">
                  <a:moveTo>
                    <a:pt x="31" y="1"/>
                  </a:moveTo>
                  <a:cubicBezTo>
                    <a:pt x="258" y="1"/>
                    <a:pt x="424" y="182"/>
                    <a:pt x="424" y="408"/>
                  </a:cubicBezTo>
                  <a:lnTo>
                    <a:pt x="424" y="4023"/>
                  </a:lnTo>
                  <a:cubicBezTo>
                    <a:pt x="424" y="4265"/>
                    <a:pt x="242" y="4461"/>
                    <a:pt x="0" y="4461"/>
                  </a:cubicBezTo>
                  <a:lnTo>
                    <a:pt x="787" y="4461"/>
                  </a:lnTo>
                  <a:cubicBezTo>
                    <a:pt x="1029" y="4461"/>
                    <a:pt x="1226" y="4265"/>
                    <a:pt x="1226" y="4023"/>
                  </a:cubicBezTo>
                  <a:lnTo>
                    <a:pt x="1226" y="408"/>
                  </a:lnTo>
                  <a:cubicBezTo>
                    <a:pt x="1226" y="182"/>
                    <a:pt x="1044" y="1"/>
                    <a:pt x="817"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2" name="Google Shape;4062;p48"/>
            <p:cNvSpPr/>
            <p:nvPr/>
          </p:nvSpPr>
          <p:spPr>
            <a:xfrm>
              <a:off x="1657554" y="2241549"/>
              <a:ext cx="73412" cy="86740"/>
            </a:xfrm>
            <a:custGeom>
              <a:rect b="b" l="l" r="r" t="t"/>
              <a:pathLst>
                <a:path extrusionOk="0" h="2753" w="2330">
                  <a:moveTo>
                    <a:pt x="394" y="1"/>
                  </a:moveTo>
                  <a:cubicBezTo>
                    <a:pt x="168" y="1"/>
                    <a:pt x="1" y="182"/>
                    <a:pt x="1" y="408"/>
                  </a:cubicBezTo>
                  <a:lnTo>
                    <a:pt x="1" y="2525"/>
                  </a:lnTo>
                  <a:lnTo>
                    <a:pt x="1166" y="2753"/>
                  </a:lnTo>
                  <a:lnTo>
                    <a:pt x="2330" y="2525"/>
                  </a:lnTo>
                  <a:lnTo>
                    <a:pt x="2330" y="408"/>
                  </a:lnTo>
                  <a:cubicBezTo>
                    <a:pt x="2330" y="182"/>
                    <a:pt x="2148" y="1"/>
                    <a:pt x="1922"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3" name="Google Shape;4063;p48"/>
            <p:cNvSpPr/>
            <p:nvPr/>
          </p:nvSpPr>
          <p:spPr>
            <a:xfrm>
              <a:off x="1693314" y="2241549"/>
              <a:ext cx="37651" cy="83873"/>
            </a:xfrm>
            <a:custGeom>
              <a:rect b="b" l="l" r="r" t="t"/>
              <a:pathLst>
                <a:path extrusionOk="0" h="2662" w="1195">
                  <a:moveTo>
                    <a:pt x="1" y="1"/>
                  </a:moveTo>
                  <a:cubicBezTo>
                    <a:pt x="212" y="1"/>
                    <a:pt x="394" y="182"/>
                    <a:pt x="394" y="408"/>
                  </a:cubicBezTo>
                  <a:lnTo>
                    <a:pt x="394" y="2525"/>
                  </a:lnTo>
                  <a:lnTo>
                    <a:pt x="529" y="2662"/>
                  </a:lnTo>
                  <a:lnTo>
                    <a:pt x="1195" y="2525"/>
                  </a:lnTo>
                  <a:lnTo>
                    <a:pt x="1195" y="408"/>
                  </a:lnTo>
                  <a:cubicBezTo>
                    <a:pt x="1195" y="182"/>
                    <a:pt x="1013" y="1"/>
                    <a:pt x="787"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4" name="Google Shape;4064;p48"/>
            <p:cNvSpPr/>
            <p:nvPr/>
          </p:nvSpPr>
          <p:spPr>
            <a:xfrm>
              <a:off x="1625668" y="2321104"/>
              <a:ext cx="136743" cy="361139"/>
            </a:xfrm>
            <a:custGeom>
              <a:rect b="b" l="l" r="r" t="t"/>
              <a:pathLst>
                <a:path extrusionOk="0" h="11462" w="4340">
                  <a:moveTo>
                    <a:pt x="832" y="0"/>
                  </a:moveTo>
                  <a:cubicBezTo>
                    <a:pt x="680" y="0"/>
                    <a:pt x="545" y="107"/>
                    <a:pt x="515" y="258"/>
                  </a:cubicBezTo>
                  <a:lnTo>
                    <a:pt x="15" y="3010"/>
                  </a:lnTo>
                  <a:cubicBezTo>
                    <a:pt x="1" y="3115"/>
                    <a:pt x="1" y="3222"/>
                    <a:pt x="1" y="3312"/>
                  </a:cubicBezTo>
                  <a:lnTo>
                    <a:pt x="15" y="3463"/>
                  </a:lnTo>
                  <a:lnTo>
                    <a:pt x="559" y="11296"/>
                  </a:lnTo>
                  <a:lnTo>
                    <a:pt x="2178" y="11462"/>
                  </a:lnTo>
                  <a:lnTo>
                    <a:pt x="3781" y="11296"/>
                  </a:lnTo>
                  <a:lnTo>
                    <a:pt x="4325" y="3463"/>
                  </a:lnTo>
                  <a:lnTo>
                    <a:pt x="4340" y="3312"/>
                  </a:lnTo>
                  <a:cubicBezTo>
                    <a:pt x="4340" y="3222"/>
                    <a:pt x="4340" y="3115"/>
                    <a:pt x="4325" y="3010"/>
                  </a:cubicBezTo>
                  <a:lnTo>
                    <a:pt x="3825" y="258"/>
                  </a:lnTo>
                  <a:cubicBezTo>
                    <a:pt x="3795" y="107"/>
                    <a:pt x="3674" y="0"/>
                    <a:pt x="3523"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5" name="Google Shape;4065;p48"/>
            <p:cNvSpPr/>
            <p:nvPr/>
          </p:nvSpPr>
          <p:spPr>
            <a:xfrm>
              <a:off x="1711430" y="2321104"/>
              <a:ext cx="51483" cy="357831"/>
            </a:xfrm>
            <a:custGeom>
              <a:rect b="b" l="l" r="r" t="t"/>
              <a:pathLst>
                <a:path extrusionOk="0" h="11357" w="1634">
                  <a:moveTo>
                    <a:pt x="0" y="0"/>
                  </a:moveTo>
                  <a:cubicBezTo>
                    <a:pt x="151" y="0"/>
                    <a:pt x="287" y="107"/>
                    <a:pt x="317" y="258"/>
                  </a:cubicBezTo>
                  <a:lnTo>
                    <a:pt x="817" y="3010"/>
                  </a:lnTo>
                  <a:cubicBezTo>
                    <a:pt x="831" y="3115"/>
                    <a:pt x="831" y="3222"/>
                    <a:pt x="831" y="3312"/>
                  </a:cubicBezTo>
                  <a:lnTo>
                    <a:pt x="272" y="11296"/>
                  </a:lnTo>
                  <a:lnTo>
                    <a:pt x="424" y="11356"/>
                  </a:lnTo>
                  <a:lnTo>
                    <a:pt x="1059" y="11296"/>
                  </a:lnTo>
                  <a:lnTo>
                    <a:pt x="1618" y="3312"/>
                  </a:lnTo>
                  <a:cubicBezTo>
                    <a:pt x="1633" y="3222"/>
                    <a:pt x="1618" y="3115"/>
                    <a:pt x="1603" y="3010"/>
                  </a:cubicBezTo>
                  <a:lnTo>
                    <a:pt x="1103" y="258"/>
                  </a:lnTo>
                  <a:cubicBezTo>
                    <a:pt x="1073" y="107"/>
                    <a:pt x="952" y="0"/>
                    <a:pt x="801"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6" name="Google Shape;4066;p48"/>
            <p:cNvSpPr/>
            <p:nvPr/>
          </p:nvSpPr>
          <p:spPr>
            <a:xfrm>
              <a:off x="1643281" y="2676975"/>
              <a:ext cx="101517" cy="26718"/>
            </a:xfrm>
            <a:custGeom>
              <a:rect b="b" l="l" r="r" t="t"/>
              <a:pathLst>
                <a:path extrusionOk="0" h="848" w="3222">
                  <a:moveTo>
                    <a:pt x="0" y="1"/>
                  </a:moveTo>
                  <a:lnTo>
                    <a:pt x="0" y="529"/>
                  </a:lnTo>
                  <a:cubicBezTo>
                    <a:pt x="0" y="711"/>
                    <a:pt x="152" y="848"/>
                    <a:pt x="319" y="848"/>
                  </a:cubicBezTo>
                  <a:lnTo>
                    <a:pt x="2904" y="848"/>
                  </a:lnTo>
                  <a:cubicBezTo>
                    <a:pt x="3085" y="848"/>
                    <a:pt x="3222" y="711"/>
                    <a:pt x="3222" y="529"/>
                  </a:cubicBezTo>
                  <a:lnTo>
                    <a:pt x="3222" y="1"/>
                  </a:ln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7" name="Google Shape;4067;p48"/>
            <p:cNvSpPr/>
            <p:nvPr/>
          </p:nvSpPr>
          <p:spPr>
            <a:xfrm>
              <a:off x="1709981" y="2676975"/>
              <a:ext cx="34816" cy="26718"/>
            </a:xfrm>
            <a:custGeom>
              <a:rect b="b" l="l" r="r" t="t"/>
              <a:pathLst>
                <a:path extrusionOk="0" h="848" w="1105">
                  <a:moveTo>
                    <a:pt x="318" y="1"/>
                  </a:moveTo>
                  <a:lnTo>
                    <a:pt x="318" y="529"/>
                  </a:lnTo>
                  <a:cubicBezTo>
                    <a:pt x="318" y="711"/>
                    <a:pt x="167" y="848"/>
                    <a:pt x="0" y="848"/>
                  </a:cubicBezTo>
                  <a:lnTo>
                    <a:pt x="787" y="848"/>
                  </a:lnTo>
                  <a:cubicBezTo>
                    <a:pt x="968" y="848"/>
                    <a:pt x="1105" y="711"/>
                    <a:pt x="1105" y="529"/>
                  </a:cubicBezTo>
                  <a:lnTo>
                    <a:pt x="1105" y="1"/>
                  </a:ln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8" name="Google Shape;4068;p48"/>
            <p:cNvSpPr/>
            <p:nvPr/>
          </p:nvSpPr>
          <p:spPr>
            <a:xfrm>
              <a:off x="1668549" y="2453528"/>
              <a:ext cx="50979" cy="128677"/>
            </a:xfrm>
            <a:custGeom>
              <a:rect b="b" l="l" r="r" t="t"/>
              <a:pathLst>
                <a:path extrusionOk="0" h="4084" w="1618">
                  <a:moveTo>
                    <a:pt x="363" y="1"/>
                  </a:moveTo>
                  <a:cubicBezTo>
                    <a:pt x="166" y="1"/>
                    <a:pt x="0" y="168"/>
                    <a:pt x="0" y="364"/>
                  </a:cubicBezTo>
                  <a:lnTo>
                    <a:pt x="0" y="3720"/>
                  </a:lnTo>
                  <a:cubicBezTo>
                    <a:pt x="0" y="3918"/>
                    <a:pt x="166" y="4083"/>
                    <a:pt x="363" y="4083"/>
                  </a:cubicBezTo>
                  <a:lnTo>
                    <a:pt x="1270" y="4083"/>
                  </a:lnTo>
                  <a:cubicBezTo>
                    <a:pt x="1466" y="4083"/>
                    <a:pt x="1618" y="3918"/>
                    <a:pt x="1618" y="3720"/>
                  </a:cubicBezTo>
                  <a:lnTo>
                    <a:pt x="1618" y="364"/>
                  </a:lnTo>
                  <a:cubicBezTo>
                    <a:pt x="1618" y="168"/>
                    <a:pt x="1466" y="1"/>
                    <a:pt x="1270"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9" name="Google Shape;4069;p48"/>
            <p:cNvSpPr/>
            <p:nvPr/>
          </p:nvSpPr>
          <p:spPr>
            <a:xfrm>
              <a:off x="1682822" y="2453528"/>
              <a:ext cx="36706" cy="128677"/>
            </a:xfrm>
            <a:custGeom>
              <a:rect b="b" l="l" r="r" t="t"/>
              <a:pathLst>
                <a:path extrusionOk="0" h="4084" w="1165">
                  <a:moveTo>
                    <a:pt x="1" y="1"/>
                  </a:moveTo>
                  <a:cubicBezTo>
                    <a:pt x="197" y="1"/>
                    <a:pt x="364" y="168"/>
                    <a:pt x="364" y="364"/>
                  </a:cubicBezTo>
                  <a:lnTo>
                    <a:pt x="364" y="3720"/>
                  </a:lnTo>
                  <a:cubicBezTo>
                    <a:pt x="364" y="3918"/>
                    <a:pt x="197" y="4083"/>
                    <a:pt x="1" y="4083"/>
                  </a:cubicBezTo>
                  <a:lnTo>
                    <a:pt x="817" y="4083"/>
                  </a:lnTo>
                  <a:cubicBezTo>
                    <a:pt x="1013" y="4083"/>
                    <a:pt x="1165" y="3918"/>
                    <a:pt x="1165" y="3720"/>
                  </a:cubicBezTo>
                  <a:lnTo>
                    <a:pt x="1165" y="364"/>
                  </a:lnTo>
                  <a:cubicBezTo>
                    <a:pt x="1165" y="168"/>
                    <a:pt x="1013" y="1"/>
                    <a:pt x="817"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0" name="Google Shape;4070;p48"/>
            <p:cNvSpPr/>
            <p:nvPr/>
          </p:nvSpPr>
          <p:spPr>
            <a:xfrm>
              <a:off x="1671858" y="2348736"/>
              <a:ext cx="44363" cy="44363"/>
            </a:xfrm>
            <a:custGeom>
              <a:rect b="b" l="l" r="r" t="t"/>
              <a:pathLst>
                <a:path extrusionOk="0" h="1408" w="1408">
                  <a:moveTo>
                    <a:pt x="712" y="0"/>
                  </a:moveTo>
                  <a:cubicBezTo>
                    <a:pt x="319" y="0"/>
                    <a:pt x="1" y="318"/>
                    <a:pt x="1" y="711"/>
                  </a:cubicBezTo>
                  <a:cubicBezTo>
                    <a:pt x="1" y="1089"/>
                    <a:pt x="319" y="1407"/>
                    <a:pt x="712" y="1407"/>
                  </a:cubicBezTo>
                  <a:cubicBezTo>
                    <a:pt x="1089" y="1407"/>
                    <a:pt x="1407" y="1089"/>
                    <a:pt x="1407" y="711"/>
                  </a:cubicBezTo>
                  <a:cubicBezTo>
                    <a:pt x="1407" y="318"/>
                    <a:pt x="1089" y="0"/>
                    <a:pt x="712"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1" name="Google Shape;4071;p48"/>
            <p:cNvSpPr/>
            <p:nvPr/>
          </p:nvSpPr>
          <p:spPr>
            <a:xfrm>
              <a:off x="1681404" y="2348736"/>
              <a:ext cx="34816" cy="44363"/>
            </a:xfrm>
            <a:custGeom>
              <a:rect b="b" l="l" r="r" t="t"/>
              <a:pathLst>
                <a:path extrusionOk="0" h="1408" w="1105">
                  <a:moveTo>
                    <a:pt x="409" y="0"/>
                  </a:moveTo>
                  <a:cubicBezTo>
                    <a:pt x="258" y="0"/>
                    <a:pt x="121" y="46"/>
                    <a:pt x="0" y="121"/>
                  </a:cubicBezTo>
                  <a:cubicBezTo>
                    <a:pt x="197" y="242"/>
                    <a:pt x="318" y="470"/>
                    <a:pt x="318" y="711"/>
                  </a:cubicBezTo>
                  <a:cubicBezTo>
                    <a:pt x="318" y="953"/>
                    <a:pt x="197" y="1165"/>
                    <a:pt x="0" y="1286"/>
                  </a:cubicBezTo>
                  <a:cubicBezTo>
                    <a:pt x="121" y="1361"/>
                    <a:pt x="258" y="1407"/>
                    <a:pt x="409" y="1407"/>
                  </a:cubicBezTo>
                  <a:cubicBezTo>
                    <a:pt x="786" y="1407"/>
                    <a:pt x="1104" y="1089"/>
                    <a:pt x="1104" y="711"/>
                  </a:cubicBezTo>
                  <a:cubicBezTo>
                    <a:pt x="1104" y="318"/>
                    <a:pt x="786" y="0"/>
                    <a:pt x="409"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2" name="Google Shape;4072;p48"/>
            <p:cNvSpPr/>
            <p:nvPr/>
          </p:nvSpPr>
          <p:spPr>
            <a:xfrm>
              <a:off x="1687107" y="2477347"/>
              <a:ext cx="13863" cy="81037"/>
            </a:xfrm>
            <a:custGeom>
              <a:rect b="b" l="l" r="r" t="t"/>
              <a:pathLst>
                <a:path extrusionOk="0" h="2572" w="440">
                  <a:moveTo>
                    <a:pt x="228" y="1"/>
                  </a:moveTo>
                  <a:cubicBezTo>
                    <a:pt x="107" y="1"/>
                    <a:pt x="0" y="91"/>
                    <a:pt x="0" y="212"/>
                  </a:cubicBezTo>
                  <a:lnTo>
                    <a:pt x="0" y="2360"/>
                  </a:lnTo>
                  <a:cubicBezTo>
                    <a:pt x="0" y="2481"/>
                    <a:pt x="107" y="2571"/>
                    <a:pt x="228" y="2571"/>
                  </a:cubicBezTo>
                  <a:cubicBezTo>
                    <a:pt x="349" y="2571"/>
                    <a:pt x="440" y="2481"/>
                    <a:pt x="440" y="2360"/>
                  </a:cubicBezTo>
                  <a:lnTo>
                    <a:pt x="440" y="212"/>
                  </a:lnTo>
                  <a:cubicBezTo>
                    <a:pt x="440" y="91"/>
                    <a:pt x="349" y="1"/>
                    <a:pt x="228"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3" name="Google Shape;4073;p48"/>
            <p:cNvSpPr/>
            <p:nvPr/>
          </p:nvSpPr>
          <p:spPr>
            <a:xfrm>
              <a:off x="1694259" y="2477347"/>
              <a:ext cx="6711" cy="81037"/>
            </a:xfrm>
            <a:custGeom>
              <a:rect b="b" l="l" r="r" t="t"/>
              <a:pathLst>
                <a:path extrusionOk="0" h="2572" w="213">
                  <a:moveTo>
                    <a:pt x="1" y="1"/>
                  </a:moveTo>
                  <a:lnTo>
                    <a:pt x="1" y="2571"/>
                  </a:lnTo>
                  <a:cubicBezTo>
                    <a:pt x="122" y="2571"/>
                    <a:pt x="213" y="2481"/>
                    <a:pt x="213" y="2360"/>
                  </a:cubicBezTo>
                  <a:lnTo>
                    <a:pt x="213" y="212"/>
                  </a:lnTo>
                  <a:cubicBezTo>
                    <a:pt x="213" y="91"/>
                    <a:pt x="122" y="1"/>
                    <a:pt x="1"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4" name="Google Shape;4074;p48"/>
            <p:cNvSpPr/>
            <p:nvPr/>
          </p:nvSpPr>
          <p:spPr>
            <a:xfrm>
              <a:off x="1843854" y="2386828"/>
              <a:ext cx="13832" cy="13863"/>
            </a:xfrm>
            <a:custGeom>
              <a:rect b="b" l="l" r="r" t="t"/>
              <a:pathLst>
                <a:path extrusionOk="0" h="440" w="439">
                  <a:moveTo>
                    <a:pt x="227" y="1"/>
                  </a:moveTo>
                  <a:cubicBezTo>
                    <a:pt x="106" y="1"/>
                    <a:pt x="1" y="92"/>
                    <a:pt x="1" y="213"/>
                  </a:cubicBezTo>
                  <a:cubicBezTo>
                    <a:pt x="1" y="334"/>
                    <a:pt x="106" y="440"/>
                    <a:pt x="227" y="440"/>
                  </a:cubicBezTo>
                  <a:cubicBezTo>
                    <a:pt x="348" y="440"/>
                    <a:pt x="439" y="334"/>
                    <a:pt x="439" y="213"/>
                  </a:cubicBezTo>
                  <a:cubicBezTo>
                    <a:pt x="439" y="92"/>
                    <a:pt x="348" y="1"/>
                    <a:pt x="227" y="1"/>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5" name="Google Shape;4075;p48"/>
            <p:cNvSpPr/>
            <p:nvPr/>
          </p:nvSpPr>
          <p:spPr>
            <a:xfrm>
              <a:off x="1687107" y="2263478"/>
              <a:ext cx="13863" cy="13832"/>
            </a:xfrm>
            <a:custGeom>
              <a:rect b="b" l="l" r="r" t="t"/>
              <a:pathLst>
                <a:path extrusionOk="0" h="439" w="440">
                  <a:moveTo>
                    <a:pt x="228" y="0"/>
                  </a:moveTo>
                  <a:cubicBezTo>
                    <a:pt x="107" y="0"/>
                    <a:pt x="0" y="91"/>
                    <a:pt x="0" y="212"/>
                  </a:cubicBezTo>
                  <a:cubicBezTo>
                    <a:pt x="0" y="333"/>
                    <a:pt x="107" y="438"/>
                    <a:pt x="228" y="438"/>
                  </a:cubicBezTo>
                  <a:cubicBezTo>
                    <a:pt x="349" y="438"/>
                    <a:pt x="440" y="333"/>
                    <a:pt x="440" y="212"/>
                  </a:cubicBezTo>
                  <a:cubicBezTo>
                    <a:pt x="440" y="91"/>
                    <a:pt x="349" y="0"/>
                    <a:pt x="228"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6" name="Google Shape;4076;p48"/>
            <p:cNvSpPr/>
            <p:nvPr/>
          </p:nvSpPr>
          <p:spPr>
            <a:xfrm>
              <a:off x="1625668" y="2415909"/>
              <a:ext cx="136743" cy="14336"/>
            </a:xfrm>
            <a:custGeom>
              <a:rect b="b" l="l" r="r" t="t"/>
              <a:pathLst>
                <a:path extrusionOk="0" h="455" w="4340">
                  <a:moveTo>
                    <a:pt x="15" y="1"/>
                  </a:moveTo>
                  <a:cubicBezTo>
                    <a:pt x="1" y="106"/>
                    <a:pt x="1" y="213"/>
                    <a:pt x="1" y="303"/>
                  </a:cubicBezTo>
                  <a:lnTo>
                    <a:pt x="15" y="454"/>
                  </a:lnTo>
                  <a:lnTo>
                    <a:pt x="4325" y="454"/>
                  </a:lnTo>
                  <a:lnTo>
                    <a:pt x="4340" y="303"/>
                  </a:lnTo>
                  <a:cubicBezTo>
                    <a:pt x="4340" y="213"/>
                    <a:pt x="4340" y="106"/>
                    <a:pt x="4325"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7" name="Google Shape;4077;p48"/>
            <p:cNvSpPr/>
            <p:nvPr/>
          </p:nvSpPr>
          <p:spPr>
            <a:xfrm>
              <a:off x="1737140" y="2415909"/>
              <a:ext cx="25269" cy="14336"/>
            </a:xfrm>
            <a:custGeom>
              <a:rect b="b" l="l" r="r" t="t"/>
              <a:pathLst>
                <a:path extrusionOk="0" h="455" w="802">
                  <a:moveTo>
                    <a:pt x="1" y="1"/>
                  </a:moveTo>
                  <a:cubicBezTo>
                    <a:pt x="15" y="106"/>
                    <a:pt x="15" y="213"/>
                    <a:pt x="15" y="303"/>
                  </a:cubicBezTo>
                  <a:lnTo>
                    <a:pt x="1" y="454"/>
                  </a:lnTo>
                  <a:lnTo>
                    <a:pt x="787" y="454"/>
                  </a:lnTo>
                  <a:lnTo>
                    <a:pt x="802" y="303"/>
                  </a:lnTo>
                  <a:cubicBezTo>
                    <a:pt x="802" y="213"/>
                    <a:pt x="802" y="106"/>
                    <a:pt x="787"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78" name="Google Shape;4078;p48"/>
          <p:cNvGrpSpPr/>
          <p:nvPr/>
        </p:nvGrpSpPr>
        <p:grpSpPr>
          <a:xfrm>
            <a:off x="4873436" y="4098524"/>
            <a:ext cx="460225" cy="462152"/>
            <a:chOff x="4742309" y="2241549"/>
            <a:chExt cx="460225" cy="462152"/>
          </a:xfrm>
        </p:grpSpPr>
        <p:sp>
          <p:nvSpPr>
            <p:cNvPr id="4079" name="Google Shape;4079;p48"/>
            <p:cNvSpPr/>
            <p:nvPr/>
          </p:nvSpPr>
          <p:spPr>
            <a:xfrm>
              <a:off x="4889037" y="2241549"/>
              <a:ext cx="275407" cy="462152"/>
            </a:xfrm>
            <a:custGeom>
              <a:rect b="b" l="l" r="r" t="t"/>
              <a:pathLst>
                <a:path extrusionOk="0" h="14668" w="8741">
                  <a:moveTo>
                    <a:pt x="363" y="1"/>
                  </a:moveTo>
                  <a:cubicBezTo>
                    <a:pt x="166" y="1"/>
                    <a:pt x="1" y="166"/>
                    <a:pt x="1" y="364"/>
                  </a:cubicBezTo>
                  <a:lnTo>
                    <a:pt x="1" y="14305"/>
                  </a:lnTo>
                  <a:cubicBezTo>
                    <a:pt x="1" y="14516"/>
                    <a:pt x="166" y="14668"/>
                    <a:pt x="363" y="14668"/>
                  </a:cubicBezTo>
                  <a:lnTo>
                    <a:pt x="5368" y="14668"/>
                  </a:lnTo>
                  <a:lnTo>
                    <a:pt x="7652" y="11235"/>
                  </a:lnTo>
                  <a:lnTo>
                    <a:pt x="8740" y="9602"/>
                  </a:lnTo>
                  <a:lnTo>
                    <a:pt x="8740" y="364"/>
                  </a:lnTo>
                  <a:cubicBezTo>
                    <a:pt x="8740" y="166"/>
                    <a:pt x="8573" y="1"/>
                    <a:pt x="8377"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0" name="Google Shape;4080;p48"/>
            <p:cNvSpPr/>
            <p:nvPr/>
          </p:nvSpPr>
          <p:spPr>
            <a:xfrm>
              <a:off x="5118660" y="2241549"/>
              <a:ext cx="45780" cy="353987"/>
            </a:xfrm>
            <a:custGeom>
              <a:rect b="b" l="l" r="r" t="t"/>
              <a:pathLst>
                <a:path extrusionOk="0" h="11235" w="1453">
                  <a:moveTo>
                    <a:pt x="1" y="1"/>
                  </a:moveTo>
                  <a:cubicBezTo>
                    <a:pt x="197" y="1"/>
                    <a:pt x="364" y="166"/>
                    <a:pt x="364" y="364"/>
                  </a:cubicBezTo>
                  <a:lnTo>
                    <a:pt x="364" y="11235"/>
                  </a:lnTo>
                  <a:lnTo>
                    <a:pt x="1452" y="9602"/>
                  </a:lnTo>
                  <a:lnTo>
                    <a:pt x="1452" y="364"/>
                  </a:lnTo>
                  <a:cubicBezTo>
                    <a:pt x="1452" y="166"/>
                    <a:pt x="1285" y="1"/>
                    <a:pt x="1089"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1" name="Google Shape;4081;p48"/>
            <p:cNvSpPr/>
            <p:nvPr/>
          </p:nvSpPr>
          <p:spPr>
            <a:xfrm>
              <a:off x="5046698" y="2513549"/>
              <a:ext cx="155836" cy="190148"/>
            </a:xfrm>
            <a:custGeom>
              <a:rect b="b" l="l" r="r" t="t"/>
              <a:pathLst>
                <a:path extrusionOk="0" h="6035" w="4946">
                  <a:moveTo>
                    <a:pt x="364" y="1"/>
                  </a:moveTo>
                  <a:cubicBezTo>
                    <a:pt x="152" y="1"/>
                    <a:pt x="1" y="152"/>
                    <a:pt x="1" y="364"/>
                  </a:cubicBezTo>
                  <a:lnTo>
                    <a:pt x="1" y="5672"/>
                  </a:lnTo>
                  <a:cubicBezTo>
                    <a:pt x="1" y="5883"/>
                    <a:pt x="152" y="6035"/>
                    <a:pt x="364" y="6035"/>
                  </a:cubicBezTo>
                  <a:lnTo>
                    <a:pt x="4583" y="6035"/>
                  </a:lnTo>
                  <a:cubicBezTo>
                    <a:pt x="4779" y="6035"/>
                    <a:pt x="4946" y="5883"/>
                    <a:pt x="4946" y="5672"/>
                  </a:cubicBezTo>
                  <a:lnTo>
                    <a:pt x="4946" y="364"/>
                  </a:lnTo>
                  <a:cubicBezTo>
                    <a:pt x="4946" y="152"/>
                    <a:pt x="4779" y="1"/>
                    <a:pt x="45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2" name="Google Shape;4082;p48"/>
            <p:cNvSpPr/>
            <p:nvPr/>
          </p:nvSpPr>
          <p:spPr>
            <a:xfrm>
              <a:off x="5156783" y="2513549"/>
              <a:ext cx="45749" cy="190148"/>
            </a:xfrm>
            <a:custGeom>
              <a:rect b="b" l="l" r="r" t="t"/>
              <a:pathLst>
                <a:path extrusionOk="0" h="6035" w="1452">
                  <a:moveTo>
                    <a:pt x="0" y="1"/>
                  </a:moveTo>
                  <a:cubicBezTo>
                    <a:pt x="196" y="1"/>
                    <a:pt x="363" y="152"/>
                    <a:pt x="363" y="364"/>
                  </a:cubicBezTo>
                  <a:lnTo>
                    <a:pt x="363" y="5672"/>
                  </a:lnTo>
                  <a:cubicBezTo>
                    <a:pt x="363" y="5883"/>
                    <a:pt x="196" y="6035"/>
                    <a:pt x="0" y="6035"/>
                  </a:cubicBezTo>
                  <a:lnTo>
                    <a:pt x="1089" y="6035"/>
                  </a:lnTo>
                  <a:cubicBezTo>
                    <a:pt x="1285" y="6035"/>
                    <a:pt x="1452" y="5883"/>
                    <a:pt x="1452" y="5672"/>
                  </a:cubicBezTo>
                  <a:lnTo>
                    <a:pt x="1452" y="364"/>
                  </a:lnTo>
                  <a:cubicBezTo>
                    <a:pt x="1452" y="152"/>
                    <a:pt x="1285" y="1"/>
                    <a:pt x="108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3" name="Google Shape;4083;p48"/>
            <p:cNvSpPr/>
            <p:nvPr/>
          </p:nvSpPr>
          <p:spPr>
            <a:xfrm>
              <a:off x="5104828" y="2602682"/>
              <a:ext cx="39605" cy="51924"/>
            </a:xfrm>
            <a:custGeom>
              <a:rect b="b" l="l" r="r" t="t"/>
              <a:pathLst>
                <a:path extrusionOk="0" h="1648" w="1257">
                  <a:moveTo>
                    <a:pt x="621" y="0"/>
                  </a:moveTo>
                  <a:lnTo>
                    <a:pt x="1" y="182"/>
                  </a:lnTo>
                  <a:lnTo>
                    <a:pt x="1" y="1013"/>
                  </a:lnTo>
                  <a:cubicBezTo>
                    <a:pt x="1" y="1361"/>
                    <a:pt x="273" y="1648"/>
                    <a:pt x="621" y="1648"/>
                  </a:cubicBezTo>
                  <a:cubicBezTo>
                    <a:pt x="968" y="1648"/>
                    <a:pt x="1256" y="1361"/>
                    <a:pt x="1256" y="1013"/>
                  </a:cubicBezTo>
                  <a:lnTo>
                    <a:pt x="1256" y="182"/>
                  </a:lnTo>
                  <a:lnTo>
                    <a:pt x="621" y="0"/>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4" name="Google Shape;4084;p48"/>
            <p:cNvSpPr/>
            <p:nvPr/>
          </p:nvSpPr>
          <p:spPr>
            <a:xfrm>
              <a:off x="5114343" y="2605045"/>
              <a:ext cx="30090" cy="49561"/>
            </a:xfrm>
            <a:custGeom>
              <a:rect b="b" l="l" r="r" t="t"/>
              <a:pathLst>
                <a:path extrusionOk="0" h="1573" w="955">
                  <a:moveTo>
                    <a:pt x="561" y="0"/>
                  </a:moveTo>
                  <a:lnTo>
                    <a:pt x="319" y="107"/>
                  </a:lnTo>
                  <a:lnTo>
                    <a:pt x="319" y="938"/>
                  </a:lnTo>
                  <a:cubicBezTo>
                    <a:pt x="319" y="1165"/>
                    <a:pt x="182" y="1377"/>
                    <a:pt x="1" y="1482"/>
                  </a:cubicBezTo>
                  <a:cubicBezTo>
                    <a:pt x="92" y="1528"/>
                    <a:pt x="198" y="1573"/>
                    <a:pt x="319" y="1573"/>
                  </a:cubicBezTo>
                  <a:cubicBezTo>
                    <a:pt x="666" y="1573"/>
                    <a:pt x="954" y="1286"/>
                    <a:pt x="954" y="938"/>
                  </a:cubicBezTo>
                  <a:lnTo>
                    <a:pt x="954" y="107"/>
                  </a:lnTo>
                  <a:lnTo>
                    <a:pt x="561" y="0"/>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5" name="Google Shape;4085;p48"/>
            <p:cNvSpPr/>
            <p:nvPr/>
          </p:nvSpPr>
          <p:spPr>
            <a:xfrm>
              <a:off x="5104828" y="2562636"/>
              <a:ext cx="39605" cy="45780"/>
            </a:xfrm>
            <a:custGeom>
              <a:rect b="b" l="l" r="r" t="t"/>
              <a:pathLst>
                <a:path extrusionOk="0" h="1453" w="1257">
                  <a:moveTo>
                    <a:pt x="621" y="1"/>
                  </a:moveTo>
                  <a:cubicBezTo>
                    <a:pt x="273" y="1"/>
                    <a:pt x="1" y="273"/>
                    <a:pt x="1" y="620"/>
                  </a:cubicBezTo>
                  <a:lnTo>
                    <a:pt x="1" y="1453"/>
                  </a:lnTo>
                  <a:lnTo>
                    <a:pt x="1256" y="1453"/>
                  </a:lnTo>
                  <a:lnTo>
                    <a:pt x="1256" y="620"/>
                  </a:lnTo>
                  <a:cubicBezTo>
                    <a:pt x="1256" y="455"/>
                    <a:pt x="1180" y="288"/>
                    <a:pt x="1059" y="182"/>
                  </a:cubicBezTo>
                  <a:cubicBezTo>
                    <a:pt x="954" y="61"/>
                    <a:pt x="803" y="1"/>
                    <a:pt x="621"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6" name="Google Shape;4086;p48"/>
            <p:cNvSpPr/>
            <p:nvPr/>
          </p:nvSpPr>
          <p:spPr>
            <a:xfrm>
              <a:off x="5114343" y="2562636"/>
              <a:ext cx="30090" cy="45780"/>
            </a:xfrm>
            <a:custGeom>
              <a:rect b="b" l="l" r="r" t="t"/>
              <a:pathLst>
                <a:path extrusionOk="0" h="1453" w="955">
                  <a:moveTo>
                    <a:pt x="319" y="1"/>
                  </a:moveTo>
                  <a:cubicBezTo>
                    <a:pt x="198" y="1"/>
                    <a:pt x="92" y="31"/>
                    <a:pt x="1" y="76"/>
                  </a:cubicBezTo>
                  <a:cubicBezTo>
                    <a:pt x="47" y="106"/>
                    <a:pt x="92" y="136"/>
                    <a:pt x="138" y="182"/>
                  </a:cubicBezTo>
                  <a:cubicBezTo>
                    <a:pt x="243" y="288"/>
                    <a:pt x="319" y="455"/>
                    <a:pt x="319" y="620"/>
                  </a:cubicBezTo>
                  <a:lnTo>
                    <a:pt x="319" y="1453"/>
                  </a:lnTo>
                  <a:lnTo>
                    <a:pt x="954" y="1453"/>
                  </a:lnTo>
                  <a:lnTo>
                    <a:pt x="954" y="620"/>
                  </a:lnTo>
                  <a:cubicBezTo>
                    <a:pt x="954" y="455"/>
                    <a:pt x="878" y="288"/>
                    <a:pt x="757" y="182"/>
                  </a:cubicBezTo>
                  <a:cubicBezTo>
                    <a:pt x="652" y="61"/>
                    <a:pt x="501" y="1"/>
                    <a:pt x="319"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7" name="Google Shape;4087;p48"/>
            <p:cNvSpPr/>
            <p:nvPr/>
          </p:nvSpPr>
          <p:spPr>
            <a:xfrm>
              <a:off x="4939983" y="2395429"/>
              <a:ext cx="37683" cy="47198"/>
            </a:xfrm>
            <a:custGeom>
              <a:rect b="b" l="l" r="r" t="t"/>
              <a:pathLst>
                <a:path extrusionOk="0" h="1498" w="1196">
                  <a:moveTo>
                    <a:pt x="488" y="0"/>
                  </a:moveTo>
                  <a:cubicBezTo>
                    <a:pt x="486" y="0"/>
                    <a:pt x="485" y="0"/>
                    <a:pt x="485" y="0"/>
                  </a:cubicBezTo>
                  <a:cubicBezTo>
                    <a:pt x="198" y="121"/>
                    <a:pt x="1" y="409"/>
                    <a:pt x="1" y="742"/>
                  </a:cubicBezTo>
                  <a:cubicBezTo>
                    <a:pt x="1" y="893"/>
                    <a:pt x="31" y="1028"/>
                    <a:pt x="92" y="1149"/>
                  </a:cubicBezTo>
                  <a:lnTo>
                    <a:pt x="333" y="1210"/>
                  </a:lnTo>
                  <a:lnTo>
                    <a:pt x="410" y="1452"/>
                  </a:lnTo>
                  <a:cubicBezTo>
                    <a:pt x="440" y="1467"/>
                    <a:pt x="470" y="1482"/>
                    <a:pt x="485" y="1498"/>
                  </a:cubicBezTo>
                  <a:cubicBezTo>
                    <a:pt x="485" y="1498"/>
                    <a:pt x="1196" y="1498"/>
                    <a:pt x="1196" y="742"/>
                  </a:cubicBezTo>
                  <a:cubicBezTo>
                    <a:pt x="1196" y="13"/>
                    <a:pt x="536" y="0"/>
                    <a:pt x="488"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8" name="Google Shape;4088;p48"/>
            <p:cNvSpPr/>
            <p:nvPr/>
          </p:nvSpPr>
          <p:spPr>
            <a:xfrm>
              <a:off x="4955233" y="2393507"/>
              <a:ext cx="35793" cy="51042"/>
            </a:xfrm>
            <a:custGeom>
              <a:rect b="b" l="l" r="r" t="t"/>
              <a:pathLst>
                <a:path extrusionOk="0" h="1620" w="1136">
                  <a:moveTo>
                    <a:pt x="319" y="1"/>
                  </a:moveTo>
                  <a:cubicBezTo>
                    <a:pt x="212" y="1"/>
                    <a:pt x="107" y="16"/>
                    <a:pt x="1" y="61"/>
                  </a:cubicBezTo>
                  <a:cubicBezTo>
                    <a:pt x="303" y="182"/>
                    <a:pt x="500" y="470"/>
                    <a:pt x="500" y="803"/>
                  </a:cubicBezTo>
                  <a:cubicBezTo>
                    <a:pt x="500" y="1150"/>
                    <a:pt x="303" y="1438"/>
                    <a:pt x="1" y="1559"/>
                  </a:cubicBezTo>
                  <a:cubicBezTo>
                    <a:pt x="107" y="1603"/>
                    <a:pt x="212" y="1619"/>
                    <a:pt x="319" y="1619"/>
                  </a:cubicBezTo>
                  <a:cubicBezTo>
                    <a:pt x="772" y="1619"/>
                    <a:pt x="1135" y="1256"/>
                    <a:pt x="1135" y="803"/>
                  </a:cubicBezTo>
                  <a:cubicBezTo>
                    <a:pt x="1135" y="666"/>
                    <a:pt x="1105" y="530"/>
                    <a:pt x="1029" y="409"/>
                  </a:cubicBezTo>
                  <a:lnTo>
                    <a:pt x="726" y="91"/>
                  </a:lnTo>
                  <a:cubicBezTo>
                    <a:pt x="605" y="31"/>
                    <a:pt x="470" y="1"/>
                    <a:pt x="319"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9" name="Google Shape;4089;p48"/>
            <p:cNvSpPr/>
            <p:nvPr/>
          </p:nvSpPr>
          <p:spPr>
            <a:xfrm>
              <a:off x="4942851" y="2406835"/>
              <a:ext cx="34816" cy="34343"/>
            </a:xfrm>
            <a:custGeom>
              <a:rect b="b" l="l" r="r" t="t"/>
              <a:pathLst>
                <a:path extrusionOk="0" h="1090" w="1105">
                  <a:moveTo>
                    <a:pt x="787" y="1"/>
                  </a:moveTo>
                  <a:lnTo>
                    <a:pt x="1" y="787"/>
                  </a:lnTo>
                  <a:cubicBezTo>
                    <a:pt x="77" y="908"/>
                    <a:pt x="198" y="1015"/>
                    <a:pt x="319" y="1090"/>
                  </a:cubicBezTo>
                  <a:lnTo>
                    <a:pt x="878" y="531"/>
                  </a:lnTo>
                  <a:lnTo>
                    <a:pt x="1105" y="17"/>
                  </a:lnTo>
                  <a:lnTo>
                    <a:pt x="787"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0" name="Google Shape;4090;p48"/>
            <p:cNvSpPr/>
            <p:nvPr/>
          </p:nvSpPr>
          <p:spPr>
            <a:xfrm>
              <a:off x="4967615" y="2396374"/>
              <a:ext cx="20039" cy="27191"/>
            </a:xfrm>
            <a:custGeom>
              <a:rect b="b" l="l" r="r" t="t"/>
              <a:pathLst>
                <a:path extrusionOk="0" h="863" w="636">
                  <a:moveTo>
                    <a:pt x="333" y="0"/>
                  </a:moveTo>
                  <a:lnTo>
                    <a:pt x="1" y="333"/>
                  </a:lnTo>
                  <a:cubicBezTo>
                    <a:pt x="77" y="439"/>
                    <a:pt x="107" y="575"/>
                    <a:pt x="107" y="712"/>
                  </a:cubicBezTo>
                  <a:cubicBezTo>
                    <a:pt x="107" y="772"/>
                    <a:pt x="107" y="817"/>
                    <a:pt x="92" y="863"/>
                  </a:cubicBezTo>
                  <a:lnTo>
                    <a:pt x="636" y="318"/>
                  </a:lnTo>
                  <a:cubicBezTo>
                    <a:pt x="561" y="182"/>
                    <a:pt x="454" y="76"/>
                    <a:pt x="333"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1" name="Google Shape;4091;p48"/>
            <p:cNvSpPr/>
            <p:nvPr/>
          </p:nvSpPr>
          <p:spPr>
            <a:xfrm>
              <a:off x="4742309" y="2383015"/>
              <a:ext cx="179152" cy="179183"/>
            </a:xfrm>
            <a:custGeom>
              <a:rect b="b" l="l" r="r" t="t"/>
              <a:pathLst>
                <a:path extrusionOk="0" h="5687" w="5686">
                  <a:moveTo>
                    <a:pt x="2843" y="1"/>
                  </a:moveTo>
                  <a:cubicBezTo>
                    <a:pt x="1271" y="1"/>
                    <a:pt x="0" y="1271"/>
                    <a:pt x="0" y="2844"/>
                  </a:cubicBezTo>
                  <a:cubicBezTo>
                    <a:pt x="0" y="4416"/>
                    <a:pt x="1271" y="5686"/>
                    <a:pt x="2843" y="5686"/>
                  </a:cubicBezTo>
                  <a:cubicBezTo>
                    <a:pt x="4400" y="5686"/>
                    <a:pt x="5686" y="4416"/>
                    <a:pt x="5686" y="2844"/>
                  </a:cubicBezTo>
                  <a:cubicBezTo>
                    <a:pt x="5686" y="1271"/>
                    <a:pt x="4400" y="1"/>
                    <a:pt x="2843"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2" name="Google Shape;4092;p48"/>
            <p:cNvSpPr/>
            <p:nvPr/>
          </p:nvSpPr>
          <p:spPr>
            <a:xfrm>
              <a:off x="4816634" y="2383015"/>
              <a:ext cx="104825" cy="179183"/>
            </a:xfrm>
            <a:custGeom>
              <a:rect b="b" l="l" r="r" t="t"/>
              <a:pathLst>
                <a:path extrusionOk="0" h="5687" w="3327">
                  <a:moveTo>
                    <a:pt x="484" y="1"/>
                  </a:moveTo>
                  <a:cubicBezTo>
                    <a:pt x="317" y="1"/>
                    <a:pt x="151" y="17"/>
                    <a:pt x="0" y="47"/>
                  </a:cubicBezTo>
                  <a:cubicBezTo>
                    <a:pt x="1345" y="273"/>
                    <a:pt x="2359" y="1438"/>
                    <a:pt x="2359" y="2844"/>
                  </a:cubicBezTo>
                  <a:cubicBezTo>
                    <a:pt x="2359" y="4250"/>
                    <a:pt x="1345" y="5414"/>
                    <a:pt x="0" y="5641"/>
                  </a:cubicBezTo>
                  <a:cubicBezTo>
                    <a:pt x="151" y="5672"/>
                    <a:pt x="317" y="5686"/>
                    <a:pt x="484" y="5686"/>
                  </a:cubicBezTo>
                  <a:cubicBezTo>
                    <a:pt x="2041" y="5686"/>
                    <a:pt x="3327" y="4416"/>
                    <a:pt x="3327" y="2844"/>
                  </a:cubicBezTo>
                  <a:cubicBezTo>
                    <a:pt x="3327" y="1271"/>
                    <a:pt x="2041" y="1"/>
                    <a:pt x="484"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3" name="Google Shape;4093;p48"/>
            <p:cNvSpPr/>
            <p:nvPr/>
          </p:nvSpPr>
          <p:spPr>
            <a:xfrm>
              <a:off x="4772303" y="2415436"/>
              <a:ext cx="96760" cy="114845"/>
            </a:xfrm>
            <a:custGeom>
              <a:rect b="b" l="l" r="r" t="t"/>
              <a:pathLst>
                <a:path extrusionOk="0" h="3645" w="3071">
                  <a:moveTo>
                    <a:pt x="1407" y="0"/>
                  </a:moveTo>
                  <a:cubicBezTo>
                    <a:pt x="605" y="212"/>
                    <a:pt x="0" y="938"/>
                    <a:pt x="0" y="1815"/>
                  </a:cubicBezTo>
                  <a:cubicBezTo>
                    <a:pt x="0" y="2692"/>
                    <a:pt x="605" y="3433"/>
                    <a:pt x="1407" y="3645"/>
                  </a:cubicBezTo>
                  <a:cubicBezTo>
                    <a:pt x="1407" y="3645"/>
                    <a:pt x="1413" y="3645"/>
                    <a:pt x="1425" y="3645"/>
                  </a:cubicBezTo>
                  <a:cubicBezTo>
                    <a:pt x="1601" y="3645"/>
                    <a:pt x="3070" y="3592"/>
                    <a:pt x="3070" y="1815"/>
                  </a:cubicBezTo>
                  <a:cubicBezTo>
                    <a:pt x="3070" y="0"/>
                    <a:pt x="1407" y="0"/>
                    <a:pt x="1407"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4" name="Google Shape;4094;p48"/>
            <p:cNvSpPr/>
            <p:nvPr/>
          </p:nvSpPr>
          <p:spPr>
            <a:xfrm>
              <a:off x="4816634" y="2413514"/>
              <a:ext cx="74326" cy="118689"/>
            </a:xfrm>
            <a:custGeom>
              <a:rect b="b" l="l" r="r" t="t"/>
              <a:pathLst>
                <a:path extrusionOk="0" h="3767" w="2359">
                  <a:moveTo>
                    <a:pt x="484" y="1"/>
                  </a:moveTo>
                  <a:cubicBezTo>
                    <a:pt x="317" y="1"/>
                    <a:pt x="151" y="16"/>
                    <a:pt x="0" y="61"/>
                  </a:cubicBezTo>
                  <a:cubicBezTo>
                    <a:pt x="801" y="273"/>
                    <a:pt x="1406" y="999"/>
                    <a:pt x="1406" y="1876"/>
                  </a:cubicBezTo>
                  <a:cubicBezTo>
                    <a:pt x="1406" y="2753"/>
                    <a:pt x="801" y="3494"/>
                    <a:pt x="0" y="3706"/>
                  </a:cubicBezTo>
                  <a:cubicBezTo>
                    <a:pt x="151" y="3736"/>
                    <a:pt x="317" y="3766"/>
                    <a:pt x="484" y="3766"/>
                  </a:cubicBezTo>
                  <a:cubicBezTo>
                    <a:pt x="1512" y="3766"/>
                    <a:pt x="2359" y="2919"/>
                    <a:pt x="2359" y="1876"/>
                  </a:cubicBezTo>
                  <a:cubicBezTo>
                    <a:pt x="2359" y="833"/>
                    <a:pt x="1512" y="1"/>
                    <a:pt x="484"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5" name="Google Shape;4095;p48"/>
            <p:cNvSpPr/>
            <p:nvPr/>
          </p:nvSpPr>
          <p:spPr>
            <a:xfrm>
              <a:off x="4808505" y="2442374"/>
              <a:ext cx="46726" cy="65031"/>
            </a:xfrm>
            <a:custGeom>
              <a:rect b="b" l="l" r="r" t="t"/>
              <a:pathLst>
                <a:path extrusionOk="0" h="2064" w="1483">
                  <a:moveTo>
                    <a:pt x="741" y="0"/>
                  </a:moveTo>
                  <a:cubicBezTo>
                    <a:pt x="689" y="0"/>
                    <a:pt x="636" y="23"/>
                    <a:pt x="605" y="68"/>
                  </a:cubicBezTo>
                  <a:cubicBezTo>
                    <a:pt x="394" y="401"/>
                    <a:pt x="1" y="1020"/>
                    <a:pt x="1" y="1322"/>
                  </a:cubicBezTo>
                  <a:cubicBezTo>
                    <a:pt x="1" y="1731"/>
                    <a:pt x="333" y="2064"/>
                    <a:pt x="742" y="2064"/>
                  </a:cubicBezTo>
                  <a:cubicBezTo>
                    <a:pt x="1150" y="2064"/>
                    <a:pt x="1482" y="1731"/>
                    <a:pt x="1482" y="1322"/>
                  </a:cubicBezTo>
                  <a:cubicBezTo>
                    <a:pt x="1482" y="1020"/>
                    <a:pt x="1089" y="401"/>
                    <a:pt x="878" y="68"/>
                  </a:cubicBezTo>
                  <a:cubicBezTo>
                    <a:pt x="847" y="23"/>
                    <a:pt x="794" y="0"/>
                    <a:pt x="741"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6" name="Google Shape;4096;p48"/>
            <p:cNvSpPr/>
            <p:nvPr/>
          </p:nvSpPr>
          <p:spPr>
            <a:xfrm>
              <a:off x="4819942" y="2442374"/>
              <a:ext cx="35288" cy="65031"/>
            </a:xfrm>
            <a:custGeom>
              <a:rect b="b" l="l" r="r" t="t"/>
              <a:pathLst>
                <a:path extrusionOk="0" h="2064" w="1120">
                  <a:moveTo>
                    <a:pt x="378" y="0"/>
                  </a:moveTo>
                  <a:cubicBezTo>
                    <a:pt x="326" y="0"/>
                    <a:pt x="273" y="23"/>
                    <a:pt x="242" y="68"/>
                  </a:cubicBezTo>
                  <a:cubicBezTo>
                    <a:pt x="167" y="173"/>
                    <a:pt x="91" y="294"/>
                    <a:pt x="0" y="445"/>
                  </a:cubicBezTo>
                  <a:cubicBezTo>
                    <a:pt x="198" y="748"/>
                    <a:pt x="379" y="1111"/>
                    <a:pt x="379" y="1322"/>
                  </a:cubicBezTo>
                  <a:cubicBezTo>
                    <a:pt x="379" y="1595"/>
                    <a:pt x="228" y="1837"/>
                    <a:pt x="0" y="1958"/>
                  </a:cubicBezTo>
                  <a:cubicBezTo>
                    <a:pt x="107" y="2018"/>
                    <a:pt x="242" y="2064"/>
                    <a:pt x="379" y="2064"/>
                  </a:cubicBezTo>
                  <a:cubicBezTo>
                    <a:pt x="787" y="2064"/>
                    <a:pt x="1119" y="1731"/>
                    <a:pt x="1119" y="1322"/>
                  </a:cubicBezTo>
                  <a:cubicBezTo>
                    <a:pt x="1119" y="1020"/>
                    <a:pt x="726" y="401"/>
                    <a:pt x="515" y="68"/>
                  </a:cubicBezTo>
                  <a:cubicBezTo>
                    <a:pt x="484" y="23"/>
                    <a:pt x="431" y="0"/>
                    <a:pt x="378"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7" name="Google Shape;4097;p48"/>
            <p:cNvSpPr/>
            <p:nvPr/>
          </p:nvSpPr>
          <p:spPr>
            <a:xfrm>
              <a:off x="5062451" y="2395429"/>
              <a:ext cx="37651" cy="47198"/>
            </a:xfrm>
            <a:custGeom>
              <a:rect b="b" l="l" r="r" t="t"/>
              <a:pathLst>
                <a:path extrusionOk="0" h="1498" w="1195">
                  <a:moveTo>
                    <a:pt x="502" y="0"/>
                  </a:moveTo>
                  <a:cubicBezTo>
                    <a:pt x="500" y="0"/>
                    <a:pt x="499" y="0"/>
                    <a:pt x="499" y="0"/>
                  </a:cubicBezTo>
                  <a:cubicBezTo>
                    <a:pt x="196" y="121"/>
                    <a:pt x="0" y="409"/>
                    <a:pt x="0" y="742"/>
                  </a:cubicBezTo>
                  <a:cubicBezTo>
                    <a:pt x="0" y="893"/>
                    <a:pt x="31" y="1028"/>
                    <a:pt x="106" y="1149"/>
                  </a:cubicBezTo>
                  <a:lnTo>
                    <a:pt x="333" y="1210"/>
                  </a:lnTo>
                  <a:lnTo>
                    <a:pt x="408" y="1452"/>
                  </a:lnTo>
                  <a:lnTo>
                    <a:pt x="499" y="1498"/>
                  </a:lnTo>
                  <a:cubicBezTo>
                    <a:pt x="499" y="1498"/>
                    <a:pt x="1194" y="1498"/>
                    <a:pt x="1194" y="742"/>
                  </a:cubicBezTo>
                  <a:cubicBezTo>
                    <a:pt x="1194" y="13"/>
                    <a:pt x="549" y="0"/>
                    <a:pt x="502"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8" name="Google Shape;4098;p48"/>
            <p:cNvSpPr/>
            <p:nvPr/>
          </p:nvSpPr>
          <p:spPr>
            <a:xfrm>
              <a:off x="5078142" y="2393507"/>
              <a:ext cx="35288" cy="51042"/>
            </a:xfrm>
            <a:custGeom>
              <a:rect b="b" l="l" r="r" t="t"/>
              <a:pathLst>
                <a:path extrusionOk="0" h="1620" w="1120">
                  <a:moveTo>
                    <a:pt x="319" y="1"/>
                  </a:moveTo>
                  <a:cubicBezTo>
                    <a:pt x="198" y="1"/>
                    <a:pt x="92" y="16"/>
                    <a:pt x="1" y="61"/>
                  </a:cubicBezTo>
                  <a:cubicBezTo>
                    <a:pt x="289" y="182"/>
                    <a:pt x="485" y="470"/>
                    <a:pt x="485" y="803"/>
                  </a:cubicBezTo>
                  <a:cubicBezTo>
                    <a:pt x="485" y="1150"/>
                    <a:pt x="289" y="1438"/>
                    <a:pt x="1" y="1559"/>
                  </a:cubicBezTo>
                  <a:cubicBezTo>
                    <a:pt x="92" y="1603"/>
                    <a:pt x="198" y="1619"/>
                    <a:pt x="319" y="1619"/>
                  </a:cubicBezTo>
                  <a:cubicBezTo>
                    <a:pt x="757" y="1619"/>
                    <a:pt x="1120" y="1256"/>
                    <a:pt x="1120" y="803"/>
                  </a:cubicBezTo>
                  <a:cubicBezTo>
                    <a:pt x="1120" y="666"/>
                    <a:pt x="1089" y="530"/>
                    <a:pt x="1014" y="409"/>
                  </a:cubicBezTo>
                  <a:lnTo>
                    <a:pt x="712" y="91"/>
                  </a:lnTo>
                  <a:cubicBezTo>
                    <a:pt x="591" y="31"/>
                    <a:pt x="454" y="1"/>
                    <a:pt x="319"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9" name="Google Shape;4099;p48"/>
            <p:cNvSpPr/>
            <p:nvPr/>
          </p:nvSpPr>
          <p:spPr>
            <a:xfrm>
              <a:off x="5065759" y="2406835"/>
              <a:ext cx="34847" cy="34343"/>
            </a:xfrm>
            <a:custGeom>
              <a:rect b="b" l="l" r="r" t="t"/>
              <a:pathLst>
                <a:path extrusionOk="0" h="1090" w="1106">
                  <a:moveTo>
                    <a:pt x="787" y="1"/>
                  </a:moveTo>
                  <a:lnTo>
                    <a:pt x="1" y="787"/>
                  </a:lnTo>
                  <a:cubicBezTo>
                    <a:pt x="61" y="908"/>
                    <a:pt x="182" y="1015"/>
                    <a:pt x="303" y="1090"/>
                  </a:cubicBezTo>
                  <a:lnTo>
                    <a:pt x="863" y="531"/>
                  </a:lnTo>
                  <a:lnTo>
                    <a:pt x="1105" y="17"/>
                  </a:lnTo>
                  <a:lnTo>
                    <a:pt x="787"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0" name="Google Shape;4100;p48"/>
            <p:cNvSpPr/>
            <p:nvPr/>
          </p:nvSpPr>
          <p:spPr>
            <a:xfrm>
              <a:off x="5090524" y="2396374"/>
              <a:ext cx="19598" cy="27191"/>
            </a:xfrm>
            <a:custGeom>
              <a:rect b="b" l="l" r="r" t="t"/>
              <a:pathLst>
                <a:path extrusionOk="0" h="863" w="622">
                  <a:moveTo>
                    <a:pt x="319" y="0"/>
                  </a:moveTo>
                  <a:lnTo>
                    <a:pt x="1" y="333"/>
                  </a:lnTo>
                  <a:cubicBezTo>
                    <a:pt x="61" y="439"/>
                    <a:pt x="92" y="575"/>
                    <a:pt x="92" y="712"/>
                  </a:cubicBezTo>
                  <a:cubicBezTo>
                    <a:pt x="92" y="772"/>
                    <a:pt x="92" y="817"/>
                    <a:pt x="77" y="863"/>
                  </a:cubicBezTo>
                  <a:lnTo>
                    <a:pt x="621" y="318"/>
                  </a:lnTo>
                  <a:cubicBezTo>
                    <a:pt x="561" y="182"/>
                    <a:pt x="440" y="76"/>
                    <a:pt x="319"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1" name="Google Shape;4101;p48"/>
            <p:cNvSpPr/>
            <p:nvPr/>
          </p:nvSpPr>
          <p:spPr>
            <a:xfrm>
              <a:off x="4939983" y="2610275"/>
              <a:ext cx="37683" cy="47198"/>
            </a:xfrm>
            <a:custGeom>
              <a:rect b="b" l="l" r="r" t="t"/>
              <a:pathLst>
                <a:path extrusionOk="0" h="1498" w="1196">
                  <a:moveTo>
                    <a:pt x="488" y="1"/>
                  </a:moveTo>
                  <a:cubicBezTo>
                    <a:pt x="486" y="1"/>
                    <a:pt x="485" y="1"/>
                    <a:pt x="485" y="1"/>
                  </a:cubicBezTo>
                  <a:cubicBezTo>
                    <a:pt x="198" y="136"/>
                    <a:pt x="1" y="424"/>
                    <a:pt x="1" y="757"/>
                  </a:cubicBezTo>
                  <a:cubicBezTo>
                    <a:pt x="1" y="892"/>
                    <a:pt x="31" y="1029"/>
                    <a:pt x="92" y="1150"/>
                  </a:cubicBezTo>
                  <a:lnTo>
                    <a:pt x="333" y="1225"/>
                  </a:lnTo>
                  <a:lnTo>
                    <a:pt x="410" y="1467"/>
                  </a:lnTo>
                  <a:cubicBezTo>
                    <a:pt x="440" y="1483"/>
                    <a:pt x="470" y="1497"/>
                    <a:pt x="485" y="1497"/>
                  </a:cubicBezTo>
                  <a:cubicBezTo>
                    <a:pt x="485" y="1497"/>
                    <a:pt x="1196" y="1497"/>
                    <a:pt x="1196" y="757"/>
                  </a:cubicBezTo>
                  <a:cubicBezTo>
                    <a:pt x="1196" y="15"/>
                    <a:pt x="539" y="1"/>
                    <a:pt x="488"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2" name="Google Shape;4102;p48"/>
            <p:cNvSpPr/>
            <p:nvPr/>
          </p:nvSpPr>
          <p:spPr>
            <a:xfrm>
              <a:off x="4955233" y="2608384"/>
              <a:ext cx="35793" cy="51483"/>
            </a:xfrm>
            <a:custGeom>
              <a:rect b="b" l="l" r="r" t="t"/>
              <a:pathLst>
                <a:path extrusionOk="0" h="1634" w="1136">
                  <a:moveTo>
                    <a:pt x="319" y="1"/>
                  </a:moveTo>
                  <a:cubicBezTo>
                    <a:pt x="212" y="1"/>
                    <a:pt x="107" y="31"/>
                    <a:pt x="1" y="61"/>
                  </a:cubicBezTo>
                  <a:cubicBezTo>
                    <a:pt x="303" y="196"/>
                    <a:pt x="500" y="484"/>
                    <a:pt x="500" y="817"/>
                  </a:cubicBezTo>
                  <a:cubicBezTo>
                    <a:pt x="500" y="1150"/>
                    <a:pt x="303" y="1436"/>
                    <a:pt x="1" y="1557"/>
                  </a:cubicBezTo>
                  <a:cubicBezTo>
                    <a:pt x="107" y="1603"/>
                    <a:pt x="212" y="1634"/>
                    <a:pt x="319" y="1634"/>
                  </a:cubicBezTo>
                  <a:cubicBezTo>
                    <a:pt x="772" y="1634"/>
                    <a:pt x="1135" y="1271"/>
                    <a:pt x="1135" y="817"/>
                  </a:cubicBezTo>
                  <a:cubicBezTo>
                    <a:pt x="1135" y="666"/>
                    <a:pt x="1105" y="529"/>
                    <a:pt x="1029" y="424"/>
                  </a:cubicBezTo>
                  <a:lnTo>
                    <a:pt x="726" y="106"/>
                  </a:lnTo>
                  <a:cubicBezTo>
                    <a:pt x="605" y="45"/>
                    <a:pt x="470" y="1"/>
                    <a:pt x="319"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3" name="Google Shape;4103;p48"/>
            <p:cNvSpPr/>
            <p:nvPr/>
          </p:nvSpPr>
          <p:spPr>
            <a:xfrm>
              <a:off x="4942851" y="2621712"/>
              <a:ext cx="34816" cy="34816"/>
            </a:xfrm>
            <a:custGeom>
              <a:rect b="b" l="l" r="r" t="t"/>
              <a:pathLst>
                <a:path extrusionOk="0" h="1105" w="1105">
                  <a:moveTo>
                    <a:pt x="787" y="1"/>
                  </a:moveTo>
                  <a:lnTo>
                    <a:pt x="1" y="787"/>
                  </a:lnTo>
                  <a:cubicBezTo>
                    <a:pt x="77" y="923"/>
                    <a:pt x="198" y="1029"/>
                    <a:pt x="319" y="1104"/>
                  </a:cubicBezTo>
                  <a:lnTo>
                    <a:pt x="878" y="545"/>
                  </a:lnTo>
                  <a:lnTo>
                    <a:pt x="1105" y="31"/>
                  </a:lnTo>
                  <a:lnTo>
                    <a:pt x="787"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4" name="Google Shape;4104;p48"/>
            <p:cNvSpPr/>
            <p:nvPr/>
          </p:nvSpPr>
          <p:spPr>
            <a:xfrm>
              <a:off x="4967615" y="2611693"/>
              <a:ext cx="20039" cy="27222"/>
            </a:xfrm>
            <a:custGeom>
              <a:rect b="b" l="l" r="r" t="t"/>
              <a:pathLst>
                <a:path extrusionOk="0" h="864" w="636">
                  <a:moveTo>
                    <a:pt x="333" y="1"/>
                  </a:moveTo>
                  <a:lnTo>
                    <a:pt x="1" y="319"/>
                  </a:lnTo>
                  <a:cubicBezTo>
                    <a:pt x="77" y="440"/>
                    <a:pt x="107" y="561"/>
                    <a:pt x="107" y="712"/>
                  </a:cubicBezTo>
                  <a:cubicBezTo>
                    <a:pt x="107" y="757"/>
                    <a:pt x="107" y="817"/>
                    <a:pt x="92" y="863"/>
                  </a:cubicBezTo>
                  <a:lnTo>
                    <a:pt x="636" y="319"/>
                  </a:lnTo>
                  <a:cubicBezTo>
                    <a:pt x="561" y="182"/>
                    <a:pt x="454" y="77"/>
                    <a:pt x="333" y="1"/>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5" name="Google Shape;4105;p48"/>
            <p:cNvSpPr/>
            <p:nvPr/>
          </p:nvSpPr>
          <p:spPr>
            <a:xfrm>
              <a:off x="4939983" y="2503088"/>
              <a:ext cx="37683" cy="47198"/>
            </a:xfrm>
            <a:custGeom>
              <a:rect b="b" l="l" r="r" t="t"/>
              <a:pathLst>
                <a:path extrusionOk="0" h="1498" w="1196">
                  <a:moveTo>
                    <a:pt x="495" y="0"/>
                  </a:moveTo>
                  <a:cubicBezTo>
                    <a:pt x="488" y="0"/>
                    <a:pt x="485" y="0"/>
                    <a:pt x="485" y="0"/>
                  </a:cubicBezTo>
                  <a:cubicBezTo>
                    <a:pt x="198" y="121"/>
                    <a:pt x="1" y="409"/>
                    <a:pt x="1" y="742"/>
                  </a:cubicBezTo>
                  <a:cubicBezTo>
                    <a:pt x="1" y="893"/>
                    <a:pt x="31" y="1028"/>
                    <a:pt x="92" y="1135"/>
                  </a:cubicBezTo>
                  <a:lnTo>
                    <a:pt x="333" y="1210"/>
                  </a:lnTo>
                  <a:lnTo>
                    <a:pt x="410" y="1452"/>
                  </a:lnTo>
                  <a:cubicBezTo>
                    <a:pt x="440" y="1468"/>
                    <a:pt x="470" y="1482"/>
                    <a:pt x="485" y="1498"/>
                  </a:cubicBezTo>
                  <a:cubicBezTo>
                    <a:pt x="485" y="1498"/>
                    <a:pt x="1196" y="1498"/>
                    <a:pt x="1196" y="742"/>
                  </a:cubicBezTo>
                  <a:cubicBezTo>
                    <a:pt x="1196" y="26"/>
                    <a:pt x="584" y="0"/>
                    <a:pt x="495"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6" name="Google Shape;4106;p48"/>
            <p:cNvSpPr/>
            <p:nvPr/>
          </p:nvSpPr>
          <p:spPr>
            <a:xfrm>
              <a:off x="4955233" y="2500725"/>
              <a:ext cx="35793" cy="51483"/>
            </a:xfrm>
            <a:custGeom>
              <a:rect b="b" l="l" r="r" t="t"/>
              <a:pathLst>
                <a:path extrusionOk="0" h="1634" w="1136">
                  <a:moveTo>
                    <a:pt x="319" y="0"/>
                  </a:moveTo>
                  <a:cubicBezTo>
                    <a:pt x="212" y="0"/>
                    <a:pt x="107" y="31"/>
                    <a:pt x="1" y="75"/>
                  </a:cubicBezTo>
                  <a:cubicBezTo>
                    <a:pt x="303" y="196"/>
                    <a:pt x="500" y="484"/>
                    <a:pt x="500" y="817"/>
                  </a:cubicBezTo>
                  <a:cubicBezTo>
                    <a:pt x="500" y="1149"/>
                    <a:pt x="303" y="1436"/>
                    <a:pt x="1" y="1573"/>
                  </a:cubicBezTo>
                  <a:cubicBezTo>
                    <a:pt x="107" y="1603"/>
                    <a:pt x="212" y="1633"/>
                    <a:pt x="319" y="1633"/>
                  </a:cubicBezTo>
                  <a:cubicBezTo>
                    <a:pt x="772" y="1633"/>
                    <a:pt x="1135" y="1270"/>
                    <a:pt x="1135" y="817"/>
                  </a:cubicBezTo>
                  <a:cubicBezTo>
                    <a:pt x="1135" y="680"/>
                    <a:pt x="1105" y="545"/>
                    <a:pt x="1029" y="424"/>
                  </a:cubicBezTo>
                  <a:lnTo>
                    <a:pt x="726" y="106"/>
                  </a:lnTo>
                  <a:cubicBezTo>
                    <a:pt x="605" y="45"/>
                    <a:pt x="470" y="0"/>
                    <a:pt x="319"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7" name="Google Shape;4107;p48"/>
            <p:cNvSpPr/>
            <p:nvPr/>
          </p:nvSpPr>
          <p:spPr>
            <a:xfrm>
              <a:off x="4942851" y="2514053"/>
              <a:ext cx="34816" cy="34784"/>
            </a:xfrm>
            <a:custGeom>
              <a:rect b="b" l="l" r="r" t="t"/>
              <a:pathLst>
                <a:path extrusionOk="0" h="1104" w="1105">
                  <a:moveTo>
                    <a:pt x="787" y="1"/>
                  </a:moveTo>
                  <a:lnTo>
                    <a:pt x="1" y="787"/>
                  </a:lnTo>
                  <a:cubicBezTo>
                    <a:pt x="77" y="922"/>
                    <a:pt x="198" y="1029"/>
                    <a:pt x="319" y="1104"/>
                  </a:cubicBezTo>
                  <a:lnTo>
                    <a:pt x="878" y="545"/>
                  </a:lnTo>
                  <a:lnTo>
                    <a:pt x="1105" y="31"/>
                  </a:lnTo>
                  <a:lnTo>
                    <a:pt x="787"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8" name="Google Shape;4108;p48"/>
            <p:cNvSpPr/>
            <p:nvPr/>
          </p:nvSpPr>
          <p:spPr>
            <a:xfrm>
              <a:off x="4967615" y="2504034"/>
              <a:ext cx="20039" cy="27191"/>
            </a:xfrm>
            <a:custGeom>
              <a:rect b="b" l="l" r="r" t="t"/>
              <a:pathLst>
                <a:path extrusionOk="0" h="863" w="636">
                  <a:moveTo>
                    <a:pt x="333" y="1"/>
                  </a:moveTo>
                  <a:lnTo>
                    <a:pt x="1" y="319"/>
                  </a:lnTo>
                  <a:cubicBezTo>
                    <a:pt x="77" y="440"/>
                    <a:pt x="107" y="575"/>
                    <a:pt x="107" y="712"/>
                  </a:cubicBezTo>
                  <a:cubicBezTo>
                    <a:pt x="107" y="757"/>
                    <a:pt x="107" y="817"/>
                    <a:pt x="92" y="863"/>
                  </a:cubicBezTo>
                  <a:lnTo>
                    <a:pt x="636" y="319"/>
                  </a:lnTo>
                  <a:cubicBezTo>
                    <a:pt x="561" y="182"/>
                    <a:pt x="454" y="77"/>
                    <a:pt x="333" y="1"/>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9" name="Google Shape;4109;p48"/>
            <p:cNvSpPr/>
            <p:nvPr/>
          </p:nvSpPr>
          <p:spPr>
            <a:xfrm>
              <a:off x="4939983" y="2287739"/>
              <a:ext cx="37683" cy="47230"/>
            </a:xfrm>
            <a:custGeom>
              <a:rect b="b" l="l" r="r" t="t"/>
              <a:pathLst>
                <a:path extrusionOk="0" h="1499" w="1196">
                  <a:moveTo>
                    <a:pt x="487" y="1"/>
                  </a:moveTo>
                  <a:cubicBezTo>
                    <a:pt x="486" y="1"/>
                    <a:pt x="485" y="1"/>
                    <a:pt x="485" y="1"/>
                  </a:cubicBezTo>
                  <a:cubicBezTo>
                    <a:pt x="198" y="122"/>
                    <a:pt x="1" y="410"/>
                    <a:pt x="1" y="757"/>
                  </a:cubicBezTo>
                  <a:cubicBezTo>
                    <a:pt x="1" y="894"/>
                    <a:pt x="31" y="1029"/>
                    <a:pt x="92" y="1150"/>
                  </a:cubicBezTo>
                  <a:lnTo>
                    <a:pt x="333" y="1226"/>
                  </a:lnTo>
                  <a:lnTo>
                    <a:pt x="410" y="1452"/>
                  </a:lnTo>
                  <a:cubicBezTo>
                    <a:pt x="440" y="1468"/>
                    <a:pt x="470" y="1483"/>
                    <a:pt x="485" y="1498"/>
                  </a:cubicBezTo>
                  <a:cubicBezTo>
                    <a:pt x="485" y="1498"/>
                    <a:pt x="1196" y="1498"/>
                    <a:pt x="1196" y="757"/>
                  </a:cubicBezTo>
                  <a:cubicBezTo>
                    <a:pt x="1196" y="14"/>
                    <a:pt x="535" y="1"/>
                    <a:pt x="487"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0" name="Google Shape;4110;p48"/>
            <p:cNvSpPr/>
            <p:nvPr/>
          </p:nvSpPr>
          <p:spPr>
            <a:xfrm>
              <a:off x="4955233" y="2285848"/>
              <a:ext cx="35793" cy="51011"/>
            </a:xfrm>
            <a:custGeom>
              <a:rect b="b" l="l" r="r" t="t"/>
              <a:pathLst>
                <a:path extrusionOk="0" h="1619" w="1136">
                  <a:moveTo>
                    <a:pt x="319" y="0"/>
                  </a:moveTo>
                  <a:cubicBezTo>
                    <a:pt x="212" y="0"/>
                    <a:pt x="107" y="16"/>
                    <a:pt x="1" y="61"/>
                  </a:cubicBezTo>
                  <a:cubicBezTo>
                    <a:pt x="303" y="182"/>
                    <a:pt x="500" y="470"/>
                    <a:pt x="500" y="817"/>
                  </a:cubicBezTo>
                  <a:cubicBezTo>
                    <a:pt x="500" y="1149"/>
                    <a:pt x="303" y="1437"/>
                    <a:pt x="1" y="1558"/>
                  </a:cubicBezTo>
                  <a:cubicBezTo>
                    <a:pt x="107" y="1603"/>
                    <a:pt x="212" y="1619"/>
                    <a:pt x="319" y="1619"/>
                  </a:cubicBezTo>
                  <a:cubicBezTo>
                    <a:pt x="772" y="1619"/>
                    <a:pt x="1135" y="1256"/>
                    <a:pt x="1135" y="817"/>
                  </a:cubicBezTo>
                  <a:cubicBezTo>
                    <a:pt x="1135" y="666"/>
                    <a:pt x="1105" y="530"/>
                    <a:pt x="1029" y="409"/>
                  </a:cubicBezTo>
                  <a:lnTo>
                    <a:pt x="726" y="107"/>
                  </a:lnTo>
                  <a:cubicBezTo>
                    <a:pt x="605" y="31"/>
                    <a:pt x="470" y="0"/>
                    <a:pt x="319"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1" name="Google Shape;4111;p48"/>
            <p:cNvSpPr/>
            <p:nvPr/>
          </p:nvSpPr>
          <p:spPr>
            <a:xfrm>
              <a:off x="4942851" y="2299176"/>
              <a:ext cx="34816" cy="34343"/>
            </a:xfrm>
            <a:custGeom>
              <a:rect b="b" l="l" r="r" t="t"/>
              <a:pathLst>
                <a:path extrusionOk="0" h="1090" w="1105">
                  <a:moveTo>
                    <a:pt x="787" y="1"/>
                  </a:moveTo>
                  <a:lnTo>
                    <a:pt x="1" y="787"/>
                  </a:lnTo>
                  <a:cubicBezTo>
                    <a:pt x="77" y="908"/>
                    <a:pt x="198" y="1029"/>
                    <a:pt x="319" y="1089"/>
                  </a:cubicBezTo>
                  <a:lnTo>
                    <a:pt x="878" y="531"/>
                  </a:lnTo>
                  <a:lnTo>
                    <a:pt x="1105" y="16"/>
                  </a:lnTo>
                  <a:lnTo>
                    <a:pt x="787"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2" name="Google Shape;4112;p48"/>
            <p:cNvSpPr/>
            <p:nvPr/>
          </p:nvSpPr>
          <p:spPr>
            <a:xfrm>
              <a:off x="4967615" y="2289188"/>
              <a:ext cx="20039" cy="26718"/>
            </a:xfrm>
            <a:custGeom>
              <a:rect b="b" l="l" r="r" t="t"/>
              <a:pathLst>
                <a:path extrusionOk="0" h="848" w="636">
                  <a:moveTo>
                    <a:pt x="333" y="1"/>
                  </a:moveTo>
                  <a:lnTo>
                    <a:pt x="1" y="318"/>
                  </a:lnTo>
                  <a:cubicBezTo>
                    <a:pt x="77" y="424"/>
                    <a:pt x="107" y="560"/>
                    <a:pt x="107" y="711"/>
                  </a:cubicBezTo>
                  <a:cubicBezTo>
                    <a:pt x="107" y="757"/>
                    <a:pt x="107" y="802"/>
                    <a:pt x="92" y="848"/>
                  </a:cubicBezTo>
                  <a:lnTo>
                    <a:pt x="636" y="303"/>
                  </a:lnTo>
                  <a:cubicBezTo>
                    <a:pt x="561" y="182"/>
                    <a:pt x="454" y="76"/>
                    <a:pt x="333" y="1"/>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3" name="Google Shape;4113;p48"/>
            <p:cNvSpPr/>
            <p:nvPr/>
          </p:nvSpPr>
          <p:spPr>
            <a:xfrm>
              <a:off x="5062451" y="2287739"/>
              <a:ext cx="37651" cy="47230"/>
            </a:xfrm>
            <a:custGeom>
              <a:rect b="b" l="l" r="r" t="t"/>
              <a:pathLst>
                <a:path extrusionOk="0" h="1499" w="1195">
                  <a:moveTo>
                    <a:pt x="501" y="1"/>
                  </a:moveTo>
                  <a:cubicBezTo>
                    <a:pt x="500" y="1"/>
                    <a:pt x="499" y="1"/>
                    <a:pt x="499" y="1"/>
                  </a:cubicBezTo>
                  <a:cubicBezTo>
                    <a:pt x="196" y="122"/>
                    <a:pt x="0" y="410"/>
                    <a:pt x="0" y="757"/>
                  </a:cubicBezTo>
                  <a:cubicBezTo>
                    <a:pt x="0" y="894"/>
                    <a:pt x="31" y="1029"/>
                    <a:pt x="106" y="1150"/>
                  </a:cubicBezTo>
                  <a:lnTo>
                    <a:pt x="333" y="1226"/>
                  </a:lnTo>
                  <a:lnTo>
                    <a:pt x="408" y="1452"/>
                  </a:lnTo>
                  <a:lnTo>
                    <a:pt x="499" y="1498"/>
                  </a:lnTo>
                  <a:cubicBezTo>
                    <a:pt x="499" y="1498"/>
                    <a:pt x="1194" y="1498"/>
                    <a:pt x="1194" y="757"/>
                  </a:cubicBezTo>
                  <a:cubicBezTo>
                    <a:pt x="1194" y="14"/>
                    <a:pt x="548" y="1"/>
                    <a:pt x="501"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4" name="Google Shape;4114;p48"/>
            <p:cNvSpPr/>
            <p:nvPr/>
          </p:nvSpPr>
          <p:spPr>
            <a:xfrm>
              <a:off x="5078142" y="2285848"/>
              <a:ext cx="35288" cy="51011"/>
            </a:xfrm>
            <a:custGeom>
              <a:rect b="b" l="l" r="r" t="t"/>
              <a:pathLst>
                <a:path extrusionOk="0" h="1619" w="1120">
                  <a:moveTo>
                    <a:pt x="319" y="0"/>
                  </a:moveTo>
                  <a:cubicBezTo>
                    <a:pt x="198" y="0"/>
                    <a:pt x="92" y="16"/>
                    <a:pt x="1" y="61"/>
                  </a:cubicBezTo>
                  <a:cubicBezTo>
                    <a:pt x="289" y="182"/>
                    <a:pt x="485" y="470"/>
                    <a:pt x="485" y="817"/>
                  </a:cubicBezTo>
                  <a:cubicBezTo>
                    <a:pt x="485" y="1149"/>
                    <a:pt x="289" y="1437"/>
                    <a:pt x="1" y="1558"/>
                  </a:cubicBezTo>
                  <a:cubicBezTo>
                    <a:pt x="92" y="1603"/>
                    <a:pt x="198" y="1619"/>
                    <a:pt x="319" y="1619"/>
                  </a:cubicBezTo>
                  <a:cubicBezTo>
                    <a:pt x="757" y="1619"/>
                    <a:pt x="1120" y="1256"/>
                    <a:pt x="1120" y="817"/>
                  </a:cubicBezTo>
                  <a:cubicBezTo>
                    <a:pt x="1120" y="666"/>
                    <a:pt x="1089" y="530"/>
                    <a:pt x="1014" y="409"/>
                  </a:cubicBezTo>
                  <a:lnTo>
                    <a:pt x="712" y="107"/>
                  </a:lnTo>
                  <a:cubicBezTo>
                    <a:pt x="591" y="31"/>
                    <a:pt x="454" y="0"/>
                    <a:pt x="319"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5" name="Google Shape;4115;p48"/>
            <p:cNvSpPr/>
            <p:nvPr/>
          </p:nvSpPr>
          <p:spPr>
            <a:xfrm>
              <a:off x="5065759" y="2299176"/>
              <a:ext cx="34847" cy="34343"/>
            </a:xfrm>
            <a:custGeom>
              <a:rect b="b" l="l" r="r" t="t"/>
              <a:pathLst>
                <a:path extrusionOk="0" h="1090" w="1106">
                  <a:moveTo>
                    <a:pt x="787" y="1"/>
                  </a:moveTo>
                  <a:lnTo>
                    <a:pt x="1" y="787"/>
                  </a:lnTo>
                  <a:cubicBezTo>
                    <a:pt x="61" y="908"/>
                    <a:pt x="182" y="1029"/>
                    <a:pt x="303" y="1089"/>
                  </a:cubicBezTo>
                  <a:lnTo>
                    <a:pt x="863" y="531"/>
                  </a:lnTo>
                  <a:lnTo>
                    <a:pt x="1105" y="16"/>
                  </a:lnTo>
                  <a:lnTo>
                    <a:pt x="787"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6" name="Google Shape;4116;p48"/>
            <p:cNvSpPr/>
            <p:nvPr/>
          </p:nvSpPr>
          <p:spPr>
            <a:xfrm>
              <a:off x="5090524" y="2289188"/>
              <a:ext cx="19598" cy="26718"/>
            </a:xfrm>
            <a:custGeom>
              <a:rect b="b" l="l" r="r" t="t"/>
              <a:pathLst>
                <a:path extrusionOk="0" h="848" w="622">
                  <a:moveTo>
                    <a:pt x="319" y="1"/>
                  </a:moveTo>
                  <a:lnTo>
                    <a:pt x="1" y="318"/>
                  </a:lnTo>
                  <a:cubicBezTo>
                    <a:pt x="61" y="424"/>
                    <a:pt x="92" y="560"/>
                    <a:pt x="92" y="711"/>
                  </a:cubicBezTo>
                  <a:cubicBezTo>
                    <a:pt x="92" y="757"/>
                    <a:pt x="92" y="802"/>
                    <a:pt x="77" y="848"/>
                  </a:cubicBezTo>
                  <a:lnTo>
                    <a:pt x="621" y="303"/>
                  </a:lnTo>
                  <a:cubicBezTo>
                    <a:pt x="561" y="182"/>
                    <a:pt x="440" y="76"/>
                    <a:pt x="319" y="1"/>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17" name="Google Shape;4117;p48"/>
          <p:cNvSpPr txBox="1"/>
          <p:nvPr/>
        </p:nvSpPr>
        <p:spPr>
          <a:xfrm>
            <a:off x="720000" y="1247775"/>
            <a:ext cx="7704000" cy="486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chemeClr val="dk2"/>
                </a:solidFill>
                <a:latin typeface="Bungee"/>
                <a:ea typeface="Bungee"/>
                <a:cs typeface="Bungee"/>
                <a:sym typeface="Bungee"/>
              </a:rPr>
              <a:t>DIABETES TREATMENT AND PREVENTION</a:t>
            </a:r>
            <a:endParaRPr sz="2500">
              <a:solidFill>
                <a:schemeClr val="dk2"/>
              </a:solidFill>
              <a:latin typeface="Bungee"/>
              <a:ea typeface="Bungee"/>
              <a:cs typeface="Bungee"/>
              <a:sym typeface="Bungee"/>
            </a:endParaRPr>
          </a:p>
        </p:txBody>
      </p:sp>
      <p:sp>
        <p:nvSpPr>
          <p:cNvPr id="4118" name="Google Shape;4118;p48"/>
          <p:cNvSpPr txBox="1"/>
          <p:nvPr/>
        </p:nvSpPr>
        <p:spPr>
          <a:xfrm>
            <a:off x="1404400" y="2536975"/>
            <a:ext cx="2171400" cy="486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dk1"/>
                </a:solidFill>
                <a:latin typeface="Bungee"/>
                <a:ea typeface="Bungee"/>
                <a:cs typeface="Bungee"/>
                <a:sym typeface="Bungee"/>
              </a:rPr>
              <a:t>ANALYSIS</a:t>
            </a:r>
            <a:endParaRPr sz="2500">
              <a:solidFill>
                <a:schemeClr val="dk1"/>
              </a:solidFill>
              <a:latin typeface="Bungee"/>
              <a:ea typeface="Bungee"/>
              <a:cs typeface="Bungee"/>
              <a:sym typeface="Bungee"/>
            </a:endParaRPr>
          </a:p>
        </p:txBody>
      </p:sp>
      <p:grpSp>
        <p:nvGrpSpPr>
          <p:cNvPr id="4119" name="Google Shape;4119;p48"/>
          <p:cNvGrpSpPr/>
          <p:nvPr/>
        </p:nvGrpSpPr>
        <p:grpSpPr>
          <a:xfrm>
            <a:off x="3869501" y="2546449"/>
            <a:ext cx="345444" cy="462150"/>
            <a:chOff x="3190652" y="2241549"/>
            <a:chExt cx="345444" cy="462150"/>
          </a:xfrm>
        </p:grpSpPr>
        <p:sp>
          <p:nvSpPr>
            <p:cNvPr id="4120" name="Google Shape;4120;p48"/>
            <p:cNvSpPr/>
            <p:nvPr/>
          </p:nvSpPr>
          <p:spPr>
            <a:xfrm>
              <a:off x="3190652" y="2241549"/>
              <a:ext cx="192038" cy="71018"/>
            </a:xfrm>
            <a:custGeom>
              <a:rect b="b" l="l" r="r" t="t"/>
              <a:pathLst>
                <a:path extrusionOk="0" h="2254" w="6095">
                  <a:moveTo>
                    <a:pt x="621" y="1"/>
                  </a:moveTo>
                  <a:cubicBezTo>
                    <a:pt x="272" y="1"/>
                    <a:pt x="0" y="333"/>
                    <a:pt x="76" y="681"/>
                  </a:cubicBezTo>
                  <a:lnTo>
                    <a:pt x="379" y="2027"/>
                  </a:lnTo>
                  <a:lnTo>
                    <a:pt x="1135" y="2102"/>
                  </a:lnTo>
                  <a:lnTo>
                    <a:pt x="1542" y="2132"/>
                  </a:lnTo>
                  <a:lnTo>
                    <a:pt x="2329" y="2193"/>
                  </a:lnTo>
                  <a:lnTo>
                    <a:pt x="2601" y="2223"/>
                  </a:lnTo>
                  <a:lnTo>
                    <a:pt x="3054" y="2253"/>
                  </a:lnTo>
                  <a:lnTo>
                    <a:pt x="3508" y="2223"/>
                  </a:lnTo>
                  <a:lnTo>
                    <a:pt x="3780" y="2193"/>
                  </a:lnTo>
                  <a:lnTo>
                    <a:pt x="4566" y="2132"/>
                  </a:lnTo>
                  <a:lnTo>
                    <a:pt x="4975" y="2087"/>
                  </a:lnTo>
                  <a:lnTo>
                    <a:pt x="5716" y="2027"/>
                  </a:lnTo>
                  <a:lnTo>
                    <a:pt x="6018" y="681"/>
                  </a:lnTo>
                  <a:cubicBezTo>
                    <a:pt x="6094" y="333"/>
                    <a:pt x="5837" y="1"/>
                    <a:pt x="5474"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1" name="Google Shape;4121;p48"/>
            <p:cNvSpPr/>
            <p:nvPr/>
          </p:nvSpPr>
          <p:spPr>
            <a:xfrm>
              <a:off x="3308331" y="2241549"/>
              <a:ext cx="74358" cy="67678"/>
            </a:xfrm>
            <a:custGeom>
              <a:rect b="b" l="l" r="r" t="t"/>
              <a:pathLst>
                <a:path extrusionOk="0" h="2148" w="2360">
                  <a:moveTo>
                    <a:pt x="0" y="1"/>
                  </a:moveTo>
                  <a:cubicBezTo>
                    <a:pt x="363" y="1"/>
                    <a:pt x="620" y="333"/>
                    <a:pt x="545" y="681"/>
                  </a:cubicBezTo>
                  <a:lnTo>
                    <a:pt x="242" y="2027"/>
                  </a:lnTo>
                  <a:lnTo>
                    <a:pt x="575" y="2148"/>
                  </a:lnTo>
                  <a:lnTo>
                    <a:pt x="1981" y="2027"/>
                  </a:lnTo>
                  <a:lnTo>
                    <a:pt x="2283" y="681"/>
                  </a:lnTo>
                  <a:cubicBezTo>
                    <a:pt x="2359" y="333"/>
                    <a:pt x="2102" y="1"/>
                    <a:pt x="1739"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2" name="Google Shape;4122;p48"/>
            <p:cNvSpPr/>
            <p:nvPr/>
          </p:nvSpPr>
          <p:spPr>
            <a:xfrm>
              <a:off x="3225877" y="2241549"/>
              <a:ext cx="14336" cy="71018"/>
            </a:xfrm>
            <a:custGeom>
              <a:rect b="b" l="l" r="r" t="t"/>
              <a:pathLst>
                <a:path extrusionOk="0" h="2254" w="455">
                  <a:moveTo>
                    <a:pt x="1" y="1"/>
                  </a:moveTo>
                  <a:lnTo>
                    <a:pt x="1" y="2027"/>
                  </a:lnTo>
                  <a:cubicBezTo>
                    <a:pt x="1" y="2057"/>
                    <a:pt x="17" y="2072"/>
                    <a:pt x="17" y="2102"/>
                  </a:cubicBezTo>
                  <a:cubicBezTo>
                    <a:pt x="47" y="2193"/>
                    <a:pt x="122" y="2253"/>
                    <a:pt x="228" y="2253"/>
                  </a:cubicBezTo>
                  <a:cubicBezTo>
                    <a:pt x="319" y="2253"/>
                    <a:pt x="394" y="2208"/>
                    <a:pt x="424" y="2132"/>
                  </a:cubicBezTo>
                  <a:cubicBezTo>
                    <a:pt x="440" y="2102"/>
                    <a:pt x="455" y="2072"/>
                    <a:pt x="455" y="2027"/>
                  </a:cubicBezTo>
                  <a:lnTo>
                    <a:pt x="455" y="1"/>
                  </a:ln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3" name="Google Shape;4123;p48"/>
            <p:cNvSpPr/>
            <p:nvPr/>
          </p:nvSpPr>
          <p:spPr>
            <a:xfrm>
              <a:off x="3262110" y="2241549"/>
              <a:ext cx="13863" cy="71018"/>
            </a:xfrm>
            <a:custGeom>
              <a:rect b="b" l="l" r="r" t="t"/>
              <a:pathLst>
                <a:path extrusionOk="0" h="2254" w="440">
                  <a:moveTo>
                    <a:pt x="0" y="1"/>
                  </a:moveTo>
                  <a:lnTo>
                    <a:pt x="0" y="2027"/>
                  </a:lnTo>
                  <a:cubicBezTo>
                    <a:pt x="0" y="2102"/>
                    <a:pt x="30" y="2162"/>
                    <a:pt x="61" y="2193"/>
                  </a:cubicBezTo>
                  <a:cubicBezTo>
                    <a:pt x="107" y="2239"/>
                    <a:pt x="167" y="2253"/>
                    <a:pt x="212" y="2253"/>
                  </a:cubicBezTo>
                  <a:cubicBezTo>
                    <a:pt x="258" y="2253"/>
                    <a:pt x="303" y="2239"/>
                    <a:pt x="333" y="2223"/>
                  </a:cubicBezTo>
                  <a:cubicBezTo>
                    <a:pt x="393" y="2178"/>
                    <a:pt x="439" y="2118"/>
                    <a:pt x="439" y="2027"/>
                  </a:cubicBezTo>
                  <a:lnTo>
                    <a:pt x="439" y="1"/>
                  </a:ln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4" name="Google Shape;4124;p48"/>
            <p:cNvSpPr/>
            <p:nvPr/>
          </p:nvSpPr>
          <p:spPr>
            <a:xfrm>
              <a:off x="3297839" y="2241549"/>
              <a:ext cx="13832" cy="71018"/>
            </a:xfrm>
            <a:custGeom>
              <a:rect b="b" l="l" r="r" t="t"/>
              <a:pathLst>
                <a:path extrusionOk="0" h="2254" w="439">
                  <a:moveTo>
                    <a:pt x="1" y="1"/>
                  </a:moveTo>
                  <a:lnTo>
                    <a:pt x="1" y="2027"/>
                  </a:lnTo>
                  <a:cubicBezTo>
                    <a:pt x="1" y="2102"/>
                    <a:pt x="46" y="2178"/>
                    <a:pt x="106" y="2223"/>
                  </a:cubicBezTo>
                  <a:cubicBezTo>
                    <a:pt x="136" y="2239"/>
                    <a:pt x="182" y="2253"/>
                    <a:pt x="227" y="2253"/>
                  </a:cubicBezTo>
                  <a:cubicBezTo>
                    <a:pt x="287" y="2253"/>
                    <a:pt x="333" y="2239"/>
                    <a:pt x="378" y="2193"/>
                  </a:cubicBezTo>
                  <a:cubicBezTo>
                    <a:pt x="424" y="2148"/>
                    <a:pt x="439" y="2102"/>
                    <a:pt x="439" y="2027"/>
                  </a:cubicBezTo>
                  <a:lnTo>
                    <a:pt x="439" y="1"/>
                  </a:ln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5" name="Google Shape;4125;p48"/>
            <p:cNvSpPr/>
            <p:nvPr/>
          </p:nvSpPr>
          <p:spPr>
            <a:xfrm>
              <a:off x="3333568" y="2241549"/>
              <a:ext cx="14304" cy="71018"/>
            </a:xfrm>
            <a:custGeom>
              <a:rect b="b" l="l" r="r" t="t"/>
              <a:pathLst>
                <a:path extrusionOk="0" h="2254" w="454">
                  <a:moveTo>
                    <a:pt x="0" y="1"/>
                  </a:moveTo>
                  <a:lnTo>
                    <a:pt x="0" y="2027"/>
                  </a:lnTo>
                  <a:cubicBezTo>
                    <a:pt x="0" y="2072"/>
                    <a:pt x="16" y="2102"/>
                    <a:pt x="30" y="2132"/>
                  </a:cubicBezTo>
                  <a:cubicBezTo>
                    <a:pt x="61" y="2208"/>
                    <a:pt x="137" y="2253"/>
                    <a:pt x="228" y="2253"/>
                  </a:cubicBezTo>
                  <a:cubicBezTo>
                    <a:pt x="333" y="2253"/>
                    <a:pt x="409" y="2193"/>
                    <a:pt x="439" y="2087"/>
                  </a:cubicBezTo>
                  <a:cubicBezTo>
                    <a:pt x="454" y="2072"/>
                    <a:pt x="454" y="2057"/>
                    <a:pt x="454" y="2027"/>
                  </a:cubicBezTo>
                  <a:lnTo>
                    <a:pt x="454" y="1"/>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6" name="Google Shape;4126;p48"/>
            <p:cNvSpPr/>
            <p:nvPr/>
          </p:nvSpPr>
          <p:spPr>
            <a:xfrm>
              <a:off x="3202562" y="2305382"/>
              <a:ext cx="168187" cy="38628"/>
            </a:xfrm>
            <a:custGeom>
              <a:rect b="b" l="l" r="r" t="t"/>
              <a:pathLst>
                <a:path extrusionOk="0" h="1226" w="5338">
                  <a:moveTo>
                    <a:pt x="1" y="1"/>
                  </a:moveTo>
                  <a:lnTo>
                    <a:pt x="1" y="1013"/>
                  </a:lnTo>
                  <a:lnTo>
                    <a:pt x="2676" y="1225"/>
                  </a:lnTo>
                  <a:lnTo>
                    <a:pt x="5338" y="1013"/>
                  </a:lnTo>
                  <a:lnTo>
                    <a:pt x="5338" y="1"/>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7" name="Google Shape;4127;p48"/>
            <p:cNvSpPr/>
            <p:nvPr/>
          </p:nvSpPr>
          <p:spPr>
            <a:xfrm>
              <a:off x="3315956" y="2305382"/>
              <a:ext cx="54792" cy="35288"/>
            </a:xfrm>
            <a:custGeom>
              <a:rect b="b" l="l" r="r" t="t"/>
              <a:pathLst>
                <a:path extrusionOk="0" h="1120" w="1739">
                  <a:moveTo>
                    <a:pt x="0" y="1"/>
                  </a:moveTo>
                  <a:lnTo>
                    <a:pt x="0" y="1013"/>
                  </a:lnTo>
                  <a:lnTo>
                    <a:pt x="378" y="1120"/>
                  </a:lnTo>
                  <a:lnTo>
                    <a:pt x="1739" y="1013"/>
                  </a:lnTo>
                  <a:lnTo>
                    <a:pt x="1739" y="1"/>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8" name="Google Shape;4128;p48"/>
            <p:cNvSpPr/>
            <p:nvPr/>
          </p:nvSpPr>
          <p:spPr>
            <a:xfrm>
              <a:off x="3454114" y="2274065"/>
              <a:ext cx="81983" cy="113774"/>
            </a:xfrm>
            <a:custGeom>
              <a:rect b="b" l="l" r="r" t="t"/>
              <a:pathLst>
                <a:path extrusionOk="0" h="3611" w="2602">
                  <a:moveTo>
                    <a:pt x="1306" y="0"/>
                  </a:moveTo>
                  <a:cubicBezTo>
                    <a:pt x="1202" y="0"/>
                    <a:pt x="1096" y="50"/>
                    <a:pt x="1029" y="148"/>
                  </a:cubicBezTo>
                  <a:cubicBezTo>
                    <a:pt x="650" y="737"/>
                    <a:pt x="0" y="1796"/>
                    <a:pt x="0" y="2310"/>
                  </a:cubicBezTo>
                  <a:cubicBezTo>
                    <a:pt x="0" y="3036"/>
                    <a:pt x="589" y="3610"/>
                    <a:pt x="1301" y="3610"/>
                  </a:cubicBezTo>
                  <a:cubicBezTo>
                    <a:pt x="2026" y="3610"/>
                    <a:pt x="2601" y="3036"/>
                    <a:pt x="2601" y="2310"/>
                  </a:cubicBezTo>
                  <a:cubicBezTo>
                    <a:pt x="2601" y="1796"/>
                    <a:pt x="1950" y="737"/>
                    <a:pt x="1573" y="148"/>
                  </a:cubicBezTo>
                  <a:cubicBezTo>
                    <a:pt x="1512" y="50"/>
                    <a:pt x="1410" y="0"/>
                    <a:pt x="13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9" name="Google Shape;4129;p48"/>
            <p:cNvSpPr/>
            <p:nvPr/>
          </p:nvSpPr>
          <p:spPr>
            <a:xfrm>
              <a:off x="3477933" y="2274065"/>
              <a:ext cx="58163" cy="113774"/>
            </a:xfrm>
            <a:custGeom>
              <a:rect b="b" l="l" r="r" t="t"/>
              <a:pathLst>
                <a:path extrusionOk="0" h="3611" w="1846">
                  <a:moveTo>
                    <a:pt x="550" y="0"/>
                  </a:moveTo>
                  <a:cubicBezTo>
                    <a:pt x="446" y="0"/>
                    <a:pt x="340" y="50"/>
                    <a:pt x="273" y="148"/>
                  </a:cubicBezTo>
                  <a:cubicBezTo>
                    <a:pt x="196" y="284"/>
                    <a:pt x="91" y="435"/>
                    <a:pt x="0" y="586"/>
                  </a:cubicBezTo>
                  <a:cubicBezTo>
                    <a:pt x="348" y="1176"/>
                    <a:pt x="741" y="1917"/>
                    <a:pt x="741" y="2310"/>
                  </a:cubicBezTo>
                  <a:cubicBezTo>
                    <a:pt x="741" y="2840"/>
                    <a:pt x="438" y="3277"/>
                    <a:pt x="0" y="3489"/>
                  </a:cubicBezTo>
                  <a:cubicBezTo>
                    <a:pt x="166" y="3565"/>
                    <a:pt x="348" y="3610"/>
                    <a:pt x="545" y="3610"/>
                  </a:cubicBezTo>
                  <a:cubicBezTo>
                    <a:pt x="1270" y="3610"/>
                    <a:pt x="1845" y="3036"/>
                    <a:pt x="1845" y="2310"/>
                  </a:cubicBezTo>
                  <a:cubicBezTo>
                    <a:pt x="1845" y="1796"/>
                    <a:pt x="1194" y="737"/>
                    <a:pt x="817" y="148"/>
                  </a:cubicBezTo>
                  <a:cubicBezTo>
                    <a:pt x="756" y="50"/>
                    <a:pt x="654" y="0"/>
                    <a:pt x="55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0" name="Google Shape;4130;p48"/>
            <p:cNvSpPr/>
            <p:nvPr/>
          </p:nvSpPr>
          <p:spPr>
            <a:xfrm>
              <a:off x="3202562" y="2337299"/>
              <a:ext cx="168187" cy="366401"/>
            </a:xfrm>
            <a:custGeom>
              <a:rect b="b" l="l" r="r" t="t"/>
              <a:pathLst>
                <a:path extrusionOk="0" h="11629" w="5338">
                  <a:moveTo>
                    <a:pt x="1" y="0"/>
                  </a:moveTo>
                  <a:lnTo>
                    <a:pt x="1" y="8967"/>
                  </a:lnTo>
                  <a:cubicBezTo>
                    <a:pt x="1" y="10433"/>
                    <a:pt x="1195" y="11629"/>
                    <a:pt x="2676" y="11629"/>
                  </a:cubicBezTo>
                  <a:cubicBezTo>
                    <a:pt x="4144" y="11629"/>
                    <a:pt x="5338" y="10433"/>
                    <a:pt x="5338" y="8967"/>
                  </a:cubicBezTo>
                  <a:lnTo>
                    <a:pt x="533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1" name="Google Shape;4131;p48"/>
            <p:cNvSpPr/>
            <p:nvPr/>
          </p:nvSpPr>
          <p:spPr>
            <a:xfrm>
              <a:off x="3259243" y="2337299"/>
              <a:ext cx="111505" cy="366401"/>
            </a:xfrm>
            <a:custGeom>
              <a:rect b="b" l="l" r="r" t="t"/>
              <a:pathLst>
                <a:path extrusionOk="0" h="11629" w="3539">
                  <a:moveTo>
                    <a:pt x="1800" y="0"/>
                  </a:moveTo>
                  <a:lnTo>
                    <a:pt x="1800" y="8967"/>
                  </a:lnTo>
                  <a:cubicBezTo>
                    <a:pt x="1800" y="10131"/>
                    <a:pt x="1044" y="11129"/>
                    <a:pt x="0" y="11492"/>
                  </a:cubicBezTo>
                  <a:cubicBezTo>
                    <a:pt x="273" y="11583"/>
                    <a:pt x="560" y="11629"/>
                    <a:pt x="877" y="11629"/>
                  </a:cubicBezTo>
                  <a:cubicBezTo>
                    <a:pt x="2345" y="11629"/>
                    <a:pt x="3539" y="10433"/>
                    <a:pt x="3539" y="8967"/>
                  </a:cubicBezTo>
                  <a:lnTo>
                    <a:pt x="353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2" name="Google Shape;4132;p48"/>
            <p:cNvSpPr/>
            <p:nvPr/>
          </p:nvSpPr>
          <p:spPr>
            <a:xfrm>
              <a:off x="3228303" y="2455922"/>
              <a:ext cx="116735" cy="222065"/>
            </a:xfrm>
            <a:custGeom>
              <a:rect b="b" l="l" r="r" t="t"/>
              <a:pathLst>
                <a:path extrusionOk="0" h="7048" w="3705">
                  <a:moveTo>
                    <a:pt x="363" y="1"/>
                  </a:moveTo>
                  <a:cubicBezTo>
                    <a:pt x="166" y="1"/>
                    <a:pt x="0" y="152"/>
                    <a:pt x="0" y="364"/>
                  </a:cubicBezTo>
                  <a:lnTo>
                    <a:pt x="0" y="5172"/>
                  </a:lnTo>
                  <a:cubicBezTo>
                    <a:pt x="0" y="6033"/>
                    <a:pt x="589" y="6789"/>
                    <a:pt x="1391" y="6987"/>
                  </a:cubicBezTo>
                  <a:cubicBezTo>
                    <a:pt x="1527" y="7031"/>
                    <a:pt x="1678" y="7047"/>
                    <a:pt x="1829" y="7047"/>
                  </a:cubicBezTo>
                  <a:cubicBezTo>
                    <a:pt x="1838" y="7047"/>
                    <a:pt x="1847" y="7047"/>
                    <a:pt x="1856" y="7047"/>
                  </a:cubicBezTo>
                  <a:cubicBezTo>
                    <a:pt x="2872" y="7047"/>
                    <a:pt x="3704" y="6222"/>
                    <a:pt x="3704" y="5202"/>
                  </a:cubicBezTo>
                  <a:lnTo>
                    <a:pt x="3704" y="1604"/>
                  </a:lnTo>
                  <a:lnTo>
                    <a:pt x="2782" y="711"/>
                  </a:lnTo>
                  <a:lnTo>
                    <a:pt x="202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3" name="Google Shape;4133;p48"/>
            <p:cNvSpPr/>
            <p:nvPr/>
          </p:nvSpPr>
          <p:spPr>
            <a:xfrm>
              <a:off x="3272129" y="2478324"/>
              <a:ext cx="72908" cy="199663"/>
            </a:xfrm>
            <a:custGeom>
              <a:rect b="b" l="l" r="r" t="t"/>
              <a:pathLst>
                <a:path extrusionOk="0" h="6337" w="2314">
                  <a:moveTo>
                    <a:pt x="1391" y="0"/>
                  </a:moveTo>
                  <a:lnTo>
                    <a:pt x="1391" y="4491"/>
                  </a:lnTo>
                  <a:cubicBezTo>
                    <a:pt x="1391" y="5353"/>
                    <a:pt x="801" y="6078"/>
                    <a:pt x="0" y="6276"/>
                  </a:cubicBezTo>
                  <a:cubicBezTo>
                    <a:pt x="136" y="6320"/>
                    <a:pt x="287" y="6336"/>
                    <a:pt x="438" y="6336"/>
                  </a:cubicBezTo>
                  <a:cubicBezTo>
                    <a:pt x="447" y="6336"/>
                    <a:pt x="456" y="6336"/>
                    <a:pt x="465" y="6336"/>
                  </a:cubicBezTo>
                  <a:cubicBezTo>
                    <a:pt x="1481" y="6336"/>
                    <a:pt x="2313" y="5511"/>
                    <a:pt x="2313" y="4491"/>
                  </a:cubicBezTo>
                  <a:lnTo>
                    <a:pt x="2313" y="893"/>
                  </a:lnTo>
                  <a:lnTo>
                    <a:pt x="139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4" name="Google Shape;4134;p48"/>
            <p:cNvSpPr/>
            <p:nvPr/>
          </p:nvSpPr>
          <p:spPr>
            <a:xfrm>
              <a:off x="3286875" y="2386828"/>
              <a:ext cx="58163" cy="133938"/>
            </a:xfrm>
            <a:custGeom>
              <a:rect b="b" l="l" r="r" t="t"/>
              <a:pathLst>
                <a:path extrusionOk="0" h="4251" w="1846">
                  <a:moveTo>
                    <a:pt x="439" y="1"/>
                  </a:moveTo>
                  <a:cubicBezTo>
                    <a:pt x="198" y="1"/>
                    <a:pt x="0" y="198"/>
                    <a:pt x="0" y="440"/>
                  </a:cubicBezTo>
                  <a:lnTo>
                    <a:pt x="0" y="3797"/>
                  </a:lnTo>
                  <a:cubicBezTo>
                    <a:pt x="0" y="4039"/>
                    <a:pt x="198" y="4250"/>
                    <a:pt x="439" y="4250"/>
                  </a:cubicBezTo>
                  <a:lnTo>
                    <a:pt x="1391" y="4250"/>
                  </a:lnTo>
                  <a:cubicBezTo>
                    <a:pt x="1649" y="4250"/>
                    <a:pt x="1845" y="4039"/>
                    <a:pt x="1845" y="3797"/>
                  </a:cubicBezTo>
                  <a:lnTo>
                    <a:pt x="1845" y="440"/>
                  </a:lnTo>
                  <a:cubicBezTo>
                    <a:pt x="1845" y="198"/>
                    <a:pt x="1649" y="1"/>
                    <a:pt x="1391"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5" name="Google Shape;4135;p48"/>
            <p:cNvSpPr/>
            <p:nvPr/>
          </p:nvSpPr>
          <p:spPr>
            <a:xfrm>
              <a:off x="3301651" y="2386828"/>
              <a:ext cx="43386" cy="133938"/>
            </a:xfrm>
            <a:custGeom>
              <a:rect b="b" l="l" r="r" t="t"/>
              <a:pathLst>
                <a:path extrusionOk="0" h="4251" w="1377">
                  <a:moveTo>
                    <a:pt x="1" y="1"/>
                  </a:moveTo>
                  <a:cubicBezTo>
                    <a:pt x="243" y="1"/>
                    <a:pt x="454" y="198"/>
                    <a:pt x="454" y="440"/>
                  </a:cubicBezTo>
                  <a:lnTo>
                    <a:pt x="454" y="3797"/>
                  </a:lnTo>
                  <a:cubicBezTo>
                    <a:pt x="454" y="4039"/>
                    <a:pt x="243" y="4250"/>
                    <a:pt x="1" y="4250"/>
                  </a:cubicBezTo>
                  <a:lnTo>
                    <a:pt x="922" y="4250"/>
                  </a:lnTo>
                  <a:cubicBezTo>
                    <a:pt x="1180" y="4250"/>
                    <a:pt x="1376" y="4039"/>
                    <a:pt x="1376" y="3797"/>
                  </a:cubicBezTo>
                  <a:lnTo>
                    <a:pt x="1376" y="440"/>
                  </a:lnTo>
                  <a:cubicBezTo>
                    <a:pt x="1376" y="198"/>
                    <a:pt x="1180" y="1"/>
                    <a:pt x="922"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6" name="Google Shape;4136;p48"/>
            <p:cNvSpPr/>
            <p:nvPr/>
          </p:nvSpPr>
          <p:spPr>
            <a:xfrm>
              <a:off x="3418857" y="2250119"/>
              <a:ext cx="43354" cy="42913"/>
            </a:xfrm>
            <a:custGeom>
              <a:rect b="b" l="l" r="r" t="t"/>
              <a:pathLst>
                <a:path extrusionOk="0" h="1362" w="1376">
                  <a:moveTo>
                    <a:pt x="696" y="1"/>
                  </a:moveTo>
                  <a:cubicBezTo>
                    <a:pt x="559" y="1"/>
                    <a:pt x="469" y="92"/>
                    <a:pt x="469" y="227"/>
                  </a:cubicBezTo>
                  <a:lnTo>
                    <a:pt x="469" y="454"/>
                  </a:lnTo>
                  <a:lnTo>
                    <a:pt x="227" y="454"/>
                  </a:lnTo>
                  <a:cubicBezTo>
                    <a:pt x="106" y="454"/>
                    <a:pt x="0" y="560"/>
                    <a:pt x="0" y="681"/>
                  </a:cubicBezTo>
                  <a:cubicBezTo>
                    <a:pt x="0" y="802"/>
                    <a:pt x="106" y="908"/>
                    <a:pt x="227" y="908"/>
                  </a:cubicBezTo>
                  <a:lnTo>
                    <a:pt x="469" y="908"/>
                  </a:lnTo>
                  <a:lnTo>
                    <a:pt x="469" y="1150"/>
                  </a:lnTo>
                  <a:cubicBezTo>
                    <a:pt x="469" y="1271"/>
                    <a:pt x="559" y="1362"/>
                    <a:pt x="696" y="1362"/>
                  </a:cubicBezTo>
                  <a:cubicBezTo>
                    <a:pt x="817" y="1362"/>
                    <a:pt x="908" y="1271"/>
                    <a:pt x="908" y="1150"/>
                  </a:cubicBezTo>
                  <a:lnTo>
                    <a:pt x="908" y="908"/>
                  </a:lnTo>
                  <a:lnTo>
                    <a:pt x="1150" y="908"/>
                  </a:lnTo>
                  <a:cubicBezTo>
                    <a:pt x="1271" y="908"/>
                    <a:pt x="1376" y="802"/>
                    <a:pt x="1376" y="681"/>
                  </a:cubicBezTo>
                  <a:cubicBezTo>
                    <a:pt x="1376" y="560"/>
                    <a:pt x="1271" y="454"/>
                    <a:pt x="1150" y="454"/>
                  </a:cubicBezTo>
                  <a:lnTo>
                    <a:pt x="908" y="454"/>
                  </a:lnTo>
                  <a:lnTo>
                    <a:pt x="908" y="227"/>
                  </a:lnTo>
                  <a:cubicBezTo>
                    <a:pt x="908" y="92"/>
                    <a:pt x="817" y="1"/>
                    <a:pt x="696"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7" name="Google Shape;4137;p48"/>
            <p:cNvSpPr/>
            <p:nvPr/>
          </p:nvSpPr>
          <p:spPr>
            <a:xfrm>
              <a:off x="3308772" y="2428291"/>
              <a:ext cx="11469" cy="56713"/>
            </a:xfrm>
            <a:custGeom>
              <a:rect b="b" l="l" r="r" t="t"/>
              <a:pathLst>
                <a:path extrusionOk="0" h="1800" w="364">
                  <a:moveTo>
                    <a:pt x="228" y="1"/>
                  </a:moveTo>
                  <a:cubicBezTo>
                    <a:pt x="107" y="1"/>
                    <a:pt x="1" y="92"/>
                    <a:pt x="1" y="213"/>
                  </a:cubicBezTo>
                  <a:lnTo>
                    <a:pt x="1" y="1573"/>
                  </a:lnTo>
                  <a:cubicBezTo>
                    <a:pt x="1" y="1694"/>
                    <a:pt x="107" y="1800"/>
                    <a:pt x="228" y="1800"/>
                  </a:cubicBezTo>
                  <a:cubicBezTo>
                    <a:pt x="228" y="1800"/>
                    <a:pt x="364" y="1694"/>
                    <a:pt x="364" y="1573"/>
                  </a:cubicBezTo>
                  <a:lnTo>
                    <a:pt x="364" y="213"/>
                  </a:lnTo>
                  <a:cubicBezTo>
                    <a:pt x="364" y="92"/>
                    <a:pt x="228" y="1"/>
                    <a:pt x="228"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8" name="Google Shape;4138;p48"/>
            <p:cNvSpPr/>
            <p:nvPr/>
          </p:nvSpPr>
          <p:spPr>
            <a:xfrm>
              <a:off x="3315956" y="2428291"/>
              <a:ext cx="6711" cy="56713"/>
            </a:xfrm>
            <a:custGeom>
              <a:rect b="b" l="l" r="r" t="t"/>
              <a:pathLst>
                <a:path extrusionOk="0" h="1800" w="213">
                  <a:moveTo>
                    <a:pt x="0" y="1"/>
                  </a:moveTo>
                  <a:lnTo>
                    <a:pt x="0" y="1800"/>
                  </a:lnTo>
                  <a:cubicBezTo>
                    <a:pt x="121" y="1800"/>
                    <a:pt x="212" y="1694"/>
                    <a:pt x="212" y="1573"/>
                  </a:cubicBezTo>
                  <a:lnTo>
                    <a:pt x="212" y="213"/>
                  </a:lnTo>
                  <a:cubicBezTo>
                    <a:pt x="212" y="92"/>
                    <a:pt x="121" y="1"/>
                    <a:pt x="0"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39" name="Google Shape;4139;p48"/>
          <p:cNvGrpSpPr/>
          <p:nvPr/>
        </p:nvGrpSpPr>
        <p:grpSpPr>
          <a:xfrm>
            <a:off x="3823296" y="3322507"/>
            <a:ext cx="437856" cy="462115"/>
            <a:chOff x="5557426" y="1608482"/>
            <a:chExt cx="437856" cy="462115"/>
          </a:xfrm>
        </p:grpSpPr>
        <p:sp>
          <p:nvSpPr>
            <p:cNvPr id="4140" name="Google Shape;4140;p48"/>
            <p:cNvSpPr/>
            <p:nvPr/>
          </p:nvSpPr>
          <p:spPr>
            <a:xfrm>
              <a:off x="5877096" y="1899070"/>
              <a:ext cx="81037" cy="171527"/>
            </a:xfrm>
            <a:custGeom>
              <a:rect b="b" l="l" r="r" t="t"/>
              <a:pathLst>
                <a:path extrusionOk="0" h="5444" w="2572">
                  <a:moveTo>
                    <a:pt x="2223" y="1"/>
                  </a:moveTo>
                  <a:lnTo>
                    <a:pt x="76" y="1679"/>
                  </a:lnTo>
                  <a:cubicBezTo>
                    <a:pt x="31" y="1710"/>
                    <a:pt x="1" y="1785"/>
                    <a:pt x="1" y="1845"/>
                  </a:cubicBezTo>
                  <a:lnTo>
                    <a:pt x="1" y="2299"/>
                  </a:lnTo>
                  <a:lnTo>
                    <a:pt x="2571" y="288"/>
                  </a:lnTo>
                  <a:lnTo>
                    <a:pt x="2223" y="1"/>
                  </a:lnTo>
                  <a:close/>
                  <a:moveTo>
                    <a:pt x="1" y="3040"/>
                  </a:moveTo>
                  <a:lnTo>
                    <a:pt x="1" y="3599"/>
                  </a:lnTo>
                  <a:cubicBezTo>
                    <a:pt x="1" y="3675"/>
                    <a:pt x="31" y="3736"/>
                    <a:pt x="76" y="3781"/>
                  </a:cubicBezTo>
                  <a:lnTo>
                    <a:pt x="2223" y="5444"/>
                  </a:lnTo>
                  <a:lnTo>
                    <a:pt x="2571" y="5187"/>
                  </a:lnTo>
                  <a:lnTo>
                    <a:pt x="1" y="3040"/>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1" name="Google Shape;4141;p48"/>
            <p:cNvSpPr/>
            <p:nvPr/>
          </p:nvSpPr>
          <p:spPr>
            <a:xfrm>
              <a:off x="5594100" y="1899070"/>
              <a:ext cx="81478" cy="171527"/>
            </a:xfrm>
            <a:custGeom>
              <a:rect b="b" l="l" r="r" t="t"/>
              <a:pathLst>
                <a:path extrusionOk="0" h="5444" w="2586">
                  <a:moveTo>
                    <a:pt x="364" y="1"/>
                  </a:moveTo>
                  <a:lnTo>
                    <a:pt x="1" y="288"/>
                  </a:lnTo>
                  <a:lnTo>
                    <a:pt x="2586" y="2299"/>
                  </a:lnTo>
                  <a:lnTo>
                    <a:pt x="2586" y="1845"/>
                  </a:lnTo>
                  <a:cubicBezTo>
                    <a:pt x="2586" y="1785"/>
                    <a:pt x="2556" y="1710"/>
                    <a:pt x="2495" y="1679"/>
                  </a:cubicBezTo>
                  <a:lnTo>
                    <a:pt x="364" y="1"/>
                  </a:lnTo>
                  <a:close/>
                  <a:moveTo>
                    <a:pt x="2586" y="3040"/>
                  </a:moveTo>
                  <a:lnTo>
                    <a:pt x="1" y="5187"/>
                  </a:lnTo>
                  <a:lnTo>
                    <a:pt x="364" y="5444"/>
                  </a:lnTo>
                  <a:lnTo>
                    <a:pt x="2495" y="3781"/>
                  </a:lnTo>
                  <a:cubicBezTo>
                    <a:pt x="2556" y="3736"/>
                    <a:pt x="2586" y="3675"/>
                    <a:pt x="2586" y="3599"/>
                  </a:cubicBezTo>
                  <a:lnTo>
                    <a:pt x="2586" y="3040"/>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2" name="Google Shape;4142;p48"/>
            <p:cNvSpPr/>
            <p:nvPr/>
          </p:nvSpPr>
          <p:spPr>
            <a:xfrm>
              <a:off x="5869471" y="1682334"/>
              <a:ext cx="68151" cy="114372"/>
            </a:xfrm>
            <a:custGeom>
              <a:rect b="b" l="l" r="r" t="t"/>
              <a:pathLst>
                <a:path extrusionOk="0" h="3630" w="2163">
                  <a:moveTo>
                    <a:pt x="1089" y="0"/>
                  </a:moveTo>
                  <a:lnTo>
                    <a:pt x="212" y="166"/>
                  </a:lnTo>
                  <a:cubicBezTo>
                    <a:pt x="166" y="317"/>
                    <a:pt x="136" y="468"/>
                    <a:pt x="106" y="620"/>
                  </a:cubicBezTo>
                  <a:cubicBezTo>
                    <a:pt x="31" y="998"/>
                    <a:pt x="1" y="1376"/>
                    <a:pt x="1" y="1769"/>
                  </a:cubicBezTo>
                  <a:cubicBezTo>
                    <a:pt x="1" y="2299"/>
                    <a:pt x="76" y="2843"/>
                    <a:pt x="212" y="3357"/>
                  </a:cubicBezTo>
                  <a:lnTo>
                    <a:pt x="1089" y="3629"/>
                  </a:lnTo>
                  <a:lnTo>
                    <a:pt x="1392" y="3538"/>
                  </a:lnTo>
                  <a:lnTo>
                    <a:pt x="1951" y="3357"/>
                  </a:lnTo>
                  <a:cubicBezTo>
                    <a:pt x="2102" y="2843"/>
                    <a:pt x="2162" y="2299"/>
                    <a:pt x="2162" y="1769"/>
                  </a:cubicBezTo>
                  <a:cubicBezTo>
                    <a:pt x="2162" y="1224"/>
                    <a:pt x="2102" y="696"/>
                    <a:pt x="1951" y="166"/>
                  </a:cubicBezTo>
                  <a:lnTo>
                    <a:pt x="1089" y="0"/>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3" name="Google Shape;4143;p48"/>
            <p:cNvSpPr/>
            <p:nvPr/>
          </p:nvSpPr>
          <p:spPr>
            <a:xfrm>
              <a:off x="5872779" y="1682334"/>
              <a:ext cx="64842" cy="111505"/>
            </a:xfrm>
            <a:custGeom>
              <a:rect b="b" l="l" r="r" t="t"/>
              <a:pathLst>
                <a:path extrusionOk="0" h="3539" w="2058">
                  <a:moveTo>
                    <a:pt x="984" y="0"/>
                  </a:moveTo>
                  <a:lnTo>
                    <a:pt x="107" y="166"/>
                  </a:lnTo>
                  <a:cubicBezTo>
                    <a:pt x="61" y="317"/>
                    <a:pt x="31" y="468"/>
                    <a:pt x="1" y="620"/>
                  </a:cubicBezTo>
                  <a:lnTo>
                    <a:pt x="606" y="620"/>
                  </a:lnTo>
                  <a:cubicBezTo>
                    <a:pt x="757" y="620"/>
                    <a:pt x="894" y="726"/>
                    <a:pt x="908" y="877"/>
                  </a:cubicBezTo>
                  <a:cubicBezTo>
                    <a:pt x="1029" y="1708"/>
                    <a:pt x="984" y="2555"/>
                    <a:pt x="757" y="3357"/>
                  </a:cubicBezTo>
                  <a:lnTo>
                    <a:pt x="1287" y="3538"/>
                  </a:lnTo>
                  <a:lnTo>
                    <a:pt x="1846" y="3357"/>
                  </a:lnTo>
                  <a:cubicBezTo>
                    <a:pt x="1997" y="2843"/>
                    <a:pt x="2057" y="2299"/>
                    <a:pt x="2057" y="1769"/>
                  </a:cubicBezTo>
                  <a:cubicBezTo>
                    <a:pt x="2057" y="1224"/>
                    <a:pt x="1997" y="696"/>
                    <a:pt x="1846" y="166"/>
                  </a:cubicBezTo>
                  <a:lnTo>
                    <a:pt x="984" y="0"/>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4" name="Google Shape;4144;p48"/>
            <p:cNvSpPr/>
            <p:nvPr/>
          </p:nvSpPr>
          <p:spPr>
            <a:xfrm>
              <a:off x="5557426" y="1899070"/>
              <a:ext cx="48143" cy="171527"/>
            </a:xfrm>
            <a:custGeom>
              <a:rect b="b" l="l" r="r" t="t"/>
              <a:pathLst>
                <a:path extrusionOk="0" h="5444" w="1528">
                  <a:moveTo>
                    <a:pt x="514" y="1"/>
                  </a:moveTo>
                  <a:cubicBezTo>
                    <a:pt x="228" y="1"/>
                    <a:pt x="0" y="228"/>
                    <a:pt x="0" y="515"/>
                  </a:cubicBezTo>
                  <a:lnTo>
                    <a:pt x="0" y="4930"/>
                  </a:lnTo>
                  <a:cubicBezTo>
                    <a:pt x="0" y="5218"/>
                    <a:pt x="228" y="5444"/>
                    <a:pt x="514" y="5444"/>
                  </a:cubicBezTo>
                  <a:lnTo>
                    <a:pt x="1528" y="5444"/>
                  </a:lnTo>
                  <a:lnTo>
                    <a:pt x="1528" y="1"/>
                  </a:ln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5" name="Google Shape;4145;p48"/>
            <p:cNvSpPr/>
            <p:nvPr/>
          </p:nvSpPr>
          <p:spPr>
            <a:xfrm>
              <a:off x="5575511" y="1899070"/>
              <a:ext cx="30058" cy="171527"/>
            </a:xfrm>
            <a:custGeom>
              <a:rect b="b" l="l" r="r" t="t"/>
              <a:pathLst>
                <a:path extrusionOk="0" h="5444" w="954">
                  <a:moveTo>
                    <a:pt x="1" y="1"/>
                  </a:moveTo>
                  <a:lnTo>
                    <a:pt x="1" y="5444"/>
                  </a:lnTo>
                  <a:lnTo>
                    <a:pt x="954" y="5444"/>
                  </a:lnTo>
                  <a:lnTo>
                    <a:pt x="954" y="1"/>
                  </a:ln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6" name="Google Shape;4146;p48"/>
            <p:cNvSpPr/>
            <p:nvPr/>
          </p:nvSpPr>
          <p:spPr>
            <a:xfrm>
              <a:off x="5947104" y="1899070"/>
              <a:ext cx="48175" cy="171527"/>
            </a:xfrm>
            <a:custGeom>
              <a:rect b="b" l="l" r="r" t="t"/>
              <a:pathLst>
                <a:path extrusionOk="0" h="5444" w="1529">
                  <a:moveTo>
                    <a:pt x="1" y="1"/>
                  </a:moveTo>
                  <a:lnTo>
                    <a:pt x="1" y="5444"/>
                  </a:lnTo>
                  <a:lnTo>
                    <a:pt x="999" y="5444"/>
                  </a:lnTo>
                  <a:cubicBezTo>
                    <a:pt x="1287" y="5444"/>
                    <a:pt x="1529" y="5218"/>
                    <a:pt x="1529" y="4930"/>
                  </a:cubicBezTo>
                  <a:lnTo>
                    <a:pt x="1529" y="515"/>
                  </a:lnTo>
                  <a:cubicBezTo>
                    <a:pt x="1529" y="228"/>
                    <a:pt x="1287" y="1"/>
                    <a:pt x="999"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7" name="Google Shape;4147;p48"/>
            <p:cNvSpPr/>
            <p:nvPr/>
          </p:nvSpPr>
          <p:spPr>
            <a:xfrm>
              <a:off x="5949026" y="1899070"/>
              <a:ext cx="46253" cy="171527"/>
            </a:xfrm>
            <a:custGeom>
              <a:rect b="b" l="l" r="r" t="t"/>
              <a:pathLst>
                <a:path extrusionOk="0" h="5444" w="1468">
                  <a:moveTo>
                    <a:pt x="0" y="1"/>
                  </a:moveTo>
                  <a:cubicBezTo>
                    <a:pt x="288" y="1"/>
                    <a:pt x="514" y="228"/>
                    <a:pt x="514" y="515"/>
                  </a:cubicBezTo>
                  <a:lnTo>
                    <a:pt x="514" y="4930"/>
                  </a:lnTo>
                  <a:cubicBezTo>
                    <a:pt x="514" y="5218"/>
                    <a:pt x="288" y="5444"/>
                    <a:pt x="0" y="5444"/>
                  </a:cubicBezTo>
                  <a:lnTo>
                    <a:pt x="938" y="5444"/>
                  </a:lnTo>
                  <a:cubicBezTo>
                    <a:pt x="1226" y="5444"/>
                    <a:pt x="1468" y="5218"/>
                    <a:pt x="1468" y="4930"/>
                  </a:cubicBezTo>
                  <a:lnTo>
                    <a:pt x="1468" y="515"/>
                  </a:lnTo>
                  <a:cubicBezTo>
                    <a:pt x="1468" y="228"/>
                    <a:pt x="1226" y="1"/>
                    <a:pt x="938"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8" name="Google Shape;4148;p48"/>
            <p:cNvSpPr/>
            <p:nvPr/>
          </p:nvSpPr>
          <p:spPr>
            <a:xfrm>
              <a:off x="5672710" y="1951970"/>
              <a:ext cx="206784" cy="66229"/>
            </a:xfrm>
            <a:custGeom>
              <a:rect b="b" l="l" r="r" t="t"/>
              <a:pathLst>
                <a:path extrusionOk="0" h="2102" w="6563">
                  <a:moveTo>
                    <a:pt x="0" y="0"/>
                  </a:moveTo>
                  <a:lnTo>
                    <a:pt x="0" y="2102"/>
                  </a:lnTo>
                  <a:lnTo>
                    <a:pt x="6563" y="2102"/>
                  </a:lnTo>
                  <a:lnTo>
                    <a:pt x="6563" y="0"/>
                  </a:ln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9" name="Google Shape;4149;p48"/>
            <p:cNvSpPr/>
            <p:nvPr/>
          </p:nvSpPr>
          <p:spPr>
            <a:xfrm>
              <a:off x="5822778" y="1951970"/>
              <a:ext cx="56714" cy="66229"/>
            </a:xfrm>
            <a:custGeom>
              <a:rect b="b" l="l" r="r" t="t"/>
              <a:pathLst>
                <a:path extrusionOk="0" h="2102" w="1800">
                  <a:moveTo>
                    <a:pt x="1" y="0"/>
                  </a:moveTo>
                  <a:lnTo>
                    <a:pt x="1" y="2102"/>
                  </a:lnTo>
                  <a:lnTo>
                    <a:pt x="1800" y="2102"/>
                  </a:lnTo>
                  <a:lnTo>
                    <a:pt x="1800" y="0"/>
                  </a:ln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0" name="Google Shape;4150;p48"/>
            <p:cNvSpPr/>
            <p:nvPr/>
          </p:nvSpPr>
          <p:spPr>
            <a:xfrm>
              <a:off x="5811813" y="1608482"/>
              <a:ext cx="183468" cy="79115"/>
            </a:xfrm>
            <a:custGeom>
              <a:rect b="b" l="l" r="r" t="t"/>
              <a:pathLst>
                <a:path extrusionOk="0" h="2511" w="5823">
                  <a:moveTo>
                    <a:pt x="636" y="0"/>
                  </a:moveTo>
                  <a:cubicBezTo>
                    <a:pt x="288" y="0"/>
                    <a:pt x="0" y="288"/>
                    <a:pt x="0" y="635"/>
                  </a:cubicBezTo>
                  <a:lnTo>
                    <a:pt x="0" y="1875"/>
                  </a:lnTo>
                  <a:cubicBezTo>
                    <a:pt x="0" y="2238"/>
                    <a:pt x="288" y="2510"/>
                    <a:pt x="636" y="2510"/>
                  </a:cubicBezTo>
                  <a:lnTo>
                    <a:pt x="5187" y="2510"/>
                  </a:lnTo>
                  <a:cubicBezTo>
                    <a:pt x="5535" y="2510"/>
                    <a:pt x="5823" y="2238"/>
                    <a:pt x="5823" y="1875"/>
                  </a:cubicBezTo>
                  <a:lnTo>
                    <a:pt x="5823" y="635"/>
                  </a:lnTo>
                  <a:cubicBezTo>
                    <a:pt x="5823" y="288"/>
                    <a:pt x="5535" y="0"/>
                    <a:pt x="5187"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1" name="Google Shape;4151;p48"/>
            <p:cNvSpPr/>
            <p:nvPr/>
          </p:nvSpPr>
          <p:spPr>
            <a:xfrm>
              <a:off x="5940929" y="1608482"/>
              <a:ext cx="54350" cy="79115"/>
            </a:xfrm>
            <a:custGeom>
              <a:rect b="b" l="l" r="r" t="t"/>
              <a:pathLst>
                <a:path extrusionOk="0" h="2511" w="1725">
                  <a:moveTo>
                    <a:pt x="1" y="0"/>
                  </a:moveTo>
                  <a:cubicBezTo>
                    <a:pt x="348" y="0"/>
                    <a:pt x="636" y="288"/>
                    <a:pt x="636" y="635"/>
                  </a:cubicBezTo>
                  <a:lnTo>
                    <a:pt x="636" y="1875"/>
                  </a:lnTo>
                  <a:cubicBezTo>
                    <a:pt x="636" y="2238"/>
                    <a:pt x="348" y="2510"/>
                    <a:pt x="1" y="2510"/>
                  </a:cubicBezTo>
                  <a:lnTo>
                    <a:pt x="1089" y="2510"/>
                  </a:lnTo>
                  <a:cubicBezTo>
                    <a:pt x="1437" y="2510"/>
                    <a:pt x="1725" y="2238"/>
                    <a:pt x="1725" y="1875"/>
                  </a:cubicBezTo>
                  <a:lnTo>
                    <a:pt x="1725" y="635"/>
                  </a:lnTo>
                  <a:cubicBezTo>
                    <a:pt x="1725" y="288"/>
                    <a:pt x="1437" y="0"/>
                    <a:pt x="1089"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2" name="Google Shape;4152;p48"/>
            <p:cNvSpPr/>
            <p:nvPr/>
          </p:nvSpPr>
          <p:spPr>
            <a:xfrm>
              <a:off x="5811813" y="1788103"/>
              <a:ext cx="183468" cy="79556"/>
            </a:xfrm>
            <a:custGeom>
              <a:rect b="b" l="l" r="r" t="t"/>
              <a:pathLst>
                <a:path extrusionOk="0" h="2525" w="5823">
                  <a:moveTo>
                    <a:pt x="636" y="0"/>
                  </a:moveTo>
                  <a:cubicBezTo>
                    <a:pt x="288" y="0"/>
                    <a:pt x="0" y="287"/>
                    <a:pt x="0" y="635"/>
                  </a:cubicBezTo>
                  <a:lnTo>
                    <a:pt x="0" y="1890"/>
                  </a:lnTo>
                  <a:cubicBezTo>
                    <a:pt x="0" y="2238"/>
                    <a:pt x="288" y="2525"/>
                    <a:pt x="636" y="2525"/>
                  </a:cubicBezTo>
                  <a:lnTo>
                    <a:pt x="5187" y="2525"/>
                  </a:lnTo>
                  <a:cubicBezTo>
                    <a:pt x="5535" y="2525"/>
                    <a:pt x="5823" y="2238"/>
                    <a:pt x="5823" y="1890"/>
                  </a:cubicBezTo>
                  <a:lnTo>
                    <a:pt x="5823" y="635"/>
                  </a:lnTo>
                  <a:cubicBezTo>
                    <a:pt x="5823" y="287"/>
                    <a:pt x="5535" y="0"/>
                    <a:pt x="5187"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3" name="Google Shape;4153;p48"/>
            <p:cNvSpPr/>
            <p:nvPr/>
          </p:nvSpPr>
          <p:spPr>
            <a:xfrm>
              <a:off x="5940929" y="1788103"/>
              <a:ext cx="54350" cy="79556"/>
            </a:xfrm>
            <a:custGeom>
              <a:rect b="b" l="l" r="r" t="t"/>
              <a:pathLst>
                <a:path extrusionOk="0" h="2525" w="1725">
                  <a:moveTo>
                    <a:pt x="1" y="0"/>
                  </a:moveTo>
                  <a:cubicBezTo>
                    <a:pt x="348" y="0"/>
                    <a:pt x="636" y="287"/>
                    <a:pt x="636" y="635"/>
                  </a:cubicBezTo>
                  <a:lnTo>
                    <a:pt x="636" y="1890"/>
                  </a:lnTo>
                  <a:cubicBezTo>
                    <a:pt x="636" y="2238"/>
                    <a:pt x="348" y="2525"/>
                    <a:pt x="1" y="2525"/>
                  </a:cubicBezTo>
                  <a:lnTo>
                    <a:pt x="1089" y="2525"/>
                  </a:lnTo>
                  <a:cubicBezTo>
                    <a:pt x="1437" y="2525"/>
                    <a:pt x="1725" y="2238"/>
                    <a:pt x="1725" y="1890"/>
                  </a:cubicBezTo>
                  <a:lnTo>
                    <a:pt x="1725" y="635"/>
                  </a:lnTo>
                  <a:cubicBezTo>
                    <a:pt x="1725" y="287"/>
                    <a:pt x="1437" y="0"/>
                    <a:pt x="1089"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4" name="Google Shape;4154;p48"/>
            <p:cNvSpPr/>
            <p:nvPr/>
          </p:nvSpPr>
          <p:spPr>
            <a:xfrm>
              <a:off x="5701791" y="1951970"/>
              <a:ext cx="13832" cy="66229"/>
            </a:xfrm>
            <a:custGeom>
              <a:rect b="b" l="l" r="r" t="t"/>
              <a:pathLst>
                <a:path extrusionOk="0" h="2102" w="439">
                  <a:moveTo>
                    <a:pt x="0" y="0"/>
                  </a:moveTo>
                  <a:lnTo>
                    <a:pt x="0" y="2102"/>
                  </a:lnTo>
                  <a:lnTo>
                    <a:pt x="438" y="2102"/>
                  </a:lnTo>
                  <a:lnTo>
                    <a:pt x="438" y="0"/>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5" name="Google Shape;4155;p48"/>
            <p:cNvSpPr/>
            <p:nvPr/>
          </p:nvSpPr>
          <p:spPr>
            <a:xfrm>
              <a:off x="5735598" y="1951970"/>
              <a:ext cx="13863" cy="66229"/>
            </a:xfrm>
            <a:custGeom>
              <a:rect b="b" l="l" r="r" t="t"/>
              <a:pathLst>
                <a:path extrusionOk="0" h="2102" w="440">
                  <a:moveTo>
                    <a:pt x="0" y="0"/>
                  </a:moveTo>
                  <a:lnTo>
                    <a:pt x="0" y="2102"/>
                  </a:lnTo>
                  <a:lnTo>
                    <a:pt x="439" y="2102"/>
                  </a:lnTo>
                  <a:lnTo>
                    <a:pt x="439" y="0"/>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6" name="Google Shape;4156;p48"/>
            <p:cNvSpPr/>
            <p:nvPr/>
          </p:nvSpPr>
          <p:spPr>
            <a:xfrm>
              <a:off x="5769437" y="1951970"/>
              <a:ext cx="13832" cy="66229"/>
            </a:xfrm>
            <a:custGeom>
              <a:rect b="b" l="l" r="r" t="t"/>
              <a:pathLst>
                <a:path extrusionOk="0" h="2102" w="439">
                  <a:moveTo>
                    <a:pt x="0" y="0"/>
                  </a:moveTo>
                  <a:lnTo>
                    <a:pt x="0" y="2102"/>
                  </a:lnTo>
                  <a:lnTo>
                    <a:pt x="438" y="2102"/>
                  </a:lnTo>
                  <a:lnTo>
                    <a:pt x="438" y="0"/>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7" name="Google Shape;4157;p48"/>
            <p:cNvSpPr/>
            <p:nvPr/>
          </p:nvSpPr>
          <p:spPr>
            <a:xfrm>
              <a:off x="5802771" y="1951970"/>
              <a:ext cx="14336" cy="66229"/>
            </a:xfrm>
            <a:custGeom>
              <a:rect b="b" l="l" r="r" t="t"/>
              <a:pathLst>
                <a:path extrusionOk="0" h="2102" w="455">
                  <a:moveTo>
                    <a:pt x="1" y="0"/>
                  </a:moveTo>
                  <a:lnTo>
                    <a:pt x="1" y="2102"/>
                  </a:lnTo>
                  <a:lnTo>
                    <a:pt x="454" y="2102"/>
                  </a:lnTo>
                  <a:lnTo>
                    <a:pt x="454" y="0"/>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8" name="Google Shape;4158;p48"/>
            <p:cNvSpPr/>
            <p:nvPr/>
          </p:nvSpPr>
          <p:spPr>
            <a:xfrm>
              <a:off x="5836578" y="1951970"/>
              <a:ext cx="13863" cy="66229"/>
            </a:xfrm>
            <a:custGeom>
              <a:rect b="b" l="l" r="r" t="t"/>
              <a:pathLst>
                <a:path extrusionOk="0" h="2102" w="440">
                  <a:moveTo>
                    <a:pt x="1" y="0"/>
                  </a:moveTo>
                  <a:lnTo>
                    <a:pt x="1" y="2102"/>
                  </a:lnTo>
                  <a:lnTo>
                    <a:pt x="440" y="2102"/>
                  </a:lnTo>
                  <a:lnTo>
                    <a:pt x="440" y="0"/>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9" name="Google Shape;4159;p48"/>
            <p:cNvSpPr/>
            <p:nvPr/>
          </p:nvSpPr>
          <p:spPr>
            <a:xfrm>
              <a:off x="5557899" y="1608482"/>
              <a:ext cx="193456" cy="193425"/>
            </a:xfrm>
            <a:custGeom>
              <a:rect b="b" l="l" r="r" t="t"/>
              <a:pathLst>
                <a:path extrusionOk="0" h="6139" w="6140">
                  <a:moveTo>
                    <a:pt x="3070" y="0"/>
                  </a:moveTo>
                  <a:cubicBezTo>
                    <a:pt x="1376" y="0"/>
                    <a:pt x="1" y="1377"/>
                    <a:pt x="1" y="3070"/>
                  </a:cubicBezTo>
                  <a:cubicBezTo>
                    <a:pt x="1" y="4764"/>
                    <a:pt x="1376" y="6139"/>
                    <a:pt x="3070" y="6139"/>
                  </a:cubicBezTo>
                  <a:cubicBezTo>
                    <a:pt x="4763" y="6139"/>
                    <a:pt x="6140" y="4764"/>
                    <a:pt x="6140" y="3070"/>
                  </a:cubicBezTo>
                  <a:cubicBezTo>
                    <a:pt x="6140" y="1377"/>
                    <a:pt x="4763" y="0"/>
                    <a:pt x="3070" y="0"/>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0" name="Google Shape;4160;p48"/>
            <p:cNvSpPr/>
            <p:nvPr/>
          </p:nvSpPr>
          <p:spPr>
            <a:xfrm>
              <a:off x="5608404" y="1669321"/>
              <a:ext cx="97232" cy="65914"/>
            </a:xfrm>
            <a:custGeom>
              <a:rect b="b" l="l" r="r" t="t"/>
              <a:pathLst>
                <a:path extrusionOk="0" h="2092" w="3086">
                  <a:moveTo>
                    <a:pt x="2835" y="0"/>
                  </a:moveTo>
                  <a:cubicBezTo>
                    <a:pt x="2787" y="0"/>
                    <a:pt x="2741" y="16"/>
                    <a:pt x="2707" y="50"/>
                  </a:cubicBezTo>
                  <a:cubicBezTo>
                    <a:pt x="2692" y="50"/>
                    <a:pt x="2692" y="65"/>
                    <a:pt x="2676" y="65"/>
                  </a:cubicBezTo>
                  <a:lnTo>
                    <a:pt x="1150" y="1593"/>
                  </a:lnTo>
                  <a:cubicBezTo>
                    <a:pt x="1112" y="1638"/>
                    <a:pt x="1059" y="1661"/>
                    <a:pt x="1004" y="1661"/>
                  </a:cubicBezTo>
                  <a:cubicBezTo>
                    <a:pt x="949" y="1661"/>
                    <a:pt x="893" y="1638"/>
                    <a:pt x="847" y="1593"/>
                  </a:cubicBezTo>
                  <a:lnTo>
                    <a:pt x="394" y="1139"/>
                  </a:lnTo>
                  <a:cubicBezTo>
                    <a:pt x="356" y="1101"/>
                    <a:pt x="299" y="1082"/>
                    <a:pt x="242" y="1082"/>
                  </a:cubicBezTo>
                  <a:cubicBezTo>
                    <a:pt x="185" y="1082"/>
                    <a:pt x="129" y="1101"/>
                    <a:pt x="91" y="1139"/>
                  </a:cubicBezTo>
                  <a:cubicBezTo>
                    <a:pt x="1" y="1230"/>
                    <a:pt x="1" y="1365"/>
                    <a:pt x="91" y="1456"/>
                  </a:cubicBezTo>
                  <a:lnTo>
                    <a:pt x="529" y="1910"/>
                  </a:lnTo>
                  <a:cubicBezTo>
                    <a:pt x="666" y="2031"/>
                    <a:pt x="832" y="2091"/>
                    <a:pt x="999" y="2091"/>
                  </a:cubicBezTo>
                  <a:cubicBezTo>
                    <a:pt x="1164" y="2091"/>
                    <a:pt x="1346" y="2031"/>
                    <a:pt x="1467" y="1910"/>
                  </a:cubicBezTo>
                  <a:lnTo>
                    <a:pt x="2843" y="534"/>
                  </a:lnTo>
                  <a:lnTo>
                    <a:pt x="2994" y="383"/>
                  </a:lnTo>
                  <a:cubicBezTo>
                    <a:pt x="3085" y="292"/>
                    <a:pt x="3085" y="156"/>
                    <a:pt x="2994" y="65"/>
                  </a:cubicBezTo>
                  <a:cubicBezTo>
                    <a:pt x="2953" y="24"/>
                    <a:pt x="2893" y="0"/>
                    <a:pt x="2835"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61" name="Google Shape;4161;p48"/>
          <p:cNvSpPr txBox="1"/>
          <p:nvPr/>
        </p:nvSpPr>
        <p:spPr>
          <a:xfrm>
            <a:off x="1404400" y="3331550"/>
            <a:ext cx="2171400" cy="486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dk1"/>
                </a:solidFill>
                <a:latin typeface="Bungee"/>
                <a:ea typeface="Bungee"/>
                <a:cs typeface="Bungee"/>
                <a:sym typeface="Bungee"/>
              </a:rPr>
              <a:t>EXERCISE</a:t>
            </a:r>
            <a:endParaRPr sz="2500">
              <a:solidFill>
                <a:schemeClr val="dk1"/>
              </a:solidFill>
              <a:latin typeface="Bungee"/>
              <a:ea typeface="Bungee"/>
              <a:cs typeface="Bungee"/>
              <a:sym typeface="Bungee"/>
            </a:endParaRPr>
          </a:p>
        </p:txBody>
      </p:sp>
      <p:sp>
        <p:nvSpPr>
          <p:cNvPr id="4162" name="Google Shape;4162;p48"/>
          <p:cNvSpPr txBox="1"/>
          <p:nvPr/>
        </p:nvSpPr>
        <p:spPr>
          <a:xfrm>
            <a:off x="1404400" y="4126124"/>
            <a:ext cx="2171400" cy="486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dk1"/>
                </a:solidFill>
                <a:latin typeface="Bungee"/>
                <a:ea typeface="Bungee"/>
                <a:cs typeface="Bungee"/>
                <a:sym typeface="Bungee"/>
              </a:rPr>
              <a:t>GOOD DIET</a:t>
            </a:r>
            <a:endParaRPr sz="2500">
              <a:solidFill>
                <a:schemeClr val="dk1"/>
              </a:solidFill>
              <a:latin typeface="Bungee"/>
              <a:ea typeface="Bungee"/>
              <a:cs typeface="Bungee"/>
              <a:sym typeface="Bungee"/>
            </a:endParaRPr>
          </a:p>
        </p:txBody>
      </p:sp>
      <p:sp>
        <p:nvSpPr>
          <p:cNvPr id="4163" name="Google Shape;4163;p48"/>
          <p:cNvSpPr txBox="1"/>
          <p:nvPr/>
        </p:nvSpPr>
        <p:spPr>
          <a:xfrm>
            <a:off x="5596400" y="2536975"/>
            <a:ext cx="2171400" cy="4869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None/>
            </a:pPr>
            <a:r>
              <a:rPr lang="en" sz="2500">
                <a:solidFill>
                  <a:schemeClr val="dk1"/>
                </a:solidFill>
                <a:latin typeface="Bungee"/>
                <a:ea typeface="Bungee"/>
                <a:cs typeface="Bungee"/>
                <a:sym typeface="Bungee"/>
              </a:rPr>
              <a:t>TEST A</a:t>
            </a:r>
            <a:endParaRPr sz="2500">
              <a:solidFill>
                <a:schemeClr val="dk1"/>
              </a:solidFill>
              <a:latin typeface="Bungee"/>
              <a:ea typeface="Bungee"/>
              <a:cs typeface="Bungee"/>
              <a:sym typeface="Bungee"/>
            </a:endParaRPr>
          </a:p>
        </p:txBody>
      </p:sp>
      <p:sp>
        <p:nvSpPr>
          <p:cNvPr id="4164" name="Google Shape;4164;p48"/>
          <p:cNvSpPr txBox="1"/>
          <p:nvPr/>
        </p:nvSpPr>
        <p:spPr>
          <a:xfrm>
            <a:off x="5596400" y="3331550"/>
            <a:ext cx="2171400" cy="4869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None/>
            </a:pPr>
            <a:r>
              <a:rPr lang="en" sz="2500">
                <a:solidFill>
                  <a:schemeClr val="dk1"/>
                </a:solidFill>
                <a:latin typeface="Bungee"/>
                <a:ea typeface="Bungee"/>
                <a:cs typeface="Bungee"/>
                <a:sym typeface="Bungee"/>
              </a:rPr>
              <a:t>TEST B</a:t>
            </a:r>
            <a:endParaRPr sz="2500">
              <a:solidFill>
                <a:schemeClr val="dk1"/>
              </a:solidFill>
              <a:latin typeface="Bungee"/>
              <a:ea typeface="Bungee"/>
              <a:cs typeface="Bungee"/>
              <a:sym typeface="Bungee"/>
            </a:endParaRPr>
          </a:p>
        </p:txBody>
      </p:sp>
      <p:sp>
        <p:nvSpPr>
          <p:cNvPr id="4165" name="Google Shape;4165;p48"/>
          <p:cNvSpPr txBox="1"/>
          <p:nvPr/>
        </p:nvSpPr>
        <p:spPr>
          <a:xfrm>
            <a:off x="5596400" y="4126124"/>
            <a:ext cx="2171400" cy="4869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None/>
            </a:pPr>
            <a:r>
              <a:rPr lang="en" sz="2500">
                <a:solidFill>
                  <a:schemeClr val="dk1"/>
                </a:solidFill>
                <a:latin typeface="Bungee"/>
                <a:ea typeface="Bungee"/>
                <a:cs typeface="Bungee"/>
                <a:sym typeface="Bungee"/>
              </a:rPr>
              <a:t>MEDICINE</a:t>
            </a:r>
            <a:endParaRPr sz="2500">
              <a:solidFill>
                <a:schemeClr val="dk1"/>
              </a:solidFill>
              <a:latin typeface="Bungee"/>
              <a:ea typeface="Bungee"/>
              <a:cs typeface="Bungee"/>
              <a:sym typeface="Bungee"/>
            </a:endParaRPr>
          </a:p>
        </p:txBody>
      </p:sp>
      <p:sp>
        <p:nvSpPr>
          <p:cNvPr id="4166" name="Google Shape;4166;p48"/>
          <p:cNvSpPr txBox="1"/>
          <p:nvPr/>
        </p:nvSpPr>
        <p:spPr>
          <a:xfrm>
            <a:off x="1171500" y="1875700"/>
            <a:ext cx="2465100" cy="486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dk2"/>
                </a:solidFill>
                <a:latin typeface="Bungee"/>
                <a:ea typeface="Bungee"/>
                <a:cs typeface="Bungee"/>
                <a:sym typeface="Bungee"/>
              </a:rPr>
              <a:t>PREVENTION</a:t>
            </a:r>
            <a:endParaRPr sz="2500">
              <a:solidFill>
                <a:schemeClr val="dk2"/>
              </a:solidFill>
              <a:latin typeface="Bungee"/>
              <a:ea typeface="Bungee"/>
              <a:cs typeface="Bungee"/>
              <a:sym typeface="Bungee"/>
            </a:endParaRPr>
          </a:p>
        </p:txBody>
      </p:sp>
      <p:sp>
        <p:nvSpPr>
          <p:cNvPr id="4167" name="Google Shape;4167;p48"/>
          <p:cNvSpPr txBox="1"/>
          <p:nvPr/>
        </p:nvSpPr>
        <p:spPr>
          <a:xfrm>
            <a:off x="5534475" y="1875700"/>
            <a:ext cx="2465100" cy="4869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None/>
            </a:pPr>
            <a:r>
              <a:rPr lang="en" sz="2500">
                <a:solidFill>
                  <a:schemeClr val="dk2"/>
                </a:solidFill>
                <a:latin typeface="Bungee"/>
                <a:ea typeface="Bungee"/>
                <a:cs typeface="Bungee"/>
                <a:sym typeface="Bungee"/>
              </a:rPr>
              <a:t>TREATMENT</a:t>
            </a:r>
            <a:endParaRPr sz="2500">
              <a:solidFill>
                <a:schemeClr val="dk2"/>
              </a:solidFill>
              <a:latin typeface="Bungee"/>
              <a:ea typeface="Bungee"/>
              <a:cs typeface="Bungee"/>
              <a:sym typeface="Bungee"/>
            </a:endParaRPr>
          </a:p>
        </p:txBody>
      </p:sp>
      <p:grpSp>
        <p:nvGrpSpPr>
          <p:cNvPr id="4168" name="Google Shape;4168;p48"/>
          <p:cNvGrpSpPr/>
          <p:nvPr/>
        </p:nvGrpSpPr>
        <p:grpSpPr>
          <a:xfrm flipH="1">
            <a:off x="1225982" y="2602087"/>
            <a:ext cx="178417" cy="291521"/>
            <a:chOff x="1570963" y="1098735"/>
            <a:chExt cx="246705" cy="403099"/>
          </a:xfrm>
        </p:grpSpPr>
        <p:sp>
          <p:nvSpPr>
            <p:cNvPr id="4169" name="Google Shape;4169;p48"/>
            <p:cNvSpPr/>
            <p:nvPr/>
          </p:nvSpPr>
          <p:spPr>
            <a:xfrm>
              <a:off x="1570963" y="1098735"/>
              <a:ext cx="246705" cy="403099"/>
            </a:xfrm>
            <a:custGeom>
              <a:rect b="b" l="l" r="r" t="t"/>
              <a:pathLst>
                <a:path extrusionOk="0" h="12810" w="7840">
                  <a:moveTo>
                    <a:pt x="3903" y="0"/>
                  </a:moveTo>
                  <a:cubicBezTo>
                    <a:pt x="3903" y="0"/>
                    <a:pt x="1" y="6739"/>
                    <a:pt x="1" y="8907"/>
                  </a:cubicBezTo>
                  <a:cubicBezTo>
                    <a:pt x="1" y="11075"/>
                    <a:pt x="1735" y="12810"/>
                    <a:pt x="3903" y="12810"/>
                  </a:cubicBezTo>
                  <a:cubicBezTo>
                    <a:pt x="6072" y="12810"/>
                    <a:pt x="7840" y="11075"/>
                    <a:pt x="7840" y="8907"/>
                  </a:cubicBezTo>
                  <a:cubicBezTo>
                    <a:pt x="7840" y="6739"/>
                    <a:pt x="3903" y="0"/>
                    <a:pt x="3903"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0" name="Google Shape;4170;p48"/>
            <p:cNvSpPr/>
            <p:nvPr/>
          </p:nvSpPr>
          <p:spPr>
            <a:xfrm>
              <a:off x="1598245" y="1334961"/>
              <a:ext cx="66176" cy="120772"/>
            </a:xfrm>
            <a:custGeom>
              <a:rect b="b" l="l" r="r" t="t"/>
              <a:pathLst>
                <a:path extrusionOk="0" h="3838" w="2103">
                  <a:moveTo>
                    <a:pt x="792" y="1"/>
                  </a:moveTo>
                  <a:cubicBezTo>
                    <a:pt x="587" y="1"/>
                    <a:pt x="384" y="96"/>
                    <a:pt x="268" y="299"/>
                  </a:cubicBezTo>
                  <a:cubicBezTo>
                    <a:pt x="134" y="633"/>
                    <a:pt x="34" y="966"/>
                    <a:pt x="34" y="1300"/>
                  </a:cubicBezTo>
                  <a:cubicBezTo>
                    <a:pt x="1" y="1600"/>
                    <a:pt x="34" y="1900"/>
                    <a:pt x="101" y="2200"/>
                  </a:cubicBezTo>
                  <a:cubicBezTo>
                    <a:pt x="268" y="2834"/>
                    <a:pt x="635" y="3368"/>
                    <a:pt x="1168" y="3768"/>
                  </a:cubicBezTo>
                  <a:cubicBezTo>
                    <a:pt x="1251" y="3809"/>
                    <a:pt x="1359" y="3838"/>
                    <a:pt x="1461" y="3838"/>
                  </a:cubicBezTo>
                  <a:cubicBezTo>
                    <a:pt x="1524" y="3838"/>
                    <a:pt x="1584" y="3827"/>
                    <a:pt x="1635" y="3802"/>
                  </a:cubicBezTo>
                  <a:cubicBezTo>
                    <a:pt x="1802" y="3768"/>
                    <a:pt x="1936" y="3668"/>
                    <a:pt x="2036" y="3535"/>
                  </a:cubicBezTo>
                  <a:cubicBezTo>
                    <a:pt x="2102" y="3401"/>
                    <a:pt x="2102" y="3235"/>
                    <a:pt x="2069" y="3068"/>
                  </a:cubicBezTo>
                  <a:cubicBezTo>
                    <a:pt x="2002" y="2901"/>
                    <a:pt x="1902" y="2768"/>
                    <a:pt x="1769" y="2701"/>
                  </a:cubicBezTo>
                  <a:lnTo>
                    <a:pt x="1769" y="2701"/>
                  </a:lnTo>
                  <a:cubicBezTo>
                    <a:pt x="1807" y="2720"/>
                    <a:pt x="1846" y="2739"/>
                    <a:pt x="1852" y="2739"/>
                  </a:cubicBezTo>
                  <a:cubicBezTo>
                    <a:pt x="1857" y="2739"/>
                    <a:pt x="1844" y="2729"/>
                    <a:pt x="1802" y="2701"/>
                  </a:cubicBezTo>
                  <a:lnTo>
                    <a:pt x="1769" y="2634"/>
                  </a:lnTo>
                  <a:lnTo>
                    <a:pt x="1635" y="2534"/>
                  </a:lnTo>
                  <a:cubicBezTo>
                    <a:pt x="1613" y="2511"/>
                    <a:pt x="1560" y="2428"/>
                    <a:pt x="1559" y="2428"/>
                  </a:cubicBezTo>
                  <a:lnTo>
                    <a:pt x="1559" y="2428"/>
                  </a:lnTo>
                  <a:cubicBezTo>
                    <a:pt x="1558" y="2428"/>
                    <a:pt x="1570" y="2447"/>
                    <a:pt x="1602" y="2501"/>
                  </a:cubicBezTo>
                  <a:lnTo>
                    <a:pt x="1502" y="2367"/>
                  </a:lnTo>
                  <a:cubicBezTo>
                    <a:pt x="1469" y="2267"/>
                    <a:pt x="1402" y="2200"/>
                    <a:pt x="1369" y="2100"/>
                  </a:cubicBezTo>
                  <a:lnTo>
                    <a:pt x="1369" y="2034"/>
                  </a:lnTo>
                  <a:cubicBezTo>
                    <a:pt x="1335" y="2000"/>
                    <a:pt x="1335" y="1934"/>
                    <a:pt x="1302" y="1867"/>
                  </a:cubicBezTo>
                  <a:cubicBezTo>
                    <a:pt x="1302" y="1800"/>
                    <a:pt x="1302" y="1767"/>
                    <a:pt x="1268" y="1700"/>
                  </a:cubicBezTo>
                  <a:lnTo>
                    <a:pt x="1268" y="1667"/>
                  </a:lnTo>
                  <a:cubicBezTo>
                    <a:pt x="1268" y="1567"/>
                    <a:pt x="1268" y="1467"/>
                    <a:pt x="1268" y="1366"/>
                  </a:cubicBezTo>
                  <a:cubicBezTo>
                    <a:pt x="1268" y="1321"/>
                    <a:pt x="1284" y="1213"/>
                    <a:pt x="1283" y="1213"/>
                  </a:cubicBezTo>
                  <a:lnTo>
                    <a:pt x="1283" y="1213"/>
                  </a:lnTo>
                  <a:cubicBezTo>
                    <a:pt x="1283" y="1213"/>
                    <a:pt x="1279" y="1236"/>
                    <a:pt x="1268" y="1300"/>
                  </a:cubicBezTo>
                  <a:cubicBezTo>
                    <a:pt x="1268" y="1266"/>
                    <a:pt x="1268" y="1200"/>
                    <a:pt x="1302" y="1166"/>
                  </a:cubicBezTo>
                  <a:cubicBezTo>
                    <a:pt x="1335" y="1100"/>
                    <a:pt x="1335" y="1066"/>
                    <a:pt x="1335" y="1000"/>
                  </a:cubicBezTo>
                  <a:cubicBezTo>
                    <a:pt x="1359" y="976"/>
                    <a:pt x="1400" y="867"/>
                    <a:pt x="1385" y="867"/>
                  </a:cubicBezTo>
                  <a:cubicBezTo>
                    <a:pt x="1382" y="867"/>
                    <a:pt x="1375" y="873"/>
                    <a:pt x="1365" y="886"/>
                  </a:cubicBezTo>
                  <a:lnTo>
                    <a:pt x="1365" y="886"/>
                  </a:lnTo>
                  <a:cubicBezTo>
                    <a:pt x="1435" y="762"/>
                    <a:pt x="1431" y="614"/>
                    <a:pt x="1402" y="466"/>
                  </a:cubicBezTo>
                  <a:cubicBezTo>
                    <a:pt x="1326" y="164"/>
                    <a:pt x="1058" y="1"/>
                    <a:pt x="792" y="1"/>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71" name="Google Shape;4171;p48"/>
          <p:cNvGrpSpPr/>
          <p:nvPr/>
        </p:nvGrpSpPr>
        <p:grpSpPr>
          <a:xfrm flipH="1">
            <a:off x="1225982" y="3375937"/>
            <a:ext cx="178417" cy="291521"/>
            <a:chOff x="1570963" y="1098735"/>
            <a:chExt cx="246705" cy="403099"/>
          </a:xfrm>
        </p:grpSpPr>
        <p:sp>
          <p:nvSpPr>
            <p:cNvPr id="4172" name="Google Shape;4172;p48"/>
            <p:cNvSpPr/>
            <p:nvPr/>
          </p:nvSpPr>
          <p:spPr>
            <a:xfrm>
              <a:off x="1570963" y="1098735"/>
              <a:ext cx="246705" cy="403099"/>
            </a:xfrm>
            <a:custGeom>
              <a:rect b="b" l="l" r="r" t="t"/>
              <a:pathLst>
                <a:path extrusionOk="0" h="12810" w="7840">
                  <a:moveTo>
                    <a:pt x="3903" y="0"/>
                  </a:moveTo>
                  <a:cubicBezTo>
                    <a:pt x="3903" y="0"/>
                    <a:pt x="1" y="6739"/>
                    <a:pt x="1" y="8907"/>
                  </a:cubicBezTo>
                  <a:cubicBezTo>
                    <a:pt x="1" y="11075"/>
                    <a:pt x="1735" y="12810"/>
                    <a:pt x="3903" y="12810"/>
                  </a:cubicBezTo>
                  <a:cubicBezTo>
                    <a:pt x="6072" y="12810"/>
                    <a:pt x="7840" y="11075"/>
                    <a:pt x="7840" y="8907"/>
                  </a:cubicBezTo>
                  <a:cubicBezTo>
                    <a:pt x="7840" y="6739"/>
                    <a:pt x="3903" y="0"/>
                    <a:pt x="3903"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3" name="Google Shape;4173;p48"/>
            <p:cNvSpPr/>
            <p:nvPr/>
          </p:nvSpPr>
          <p:spPr>
            <a:xfrm>
              <a:off x="1598245" y="1334961"/>
              <a:ext cx="66176" cy="120772"/>
            </a:xfrm>
            <a:custGeom>
              <a:rect b="b" l="l" r="r" t="t"/>
              <a:pathLst>
                <a:path extrusionOk="0" h="3838" w="2103">
                  <a:moveTo>
                    <a:pt x="792" y="1"/>
                  </a:moveTo>
                  <a:cubicBezTo>
                    <a:pt x="587" y="1"/>
                    <a:pt x="384" y="96"/>
                    <a:pt x="268" y="299"/>
                  </a:cubicBezTo>
                  <a:cubicBezTo>
                    <a:pt x="134" y="633"/>
                    <a:pt x="34" y="966"/>
                    <a:pt x="34" y="1300"/>
                  </a:cubicBezTo>
                  <a:cubicBezTo>
                    <a:pt x="1" y="1600"/>
                    <a:pt x="34" y="1900"/>
                    <a:pt x="101" y="2200"/>
                  </a:cubicBezTo>
                  <a:cubicBezTo>
                    <a:pt x="268" y="2834"/>
                    <a:pt x="635" y="3368"/>
                    <a:pt x="1168" y="3768"/>
                  </a:cubicBezTo>
                  <a:cubicBezTo>
                    <a:pt x="1251" y="3809"/>
                    <a:pt x="1359" y="3838"/>
                    <a:pt x="1461" y="3838"/>
                  </a:cubicBezTo>
                  <a:cubicBezTo>
                    <a:pt x="1524" y="3838"/>
                    <a:pt x="1584" y="3827"/>
                    <a:pt x="1635" y="3802"/>
                  </a:cubicBezTo>
                  <a:cubicBezTo>
                    <a:pt x="1802" y="3768"/>
                    <a:pt x="1936" y="3668"/>
                    <a:pt x="2036" y="3535"/>
                  </a:cubicBezTo>
                  <a:cubicBezTo>
                    <a:pt x="2102" y="3401"/>
                    <a:pt x="2102" y="3235"/>
                    <a:pt x="2069" y="3068"/>
                  </a:cubicBezTo>
                  <a:cubicBezTo>
                    <a:pt x="2002" y="2901"/>
                    <a:pt x="1902" y="2768"/>
                    <a:pt x="1769" y="2701"/>
                  </a:cubicBezTo>
                  <a:lnTo>
                    <a:pt x="1769" y="2701"/>
                  </a:lnTo>
                  <a:cubicBezTo>
                    <a:pt x="1807" y="2720"/>
                    <a:pt x="1846" y="2739"/>
                    <a:pt x="1852" y="2739"/>
                  </a:cubicBezTo>
                  <a:cubicBezTo>
                    <a:pt x="1857" y="2739"/>
                    <a:pt x="1844" y="2729"/>
                    <a:pt x="1802" y="2701"/>
                  </a:cubicBezTo>
                  <a:lnTo>
                    <a:pt x="1769" y="2634"/>
                  </a:lnTo>
                  <a:lnTo>
                    <a:pt x="1635" y="2534"/>
                  </a:lnTo>
                  <a:cubicBezTo>
                    <a:pt x="1613" y="2511"/>
                    <a:pt x="1560" y="2428"/>
                    <a:pt x="1559" y="2428"/>
                  </a:cubicBezTo>
                  <a:lnTo>
                    <a:pt x="1559" y="2428"/>
                  </a:lnTo>
                  <a:cubicBezTo>
                    <a:pt x="1558" y="2428"/>
                    <a:pt x="1570" y="2447"/>
                    <a:pt x="1602" y="2501"/>
                  </a:cubicBezTo>
                  <a:lnTo>
                    <a:pt x="1502" y="2367"/>
                  </a:lnTo>
                  <a:cubicBezTo>
                    <a:pt x="1469" y="2267"/>
                    <a:pt x="1402" y="2200"/>
                    <a:pt x="1369" y="2100"/>
                  </a:cubicBezTo>
                  <a:lnTo>
                    <a:pt x="1369" y="2034"/>
                  </a:lnTo>
                  <a:cubicBezTo>
                    <a:pt x="1335" y="2000"/>
                    <a:pt x="1335" y="1934"/>
                    <a:pt x="1302" y="1867"/>
                  </a:cubicBezTo>
                  <a:cubicBezTo>
                    <a:pt x="1302" y="1800"/>
                    <a:pt x="1302" y="1767"/>
                    <a:pt x="1268" y="1700"/>
                  </a:cubicBezTo>
                  <a:lnTo>
                    <a:pt x="1268" y="1667"/>
                  </a:lnTo>
                  <a:cubicBezTo>
                    <a:pt x="1268" y="1567"/>
                    <a:pt x="1268" y="1467"/>
                    <a:pt x="1268" y="1366"/>
                  </a:cubicBezTo>
                  <a:cubicBezTo>
                    <a:pt x="1268" y="1321"/>
                    <a:pt x="1284" y="1213"/>
                    <a:pt x="1283" y="1213"/>
                  </a:cubicBezTo>
                  <a:lnTo>
                    <a:pt x="1283" y="1213"/>
                  </a:lnTo>
                  <a:cubicBezTo>
                    <a:pt x="1283" y="1213"/>
                    <a:pt x="1279" y="1236"/>
                    <a:pt x="1268" y="1300"/>
                  </a:cubicBezTo>
                  <a:cubicBezTo>
                    <a:pt x="1268" y="1266"/>
                    <a:pt x="1268" y="1200"/>
                    <a:pt x="1302" y="1166"/>
                  </a:cubicBezTo>
                  <a:cubicBezTo>
                    <a:pt x="1335" y="1100"/>
                    <a:pt x="1335" y="1066"/>
                    <a:pt x="1335" y="1000"/>
                  </a:cubicBezTo>
                  <a:cubicBezTo>
                    <a:pt x="1359" y="976"/>
                    <a:pt x="1400" y="867"/>
                    <a:pt x="1385" y="867"/>
                  </a:cubicBezTo>
                  <a:cubicBezTo>
                    <a:pt x="1382" y="867"/>
                    <a:pt x="1375" y="873"/>
                    <a:pt x="1365" y="886"/>
                  </a:cubicBezTo>
                  <a:lnTo>
                    <a:pt x="1365" y="886"/>
                  </a:lnTo>
                  <a:cubicBezTo>
                    <a:pt x="1435" y="762"/>
                    <a:pt x="1431" y="614"/>
                    <a:pt x="1402" y="466"/>
                  </a:cubicBezTo>
                  <a:cubicBezTo>
                    <a:pt x="1326" y="164"/>
                    <a:pt x="1058" y="1"/>
                    <a:pt x="792" y="1"/>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74" name="Google Shape;4174;p48"/>
          <p:cNvGrpSpPr/>
          <p:nvPr/>
        </p:nvGrpSpPr>
        <p:grpSpPr>
          <a:xfrm flipH="1">
            <a:off x="1225982" y="4183849"/>
            <a:ext cx="178417" cy="291521"/>
            <a:chOff x="1570963" y="1098735"/>
            <a:chExt cx="246705" cy="403099"/>
          </a:xfrm>
        </p:grpSpPr>
        <p:sp>
          <p:nvSpPr>
            <p:cNvPr id="4175" name="Google Shape;4175;p48"/>
            <p:cNvSpPr/>
            <p:nvPr/>
          </p:nvSpPr>
          <p:spPr>
            <a:xfrm>
              <a:off x="1570963" y="1098735"/>
              <a:ext cx="246705" cy="403099"/>
            </a:xfrm>
            <a:custGeom>
              <a:rect b="b" l="l" r="r" t="t"/>
              <a:pathLst>
                <a:path extrusionOk="0" h="12810" w="7840">
                  <a:moveTo>
                    <a:pt x="3903" y="0"/>
                  </a:moveTo>
                  <a:cubicBezTo>
                    <a:pt x="3903" y="0"/>
                    <a:pt x="1" y="6739"/>
                    <a:pt x="1" y="8907"/>
                  </a:cubicBezTo>
                  <a:cubicBezTo>
                    <a:pt x="1" y="11075"/>
                    <a:pt x="1735" y="12810"/>
                    <a:pt x="3903" y="12810"/>
                  </a:cubicBezTo>
                  <a:cubicBezTo>
                    <a:pt x="6072" y="12810"/>
                    <a:pt x="7840" y="11075"/>
                    <a:pt x="7840" y="8907"/>
                  </a:cubicBezTo>
                  <a:cubicBezTo>
                    <a:pt x="7840" y="6739"/>
                    <a:pt x="3903" y="0"/>
                    <a:pt x="3903"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6" name="Google Shape;4176;p48"/>
            <p:cNvSpPr/>
            <p:nvPr/>
          </p:nvSpPr>
          <p:spPr>
            <a:xfrm>
              <a:off x="1598245" y="1334961"/>
              <a:ext cx="66176" cy="120772"/>
            </a:xfrm>
            <a:custGeom>
              <a:rect b="b" l="l" r="r" t="t"/>
              <a:pathLst>
                <a:path extrusionOk="0" h="3838" w="2103">
                  <a:moveTo>
                    <a:pt x="792" y="1"/>
                  </a:moveTo>
                  <a:cubicBezTo>
                    <a:pt x="587" y="1"/>
                    <a:pt x="384" y="96"/>
                    <a:pt x="268" y="299"/>
                  </a:cubicBezTo>
                  <a:cubicBezTo>
                    <a:pt x="134" y="633"/>
                    <a:pt x="34" y="966"/>
                    <a:pt x="34" y="1300"/>
                  </a:cubicBezTo>
                  <a:cubicBezTo>
                    <a:pt x="1" y="1600"/>
                    <a:pt x="34" y="1900"/>
                    <a:pt x="101" y="2200"/>
                  </a:cubicBezTo>
                  <a:cubicBezTo>
                    <a:pt x="268" y="2834"/>
                    <a:pt x="635" y="3368"/>
                    <a:pt x="1168" y="3768"/>
                  </a:cubicBezTo>
                  <a:cubicBezTo>
                    <a:pt x="1251" y="3809"/>
                    <a:pt x="1359" y="3838"/>
                    <a:pt x="1461" y="3838"/>
                  </a:cubicBezTo>
                  <a:cubicBezTo>
                    <a:pt x="1524" y="3838"/>
                    <a:pt x="1584" y="3827"/>
                    <a:pt x="1635" y="3802"/>
                  </a:cubicBezTo>
                  <a:cubicBezTo>
                    <a:pt x="1802" y="3768"/>
                    <a:pt x="1936" y="3668"/>
                    <a:pt x="2036" y="3535"/>
                  </a:cubicBezTo>
                  <a:cubicBezTo>
                    <a:pt x="2102" y="3401"/>
                    <a:pt x="2102" y="3235"/>
                    <a:pt x="2069" y="3068"/>
                  </a:cubicBezTo>
                  <a:cubicBezTo>
                    <a:pt x="2002" y="2901"/>
                    <a:pt x="1902" y="2768"/>
                    <a:pt x="1769" y="2701"/>
                  </a:cubicBezTo>
                  <a:lnTo>
                    <a:pt x="1769" y="2701"/>
                  </a:lnTo>
                  <a:cubicBezTo>
                    <a:pt x="1807" y="2720"/>
                    <a:pt x="1846" y="2739"/>
                    <a:pt x="1852" y="2739"/>
                  </a:cubicBezTo>
                  <a:cubicBezTo>
                    <a:pt x="1857" y="2739"/>
                    <a:pt x="1844" y="2729"/>
                    <a:pt x="1802" y="2701"/>
                  </a:cubicBezTo>
                  <a:lnTo>
                    <a:pt x="1769" y="2634"/>
                  </a:lnTo>
                  <a:lnTo>
                    <a:pt x="1635" y="2534"/>
                  </a:lnTo>
                  <a:cubicBezTo>
                    <a:pt x="1613" y="2511"/>
                    <a:pt x="1560" y="2428"/>
                    <a:pt x="1559" y="2428"/>
                  </a:cubicBezTo>
                  <a:lnTo>
                    <a:pt x="1559" y="2428"/>
                  </a:lnTo>
                  <a:cubicBezTo>
                    <a:pt x="1558" y="2428"/>
                    <a:pt x="1570" y="2447"/>
                    <a:pt x="1602" y="2501"/>
                  </a:cubicBezTo>
                  <a:lnTo>
                    <a:pt x="1502" y="2367"/>
                  </a:lnTo>
                  <a:cubicBezTo>
                    <a:pt x="1469" y="2267"/>
                    <a:pt x="1402" y="2200"/>
                    <a:pt x="1369" y="2100"/>
                  </a:cubicBezTo>
                  <a:lnTo>
                    <a:pt x="1369" y="2034"/>
                  </a:lnTo>
                  <a:cubicBezTo>
                    <a:pt x="1335" y="2000"/>
                    <a:pt x="1335" y="1934"/>
                    <a:pt x="1302" y="1867"/>
                  </a:cubicBezTo>
                  <a:cubicBezTo>
                    <a:pt x="1302" y="1800"/>
                    <a:pt x="1302" y="1767"/>
                    <a:pt x="1268" y="1700"/>
                  </a:cubicBezTo>
                  <a:lnTo>
                    <a:pt x="1268" y="1667"/>
                  </a:lnTo>
                  <a:cubicBezTo>
                    <a:pt x="1268" y="1567"/>
                    <a:pt x="1268" y="1467"/>
                    <a:pt x="1268" y="1366"/>
                  </a:cubicBezTo>
                  <a:cubicBezTo>
                    <a:pt x="1268" y="1321"/>
                    <a:pt x="1284" y="1213"/>
                    <a:pt x="1283" y="1213"/>
                  </a:cubicBezTo>
                  <a:lnTo>
                    <a:pt x="1283" y="1213"/>
                  </a:lnTo>
                  <a:cubicBezTo>
                    <a:pt x="1283" y="1213"/>
                    <a:pt x="1279" y="1236"/>
                    <a:pt x="1268" y="1300"/>
                  </a:cubicBezTo>
                  <a:cubicBezTo>
                    <a:pt x="1268" y="1266"/>
                    <a:pt x="1268" y="1200"/>
                    <a:pt x="1302" y="1166"/>
                  </a:cubicBezTo>
                  <a:cubicBezTo>
                    <a:pt x="1335" y="1100"/>
                    <a:pt x="1335" y="1066"/>
                    <a:pt x="1335" y="1000"/>
                  </a:cubicBezTo>
                  <a:cubicBezTo>
                    <a:pt x="1359" y="976"/>
                    <a:pt x="1400" y="867"/>
                    <a:pt x="1385" y="867"/>
                  </a:cubicBezTo>
                  <a:cubicBezTo>
                    <a:pt x="1382" y="867"/>
                    <a:pt x="1375" y="873"/>
                    <a:pt x="1365" y="886"/>
                  </a:cubicBezTo>
                  <a:lnTo>
                    <a:pt x="1365" y="886"/>
                  </a:lnTo>
                  <a:cubicBezTo>
                    <a:pt x="1435" y="762"/>
                    <a:pt x="1431" y="614"/>
                    <a:pt x="1402" y="466"/>
                  </a:cubicBezTo>
                  <a:cubicBezTo>
                    <a:pt x="1326" y="164"/>
                    <a:pt x="1058" y="1"/>
                    <a:pt x="792" y="1"/>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77" name="Google Shape;4177;p48"/>
          <p:cNvGrpSpPr/>
          <p:nvPr/>
        </p:nvGrpSpPr>
        <p:grpSpPr>
          <a:xfrm flipH="1">
            <a:off x="7767807" y="2602087"/>
            <a:ext cx="178417" cy="291521"/>
            <a:chOff x="1570963" y="1098735"/>
            <a:chExt cx="246705" cy="403099"/>
          </a:xfrm>
        </p:grpSpPr>
        <p:sp>
          <p:nvSpPr>
            <p:cNvPr id="4178" name="Google Shape;4178;p48"/>
            <p:cNvSpPr/>
            <p:nvPr/>
          </p:nvSpPr>
          <p:spPr>
            <a:xfrm>
              <a:off x="1570963" y="1098735"/>
              <a:ext cx="246705" cy="403099"/>
            </a:xfrm>
            <a:custGeom>
              <a:rect b="b" l="l" r="r" t="t"/>
              <a:pathLst>
                <a:path extrusionOk="0" h="12810" w="7840">
                  <a:moveTo>
                    <a:pt x="3903" y="0"/>
                  </a:moveTo>
                  <a:cubicBezTo>
                    <a:pt x="3903" y="0"/>
                    <a:pt x="1" y="6739"/>
                    <a:pt x="1" y="8907"/>
                  </a:cubicBezTo>
                  <a:cubicBezTo>
                    <a:pt x="1" y="11075"/>
                    <a:pt x="1735" y="12810"/>
                    <a:pt x="3903" y="12810"/>
                  </a:cubicBezTo>
                  <a:cubicBezTo>
                    <a:pt x="6072" y="12810"/>
                    <a:pt x="7840" y="11075"/>
                    <a:pt x="7840" y="8907"/>
                  </a:cubicBezTo>
                  <a:cubicBezTo>
                    <a:pt x="7840" y="6739"/>
                    <a:pt x="3903" y="0"/>
                    <a:pt x="3903"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9" name="Google Shape;4179;p48"/>
            <p:cNvSpPr/>
            <p:nvPr/>
          </p:nvSpPr>
          <p:spPr>
            <a:xfrm>
              <a:off x="1598245" y="1334961"/>
              <a:ext cx="66176" cy="120772"/>
            </a:xfrm>
            <a:custGeom>
              <a:rect b="b" l="l" r="r" t="t"/>
              <a:pathLst>
                <a:path extrusionOk="0" h="3838" w="2103">
                  <a:moveTo>
                    <a:pt x="792" y="1"/>
                  </a:moveTo>
                  <a:cubicBezTo>
                    <a:pt x="587" y="1"/>
                    <a:pt x="384" y="96"/>
                    <a:pt x="268" y="299"/>
                  </a:cubicBezTo>
                  <a:cubicBezTo>
                    <a:pt x="134" y="633"/>
                    <a:pt x="34" y="966"/>
                    <a:pt x="34" y="1300"/>
                  </a:cubicBezTo>
                  <a:cubicBezTo>
                    <a:pt x="1" y="1600"/>
                    <a:pt x="34" y="1900"/>
                    <a:pt x="101" y="2200"/>
                  </a:cubicBezTo>
                  <a:cubicBezTo>
                    <a:pt x="268" y="2834"/>
                    <a:pt x="635" y="3368"/>
                    <a:pt x="1168" y="3768"/>
                  </a:cubicBezTo>
                  <a:cubicBezTo>
                    <a:pt x="1251" y="3809"/>
                    <a:pt x="1359" y="3838"/>
                    <a:pt x="1461" y="3838"/>
                  </a:cubicBezTo>
                  <a:cubicBezTo>
                    <a:pt x="1524" y="3838"/>
                    <a:pt x="1584" y="3827"/>
                    <a:pt x="1635" y="3802"/>
                  </a:cubicBezTo>
                  <a:cubicBezTo>
                    <a:pt x="1802" y="3768"/>
                    <a:pt x="1936" y="3668"/>
                    <a:pt x="2036" y="3535"/>
                  </a:cubicBezTo>
                  <a:cubicBezTo>
                    <a:pt x="2102" y="3401"/>
                    <a:pt x="2102" y="3235"/>
                    <a:pt x="2069" y="3068"/>
                  </a:cubicBezTo>
                  <a:cubicBezTo>
                    <a:pt x="2002" y="2901"/>
                    <a:pt x="1902" y="2768"/>
                    <a:pt x="1769" y="2701"/>
                  </a:cubicBezTo>
                  <a:lnTo>
                    <a:pt x="1769" y="2701"/>
                  </a:lnTo>
                  <a:cubicBezTo>
                    <a:pt x="1807" y="2720"/>
                    <a:pt x="1846" y="2739"/>
                    <a:pt x="1852" y="2739"/>
                  </a:cubicBezTo>
                  <a:cubicBezTo>
                    <a:pt x="1857" y="2739"/>
                    <a:pt x="1844" y="2729"/>
                    <a:pt x="1802" y="2701"/>
                  </a:cubicBezTo>
                  <a:lnTo>
                    <a:pt x="1769" y="2634"/>
                  </a:lnTo>
                  <a:lnTo>
                    <a:pt x="1635" y="2534"/>
                  </a:lnTo>
                  <a:cubicBezTo>
                    <a:pt x="1613" y="2511"/>
                    <a:pt x="1560" y="2428"/>
                    <a:pt x="1559" y="2428"/>
                  </a:cubicBezTo>
                  <a:lnTo>
                    <a:pt x="1559" y="2428"/>
                  </a:lnTo>
                  <a:cubicBezTo>
                    <a:pt x="1558" y="2428"/>
                    <a:pt x="1570" y="2447"/>
                    <a:pt x="1602" y="2501"/>
                  </a:cubicBezTo>
                  <a:lnTo>
                    <a:pt x="1502" y="2367"/>
                  </a:lnTo>
                  <a:cubicBezTo>
                    <a:pt x="1469" y="2267"/>
                    <a:pt x="1402" y="2200"/>
                    <a:pt x="1369" y="2100"/>
                  </a:cubicBezTo>
                  <a:lnTo>
                    <a:pt x="1369" y="2034"/>
                  </a:lnTo>
                  <a:cubicBezTo>
                    <a:pt x="1335" y="2000"/>
                    <a:pt x="1335" y="1934"/>
                    <a:pt x="1302" y="1867"/>
                  </a:cubicBezTo>
                  <a:cubicBezTo>
                    <a:pt x="1302" y="1800"/>
                    <a:pt x="1302" y="1767"/>
                    <a:pt x="1268" y="1700"/>
                  </a:cubicBezTo>
                  <a:lnTo>
                    <a:pt x="1268" y="1667"/>
                  </a:lnTo>
                  <a:cubicBezTo>
                    <a:pt x="1268" y="1567"/>
                    <a:pt x="1268" y="1467"/>
                    <a:pt x="1268" y="1366"/>
                  </a:cubicBezTo>
                  <a:cubicBezTo>
                    <a:pt x="1268" y="1321"/>
                    <a:pt x="1284" y="1213"/>
                    <a:pt x="1283" y="1213"/>
                  </a:cubicBezTo>
                  <a:lnTo>
                    <a:pt x="1283" y="1213"/>
                  </a:lnTo>
                  <a:cubicBezTo>
                    <a:pt x="1283" y="1213"/>
                    <a:pt x="1279" y="1236"/>
                    <a:pt x="1268" y="1300"/>
                  </a:cubicBezTo>
                  <a:cubicBezTo>
                    <a:pt x="1268" y="1266"/>
                    <a:pt x="1268" y="1200"/>
                    <a:pt x="1302" y="1166"/>
                  </a:cubicBezTo>
                  <a:cubicBezTo>
                    <a:pt x="1335" y="1100"/>
                    <a:pt x="1335" y="1066"/>
                    <a:pt x="1335" y="1000"/>
                  </a:cubicBezTo>
                  <a:cubicBezTo>
                    <a:pt x="1359" y="976"/>
                    <a:pt x="1400" y="867"/>
                    <a:pt x="1385" y="867"/>
                  </a:cubicBezTo>
                  <a:cubicBezTo>
                    <a:pt x="1382" y="867"/>
                    <a:pt x="1375" y="873"/>
                    <a:pt x="1365" y="886"/>
                  </a:cubicBezTo>
                  <a:lnTo>
                    <a:pt x="1365" y="886"/>
                  </a:lnTo>
                  <a:cubicBezTo>
                    <a:pt x="1435" y="762"/>
                    <a:pt x="1431" y="614"/>
                    <a:pt x="1402" y="466"/>
                  </a:cubicBezTo>
                  <a:cubicBezTo>
                    <a:pt x="1326" y="164"/>
                    <a:pt x="1058" y="1"/>
                    <a:pt x="792" y="1"/>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80" name="Google Shape;4180;p48"/>
          <p:cNvGrpSpPr/>
          <p:nvPr/>
        </p:nvGrpSpPr>
        <p:grpSpPr>
          <a:xfrm flipH="1">
            <a:off x="7767807" y="3375937"/>
            <a:ext cx="178417" cy="291521"/>
            <a:chOff x="1570963" y="1098735"/>
            <a:chExt cx="246705" cy="403099"/>
          </a:xfrm>
        </p:grpSpPr>
        <p:sp>
          <p:nvSpPr>
            <p:cNvPr id="4181" name="Google Shape;4181;p48"/>
            <p:cNvSpPr/>
            <p:nvPr/>
          </p:nvSpPr>
          <p:spPr>
            <a:xfrm>
              <a:off x="1570963" y="1098735"/>
              <a:ext cx="246705" cy="403099"/>
            </a:xfrm>
            <a:custGeom>
              <a:rect b="b" l="l" r="r" t="t"/>
              <a:pathLst>
                <a:path extrusionOk="0" h="12810" w="7840">
                  <a:moveTo>
                    <a:pt x="3903" y="0"/>
                  </a:moveTo>
                  <a:cubicBezTo>
                    <a:pt x="3903" y="0"/>
                    <a:pt x="1" y="6739"/>
                    <a:pt x="1" y="8907"/>
                  </a:cubicBezTo>
                  <a:cubicBezTo>
                    <a:pt x="1" y="11075"/>
                    <a:pt x="1735" y="12810"/>
                    <a:pt x="3903" y="12810"/>
                  </a:cubicBezTo>
                  <a:cubicBezTo>
                    <a:pt x="6072" y="12810"/>
                    <a:pt x="7840" y="11075"/>
                    <a:pt x="7840" y="8907"/>
                  </a:cubicBezTo>
                  <a:cubicBezTo>
                    <a:pt x="7840" y="6739"/>
                    <a:pt x="3903" y="0"/>
                    <a:pt x="3903"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2" name="Google Shape;4182;p48"/>
            <p:cNvSpPr/>
            <p:nvPr/>
          </p:nvSpPr>
          <p:spPr>
            <a:xfrm>
              <a:off x="1598245" y="1334961"/>
              <a:ext cx="66176" cy="120772"/>
            </a:xfrm>
            <a:custGeom>
              <a:rect b="b" l="l" r="r" t="t"/>
              <a:pathLst>
                <a:path extrusionOk="0" h="3838" w="2103">
                  <a:moveTo>
                    <a:pt x="792" y="1"/>
                  </a:moveTo>
                  <a:cubicBezTo>
                    <a:pt x="587" y="1"/>
                    <a:pt x="384" y="96"/>
                    <a:pt x="268" y="299"/>
                  </a:cubicBezTo>
                  <a:cubicBezTo>
                    <a:pt x="134" y="633"/>
                    <a:pt x="34" y="966"/>
                    <a:pt x="34" y="1300"/>
                  </a:cubicBezTo>
                  <a:cubicBezTo>
                    <a:pt x="1" y="1600"/>
                    <a:pt x="34" y="1900"/>
                    <a:pt x="101" y="2200"/>
                  </a:cubicBezTo>
                  <a:cubicBezTo>
                    <a:pt x="268" y="2834"/>
                    <a:pt x="635" y="3368"/>
                    <a:pt x="1168" y="3768"/>
                  </a:cubicBezTo>
                  <a:cubicBezTo>
                    <a:pt x="1251" y="3809"/>
                    <a:pt x="1359" y="3838"/>
                    <a:pt x="1461" y="3838"/>
                  </a:cubicBezTo>
                  <a:cubicBezTo>
                    <a:pt x="1524" y="3838"/>
                    <a:pt x="1584" y="3827"/>
                    <a:pt x="1635" y="3802"/>
                  </a:cubicBezTo>
                  <a:cubicBezTo>
                    <a:pt x="1802" y="3768"/>
                    <a:pt x="1936" y="3668"/>
                    <a:pt x="2036" y="3535"/>
                  </a:cubicBezTo>
                  <a:cubicBezTo>
                    <a:pt x="2102" y="3401"/>
                    <a:pt x="2102" y="3235"/>
                    <a:pt x="2069" y="3068"/>
                  </a:cubicBezTo>
                  <a:cubicBezTo>
                    <a:pt x="2002" y="2901"/>
                    <a:pt x="1902" y="2768"/>
                    <a:pt x="1769" y="2701"/>
                  </a:cubicBezTo>
                  <a:lnTo>
                    <a:pt x="1769" y="2701"/>
                  </a:lnTo>
                  <a:cubicBezTo>
                    <a:pt x="1807" y="2720"/>
                    <a:pt x="1846" y="2739"/>
                    <a:pt x="1852" y="2739"/>
                  </a:cubicBezTo>
                  <a:cubicBezTo>
                    <a:pt x="1857" y="2739"/>
                    <a:pt x="1844" y="2729"/>
                    <a:pt x="1802" y="2701"/>
                  </a:cubicBezTo>
                  <a:lnTo>
                    <a:pt x="1769" y="2634"/>
                  </a:lnTo>
                  <a:lnTo>
                    <a:pt x="1635" y="2534"/>
                  </a:lnTo>
                  <a:cubicBezTo>
                    <a:pt x="1613" y="2511"/>
                    <a:pt x="1560" y="2428"/>
                    <a:pt x="1559" y="2428"/>
                  </a:cubicBezTo>
                  <a:lnTo>
                    <a:pt x="1559" y="2428"/>
                  </a:lnTo>
                  <a:cubicBezTo>
                    <a:pt x="1558" y="2428"/>
                    <a:pt x="1570" y="2447"/>
                    <a:pt x="1602" y="2501"/>
                  </a:cubicBezTo>
                  <a:lnTo>
                    <a:pt x="1502" y="2367"/>
                  </a:lnTo>
                  <a:cubicBezTo>
                    <a:pt x="1469" y="2267"/>
                    <a:pt x="1402" y="2200"/>
                    <a:pt x="1369" y="2100"/>
                  </a:cubicBezTo>
                  <a:lnTo>
                    <a:pt x="1369" y="2034"/>
                  </a:lnTo>
                  <a:cubicBezTo>
                    <a:pt x="1335" y="2000"/>
                    <a:pt x="1335" y="1934"/>
                    <a:pt x="1302" y="1867"/>
                  </a:cubicBezTo>
                  <a:cubicBezTo>
                    <a:pt x="1302" y="1800"/>
                    <a:pt x="1302" y="1767"/>
                    <a:pt x="1268" y="1700"/>
                  </a:cubicBezTo>
                  <a:lnTo>
                    <a:pt x="1268" y="1667"/>
                  </a:lnTo>
                  <a:cubicBezTo>
                    <a:pt x="1268" y="1567"/>
                    <a:pt x="1268" y="1467"/>
                    <a:pt x="1268" y="1366"/>
                  </a:cubicBezTo>
                  <a:cubicBezTo>
                    <a:pt x="1268" y="1321"/>
                    <a:pt x="1284" y="1213"/>
                    <a:pt x="1283" y="1213"/>
                  </a:cubicBezTo>
                  <a:lnTo>
                    <a:pt x="1283" y="1213"/>
                  </a:lnTo>
                  <a:cubicBezTo>
                    <a:pt x="1283" y="1213"/>
                    <a:pt x="1279" y="1236"/>
                    <a:pt x="1268" y="1300"/>
                  </a:cubicBezTo>
                  <a:cubicBezTo>
                    <a:pt x="1268" y="1266"/>
                    <a:pt x="1268" y="1200"/>
                    <a:pt x="1302" y="1166"/>
                  </a:cubicBezTo>
                  <a:cubicBezTo>
                    <a:pt x="1335" y="1100"/>
                    <a:pt x="1335" y="1066"/>
                    <a:pt x="1335" y="1000"/>
                  </a:cubicBezTo>
                  <a:cubicBezTo>
                    <a:pt x="1359" y="976"/>
                    <a:pt x="1400" y="867"/>
                    <a:pt x="1385" y="867"/>
                  </a:cubicBezTo>
                  <a:cubicBezTo>
                    <a:pt x="1382" y="867"/>
                    <a:pt x="1375" y="873"/>
                    <a:pt x="1365" y="886"/>
                  </a:cubicBezTo>
                  <a:lnTo>
                    <a:pt x="1365" y="886"/>
                  </a:lnTo>
                  <a:cubicBezTo>
                    <a:pt x="1435" y="762"/>
                    <a:pt x="1431" y="614"/>
                    <a:pt x="1402" y="466"/>
                  </a:cubicBezTo>
                  <a:cubicBezTo>
                    <a:pt x="1326" y="164"/>
                    <a:pt x="1058" y="1"/>
                    <a:pt x="792" y="1"/>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83" name="Google Shape;4183;p48"/>
          <p:cNvGrpSpPr/>
          <p:nvPr/>
        </p:nvGrpSpPr>
        <p:grpSpPr>
          <a:xfrm flipH="1">
            <a:off x="7767807" y="4183849"/>
            <a:ext cx="178417" cy="291521"/>
            <a:chOff x="1570963" y="1098735"/>
            <a:chExt cx="246705" cy="403099"/>
          </a:xfrm>
        </p:grpSpPr>
        <p:sp>
          <p:nvSpPr>
            <p:cNvPr id="4184" name="Google Shape;4184;p48"/>
            <p:cNvSpPr/>
            <p:nvPr/>
          </p:nvSpPr>
          <p:spPr>
            <a:xfrm>
              <a:off x="1570963" y="1098735"/>
              <a:ext cx="246705" cy="403099"/>
            </a:xfrm>
            <a:custGeom>
              <a:rect b="b" l="l" r="r" t="t"/>
              <a:pathLst>
                <a:path extrusionOk="0" h="12810" w="7840">
                  <a:moveTo>
                    <a:pt x="3903" y="0"/>
                  </a:moveTo>
                  <a:cubicBezTo>
                    <a:pt x="3903" y="0"/>
                    <a:pt x="1" y="6739"/>
                    <a:pt x="1" y="8907"/>
                  </a:cubicBezTo>
                  <a:cubicBezTo>
                    <a:pt x="1" y="11075"/>
                    <a:pt x="1735" y="12810"/>
                    <a:pt x="3903" y="12810"/>
                  </a:cubicBezTo>
                  <a:cubicBezTo>
                    <a:pt x="6072" y="12810"/>
                    <a:pt x="7840" y="11075"/>
                    <a:pt x="7840" y="8907"/>
                  </a:cubicBezTo>
                  <a:cubicBezTo>
                    <a:pt x="7840" y="6739"/>
                    <a:pt x="3903" y="0"/>
                    <a:pt x="3903"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5" name="Google Shape;4185;p48"/>
            <p:cNvSpPr/>
            <p:nvPr/>
          </p:nvSpPr>
          <p:spPr>
            <a:xfrm>
              <a:off x="1598245" y="1334961"/>
              <a:ext cx="66176" cy="120772"/>
            </a:xfrm>
            <a:custGeom>
              <a:rect b="b" l="l" r="r" t="t"/>
              <a:pathLst>
                <a:path extrusionOk="0" h="3838" w="2103">
                  <a:moveTo>
                    <a:pt x="792" y="1"/>
                  </a:moveTo>
                  <a:cubicBezTo>
                    <a:pt x="587" y="1"/>
                    <a:pt x="384" y="96"/>
                    <a:pt x="268" y="299"/>
                  </a:cubicBezTo>
                  <a:cubicBezTo>
                    <a:pt x="134" y="633"/>
                    <a:pt x="34" y="966"/>
                    <a:pt x="34" y="1300"/>
                  </a:cubicBezTo>
                  <a:cubicBezTo>
                    <a:pt x="1" y="1600"/>
                    <a:pt x="34" y="1900"/>
                    <a:pt x="101" y="2200"/>
                  </a:cubicBezTo>
                  <a:cubicBezTo>
                    <a:pt x="268" y="2834"/>
                    <a:pt x="635" y="3368"/>
                    <a:pt x="1168" y="3768"/>
                  </a:cubicBezTo>
                  <a:cubicBezTo>
                    <a:pt x="1251" y="3809"/>
                    <a:pt x="1359" y="3838"/>
                    <a:pt x="1461" y="3838"/>
                  </a:cubicBezTo>
                  <a:cubicBezTo>
                    <a:pt x="1524" y="3838"/>
                    <a:pt x="1584" y="3827"/>
                    <a:pt x="1635" y="3802"/>
                  </a:cubicBezTo>
                  <a:cubicBezTo>
                    <a:pt x="1802" y="3768"/>
                    <a:pt x="1936" y="3668"/>
                    <a:pt x="2036" y="3535"/>
                  </a:cubicBezTo>
                  <a:cubicBezTo>
                    <a:pt x="2102" y="3401"/>
                    <a:pt x="2102" y="3235"/>
                    <a:pt x="2069" y="3068"/>
                  </a:cubicBezTo>
                  <a:cubicBezTo>
                    <a:pt x="2002" y="2901"/>
                    <a:pt x="1902" y="2768"/>
                    <a:pt x="1769" y="2701"/>
                  </a:cubicBezTo>
                  <a:lnTo>
                    <a:pt x="1769" y="2701"/>
                  </a:lnTo>
                  <a:cubicBezTo>
                    <a:pt x="1807" y="2720"/>
                    <a:pt x="1846" y="2739"/>
                    <a:pt x="1852" y="2739"/>
                  </a:cubicBezTo>
                  <a:cubicBezTo>
                    <a:pt x="1857" y="2739"/>
                    <a:pt x="1844" y="2729"/>
                    <a:pt x="1802" y="2701"/>
                  </a:cubicBezTo>
                  <a:lnTo>
                    <a:pt x="1769" y="2634"/>
                  </a:lnTo>
                  <a:lnTo>
                    <a:pt x="1635" y="2534"/>
                  </a:lnTo>
                  <a:cubicBezTo>
                    <a:pt x="1613" y="2511"/>
                    <a:pt x="1560" y="2428"/>
                    <a:pt x="1559" y="2428"/>
                  </a:cubicBezTo>
                  <a:lnTo>
                    <a:pt x="1559" y="2428"/>
                  </a:lnTo>
                  <a:cubicBezTo>
                    <a:pt x="1558" y="2428"/>
                    <a:pt x="1570" y="2447"/>
                    <a:pt x="1602" y="2501"/>
                  </a:cubicBezTo>
                  <a:lnTo>
                    <a:pt x="1502" y="2367"/>
                  </a:lnTo>
                  <a:cubicBezTo>
                    <a:pt x="1469" y="2267"/>
                    <a:pt x="1402" y="2200"/>
                    <a:pt x="1369" y="2100"/>
                  </a:cubicBezTo>
                  <a:lnTo>
                    <a:pt x="1369" y="2034"/>
                  </a:lnTo>
                  <a:cubicBezTo>
                    <a:pt x="1335" y="2000"/>
                    <a:pt x="1335" y="1934"/>
                    <a:pt x="1302" y="1867"/>
                  </a:cubicBezTo>
                  <a:cubicBezTo>
                    <a:pt x="1302" y="1800"/>
                    <a:pt x="1302" y="1767"/>
                    <a:pt x="1268" y="1700"/>
                  </a:cubicBezTo>
                  <a:lnTo>
                    <a:pt x="1268" y="1667"/>
                  </a:lnTo>
                  <a:cubicBezTo>
                    <a:pt x="1268" y="1567"/>
                    <a:pt x="1268" y="1467"/>
                    <a:pt x="1268" y="1366"/>
                  </a:cubicBezTo>
                  <a:cubicBezTo>
                    <a:pt x="1268" y="1321"/>
                    <a:pt x="1284" y="1213"/>
                    <a:pt x="1283" y="1213"/>
                  </a:cubicBezTo>
                  <a:lnTo>
                    <a:pt x="1283" y="1213"/>
                  </a:lnTo>
                  <a:cubicBezTo>
                    <a:pt x="1283" y="1213"/>
                    <a:pt x="1279" y="1236"/>
                    <a:pt x="1268" y="1300"/>
                  </a:cubicBezTo>
                  <a:cubicBezTo>
                    <a:pt x="1268" y="1266"/>
                    <a:pt x="1268" y="1200"/>
                    <a:pt x="1302" y="1166"/>
                  </a:cubicBezTo>
                  <a:cubicBezTo>
                    <a:pt x="1335" y="1100"/>
                    <a:pt x="1335" y="1066"/>
                    <a:pt x="1335" y="1000"/>
                  </a:cubicBezTo>
                  <a:cubicBezTo>
                    <a:pt x="1359" y="976"/>
                    <a:pt x="1400" y="867"/>
                    <a:pt x="1385" y="867"/>
                  </a:cubicBezTo>
                  <a:cubicBezTo>
                    <a:pt x="1382" y="867"/>
                    <a:pt x="1375" y="873"/>
                    <a:pt x="1365" y="886"/>
                  </a:cubicBezTo>
                  <a:lnTo>
                    <a:pt x="1365" y="886"/>
                  </a:lnTo>
                  <a:cubicBezTo>
                    <a:pt x="1435" y="762"/>
                    <a:pt x="1431" y="614"/>
                    <a:pt x="1402" y="466"/>
                  </a:cubicBezTo>
                  <a:cubicBezTo>
                    <a:pt x="1326" y="164"/>
                    <a:pt x="1058" y="1"/>
                    <a:pt x="792" y="1"/>
                  </a:cubicBezTo>
                  <a:close/>
                </a:path>
              </a:pathLst>
            </a:custGeom>
            <a:solidFill>
              <a:srgbClr val="FAE9CD">
                <a:alpha val="48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4189" name="Shape 4189"/>
        <p:cNvGrpSpPr/>
        <p:nvPr/>
      </p:nvGrpSpPr>
      <p:grpSpPr>
        <a:xfrm>
          <a:off x="0" y="0"/>
          <a:ext cx="0" cy="0"/>
          <a:chOff x="0" y="0"/>
          <a:chExt cx="0" cy="0"/>
        </a:xfrm>
      </p:grpSpPr>
      <p:sp>
        <p:nvSpPr>
          <p:cNvPr id="4190" name="Google Shape;4190;p49"/>
          <p:cNvSpPr txBox="1"/>
          <p:nvPr/>
        </p:nvSpPr>
        <p:spPr>
          <a:xfrm>
            <a:off x="1048350" y="323850"/>
            <a:ext cx="7047300" cy="48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rPr>
              <a:t>Instructions for use</a:t>
            </a:r>
            <a:endParaRPr sz="2400">
              <a:solidFill>
                <a:srgbClr val="FFFFFF"/>
              </a:solidFill>
            </a:endParaRPr>
          </a:p>
        </p:txBody>
      </p:sp>
      <p:sp>
        <p:nvSpPr>
          <p:cNvPr id="4191" name="Google Shape;4191;p49"/>
          <p:cNvSpPr txBox="1"/>
          <p:nvPr/>
        </p:nvSpPr>
        <p:spPr>
          <a:xfrm>
            <a:off x="1048350" y="4314290"/>
            <a:ext cx="7047300" cy="44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solidFill>
                  <a:srgbClr val="FFFFFF"/>
                </a:solidFill>
              </a:rPr>
              <a:t>For more information about editing slides, please read</a:t>
            </a:r>
            <a:r>
              <a:rPr lang="en" sz="900">
                <a:solidFill>
                  <a:srgbClr val="FFFFFF"/>
                </a:solidFill>
              </a:rPr>
              <a:t> </a:t>
            </a:r>
            <a:r>
              <a:rPr lang="en" sz="1000">
                <a:solidFill>
                  <a:srgbClr val="FFFFFF"/>
                </a:solidFill>
              </a:rPr>
              <a:t>our FAQs or visit Slidesgo School:</a:t>
            </a:r>
            <a:endParaRPr sz="1000">
              <a:solidFill>
                <a:srgbClr val="FFFFFF"/>
              </a:solidFill>
            </a:endParaRPr>
          </a:p>
          <a:p>
            <a:pPr indent="0" lvl="0" marL="0" rtl="0" algn="ctr">
              <a:lnSpc>
                <a:spcPct val="115000"/>
              </a:lnSpc>
              <a:spcBef>
                <a:spcPts val="0"/>
              </a:spcBef>
              <a:spcAft>
                <a:spcPts val="0"/>
              </a:spcAft>
              <a:buNone/>
            </a:pPr>
            <a:r>
              <a:rPr lang="en" sz="1000" u="sng">
                <a:solidFill>
                  <a:srgbClr val="869FB2"/>
                </a:solidFill>
                <a:hlinkClick r:id="rId3">
                  <a:extLst>
                    <a:ext uri="{A12FA001-AC4F-418D-AE19-62706E023703}">
                      <ahyp:hlinkClr val="tx"/>
                    </a:ext>
                  </a:extLst>
                </a:hlinkClick>
              </a:rPr>
              <a:t>https://slidesgo.com/faqs</a:t>
            </a:r>
            <a:r>
              <a:rPr lang="en" sz="1200">
                <a:solidFill>
                  <a:srgbClr val="FFFFFF"/>
                </a:solidFill>
              </a:rPr>
              <a:t> </a:t>
            </a:r>
            <a:r>
              <a:rPr lang="en" sz="1000">
                <a:solidFill>
                  <a:srgbClr val="FFFFFF"/>
                </a:solidFill>
              </a:rPr>
              <a:t>and</a:t>
            </a:r>
            <a:r>
              <a:rPr lang="en" sz="1200">
                <a:solidFill>
                  <a:srgbClr val="FFFFFF"/>
                </a:solidFill>
              </a:rPr>
              <a:t> </a:t>
            </a:r>
            <a:r>
              <a:rPr lang="en" sz="1000" u="sng">
                <a:solidFill>
                  <a:srgbClr val="869FB2"/>
                </a:solidFill>
                <a:hlinkClick r:id="rId4">
                  <a:extLst>
                    <a:ext uri="{A12FA001-AC4F-418D-AE19-62706E023703}">
                      <ahyp:hlinkClr val="tx"/>
                    </a:ext>
                  </a:extLst>
                </a:hlinkClick>
              </a:rPr>
              <a:t>https://slidesgo.com/slidesgo-school</a:t>
            </a:r>
            <a:endParaRPr sz="1000" u="sng">
              <a:solidFill>
                <a:srgbClr val="869FB2"/>
              </a:solidFill>
            </a:endParaRPr>
          </a:p>
        </p:txBody>
      </p:sp>
      <p:sp>
        <p:nvSpPr>
          <p:cNvPr id="4192" name="Google Shape;4192;p49"/>
          <p:cNvSpPr txBox="1"/>
          <p:nvPr/>
        </p:nvSpPr>
        <p:spPr>
          <a:xfrm>
            <a:off x="1048350" y="902900"/>
            <a:ext cx="7047300" cy="268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rgbClr val="000000"/>
              </a:buClr>
              <a:buSzPts val="1100"/>
              <a:buFont typeface="Arial"/>
              <a:buNone/>
            </a:pPr>
            <a:r>
              <a:rPr lang="en" sz="1000">
                <a:solidFill>
                  <a:srgbClr val="FFFFFF"/>
                </a:solidFill>
              </a:rPr>
              <a:t>If you have a free account, in order to use this template, you must credit </a:t>
            </a:r>
            <a:r>
              <a:rPr b="1" lang="en" sz="1000" u="sng">
                <a:solidFill>
                  <a:srgbClr val="869FB2"/>
                </a:solidFill>
                <a:hlinkClick r:id="rId5">
                  <a:extLst>
                    <a:ext uri="{A12FA001-AC4F-418D-AE19-62706E023703}">
                      <ahyp:hlinkClr val="tx"/>
                    </a:ext>
                  </a:extLst>
                </a:hlinkClick>
              </a:rPr>
              <a:t>Slidesgo</a:t>
            </a:r>
            <a:r>
              <a:rPr lang="en" sz="1000">
                <a:solidFill>
                  <a:srgbClr val="435D74"/>
                </a:solidFill>
              </a:rPr>
              <a:t> </a:t>
            </a:r>
            <a:r>
              <a:rPr lang="en" sz="1000">
                <a:solidFill>
                  <a:srgbClr val="FFFFFF"/>
                </a:solidFill>
              </a:rPr>
              <a:t>in your final presentation. Please refer to the next slide to read the instructions for premium users.</a:t>
            </a:r>
            <a:endParaRPr sz="1000">
              <a:solidFill>
                <a:srgbClr val="FFFFFF"/>
              </a:solidFill>
            </a:endParaRPr>
          </a:p>
          <a:p>
            <a:pPr indent="0" lvl="0" marL="0" rtl="0" algn="l">
              <a:lnSpc>
                <a:spcPct val="115000"/>
              </a:lnSpc>
              <a:spcBef>
                <a:spcPts val="1400"/>
              </a:spcBef>
              <a:spcAft>
                <a:spcPts val="0"/>
              </a:spcAft>
              <a:buClr>
                <a:srgbClr val="000000"/>
              </a:buClr>
              <a:buSzPts val="1100"/>
              <a:buFont typeface="Arial"/>
              <a:buNone/>
            </a:pPr>
            <a:r>
              <a:rPr b="1" lang="en" sz="1000">
                <a:solidFill>
                  <a:srgbClr val="869FB2"/>
                </a:solidFill>
              </a:rPr>
              <a:t>As a Free user, you are allowed to:</a:t>
            </a:r>
            <a:endParaRPr b="1" sz="1000">
              <a:solidFill>
                <a:srgbClr val="869FB2"/>
              </a:solidFill>
            </a:endParaRPr>
          </a:p>
          <a:p>
            <a:pPr indent="0" lvl="0" marL="0" rtl="0" algn="l">
              <a:lnSpc>
                <a:spcPct val="115000"/>
              </a:lnSpc>
              <a:spcBef>
                <a:spcPts val="400"/>
              </a:spcBef>
              <a:spcAft>
                <a:spcPts val="0"/>
              </a:spcAft>
              <a:buClr>
                <a:srgbClr val="000000"/>
              </a:buClr>
              <a:buSzPts val="1100"/>
              <a:buFont typeface="Arial"/>
              <a:buNone/>
            </a:pPr>
            <a:r>
              <a:rPr lang="en" sz="1000">
                <a:solidFill>
                  <a:srgbClr val="FFFFFF"/>
                </a:solidFill>
              </a:rPr>
              <a:t>- Modify this template.</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Use it for both personal and commercial projects.</a:t>
            </a:r>
            <a:endParaRPr sz="1000">
              <a:solidFill>
                <a:srgbClr val="FFFFFF"/>
              </a:solidFill>
            </a:endParaRPr>
          </a:p>
          <a:p>
            <a:pPr indent="0" lvl="0" marL="0" rtl="0" algn="l">
              <a:lnSpc>
                <a:spcPct val="115000"/>
              </a:lnSpc>
              <a:spcBef>
                <a:spcPts val="1400"/>
              </a:spcBef>
              <a:spcAft>
                <a:spcPts val="0"/>
              </a:spcAft>
              <a:buClr>
                <a:srgbClr val="000000"/>
              </a:buClr>
              <a:buSzPts val="1100"/>
              <a:buFont typeface="Arial"/>
              <a:buNone/>
            </a:pPr>
            <a:r>
              <a:rPr b="1" lang="en" sz="1000">
                <a:solidFill>
                  <a:srgbClr val="869FB2"/>
                </a:solidFill>
              </a:rPr>
              <a:t>You are not allowed to:</a:t>
            </a:r>
            <a:endParaRPr b="1" sz="1000">
              <a:solidFill>
                <a:srgbClr val="869FB2"/>
              </a:solidFill>
            </a:endParaRPr>
          </a:p>
          <a:p>
            <a:pPr indent="0" lvl="0" marL="0" rtl="0" algn="l">
              <a:lnSpc>
                <a:spcPct val="115000"/>
              </a:lnSpc>
              <a:spcBef>
                <a:spcPts val="400"/>
              </a:spcBef>
              <a:spcAft>
                <a:spcPts val="0"/>
              </a:spcAft>
              <a:buClr>
                <a:srgbClr val="000000"/>
              </a:buClr>
              <a:buSzPts val="1100"/>
              <a:buFont typeface="Arial"/>
              <a:buNone/>
            </a:pPr>
            <a:r>
              <a:rPr lang="en" sz="1000">
                <a:solidFill>
                  <a:srgbClr val="FFFFFF"/>
                </a:solidFill>
              </a:rPr>
              <a:t>- Sublicense, sell or rent any of Slidesgo Content (or a modified version of Slidesgo Content).</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Distribute Slidesgo Content unless it has been expressly authorized by Slidesgo.</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Include Slidesgo Content in an online or offline database or file.</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Offer Slidesgo templates (or modified versions of Slidesgo templates) for download.</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Acquire the copyright of Slidesgo Content.</a:t>
            </a:r>
            <a:endParaRPr sz="1000">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4196" name="Shape 4196"/>
        <p:cNvGrpSpPr/>
        <p:nvPr/>
      </p:nvGrpSpPr>
      <p:grpSpPr>
        <a:xfrm>
          <a:off x="0" y="0"/>
          <a:ext cx="0" cy="0"/>
          <a:chOff x="0" y="0"/>
          <a:chExt cx="0" cy="0"/>
        </a:xfrm>
      </p:grpSpPr>
      <p:sp>
        <p:nvSpPr>
          <p:cNvPr id="4197" name="Google Shape;4197;p50"/>
          <p:cNvSpPr txBox="1"/>
          <p:nvPr/>
        </p:nvSpPr>
        <p:spPr>
          <a:xfrm>
            <a:off x="1048350" y="323850"/>
            <a:ext cx="7047300" cy="48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rPr>
              <a:t>Instructions for use (premium users)</a:t>
            </a:r>
            <a:endParaRPr sz="2400">
              <a:solidFill>
                <a:srgbClr val="FFFFFF"/>
              </a:solidFill>
            </a:endParaRPr>
          </a:p>
        </p:txBody>
      </p:sp>
      <p:sp>
        <p:nvSpPr>
          <p:cNvPr id="4198" name="Google Shape;4198;p50"/>
          <p:cNvSpPr txBox="1"/>
          <p:nvPr/>
        </p:nvSpPr>
        <p:spPr>
          <a:xfrm>
            <a:off x="1048350" y="902900"/>
            <a:ext cx="7047300" cy="392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lang="en" sz="1000">
                <a:solidFill>
                  <a:schemeClr val="lt1"/>
                </a:solidFill>
              </a:rPr>
              <a:t>As a Premium user, you can use this template without attributing </a:t>
            </a:r>
            <a:r>
              <a:rPr b="1" lang="en" sz="1000">
                <a:solidFill>
                  <a:schemeClr val="hlink"/>
                </a:solidFill>
                <a:uFill>
                  <a:noFill/>
                </a:uFill>
                <a:hlinkClick r:id="rId3"/>
              </a:rPr>
              <a:t>Slidesgo</a:t>
            </a:r>
            <a:r>
              <a:rPr lang="en" sz="900">
                <a:solidFill>
                  <a:schemeClr val="lt1"/>
                </a:solidFill>
              </a:rPr>
              <a:t>.</a:t>
            </a:r>
            <a:endParaRPr sz="900">
              <a:solidFill>
                <a:schemeClr val="lt1"/>
              </a:solidFill>
            </a:endParaRPr>
          </a:p>
          <a:p>
            <a:pPr indent="0" lvl="0" marL="0" rtl="0" algn="l">
              <a:lnSpc>
                <a:spcPct val="115000"/>
              </a:lnSpc>
              <a:spcBef>
                <a:spcPts val="1400"/>
              </a:spcBef>
              <a:spcAft>
                <a:spcPts val="0"/>
              </a:spcAft>
              <a:buClr>
                <a:schemeClr val="dk1"/>
              </a:buClr>
              <a:buSzPts val="1100"/>
              <a:buFont typeface="Arial"/>
              <a:buNone/>
            </a:pPr>
            <a:r>
              <a:rPr b="1" lang="en" sz="1000">
                <a:solidFill>
                  <a:srgbClr val="869FB2"/>
                </a:solidFill>
              </a:rPr>
              <a:t>You are allowed to:</a:t>
            </a:r>
            <a:endParaRPr b="1" sz="1000">
              <a:solidFill>
                <a:srgbClr val="869FB2"/>
              </a:solidFill>
            </a:endParaRPr>
          </a:p>
          <a:p>
            <a:pPr indent="-292100" lvl="0" marL="457200" rtl="0" algn="l">
              <a:lnSpc>
                <a:spcPct val="115000"/>
              </a:lnSpc>
              <a:spcBef>
                <a:spcPts val="400"/>
              </a:spcBef>
              <a:spcAft>
                <a:spcPts val="0"/>
              </a:spcAft>
              <a:buClr>
                <a:srgbClr val="FFFFFF"/>
              </a:buClr>
              <a:buSzPts val="1000"/>
              <a:buFont typeface="Arial"/>
              <a:buChar char="●"/>
            </a:pPr>
            <a:r>
              <a:rPr lang="en" sz="1000">
                <a:solidFill>
                  <a:srgbClr val="FFFFFF"/>
                </a:solidFill>
              </a:rPr>
              <a:t>Modify this template.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Use it for both personal and commercial purposes.</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Share this template in an editable format with people who are not part of your team.</a:t>
            </a:r>
            <a:endParaRPr sz="1000">
              <a:solidFill>
                <a:srgbClr val="FFFFFF"/>
              </a:solidFill>
            </a:endParaRPr>
          </a:p>
          <a:p>
            <a:pPr indent="0" lvl="0" marL="0" rtl="0" algn="l">
              <a:lnSpc>
                <a:spcPct val="115000"/>
              </a:lnSpc>
              <a:spcBef>
                <a:spcPts val="1400"/>
              </a:spcBef>
              <a:spcAft>
                <a:spcPts val="0"/>
              </a:spcAft>
              <a:buNone/>
            </a:pPr>
            <a:r>
              <a:rPr b="1" lang="en" sz="1000">
                <a:solidFill>
                  <a:srgbClr val="869FB2"/>
                </a:solidFill>
              </a:rPr>
              <a:t>You are not allowed to:</a:t>
            </a:r>
            <a:endParaRPr b="1" sz="1000">
              <a:solidFill>
                <a:srgbClr val="869FB2"/>
              </a:solidFill>
            </a:endParaRPr>
          </a:p>
          <a:p>
            <a:pPr indent="-292100" lvl="0" marL="457200" rtl="0" algn="l">
              <a:lnSpc>
                <a:spcPct val="115000"/>
              </a:lnSpc>
              <a:spcBef>
                <a:spcPts val="400"/>
              </a:spcBef>
              <a:spcAft>
                <a:spcPts val="0"/>
              </a:spcAft>
              <a:buClr>
                <a:srgbClr val="FFFFFF"/>
              </a:buClr>
              <a:buSzPts val="1000"/>
              <a:buFont typeface="Arial"/>
              <a:buChar char="●"/>
            </a:pPr>
            <a:r>
              <a:rPr lang="en" sz="1000">
                <a:solidFill>
                  <a:srgbClr val="FFFFFF"/>
                </a:solidFill>
              </a:rPr>
              <a:t>Sublicense, sell or rent this Slidesgo Template (or a modified version of this Slidesgo Template).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Distribute this Slidesgo Template (or a modified version of this Slidesgo Template) or include it in a database or in any other product or service that offers downloadable images, icons or presentations that may be subject to distribution or resale.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Use any of the elements that are part of this Slidesgo Template in an isolated and separated way from this Template.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Register any of the elements that are part of this template as a trademark or logo, or register it as a work in an intellectual property registry or similar.</a:t>
            </a:r>
            <a:endParaRPr sz="1000">
              <a:solidFill>
                <a:srgbClr val="FFFFFF"/>
              </a:solidFill>
            </a:endParaRPr>
          </a:p>
          <a:p>
            <a:pPr indent="0" lvl="0" marL="0" rtl="0" algn="l">
              <a:lnSpc>
                <a:spcPct val="115000"/>
              </a:lnSpc>
              <a:spcBef>
                <a:spcPts val="0"/>
              </a:spcBef>
              <a:spcAft>
                <a:spcPts val="0"/>
              </a:spcAft>
              <a:buNone/>
            </a:pPr>
            <a:r>
              <a:t/>
            </a:r>
            <a:endParaRPr sz="1000">
              <a:solidFill>
                <a:srgbClr val="FFFFFF"/>
              </a:solidFill>
            </a:endParaRPr>
          </a:p>
          <a:p>
            <a:pPr indent="0" lvl="0" marL="0" rtl="0" algn="l">
              <a:lnSpc>
                <a:spcPct val="115000"/>
              </a:lnSpc>
              <a:spcBef>
                <a:spcPts val="0"/>
              </a:spcBef>
              <a:spcAft>
                <a:spcPts val="0"/>
              </a:spcAft>
              <a:buNone/>
            </a:pPr>
            <a:r>
              <a:t/>
            </a:r>
            <a:endParaRPr sz="1000">
              <a:solidFill>
                <a:srgbClr val="FFFFFF"/>
              </a:solidFill>
            </a:endParaRPr>
          </a:p>
        </p:txBody>
      </p:sp>
      <p:sp>
        <p:nvSpPr>
          <p:cNvPr id="4199" name="Google Shape;4199;p50"/>
          <p:cNvSpPr txBox="1"/>
          <p:nvPr/>
        </p:nvSpPr>
        <p:spPr>
          <a:xfrm>
            <a:off x="1048350" y="4314290"/>
            <a:ext cx="7047300" cy="44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solidFill>
                  <a:srgbClr val="FFFFFF"/>
                </a:solidFill>
              </a:rPr>
              <a:t>For more information about editing slides, please read</a:t>
            </a:r>
            <a:r>
              <a:rPr lang="en" sz="900">
                <a:solidFill>
                  <a:srgbClr val="FFFFFF"/>
                </a:solidFill>
              </a:rPr>
              <a:t> </a:t>
            </a:r>
            <a:r>
              <a:rPr lang="en" sz="1000">
                <a:solidFill>
                  <a:srgbClr val="FFFFFF"/>
                </a:solidFill>
              </a:rPr>
              <a:t>our FAQs or visit Slidesgo School:</a:t>
            </a:r>
            <a:endParaRPr sz="1000">
              <a:solidFill>
                <a:srgbClr val="FFFFFF"/>
              </a:solidFill>
            </a:endParaRPr>
          </a:p>
          <a:p>
            <a:pPr indent="0" lvl="0" marL="0" rtl="0" algn="ctr">
              <a:lnSpc>
                <a:spcPct val="115000"/>
              </a:lnSpc>
              <a:spcBef>
                <a:spcPts val="0"/>
              </a:spcBef>
              <a:spcAft>
                <a:spcPts val="0"/>
              </a:spcAft>
              <a:buNone/>
            </a:pPr>
            <a:r>
              <a:rPr lang="en" sz="1000" u="sng">
                <a:solidFill>
                  <a:srgbClr val="869FB2"/>
                </a:solidFill>
                <a:hlinkClick r:id="rId4">
                  <a:extLst>
                    <a:ext uri="{A12FA001-AC4F-418D-AE19-62706E023703}">
                      <ahyp:hlinkClr val="tx"/>
                    </a:ext>
                  </a:extLst>
                </a:hlinkClick>
              </a:rPr>
              <a:t>https://slidesgo.com/faqs</a:t>
            </a:r>
            <a:r>
              <a:rPr lang="en" sz="1200">
                <a:solidFill>
                  <a:srgbClr val="FFFFFF"/>
                </a:solidFill>
              </a:rPr>
              <a:t> </a:t>
            </a:r>
            <a:r>
              <a:rPr lang="en" sz="1000">
                <a:solidFill>
                  <a:srgbClr val="FFFFFF"/>
                </a:solidFill>
              </a:rPr>
              <a:t>and</a:t>
            </a:r>
            <a:r>
              <a:rPr lang="en" sz="1200">
                <a:solidFill>
                  <a:srgbClr val="FFFFFF"/>
                </a:solidFill>
              </a:rPr>
              <a:t> </a:t>
            </a:r>
            <a:r>
              <a:rPr lang="en" sz="1000" u="sng">
                <a:solidFill>
                  <a:srgbClr val="869FB2"/>
                </a:solidFill>
                <a:hlinkClick r:id="rId5">
                  <a:extLst>
                    <a:ext uri="{A12FA001-AC4F-418D-AE19-62706E023703}">
                      <ahyp:hlinkClr val="tx"/>
                    </a:ext>
                  </a:extLst>
                </a:hlinkClick>
              </a:rPr>
              <a:t>https://slidesgo.com/slidesgo-school</a:t>
            </a:r>
            <a:endParaRPr sz="1000" u="sng">
              <a:solidFill>
                <a:srgbClr val="869FB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4203" name="Shape 4203"/>
        <p:cNvGrpSpPr/>
        <p:nvPr/>
      </p:nvGrpSpPr>
      <p:grpSpPr>
        <a:xfrm>
          <a:off x="0" y="0"/>
          <a:ext cx="0" cy="0"/>
          <a:chOff x="0" y="0"/>
          <a:chExt cx="0" cy="0"/>
        </a:xfrm>
      </p:grpSpPr>
      <p:sp>
        <p:nvSpPr>
          <p:cNvPr id="4204" name="Google Shape;4204;p51"/>
          <p:cNvSpPr txBox="1"/>
          <p:nvPr>
            <p:ph idx="4294967295" type="title"/>
          </p:nvPr>
        </p:nvSpPr>
        <p:spPr>
          <a:xfrm>
            <a:off x="1048350" y="32004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Infographics</a:t>
            </a:r>
            <a:endParaRPr>
              <a:solidFill>
                <a:srgbClr val="FFFFFF"/>
              </a:solidFill>
              <a:latin typeface="Arial"/>
              <a:ea typeface="Arial"/>
              <a:cs typeface="Arial"/>
              <a:sym typeface="Arial"/>
            </a:endParaRPr>
          </a:p>
        </p:txBody>
      </p:sp>
      <p:sp>
        <p:nvSpPr>
          <p:cNvPr id="4205" name="Google Shape;4205;p51"/>
          <p:cNvSpPr txBox="1"/>
          <p:nvPr>
            <p:ph idx="4294967295" type="body"/>
          </p:nvPr>
        </p:nvSpPr>
        <p:spPr>
          <a:xfrm>
            <a:off x="943675" y="1084204"/>
            <a:ext cx="7079400" cy="318300"/>
          </a:xfrm>
          <a:prstGeom prst="rect">
            <a:avLst/>
          </a:prstGeom>
        </p:spPr>
        <p:txBody>
          <a:bodyPr anchorCtr="0" anchor="t" bIns="91425" lIns="91425" spcFirstLastPara="1" rIns="91425" wrap="square" tIns="91425">
            <a:noAutofit/>
          </a:bodyPr>
          <a:lstStyle/>
          <a:p>
            <a:pPr indent="0" lvl="0" marL="114300" rtl="0" algn="l">
              <a:spcBef>
                <a:spcPts val="0"/>
              </a:spcBef>
              <a:spcAft>
                <a:spcPts val="0"/>
              </a:spcAft>
              <a:buNone/>
            </a:pPr>
            <a:r>
              <a:rPr lang="en">
                <a:solidFill>
                  <a:schemeClr val="lt1"/>
                </a:solidFill>
                <a:latin typeface="Arial"/>
                <a:ea typeface="Arial"/>
                <a:cs typeface="Arial"/>
                <a:sym typeface="Arial"/>
              </a:rPr>
              <a:t>You can add and edit some </a:t>
            </a:r>
            <a:r>
              <a:rPr b="1" lang="en">
                <a:solidFill>
                  <a:srgbClr val="869FB2"/>
                </a:solidFill>
                <a:uFill>
                  <a:noFill/>
                </a:uFill>
                <a:latin typeface="Arial"/>
                <a:ea typeface="Arial"/>
                <a:cs typeface="Arial"/>
                <a:sym typeface="Arial"/>
                <a:hlinkClick r:id="rId3">
                  <a:extLst>
                    <a:ext uri="{A12FA001-AC4F-418D-AE19-62706E023703}">
                      <ahyp:hlinkClr val="tx"/>
                    </a:ext>
                  </a:extLst>
                </a:hlinkClick>
              </a:rPr>
              <a:t>i</a:t>
            </a:r>
            <a:r>
              <a:rPr b="1" lang="en">
                <a:solidFill>
                  <a:srgbClr val="869FB2"/>
                </a:solidFill>
                <a:uFill>
                  <a:noFill/>
                </a:uFill>
                <a:latin typeface="Arial"/>
                <a:ea typeface="Arial"/>
                <a:cs typeface="Arial"/>
                <a:sym typeface="Arial"/>
                <a:hlinkClick r:id="rId4">
                  <a:extLst>
                    <a:ext uri="{A12FA001-AC4F-418D-AE19-62706E023703}">
                      <ahyp:hlinkClr val="tx"/>
                    </a:ext>
                  </a:extLst>
                </a:hlinkClick>
              </a:rPr>
              <a:t>nfographics</a:t>
            </a:r>
            <a:r>
              <a:rPr lang="en">
                <a:solidFill>
                  <a:schemeClr val="lt1"/>
                </a:solidFill>
                <a:latin typeface="Arial"/>
                <a:ea typeface="Arial"/>
                <a:cs typeface="Arial"/>
                <a:sym typeface="Arial"/>
              </a:rPr>
              <a:t> </a:t>
            </a:r>
            <a:r>
              <a:rPr lang="en">
                <a:solidFill>
                  <a:schemeClr val="lt1"/>
                </a:solidFill>
                <a:latin typeface="Arial"/>
                <a:ea typeface="Arial"/>
                <a:cs typeface="Arial"/>
                <a:sym typeface="Arial"/>
              </a:rPr>
              <a:t>to your presentation to present your data in a visual way.</a:t>
            </a:r>
            <a:endParaRPr>
              <a:solidFill>
                <a:srgbClr val="FFFFFF"/>
              </a:solidFill>
              <a:latin typeface="Arial"/>
              <a:ea typeface="Arial"/>
              <a:cs typeface="Arial"/>
              <a:sym typeface="Arial"/>
            </a:endParaRPr>
          </a:p>
          <a:p>
            <a:pPr indent="0" lvl="0" marL="0" marR="0" rtl="0" algn="l">
              <a:lnSpc>
                <a:spcPct val="115000"/>
              </a:lnSpc>
              <a:spcBef>
                <a:spcPts val="0"/>
              </a:spcBef>
              <a:spcAft>
                <a:spcPts val="0"/>
              </a:spcAft>
              <a:buNone/>
            </a:pPr>
            <a:r>
              <a:t/>
            </a:r>
            <a:endParaRPr>
              <a:solidFill>
                <a:srgbClr val="869FB2"/>
              </a:solidFill>
              <a:latin typeface="Arial"/>
              <a:ea typeface="Arial"/>
              <a:cs typeface="Arial"/>
              <a:sym typeface="Arial"/>
            </a:endParaRPr>
          </a:p>
        </p:txBody>
      </p:sp>
      <p:sp>
        <p:nvSpPr>
          <p:cNvPr id="4206" name="Google Shape;4206;p51"/>
          <p:cNvSpPr txBox="1"/>
          <p:nvPr/>
        </p:nvSpPr>
        <p:spPr>
          <a:xfrm>
            <a:off x="943675" y="1487934"/>
            <a:ext cx="5571300" cy="29319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FFFFFF"/>
              </a:buClr>
              <a:buSzPts val="1100"/>
              <a:buChar char="●"/>
            </a:pPr>
            <a:r>
              <a:rPr lang="en" sz="1100">
                <a:solidFill>
                  <a:srgbClr val="FFFFFF"/>
                </a:solidFill>
              </a:rPr>
              <a:t>Choose your favourite infographic and insert it in your presentation using Ctrl C + Ctrl V or Cmd C + Cmd V in Mac.</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Select one of the parts and </a:t>
            </a:r>
            <a:r>
              <a:rPr b="1" lang="en" sz="1100">
                <a:solidFill>
                  <a:srgbClr val="869FB2"/>
                </a:solidFill>
              </a:rPr>
              <a:t>ungroup</a:t>
            </a:r>
            <a:r>
              <a:rPr lang="en" sz="1100">
                <a:solidFill>
                  <a:srgbClr val="FFFFFF"/>
                </a:solidFill>
              </a:rPr>
              <a:t> it by right-clicking and choosing “Ungroup”. </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b="1" lang="en" sz="1100">
                <a:solidFill>
                  <a:srgbClr val="869FB2"/>
                </a:solidFill>
              </a:rPr>
              <a:t>Change the color</a:t>
            </a:r>
            <a:r>
              <a:rPr lang="en" sz="1100">
                <a:solidFill>
                  <a:srgbClr val="FFFFFF"/>
                </a:solidFill>
              </a:rPr>
              <a:t> by clicking on the paint bucket. </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Then </a:t>
            </a:r>
            <a:r>
              <a:rPr b="1" lang="en" sz="1100">
                <a:solidFill>
                  <a:srgbClr val="869FB2"/>
                </a:solidFill>
              </a:rPr>
              <a:t>resize</a:t>
            </a:r>
            <a:r>
              <a:rPr lang="en" sz="1100">
                <a:solidFill>
                  <a:srgbClr val="FFFFFF"/>
                </a:solidFill>
              </a:rPr>
              <a:t> the element by clicking and dragging one of the square-shaped points of its bounding box (the cursor should look like a double-headed arrow). Remember to hold Shift while dragging to keep the proportions.</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b="1" lang="en" sz="1100">
                <a:solidFill>
                  <a:srgbClr val="869FB2"/>
                </a:solidFill>
              </a:rPr>
              <a:t>Group</a:t>
            </a:r>
            <a:r>
              <a:rPr lang="en" sz="1100">
                <a:solidFill>
                  <a:srgbClr val="FFFFFF"/>
                </a:solidFill>
              </a:rPr>
              <a:t> the elements again by selecting them, right-clicking and choosing “Group”.</a:t>
            </a:r>
            <a:endParaRPr sz="1100">
              <a:solidFill>
                <a:srgbClr val="FFFFFF"/>
              </a:solidFill>
            </a:endParaRPr>
          </a:p>
          <a:p>
            <a:pPr indent="-298450" lvl="0" marL="457200" rtl="0" algn="l">
              <a:lnSpc>
                <a:spcPct val="115000"/>
              </a:lnSpc>
              <a:spcBef>
                <a:spcPts val="0"/>
              </a:spcBef>
              <a:spcAft>
                <a:spcPts val="0"/>
              </a:spcAft>
              <a:buClr>
                <a:srgbClr val="FFFFFF"/>
              </a:buClr>
              <a:buSzPts val="1100"/>
              <a:buChar char="●"/>
            </a:pPr>
            <a:r>
              <a:rPr lang="en" sz="1100">
                <a:solidFill>
                  <a:srgbClr val="FFFFFF"/>
                </a:solidFill>
              </a:rPr>
              <a:t>Repeat the steps above with the other parts and when you’re done editing, copy the end result and paste it into your presentation.</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Remember to choose the</a:t>
            </a:r>
            <a:r>
              <a:rPr lang="en" sz="1100">
                <a:solidFill>
                  <a:srgbClr val="78909C"/>
                </a:solidFill>
              </a:rPr>
              <a:t> </a:t>
            </a:r>
            <a:r>
              <a:rPr lang="en" sz="1100">
                <a:solidFill>
                  <a:srgbClr val="869FB2"/>
                </a:solidFill>
              </a:rPr>
              <a:t>“</a:t>
            </a:r>
            <a:r>
              <a:rPr b="1" lang="en" sz="1100">
                <a:solidFill>
                  <a:srgbClr val="869FB2"/>
                </a:solidFill>
              </a:rPr>
              <a:t>Keep source formatting</a:t>
            </a:r>
            <a:r>
              <a:rPr lang="en" sz="1100">
                <a:solidFill>
                  <a:srgbClr val="869FB2"/>
                </a:solidFill>
              </a:rPr>
              <a:t>”</a:t>
            </a:r>
            <a:r>
              <a:rPr lang="en" sz="1100">
                <a:solidFill>
                  <a:srgbClr val="FFFFFF"/>
                </a:solidFill>
              </a:rPr>
              <a:t> option so that it keeps the design. For more info, please visit </a:t>
            </a:r>
            <a:r>
              <a:rPr b="1" lang="en" sz="1100">
                <a:solidFill>
                  <a:srgbClr val="869FB2"/>
                </a:solidFill>
                <a:uFill>
                  <a:noFill/>
                </a:uFill>
                <a:hlinkClick r:id="rId5">
                  <a:extLst>
                    <a:ext uri="{A12FA001-AC4F-418D-AE19-62706E023703}">
                      <ahyp:hlinkClr val="tx"/>
                    </a:ext>
                  </a:extLst>
                </a:hlinkClick>
              </a:rPr>
              <a:t>Slidesgo School</a:t>
            </a:r>
            <a:r>
              <a:rPr lang="en" sz="1100">
                <a:solidFill>
                  <a:srgbClr val="FFFFFF"/>
                </a:solidFill>
              </a:rPr>
              <a:t>.</a:t>
            </a:r>
            <a:endParaRPr sz="1100"/>
          </a:p>
        </p:txBody>
      </p:sp>
      <p:grpSp>
        <p:nvGrpSpPr>
          <p:cNvPr id="4207" name="Google Shape;4207;p51"/>
          <p:cNvGrpSpPr/>
          <p:nvPr/>
        </p:nvGrpSpPr>
        <p:grpSpPr>
          <a:xfrm>
            <a:off x="6874322" y="1571957"/>
            <a:ext cx="1446116" cy="2863897"/>
            <a:chOff x="6529419" y="1724307"/>
            <a:chExt cx="1480463" cy="2931917"/>
          </a:xfrm>
        </p:grpSpPr>
        <p:grpSp>
          <p:nvGrpSpPr>
            <p:cNvPr id="4208" name="Google Shape;4208;p51"/>
            <p:cNvGrpSpPr/>
            <p:nvPr/>
          </p:nvGrpSpPr>
          <p:grpSpPr>
            <a:xfrm>
              <a:off x="6556827" y="1724307"/>
              <a:ext cx="956596" cy="944294"/>
              <a:chOff x="3800349" y="1238762"/>
              <a:chExt cx="1098904" cy="1084772"/>
            </a:xfrm>
          </p:grpSpPr>
          <p:grpSp>
            <p:nvGrpSpPr>
              <p:cNvPr id="4209" name="Google Shape;4209;p51"/>
              <p:cNvGrpSpPr/>
              <p:nvPr/>
            </p:nvGrpSpPr>
            <p:grpSpPr>
              <a:xfrm>
                <a:off x="3800349" y="1238762"/>
                <a:ext cx="1098904" cy="1084772"/>
                <a:chOff x="3800349" y="1238762"/>
                <a:chExt cx="1098904" cy="1084772"/>
              </a:xfrm>
            </p:grpSpPr>
            <p:sp>
              <p:nvSpPr>
                <p:cNvPr id="4210" name="Google Shape;4210;p51"/>
                <p:cNvSpPr/>
                <p:nvPr/>
              </p:nvSpPr>
              <p:spPr>
                <a:xfrm>
                  <a:off x="3800349" y="1238762"/>
                  <a:ext cx="1098904" cy="1084772"/>
                </a:xfrm>
                <a:custGeom>
                  <a:rect b="b" l="l" r="r" t="t"/>
                  <a:pathLst>
                    <a:path extrusionOk="0" h="45133" w="45721">
                      <a:moveTo>
                        <a:pt x="22825" y="1"/>
                      </a:moveTo>
                      <a:cubicBezTo>
                        <a:pt x="22054" y="1"/>
                        <a:pt x="21283" y="295"/>
                        <a:pt x="20693" y="885"/>
                      </a:cubicBezTo>
                      <a:lnTo>
                        <a:pt x="1179" y="20482"/>
                      </a:lnTo>
                      <a:cubicBezTo>
                        <a:pt x="0" y="21661"/>
                        <a:pt x="0" y="23566"/>
                        <a:pt x="1179" y="24733"/>
                      </a:cubicBezTo>
                      <a:lnTo>
                        <a:pt x="20777" y="44259"/>
                      </a:lnTo>
                      <a:cubicBezTo>
                        <a:pt x="21364" y="44841"/>
                        <a:pt x="22133" y="45133"/>
                        <a:pt x="22900" y="45133"/>
                      </a:cubicBezTo>
                      <a:cubicBezTo>
                        <a:pt x="23672" y="45133"/>
                        <a:pt x="24442" y="44838"/>
                        <a:pt x="25027" y="44247"/>
                      </a:cubicBezTo>
                      <a:lnTo>
                        <a:pt x="32873" y="36377"/>
                      </a:lnTo>
                      <a:cubicBezTo>
                        <a:pt x="33053" y="36197"/>
                        <a:pt x="33283" y="36110"/>
                        <a:pt x="33511" y="36110"/>
                      </a:cubicBezTo>
                      <a:cubicBezTo>
                        <a:pt x="33810" y="36110"/>
                        <a:pt x="34108" y="36260"/>
                        <a:pt x="34290" y="36544"/>
                      </a:cubicBezTo>
                      <a:cubicBezTo>
                        <a:pt x="34743" y="37246"/>
                        <a:pt x="35112" y="38020"/>
                        <a:pt x="35409" y="38806"/>
                      </a:cubicBezTo>
                      <a:cubicBezTo>
                        <a:pt x="35588" y="39294"/>
                        <a:pt x="35909" y="39735"/>
                        <a:pt x="36362" y="40080"/>
                      </a:cubicBezTo>
                      <a:cubicBezTo>
                        <a:pt x="36890" y="40489"/>
                        <a:pt x="37508" y="40695"/>
                        <a:pt x="38128" y="40695"/>
                      </a:cubicBezTo>
                      <a:cubicBezTo>
                        <a:pt x="38682" y="40695"/>
                        <a:pt x="39237" y="40530"/>
                        <a:pt x="39731" y="40199"/>
                      </a:cubicBezTo>
                      <a:cubicBezTo>
                        <a:pt x="41303" y="39127"/>
                        <a:pt x="41446" y="36984"/>
                        <a:pt x="40172" y="35710"/>
                      </a:cubicBezTo>
                      <a:cubicBezTo>
                        <a:pt x="39862" y="35401"/>
                        <a:pt x="39505" y="35186"/>
                        <a:pt x="39112" y="35044"/>
                      </a:cubicBezTo>
                      <a:cubicBezTo>
                        <a:pt x="38326" y="34758"/>
                        <a:pt x="37564" y="34401"/>
                        <a:pt x="36862" y="33948"/>
                      </a:cubicBezTo>
                      <a:cubicBezTo>
                        <a:pt x="36374" y="33639"/>
                        <a:pt x="36279" y="32960"/>
                        <a:pt x="36695" y="32543"/>
                      </a:cubicBezTo>
                      <a:lnTo>
                        <a:pt x="44553" y="24661"/>
                      </a:lnTo>
                      <a:cubicBezTo>
                        <a:pt x="45720" y="23483"/>
                        <a:pt x="45720" y="21578"/>
                        <a:pt x="44542" y="20399"/>
                      </a:cubicBezTo>
                      <a:lnTo>
                        <a:pt x="24956" y="885"/>
                      </a:lnTo>
                      <a:cubicBezTo>
                        <a:pt x="24366" y="295"/>
                        <a:pt x="23595" y="1"/>
                        <a:pt x="22825"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1" name="Google Shape;4211;p51"/>
                <p:cNvSpPr/>
                <p:nvPr/>
              </p:nvSpPr>
              <p:spPr>
                <a:xfrm>
                  <a:off x="3884758" y="1311226"/>
                  <a:ext cx="287338" cy="287050"/>
                </a:xfrm>
                <a:custGeom>
                  <a:rect b="b" l="l" r="r" t="t"/>
                  <a:pathLst>
                    <a:path extrusionOk="0" h="11943" w="11955">
                      <a:moveTo>
                        <a:pt x="5978" y="1"/>
                      </a:moveTo>
                      <a:cubicBezTo>
                        <a:pt x="2679" y="1"/>
                        <a:pt x="1" y="2668"/>
                        <a:pt x="1" y="5966"/>
                      </a:cubicBezTo>
                      <a:cubicBezTo>
                        <a:pt x="1" y="9276"/>
                        <a:pt x="2679" y="11943"/>
                        <a:pt x="5978" y="11943"/>
                      </a:cubicBezTo>
                      <a:cubicBezTo>
                        <a:pt x="9276" y="11943"/>
                        <a:pt x="11954" y="9276"/>
                        <a:pt x="11954" y="5966"/>
                      </a:cubicBezTo>
                      <a:cubicBezTo>
                        <a:pt x="11954" y="2668"/>
                        <a:pt x="9276" y="1"/>
                        <a:pt x="5978"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12" name="Google Shape;4212;p51"/>
              <p:cNvSpPr/>
              <p:nvPr/>
            </p:nvSpPr>
            <p:spPr>
              <a:xfrm>
                <a:off x="4162525" y="1593650"/>
                <a:ext cx="374561" cy="374975"/>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13" name="Google Shape;4213;p51"/>
            <p:cNvGrpSpPr/>
            <p:nvPr/>
          </p:nvGrpSpPr>
          <p:grpSpPr>
            <a:xfrm>
              <a:off x="7053286" y="2227254"/>
              <a:ext cx="956596" cy="944252"/>
              <a:chOff x="4370663" y="1816530"/>
              <a:chExt cx="1098904" cy="1084724"/>
            </a:xfrm>
          </p:grpSpPr>
          <p:grpSp>
            <p:nvGrpSpPr>
              <p:cNvPr id="4214" name="Google Shape;4214;p51"/>
              <p:cNvGrpSpPr/>
              <p:nvPr/>
            </p:nvGrpSpPr>
            <p:grpSpPr>
              <a:xfrm>
                <a:off x="4370663" y="1816530"/>
                <a:ext cx="1098904" cy="1084724"/>
                <a:chOff x="4370663" y="1816530"/>
                <a:chExt cx="1098904" cy="1084724"/>
              </a:xfrm>
            </p:grpSpPr>
            <p:sp>
              <p:nvSpPr>
                <p:cNvPr id="4215" name="Google Shape;4215;p51"/>
                <p:cNvSpPr/>
                <p:nvPr/>
              </p:nvSpPr>
              <p:spPr>
                <a:xfrm>
                  <a:off x="4370663" y="1816530"/>
                  <a:ext cx="1098904" cy="1084724"/>
                </a:xfrm>
                <a:custGeom>
                  <a:rect b="b" l="l" r="r" t="t"/>
                  <a:pathLst>
                    <a:path extrusionOk="0" h="45131" w="45721">
                      <a:moveTo>
                        <a:pt x="22862" y="0"/>
                      </a:moveTo>
                      <a:cubicBezTo>
                        <a:pt x="22092" y="0"/>
                        <a:pt x="21324" y="295"/>
                        <a:pt x="20741" y="884"/>
                      </a:cubicBezTo>
                      <a:lnTo>
                        <a:pt x="12871" y="8742"/>
                      </a:lnTo>
                      <a:cubicBezTo>
                        <a:pt x="12698" y="8921"/>
                        <a:pt x="12472" y="9005"/>
                        <a:pt x="12246" y="9005"/>
                      </a:cubicBezTo>
                      <a:cubicBezTo>
                        <a:pt x="11945" y="9005"/>
                        <a:pt x="11643" y="8855"/>
                        <a:pt x="11466" y="8576"/>
                      </a:cubicBezTo>
                      <a:cubicBezTo>
                        <a:pt x="11014" y="7861"/>
                        <a:pt x="10645" y="7099"/>
                        <a:pt x="10347" y="6302"/>
                      </a:cubicBezTo>
                      <a:cubicBezTo>
                        <a:pt x="10168" y="5813"/>
                        <a:pt x="9847" y="5373"/>
                        <a:pt x="9394" y="5028"/>
                      </a:cubicBezTo>
                      <a:cubicBezTo>
                        <a:pt x="8866" y="4619"/>
                        <a:pt x="8248" y="4413"/>
                        <a:pt x="7630" y="4413"/>
                      </a:cubicBezTo>
                      <a:cubicBezTo>
                        <a:pt x="7078" y="4413"/>
                        <a:pt x="6526" y="4577"/>
                        <a:pt x="6037" y="4909"/>
                      </a:cubicBezTo>
                      <a:cubicBezTo>
                        <a:pt x="4465" y="5968"/>
                        <a:pt x="4310" y="8123"/>
                        <a:pt x="5584" y="9385"/>
                      </a:cubicBezTo>
                      <a:cubicBezTo>
                        <a:pt x="5894" y="9695"/>
                        <a:pt x="6251" y="9921"/>
                        <a:pt x="6632" y="10064"/>
                      </a:cubicBezTo>
                      <a:cubicBezTo>
                        <a:pt x="7418" y="10350"/>
                        <a:pt x="8180" y="10707"/>
                        <a:pt x="8882" y="11159"/>
                      </a:cubicBezTo>
                      <a:cubicBezTo>
                        <a:pt x="9383"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69E7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6" name="Google Shape;4216;p51"/>
                <p:cNvSpPr/>
                <p:nvPr/>
              </p:nvSpPr>
              <p:spPr>
                <a:xfrm>
                  <a:off x="5055718" y="1904160"/>
                  <a:ext cx="287338" cy="287338"/>
                </a:xfrm>
                <a:custGeom>
                  <a:rect b="b" l="l" r="r" t="t"/>
                  <a:pathLst>
                    <a:path extrusionOk="0" h="11955" w="11955">
                      <a:moveTo>
                        <a:pt x="5978" y="0"/>
                      </a:moveTo>
                      <a:cubicBezTo>
                        <a:pt x="2680" y="0"/>
                        <a:pt x="1" y="2679"/>
                        <a:pt x="1" y="5977"/>
                      </a:cubicBezTo>
                      <a:cubicBezTo>
                        <a:pt x="1" y="9275"/>
                        <a:pt x="2680" y="11954"/>
                        <a:pt x="5978" y="11954"/>
                      </a:cubicBezTo>
                      <a:cubicBezTo>
                        <a:pt x="9276" y="11954"/>
                        <a:pt x="11955" y="9275"/>
                        <a:pt x="11955" y="5977"/>
                      </a:cubicBezTo>
                      <a:cubicBezTo>
                        <a:pt x="11955" y="2679"/>
                        <a:pt x="9276" y="0"/>
                        <a:pt x="5978" y="0"/>
                      </a:cubicBezTo>
                      <a:close/>
                    </a:path>
                  </a:pathLst>
                </a:custGeom>
                <a:solidFill>
                  <a:srgbClr val="69E7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17" name="Google Shape;4217;p51"/>
              <p:cNvGrpSpPr/>
              <p:nvPr/>
            </p:nvGrpSpPr>
            <p:grpSpPr>
              <a:xfrm>
                <a:off x="4732628" y="2171596"/>
                <a:ext cx="374986" cy="374572"/>
                <a:chOff x="3303268" y="3817349"/>
                <a:chExt cx="346056" cy="345674"/>
              </a:xfrm>
            </p:grpSpPr>
            <p:sp>
              <p:nvSpPr>
                <p:cNvPr id="4218" name="Google Shape;4218;p51"/>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9" name="Google Shape;4219;p51"/>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0" name="Google Shape;4220;p51"/>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1" name="Google Shape;4221;p51"/>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222" name="Google Shape;4222;p51"/>
            <p:cNvGrpSpPr/>
            <p:nvPr/>
          </p:nvGrpSpPr>
          <p:grpSpPr>
            <a:xfrm>
              <a:off x="6547098" y="2715744"/>
              <a:ext cx="956596" cy="944315"/>
              <a:chOff x="3789173" y="2377690"/>
              <a:chExt cx="1098904" cy="1084796"/>
            </a:xfrm>
          </p:grpSpPr>
          <p:grpSp>
            <p:nvGrpSpPr>
              <p:cNvPr id="4223" name="Google Shape;4223;p51"/>
              <p:cNvGrpSpPr/>
              <p:nvPr/>
            </p:nvGrpSpPr>
            <p:grpSpPr>
              <a:xfrm>
                <a:off x="3789173" y="2377690"/>
                <a:ext cx="1098904" cy="1084796"/>
                <a:chOff x="3789173" y="2377690"/>
                <a:chExt cx="1098904" cy="1084796"/>
              </a:xfrm>
            </p:grpSpPr>
            <p:sp>
              <p:nvSpPr>
                <p:cNvPr id="4224" name="Google Shape;4224;p51"/>
                <p:cNvSpPr/>
                <p:nvPr/>
              </p:nvSpPr>
              <p:spPr>
                <a:xfrm>
                  <a:off x="3789173" y="2377690"/>
                  <a:ext cx="1098904" cy="1084796"/>
                </a:xfrm>
                <a:custGeom>
                  <a:rect b="b" l="l" r="r" t="t"/>
                  <a:pathLst>
                    <a:path extrusionOk="0" h="45134" w="45721">
                      <a:moveTo>
                        <a:pt x="22861" y="0"/>
                      </a:moveTo>
                      <a:cubicBezTo>
                        <a:pt x="22090" y="0"/>
                        <a:pt x="21319" y="295"/>
                        <a:pt x="20730" y="884"/>
                      </a:cubicBezTo>
                      <a:lnTo>
                        <a:pt x="1180" y="20446"/>
                      </a:lnTo>
                      <a:cubicBezTo>
                        <a:pt x="1" y="21613"/>
                        <a:pt x="1" y="23518"/>
                        <a:pt x="1180" y="24697"/>
                      </a:cubicBezTo>
                      <a:lnTo>
                        <a:pt x="20730" y="44259"/>
                      </a:lnTo>
                      <a:cubicBezTo>
                        <a:pt x="21319" y="44842"/>
                        <a:pt x="22090" y="45134"/>
                        <a:pt x="22861" y="45134"/>
                      </a:cubicBezTo>
                      <a:cubicBezTo>
                        <a:pt x="23632" y="45134"/>
                        <a:pt x="24403" y="44842"/>
                        <a:pt x="24992" y="44259"/>
                      </a:cubicBezTo>
                      <a:lnTo>
                        <a:pt x="44542" y="24697"/>
                      </a:lnTo>
                      <a:cubicBezTo>
                        <a:pt x="45721" y="23518"/>
                        <a:pt x="45721" y="21613"/>
                        <a:pt x="44542" y="20446"/>
                      </a:cubicBezTo>
                      <a:lnTo>
                        <a:pt x="36684" y="12576"/>
                      </a:lnTo>
                      <a:cubicBezTo>
                        <a:pt x="36267" y="12171"/>
                        <a:pt x="36363" y="11481"/>
                        <a:pt x="36851" y="11171"/>
                      </a:cubicBezTo>
                      <a:cubicBezTo>
                        <a:pt x="37565" y="10719"/>
                        <a:pt x="38327" y="10350"/>
                        <a:pt x="39125" y="10052"/>
                      </a:cubicBezTo>
                      <a:cubicBezTo>
                        <a:pt x="39613" y="9874"/>
                        <a:pt x="40054" y="9552"/>
                        <a:pt x="40399" y="9100"/>
                      </a:cubicBezTo>
                      <a:cubicBezTo>
                        <a:pt x="41173" y="8099"/>
                        <a:pt x="41220" y="6778"/>
                        <a:pt x="40518" y="5730"/>
                      </a:cubicBezTo>
                      <a:cubicBezTo>
                        <a:pt x="39932" y="4868"/>
                        <a:pt x="39013" y="4436"/>
                        <a:pt x="38094" y="4436"/>
                      </a:cubicBezTo>
                      <a:cubicBezTo>
                        <a:pt x="37349" y="4436"/>
                        <a:pt x="36606" y="4720"/>
                        <a:pt x="36041" y="5290"/>
                      </a:cubicBezTo>
                      <a:cubicBezTo>
                        <a:pt x="35732" y="5587"/>
                        <a:pt x="35505" y="5956"/>
                        <a:pt x="35362" y="6337"/>
                      </a:cubicBezTo>
                      <a:cubicBezTo>
                        <a:pt x="35077" y="7123"/>
                        <a:pt x="34720" y="7885"/>
                        <a:pt x="34267" y="8588"/>
                      </a:cubicBezTo>
                      <a:cubicBezTo>
                        <a:pt x="34091" y="8872"/>
                        <a:pt x="33797" y="9021"/>
                        <a:pt x="33498" y="9021"/>
                      </a:cubicBezTo>
                      <a:cubicBezTo>
                        <a:pt x="33271" y="9021"/>
                        <a:pt x="33042" y="8934"/>
                        <a:pt x="32862" y="8754"/>
                      </a:cubicBezTo>
                      <a:lnTo>
                        <a:pt x="24992" y="884"/>
                      </a:lnTo>
                      <a:cubicBezTo>
                        <a:pt x="24403" y="295"/>
                        <a:pt x="23632" y="0"/>
                        <a:pt x="22861"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5" name="Google Shape;4225;p51"/>
                <p:cNvSpPr/>
                <p:nvPr/>
              </p:nvSpPr>
              <p:spPr>
                <a:xfrm>
                  <a:off x="3885623" y="2465897"/>
                  <a:ext cx="287050" cy="287338"/>
                </a:xfrm>
                <a:custGeom>
                  <a:rect b="b" l="l" r="r" t="t"/>
                  <a:pathLst>
                    <a:path extrusionOk="0" h="11955" w="11943">
                      <a:moveTo>
                        <a:pt x="5977" y="0"/>
                      </a:moveTo>
                      <a:cubicBezTo>
                        <a:pt x="2679" y="0"/>
                        <a:pt x="0" y="2679"/>
                        <a:pt x="0" y="5977"/>
                      </a:cubicBezTo>
                      <a:cubicBezTo>
                        <a:pt x="0" y="9275"/>
                        <a:pt x="2679" y="11954"/>
                        <a:pt x="5977" y="11954"/>
                      </a:cubicBezTo>
                      <a:cubicBezTo>
                        <a:pt x="9275" y="11954"/>
                        <a:pt x="11942" y="9275"/>
                        <a:pt x="11942" y="5977"/>
                      </a:cubicBezTo>
                      <a:cubicBezTo>
                        <a:pt x="11942" y="2679"/>
                        <a:pt x="9275" y="0"/>
                        <a:pt x="5977"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26" name="Google Shape;4226;p51"/>
              <p:cNvGrpSpPr/>
              <p:nvPr/>
            </p:nvGrpSpPr>
            <p:grpSpPr>
              <a:xfrm>
                <a:off x="4151137" y="2732796"/>
                <a:ext cx="374986" cy="374572"/>
                <a:chOff x="3752358" y="3817349"/>
                <a:chExt cx="346056" cy="345674"/>
              </a:xfrm>
            </p:grpSpPr>
            <p:sp>
              <p:nvSpPr>
                <p:cNvPr id="4227" name="Google Shape;4227;p51"/>
                <p:cNvSpPr/>
                <p:nvPr/>
              </p:nvSpPr>
              <p:spPr>
                <a:xfrm>
                  <a:off x="3752358" y="3817349"/>
                  <a:ext cx="346056" cy="345674"/>
                </a:xfrm>
                <a:custGeom>
                  <a:rect b="b" l="l" r="r" t="t"/>
                  <a:pathLst>
                    <a:path extrusionOk="0" h="10860" w="10872">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8" name="Google Shape;4228;p51"/>
                <p:cNvSpPr/>
                <p:nvPr/>
              </p:nvSpPr>
              <p:spPr>
                <a:xfrm>
                  <a:off x="3831933" y="3955682"/>
                  <a:ext cx="47809" cy="120540"/>
                </a:xfrm>
                <a:custGeom>
                  <a:rect b="b" l="l" r="r" t="t"/>
                  <a:pathLst>
                    <a:path extrusionOk="0" h="3787" w="1502">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9" name="Google Shape;4229;p51"/>
                <p:cNvSpPr/>
                <p:nvPr/>
              </p:nvSpPr>
              <p:spPr>
                <a:xfrm>
                  <a:off x="3824739" y="3890112"/>
                  <a:ext cx="55002" cy="55002"/>
                </a:xfrm>
                <a:custGeom>
                  <a:rect b="b" l="l" r="r" t="t"/>
                  <a:pathLst>
                    <a:path extrusionOk="0" h="1728" w="1728">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0" name="Google Shape;4230;p51"/>
                <p:cNvSpPr/>
                <p:nvPr/>
              </p:nvSpPr>
              <p:spPr>
                <a:xfrm>
                  <a:off x="3904696" y="3955682"/>
                  <a:ext cx="128148" cy="120540"/>
                </a:xfrm>
                <a:custGeom>
                  <a:rect b="b" l="l" r="r" t="t"/>
                  <a:pathLst>
                    <a:path extrusionOk="0" h="3787" w="4026">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231" name="Google Shape;4231;p51"/>
            <p:cNvGrpSpPr/>
            <p:nvPr/>
          </p:nvGrpSpPr>
          <p:grpSpPr>
            <a:xfrm>
              <a:off x="7034853" y="3222917"/>
              <a:ext cx="956596" cy="944252"/>
              <a:chOff x="4349489" y="2960313"/>
              <a:chExt cx="1098904" cy="1084724"/>
            </a:xfrm>
          </p:grpSpPr>
          <p:grpSp>
            <p:nvGrpSpPr>
              <p:cNvPr id="4232" name="Google Shape;4232;p51"/>
              <p:cNvGrpSpPr/>
              <p:nvPr/>
            </p:nvGrpSpPr>
            <p:grpSpPr>
              <a:xfrm>
                <a:off x="4349489" y="2960313"/>
                <a:ext cx="1098904" cy="1084724"/>
                <a:chOff x="4349489" y="2960313"/>
                <a:chExt cx="1098904" cy="1084724"/>
              </a:xfrm>
            </p:grpSpPr>
            <p:sp>
              <p:nvSpPr>
                <p:cNvPr id="4233" name="Google Shape;4233;p51"/>
                <p:cNvSpPr/>
                <p:nvPr/>
              </p:nvSpPr>
              <p:spPr>
                <a:xfrm>
                  <a:off x="4349489" y="2960313"/>
                  <a:ext cx="1098904" cy="1084724"/>
                </a:xfrm>
                <a:custGeom>
                  <a:rect b="b" l="l" r="r" t="t"/>
                  <a:pathLst>
                    <a:path extrusionOk="0" h="45131" w="45721">
                      <a:moveTo>
                        <a:pt x="22862" y="0"/>
                      </a:moveTo>
                      <a:cubicBezTo>
                        <a:pt x="22092" y="0"/>
                        <a:pt x="21324" y="295"/>
                        <a:pt x="20741" y="884"/>
                      </a:cubicBezTo>
                      <a:lnTo>
                        <a:pt x="12871" y="8743"/>
                      </a:lnTo>
                      <a:cubicBezTo>
                        <a:pt x="12697" y="8917"/>
                        <a:pt x="12470" y="9001"/>
                        <a:pt x="12243" y="9001"/>
                      </a:cubicBezTo>
                      <a:cubicBezTo>
                        <a:pt x="11942" y="9001"/>
                        <a:pt x="11642" y="8854"/>
                        <a:pt x="11466" y="8576"/>
                      </a:cubicBezTo>
                      <a:cubicBezTo>
                        <a:pt x="11014" y="7861"/>
                        <a:pt x="10645" y="7099"/>
                        <a:pt x="10347" y="6302"/>
                      </a:cubicBezTo>
                      <a:cubicBezTo>
                        <a:pt x="10168" y="5814"/>
                        <a:pt x="9847" y="5373"/>
                        <a:pt x="9394" y="5028"/>
                      </a:cubicBezTo>
                      <a:cubicBezTo>
                        <a:pt x="8866" y="4619"/>
                        <a:pt x="8248" y="4413"/>
                        <a:pt x="7630" y="4413"/>
                      </a:cubicBezTo>
                      <a:cubicBezTo>
                        <a:pt x="7078" y="4413"/>
                        <a:pt x="6525" y="4577"/>
                        <a:pt x="6037" y="4909"/>
                      </a:cubicBezTo>
                      <a:cubicBezTo>
                        <a:pt x="4465" y="5968"/>
                        <a:pt x="4310" y="8123"/>
                        <a:pt x="5584" y="9385"/>
                      </a:cubicBezTo>
                      <a:cubicBezTo>
                        <a:pt x="5894" y="9695"/>
                        <a:pt x="6251" y="9921"/>
                        <a:pt x="6632" y="10064"/>
                      </a:cubicBezTo>
                      <a:cubicBezTo>
                        <a:pt x="7418" y="10350"/>
                        <a:pt x="8180" y="10707"/>
                        <a:pt x="8882" y="11159"/>
                      </a:cubicBezTo>
                      <a:cubicBezTo>
                        <a:pt x="9382"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4" name="Google Shape;4234;p51"/>
                <p:cNvSpPr/>
                <p:nvPr/>
              </p:nvSpPr>
              <p:spPr>
                <a:xfrm>
                  <a:off x="5065741" y="3026769"/>
                  <a:ext cx="287338" cy="287338"/>
                </a:xfrm>
                <a:custGeom>
                  <a:rect b="b" l="l" r="r" t="t"/>
                  <a:pathLst>
                    <a:path extrusionOk="0" h="11955" w="11955">
                      <a:moveTo>
                        <a:pt x="5978" y="1"/>
                      </a:moveTo>
                      <a:cubicBezTo>
                        <a:pt x="2680" y="1"/>
                        <a:pt x="1" y="2679"/>
                        <a:pt x="1" y="5978"/>
                      </a:cubicBezTo>
                      <a:cubicBezTo>
                        <a:pt x="1" y="9276"/>
                        <a:pt x="2680" y="11954"/>
                        <a:pt x="5978" y="11954"/>
                      </a:cubicBezTo>
                      <a:cubicBezTo>
                        <a:pt x="9276" y="11954"/>
                        <a:pt x="11955" y="9276"/>
                        <a:pt x="11955" y="5978"/>
                      </a:cubicBezTo>
                      <a:cubicBezTo>
                        <a:pt x="11955" y="2679"/>
                        <a:pt x="9276" y="1"/>
                        <a:pt x="5978" y="1"/>
                      </a:cubicBez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35" name="Google Shape;4235;p51"/>
              <p:cNvGrpSpPr/>
              <p:nvPr/>
            </p:nvGrpSpPr>
            <p:grpSpPr>
              <a:xfrm>
                <a:off x="4732657" y="3315384"/>
                <a:ext cx="374952" cy="374572"/>
                <a:chOff x="4201447" y="3817349"/>
                <a:chExt cx="346024" cy="345674"/>
              </a:xfrm>
            </p:grpSpPr>
            <p:sp>
              <p:nvSpPr>
                <p:cNvPr id="4236" name="Google Shape;4236;p51"/>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7" name="Google Shape;4237;p51"/>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238" name="Google Shape;4238;p51"/>
            <p:cNvGrpSpPr/>
            <p:nvPr/>
          </p:nvGrpSpPr>
          <p:grpSpPr>
            <a:xfrm>
              <a:off x="6529419" y="3711909"/>
              <a:ext cx="956596" cy="944315"/>
              <a:chOff x="3768864" y="3522050"/>
              <a:chExt cx="1098904" cy="1084796"/>
            </a:xfrm>
          </p:grpSpPr>
          <p:grpSp>
            <p:nvGrpSpPr>
              <p:cNvPr id="4239" name="Google Shape;4239;p51"/>
              <p:cNvGrpSpPr/>
              <p:nvPr/>
            </p:nvGrpSpPr>
            <p:grpSpPr>
              <a:xfrm>
                <a:off x="3768864" y="3522050"/>
                <a:ext cx="1098904" cy="1084796"/>
                <a:chOff x="3768864" y="3522050"/>
                <a:chExt cx="1098904" cy="1084796"/>
              </a:xfrm>
            </p:grpSpPr>
            <p:sp>
              <p:nvSpPr>
                <p:cNvPr id="4240" name="Google Shape;4240;p51"/>
                <p:cNvSpPr/>
                <p:nvPr/>
              </p:nvSpPr>
              <p:spPr>
                <a:xfrm>
                  <a:off x="3768864" y="3522050"/>
                  <a:ext cx="1098904" cy="1084796"/>
                </a:xfrm>
                <a:custGeom>
                  <a:rect b="b" l="l" r="r" t="t"/>
                  <a:pathLst>
                    <a:path extrusionOk="0" h="45134" w="45721">
                      <a:moveTo>
                        <a:pt x="22862" y="0"/>
                      </a:moveTo>
                      <a:cubicBezTo>
                        <a:pt x="22093" y="0"/>
                        <a:pt x="21325" y="295"/>
                        <a:pt x="20741" y="884"/>
                      </a:cubicBezTo>
                      <a:lnTo>
                        <a:pt x="1179" y="20446"/>
                      </a:lnTo>
                      <a:cubicBezTo>
                        <a:pt x="1" y="21613"/>
                        <a:pt x="1" y="23518"/>
                        <a:pt x="1179" y="24697"/>
                      </a:cubicBezTo>
                      <a:lnTo>
                        <a:pt x="20741" y="44259"/>
                      </a:lnTo>
                      <a:cubicBezTo>
                        <a:pt x="21325" y="44842"/>
                        <a:pt x="22093" y="45134"/>
                        <a:pt x="22862" y="45134"/>
                      </a:cubicBezTo>
                      <a:cubicBezTo>
                        <a:pt x="23631" y="45134"/>
                        <a:pt x="24402" y="44842"/>
                        <a:pt x="24992" y="44259"/>
                      </a:cubicBezTo>
                      <a:lnTo>
                        <a:pt x="44554" y="24697"/>
                      </a:lnTo>
                      <a:cubicBezTo>
                        <a:pt x="45721" y="23518"/>
                        <a:pt x="45721" y="21613"/>
                        <a:pt x="44554" y="20446"/>
                      </a:cubicBezTo>
                      <a:lnTo>
                        <a:pt x="36684" y="12576"/>
                      </a:lnTo>
                      <a:cubicBezTo>
                        <a:pt x="36279" y="12171"/>
                        <a:pt x="36362" y="11481"/>
                        <a:pt x="36850" y="11171"/>
                      </a:cubicBezTo>
                      <a:cubicBezTo>
                        <a:pt x="37565" y="10719"/>
                        <a:pt x="38327" y="10362"/>
                        <a:pt x="39124" y="10052"/>
                      </a:cubicBezTo>
                      <a:cubicBezTo>
                        <a:pt x="39613" y="9874"/>
                        <a:pt x="40053" y="9552"/>
                        <a:pt x="40410" y="9100"/>
                      </a:cubicBezTo>
                      <a:cubicBezTo>
                        <a:pt x="41172" y="8111"/>
                        <a:pt x="41220" y="6778"/>
                        <a:pt x="40518" y="5742"/>
                      </a:cubicBezTo>
                      <a:cubicBezTo>
                        <a:pt x="39931" y="4872"/>
                        <a:pt x="39013" y="4437"/>
                        <a:pt x="38094" y="4437"/>
                      </a:cubicBezTo>
                      <a:cubicBezTo>
                        <a:pt x="37352" y="4437"/>
                        <a:pt x="36610" y="4721"/>
                        <a:pt x="36041" y="5290"/>
                      </a:cubicBezTo>
                      <a:cubicBezTo>
                        <a:pt x="35731" y="5599"/>
                        <a:pt x="35505" y="5956"/>
                        <a:pt x="35362" y="6337"/>
                      </a:cubicBezTo>
                      <a:cubicBezTo>
                        <a:pt x="35076" y="7135"/>
                        <a:pt x="34719" y="7885"/>
                        <a:pt x="34267" y="8588"/>
                      </a:cubicBezTo>
                      <a:cubicBezTo>
                        <a:pt x="34091" y="8872"/>
                        <a:pt x="33796" y="9021"/>
                        <a:pt x="33498" y="9021"/>
                      </a:cubicBezTo>
                      <a:cubicBezTo>
                        <a:pt x="33271" y="9021"/>
                        <a:pt x="33042" y="8934"/>
                        <a:pt x="32862" y="8754"/>
                      </a:cubicBezTo>
                      <a:lnTo>
                        <a:pt x="24992" y="884"/>
                      </a:lnTo>
                      <a:cubicBezTo>
                        <a:pt x="24402" y="295"/>
                        <a:pt x="23631" y="0"/>
                        <a:pt x="22862" y="0"/>
                      </a:cubicBezTo>
                      <a:close/>
                    </a:path>
                  </a:pathLst>
                </a:custGeom>
                <a:solidFill>
                  <a:srgbClr val="EC3A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1" name="Google Shape;4241;p51"/>
                <p:cNvSpPr/>
                <p:nvPr/>
              </p:nvSpPr>
              <p:spPr>
                <a:xfrm>
                  <a:off x="3887041" y="3641743"/>
                  <a:ext cx="287338" cy="287026"/>
                </a:xfrm>
                <a:custGeom>
                  <a:rect b="b" l="l" r="r" t="t"/>
                  <a:pathLst>
                    <a:path extrusionOk="0" h="11942" w="11955">
                      <a:moveTo>
                        <a:pt x="5978" y="0"/>
                      </a:moveTo>
                      <a:cubicBezTo>
                        <a:pt x="2680" y="0"/>
                        <a:pt x="1" y="2667"/>
                        <a:pt x="1" y="5977"/>
                      </a:cubicBezTo>
                      <a:cubicBezTo>
                        <a:pt x="1" y="9275"/>
                        <a:pt x="2680" y="11942"/>
                        <a:pt x="5978" y="11942"/>
                      </a:cubicBezTo>
                      <a:cubicBezTo>
                        <a:pt x="9276" y="11942"/>
                        <a:pt x="11955" y="9275"/>
                        <a:pt x="11955" y="5977"/>
                      </a:cubicBezTo>
                      <a:cubicBezTo>
                        <a:pt x="11955" y="2667"/>
                        <a:pt x="9276" y="0"/>
                        <a:pt x="5978" y="0"/>
                      </a:cubicBezTo>
                      <a:close/>
                    </a:path>
                  </a:pathLst>
                </a:custGeom>
                <a:solidFill>
                  <a:srgbClr val="EC3A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42" name="Google Shape;4242;p51"/>
              <p:cNvGrpSpPr/>
              <p:nvPr/>
            </p:nvGrpSpPr>
            <p:grpSpPr>
              <a:xfrm>
                <a:off x="4139616" y="3871555"/>
                <a:ext cx="357419" cy="357005"/>
                <a:chOff x="7482229" y="3351230"/>
                <a:chExt cx="357419" cy="357005"/>
              </a:xfrm>
            </p:grpSpPr>
            <p:sp>
              <p:nvSpPr>
                <p:cNvPr id="4243" name="Google Shape;4243;p51"/>
                <p:cNvSpPr/>
                <p:nvPr/>
              </p:nvSpPr>
              <p:spPr>
                <a:xfrm>
                  <a:off x="7482229" y="3351230"/>
                  <a:ext cx="357419" cy="357005"/>
                </a:xfrm>
                <a:custGeom>
                  <a:rect b="b" l="l" r="r" t="t"/>
                  <a:pathLst>
                    <a:path extrusionOk="0" h="11216" w="11229">
                      <a:moveTo>
                        <a:pt x="5633" y="357"/>
                      </a:moveTo>
                      <a:cubicBezTo>
                        <a:pt x="8538" y="357"/>
                        <a:pt x="10883" y="2703"/>
                        <a:pt x="10883" y="5608"/>
                      </a:cubicBezTo>
                      <a:cubicBezTo>
                        <a:pt x="10883" y="8513"/>
                        <a:pt x="8538" y="10859"/>
                        <a:pt x="5633" y="10859"/>
                      </a:cubicBezTo>
                      <a:cubicBezTo>
                        <a:pt x="2728" y="10859"/>
                        <a:pt x="382" y="8513"/>
                        <a:pt x="382" y="5608"/>
                      </a:cubicBezTo>
                      <a:cubicBezTo>
                        <a:pt x="382" y="2703"/>
                        <a:pt x="2728" y="357"/>
                        <a:pt x="5633" y="357"/>
                      </a:cubicBezTo>
                      <a:close/>
                      <a:moveTo>
                        <a:pt x="5621" y="0"/>
                      </a:moveTo>
                      <a:cubicBezTo>
                        <a:pt x="4109" y="0"/>
                        <a:pt x="2716" y="572"/>
                        <a:pt x="1644" y="1631"/>
                      </a:cubicBezTo>
                      <a:cubicBezTo>
                        <a:pt x="584" y="2691"/>
                        <a:pt x="1" y="4108"/>
                        <a:pt x="1" y="5608"/>
                      </a:cubicBezTo>
                      <a:cubicBezTo>
                        <a:pt x="1" y="7108"/>
                        <a:pt x="584" y="8513"/>
                        <a:pt x="1644" y="9585"/>
                      </a:cubicBezTo>
                      <a:cubicBezTo>
                        <a:pt x="2704" y="10632"/>
                        <a:pt x="4109" y="11216"/>
                        <a:pt x="5621" y="11216"/>
                      </a:cubicBezTo>
                      <a:cubicBezTo>
                        <a:pt x="7121" y="11216"/>
                        <a:pt x="8526" y="10632"/>
                        <a:pt x="9597" y="9585"/>
                      </a:cubicBezTo>
                      <a:cubicBezTo>
                        <a:pt x="10645" y="8525"/>
                        <a:pt x="11229" y="7108"/>
                        <a:pt x="11229" y="5608"/>
                      </a:cubicBezTo>
                      <a:cubicBezTo>
                        <a:pt x="11229" y="4108"/>
                        <a:pt x="10669" y="2703"/>
                        <a:pt x="9597" y="1631"/>
                      </a:cubicBezTo>
                      <a:cubicBezTo>
                        <a:pt x="8538" y="572"/>
                        <a:pt x="7121" y="0"/>
                        <a:pt x="562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4" name="Google Shape;4244;p51"/>
                <p:cNvSpPr/>
                <p:nvPr/>
              </p:nvSpPr>
              <p:spPr>
                <a:xfrm>
                  <a:off x="7592138" y="3605616"/>
                  <a:ext cx="137983" cy="32530"/>
                </a:xfrm>
                <a:custGeom>
                  <a:rect b="b" l="l" r="r" t="t"/>
                  <a:pathLst>
                    <a:path extrusionOk="0" h="1022" w="4335">
                      <a:moveTo>
                        <a:pt x="202" y="1"/>
                      </a:moveTo>
                      <a:cubicBezTo>
                        <a:pt x="147" y="1"/>
                        <a:pt x="94" y="21"/>
                        <a:pt x="60" y="69"/>
                      </a:cubicBezTo>
                      <a:cubicBezTo>
                        <a:pt x="1" y="140"/>
                        <a:pt x="1" y="259"/>
                        <a:pt x="96" y="319"/>
                      </a:cubicBezTo>
                      <a:cubicBezTo>
                        <a:pt x="644" y="783"/>
                        <a:pt x="1370" y="1021"/>
                        <a:pt x="2168" y="1021"/>
                      </a:cubicBezTo>
                      <a:cubicBezTo>
                        <a:pt x="2954" y="1021"/>
                        <a:pt x="3680" y="771"/>
                        <a:pt x="4239" y="319"/>
                      </a:cubicBezTo>
                      <a:cubicBezTo>
                        <a:pt x="4323" y="259"/>
                        <a:pt x="4335" y="140"/>
                        <a:pt x="4263" y="69"/>
                      </a:cubicBezTo>
                      <a:cubicBezTo>
                        <a:pt x="4228" y="26"/>
                        <a:pt x="4170" y="4"/>
                        <a:pt x="4115" y="4"/>
                      </a:cubicBezTo>
                      <a:cubicBezTo>
                        <a:pt x="4078" y="4"/>
                        <a:pt x="4042" y="14"/>
                        <a:pt x="4013" y="33"/>
                      </a:cubicBezTo>
                      <a:cubicBezTo>
                        <a:pt x="3537" y="438"/>
                        <a:pt x="2882" y="664"/>
                        <a:pt x="2168" y="664"/>
                      </a:cubicBezTo>
                      <a:cubicBezTo>
                        <a:pt x="1465" y="664"/>
                        <a:pt x="810" y="438"/>
                        <a:pt x="322" y="33"/>
                      </a:cubicBezTo>
                      <a:cubicBezTo>
                        <a:pt x="286" y="12"/>
                        <a:pt x="244" y="1"/>
                        <a:pt x="2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5" name="Google Shape;4245;p51"/>
                <p:cNvSpPr/>
                <p:nvPr/>
              </p:nvSpPr>
              <p:spPr>
                <a:xfrm>
                  <a:off x="7513709" y="3387962"/>
                  <a:ext cx="295987" cy="282014"/>
                </a:xfrm>
                <a:custGeom>
                  <a:rect b="b" l="l" r="r" t="t"/>
                  <a:pathLst>
                    <a:path extrusionOk="0" h="8860" w="9299">
                      <a:moveTo>
                        <a:pt x="6060" y="370"/>
                      </a:moveTo>
                      <a:cubicBezTo>
                        <a:pt x="6358" y="370"/>
                        <a:pt x="6596" y="608"/>
                        <a:pt x="6596" y="906"/>
                      </a:cubicBezTo>
                      <a:cubicBezTo>
                        <a:pt x="6596" y="1204"/>
                        <a:pt x="6358" y="1442"/>
                        <a:pt x="6060" y="1442"/>
                      </a:cubicBezTo>
                      <a:cubicBezTo>
                        <a:pt x="5763" y="1442"/>
                        <a:pt x="5525" y="1204"/>
                        <a:pt x="5525" y="906"/>
                      </a:cubicBezTo>
                      <a:cubicBezTo>
                        <a:pt x="5525" y="608"/>
                        <a:pt x="5763" y="370"/>
                        <a:pt x="6060" y="370"/>
                      </a:cubicBezTo>
                      <a:close/>
                      <a:moveTo>
                        <a:pt x="1322" y="2989"/>
                      </a:moveTo>
                      <a:cubicBezTo>
                        <a:pt x="1596" y="2989"/>
                        <a:pt x="1834" y="3097"/>
                        <a:pt x="2012" y="3263"/>
                      </a:cubicBezTo>
                      <a:cubicBezTo>
                        <a:pt x="1477" y="3680"/>
                        <a:pt x="1072" y="4240"/>
                        <a:pt x="881" y="4883"/>
                      </a:cubicBezTo>
                      <a:cubicBezTo>
                        <a:pt x="548" y="4716"/>
                        <a:pt x="334" y="4359"/>
                        <a:pt x="334" y="3990"/>
                      </a:cubicBezTo>
                      <a:cubicBezTo>
                        <a:pt x="334" y="3442"/>
                        <a:pt x="774" y="2989"/>
                        <a:pt x="1322" y="2989"/>
                      </a:cubicBezTo>
                      <a:close/>
                      <a:moveTo>
                        <a:pt x="7954" y="2989"/>
                      </a:moveTo>
                      <a:cubicBezTo>
                        <a:pt x="8501" y="2989"/>
                        <a:pt x="8942" y="3442"/>
                        <a:pt x="8942" y="3990"/>
                      </a:cubicBezTo>
                      <a:cubicBezTo>
                        <a:pt x="8966" y="4359"/>
                        <a:pt x="8739" y="4704"/>
                        <a:pt x="8394" y="4883"/>
                      </a:cubicBezTo>
                      <a:cubicBezTo>
                        <a:pt x="8216" y="4240"/>
                        <a:pt x="7811" y="3680"/>
                        <a:pt x="7263" y="3263"/>
                      </a:cubicBezTo>
                      <a:cubicBezTo>
                        <a:pt x="7442" y="3085"/>
                        <a:pt x="7692" y="2989"/>
                        <a:pt x="7954" y="2989"/>
                      </a:cubicBezTo>
                      <a:close/>
                      <a:moveTo>
                        <a:pt x="6072" y="1"/>
                      </a:moveTo>
                      <a:cubicBezTo>
                        <a:pt x="5632" y="1"/>
                        <a:pt x="5251" y="334"/>
                        <a:pt x="5191" y="763"/>
                      </a:cubicBezTo>
                      <a:lnTo>
                        <a:pt x="4596" y="953"/>
                      </a:lnTo>
                      <a:cubicBezTo>
                        <a:pt x="4525" y="989"/>
                        <a:pt x="4477" y="1049"/>
                        <a:pt x="4477" y="1120"/>
                      </a:cubicBezTo>
                      <a:lnTo>
                        <a:pt x="4477" y="2370"/>
                      </a:lnTo>
                      <a:cubicBezTo>
                        <a:pt x="3679" y="2394"/>
                        <a:pt x="2929" y="2632"/>
                        <a:pt x="2334" y="3025"/>
                      </a:cubicBezTo>
                      <a:cubicBezTo>
                        <a:pt x="2084" y="2751"/>
                        <a:pt x="1727" y="2608"/>
                        <a:pt x="1358" y="2608"/>
                      </a:cubicBezTo>
                      <a:cubicBezTo>
                        <a:pt x="607" y="2608"/>
                        <a:pt x="0" y="3216"/>
                        <a:pt x="0" y="3966"/>
                      </a:cubicBezTo>
                      <a:cubicBezTo>
                        <a:pt x="0" y="4513"/>
                        <a:pt x="345" y="5002"/>
                        <a:pt x="834" y="5216"/>
                      </a:cubicBezTo>
                      <a:cubicBezTo>
                        <a:pt x="822" y="5347"/>
                        <a:pt x="798" y="5478"/>
                        <a:pt x="798" y="5609"/>
                      </a:cubicBezTo>
                      <a:cubicBezTo>
                        <a:pt x="798" y="7395"/>
                        <a:pt x="2524" y="8859"/>
                        <a:pt x="4667" y="8859"/>
                      </a:cubicBezTo>
                      <a:cubicBezTo>
                        <a:pt x="5763" y="8859"/>
                        <a:pt x="6739" y="8490"/>
                        <a:pt x="7442" y="7871"/>
                      </a:cubicBezTo>
                      <a:cubicBezTo>
                        <a:pt x="7513" y="7811"/>
                        <a:pt x="7513" y="7692"/>
                        <a:pt x="7454" y="7621"/>
                      </a:cubicBezTo>
                      <a:cubicBezTo>
                        <a:pt x="7421" y="7588"/>
                        <a:pt x="7374" y="7570"/>
                        <a:pt x="7326" y="7570"/>
                      </a:cubicBezTo>
                      <a:cubicBezTo>
                        <a:pt x="7287" y="7570"/>
                        <a:pt x="7248" y="7582"/>
                        <a:pt x="7215" y="7609"/>
                      </a:cubicBezTo>
                      <a:cubicBezTo>
                        <a:pt x="6572" y="8157"/>
                        <a:pt x="5668" y="8514"/>
                        <a:pt x="4667" y="8514"/>
                      </a:cubicBezTo>
                      <a:cubicBezTo>
                        <a:pt x="2739" y="8514"/>
                        <a:pt x="1167" y="7216"/>
                        <a:pt x="1167" y="5633"/>
                      </a:cubicBezTo>
                      <a:cubicBezTo>
                        <a:pt x="1167" y="4037"/>
                        <a:pt x="2739" y="2739"/>
                        <a:pt x="4667" y="2739"/>
                      </a:cubicBezTo>
                      <a:cubicBezTo>
                        <a:pt x="6608" y="2739"/>
                        <a:pt x="8180" y="4037"/>
                        <a:pt x="8180" y="5633"/>
                      </a:cubicBezTo>
                      <a:cubicBezTo>
                        <a:pt x="8180" y="6133"/>
                        <a:pt x="8037" y="6597"/>
                        <a:pt x="7751" y="7014"/>
                      </a:cubicBezTo>
                      <a:cubicBezTo>
                        <a:pt x="7704" y="7085"/>
                        <a:pt x="7727" y="7169"/>
                        <a:pt x="7787" y="7228"/>
                      </a:cubicBezTo>
                      <a:cubicBezTo>
                        <a:pt x="7818" y="7264"/>
                        <a:pt x="7859" y="7280"/>
                        <a:pt x="7902" y="7280"/>
                      </a:cubicBezTo>
                      <a:cubicBezTo>
                        <a:pt x="7958" y="7280"/>
                        <a:pt x="8015" y="7252"/>
                        <a:pt x="8049" y="7204"/>
                      </a:cubicBezTo>
                      <a:cubicBezTo>
                        <a:pt x="8358" y="6740"/>
                        <a:pt x="8537" y="6192"/>
                        <a:pt x="8537" y="5621"/>
                      </a:cubicBezTo>
                      <a:cubicBezTo>
                        <a:pt x="8537" y="5490"/>
                        <a:pt x="8525" y="5359"/>
                        <a:pt x="8513" y="5228"/>
                      </a:cubicBezTo>
                      <a:cubicBezTo>
                        <a:pt x="8978" y="5014"/>
                        <a:pt x="9299" y="4525"/>
                        <a:pt x="9299" y="3978"/>
                      </a:cubicBezTo>
                      <a:cubicBezTo>
                        <a:pt x="9299" y="3228"/>
                        <a:pt x="8692" y="2620"/>
                        <a:pt x="7954" y="2620"/>
                      </a:cubicBezTo>
                      <a:cubicBezTo>
                        <a:pt x="7573" y="2620"/>
                        <a:pt x="7215" y="2775"/>
                        <a:pt x="6965" y="3037"/>
                      </a:cubicBezTo>
                      <a:cubicBezTo>
                        <a:pt x="6358" y="2656"/>
                        <a:pt x="5632" y="2406"/>
                        <a:pt x="4822" y="2382"/>
                      </a:cubicBezTo>
                      <a:lnTo>
                        <a:pt x="4822" y="1263"/>
                      </a:lnTo>
                      <a:lnTo>
                        <a:pt x="5215" y="1132"/>
                      </a:lnTo>
                      <a:cubicBezTo>
                        <a:pt x="5303" y="1507"/>
                        <a:pt x="5647" y="1780"/>
                        <a:pt x="6048" y="1780"/>
                      </a:cubicBezTo>
                      <a:cubicBezTo>
                        <a:pt x="6080" y="1780"/>
                        <a:pt x="6112" y="1779"/>
                        <a:pt x="6144" y="1775"/>
                      </a:cubicBezTo>
                      <a:cubicBezTo>
                        <a:pt x="6584" y="1727"/>
                        <a:pt x="6918" y="1382"/>
                        <a:pt x="6953" y="953"/>
                      </a:cubicBezTo>
                      <a:cubicBezTo>
                        <a:pt x="6977" y="430"/>
                        <a:pt x="6584" y="1"/>
                        <a:pt x="607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6" name="Google Shape;4246;p51"/>
                <p:cNvSpPr/>
                <p:nvPr/>
              </p:nvSpPr>
              <p:spPr>
                <a:xfrm>
                  <a:off x="7580393" y="3516460"/>
                  <a:ext cx="56880" cy="56880"/>
                </a:xfrm>
                <a:custGeom>
                  <a:rect b="b" l="l" r="r" t="t"/>
                  <a:pathLst>
                    <a:path extrusionOk="0" h="1787" w="1787">
                      <a:moveTo>
                        <a:pt x="894" y="345"/>
                      </a:moveTo>
                      <a:cubicBezTo>
                        <a:pt x="1191" y="345"/>
                        <a:pt x="1429" y="584"/>
                        <a:pt x="1429" y="881"/>
                      </a:cubicBezTo>
                      <a:cubicBezTo>
                        <a:pt x="1418" y="1179"/>
                        <a:pt x="1179" y="1417"/>
                        <a:pt x="894" y="1417"/>
                      </a:cubicBezTo>
                      <a:cubicBezTo>
                        <a:pt x="596" y="1417"/>
                        <a:pt x="358" y="1179"/>
                        <a:pt x="358" y="881"/>
                      </a:cubicBezTo>
                      <a:cubicBezTo>
                        <a:pt x="358" y="584"/>
                        <a:pt x="596" y="345"/>
                        <a:pt x="894" y="345"/>
                      </a:cubicBezTo>
                      <a:close/>
                      <a:moveTo>
                        <a:pt x="894" y="0"/>
                      </a:moveTo>
                      <a:cubicBezTo>
                        <a:pt x="406" y="0"/>
                        <a:pt x="1" y="405"/>
                        <a:pt x="1" y="893"/>
                      </a:cubicBezTo>
                      <a:cubicBezTo>
                        <a:pt x="1" y="1381"/>
                        <a:pt x="406" y="1786"/>
                        <a:pt x="894" y="1786"/>
                      </a:cubicBezTo>
                      <a:cubicBezTo>
                        <a:pt x="1394" y="1786"/>
                        <a:pt x="1787" y="1381"/>
                        <a:pt x="1787" y="893"/>
                      </a:cubicBezTo>
                      <a:cubicBezTo>
                        <a:pt x="1775" y="405"/>
                        <a:pt x="1394"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7" name="Google Shape;4247;p51"/>
                <p:cNvSpPr/>
                <p:nvPr/>
              </p:nvSpPr>
              <p:spPr>
                <a:xfrm>
                  <a:off x="7685750" y="3516460"/>
                  <a:ext cx="56880" cy="56880"/>
                </a:xfrm>
                <a:custGeom>
                  <a:rect b="b" l="l" r="r" t="t"/>
                  <a:pathLst>
                    <a:path extrusionOk="0" h="1787" w="1787">
                      <a:moveTo>
                        <a:pt x="894" y="345"/>
                      </a:moveTo>
                      <a:cubicBezTo>
                        <a:pt x="1191" y="345"/>
                        <a:pt x="1429" y="584"/>
                        <a:pt x="1429" y="881"/>
                      </a:cubicBezTo>
                      <a:cubicBezTo>
                        <a:pt x="1429" y="1179"/>
                        <a:pt x="1191" y="1417"/>
                        <a:pt x="894" y="1417"/>
                      </a:cubicBezTo>
                      <a:cubicBezTo>
                        <a:pt x="596" y="1417"/>
                        <a:pt x="358" y="1179"/>
                        <a:pt x="358" y="881"/>
                      </a:cubicBezTo>
                      <a:cubicBezTo>
                        <a:pt x="358" y="584"/>
                        <a:pt x="596" y="345"/>
                        <a:pt x="894" y="345"/>
                      </a:cubicBezTo>
                      <a:close/>
                      <a:moveTo>
                        <a:pt x="894" y="0"/>
                      </a:moveTo>
                      <a:cubicBezTo>
                        <a:pt x="405" y="0"/>
                        <a:pt x="1" y="405"/>
                        <a:pt x="1" y="893"/>
                      </a:cubicBezTo>
                      <a:cubicBezTo>
                        <a:pt x="1" y="1381"/>
                        <a:pt x="405" y="1786"/>
                        <a:pt x="894" y="1786"/>
                      </a:cubicBezTo>
                      <a:cubicBezTo>
                        <a:pt x="1382" y="1786"/>
                        <a:pt x="1787" y="1381"/>
                        <a:pt x="1787" y="893"/>
                      </a:cubicBezTo>
                      <a:cubicBezTo>
                        <a:pt x="1775" y="405"/>
                        <a:pt x="1382"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20"/>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World Diabetes Day </a:t>
            </a:r>
            <a:r>
              <a:rPr lang="en">
                <a:solidFill>
                  <a:schemeClr val="dk2"/>
                </a:solidFill>
              </a:rPr>
              <a:t>Infographics</a:t>
            </a:r>
            <a:endParaRPr/>
          </a:p>
        </p:txBody>
      </p:sp>
      <p:sp>
        <p:nvSpPr>
          <p:cNvPr id="705" name="Google Shape;705;p20"/>
          <p:cNvSpPr txBox="1"/>
          <p:nvPr/>
        </p:nvSpPr>
        <p:spPr>
          <a:xfrm>
            <a:off x="720000" y="2386975"/>
            <a:ext cx="4010100" cy="1023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6100">
                <a:solidFill>
                  <a:schemeClr val="dk1"/>
                </a:solidFill>
                <a:latin typeface="Bungee"/>
                <a:ea typeface="Bungee"/>
                <a:cs typeface="Bungee"/>
                <a:sym typeface="Bungee"/>
              </a:rPr>
              <a:t>$327</a:t>
            </a:r>
            <a:r>
              <a:rPr lang="en" sz="2500">
                <a:solidFill>
                  <a:srgbClr val="8CD8E1"/>
                </a:solidFill>
                <a:latin typeface="Bungee"/>
                <a:ea typeface="Bungee"/>
                <a:cs typeface="Bungee"/>
                <a:sym typeface="Bungee"/>
              </a:rPr>
              <a:t> BILLION</a:t>
            </a:r>
            <a:endParaRPr sz="2500">
              <a:solidFill>
                <a:srgbClr val="8CD8E1"/>
              </a:solidFill>
              <a:latin typeface="Bungee"/>
              <a:ea typeface="Bungee"/>
              <a:cs typeface="Bungee"/>
              <a:sym typeface="Bungee"/>
            </a:endParaRPr>
          </a:p>
        </p:txBody>
      </p:sp>
      <p:sp>
        <p:nvSpPr>
          <p:cNvPr id="706" name="Google Shape;706;p20"/>
          <p:cNvSpPr txBox="1"/>
          <p:nvPr/>
        </p:nvSpPr>
        <p:spPr>
          <a:xfrm>
            <a:off x="720000" y="3410275"/>
            <a:ext cx="4010100" cy="68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F6EFE4"/>
                </a:solidFill>
                <a:latin typeface="Cairo"/>
                <a:ea typeface="Cairo"/>
                <a:cs typeface="Cairo"/>
                <a:sym typeface="Cairo"/>
              </a:rPr>
              <a:t>Mercury is the closest planet to the Sun and the smallest of them all</a:t>
            </a:r>
            <a:endParaRPr sz="1600">
              <a:solidFill>
                <a:srgbClr val="F6EFE4"/>
              </a:solidFill>
              <a:latin typeface="Cairo"/>
              <a:ea typeface="Cairo"/>
              <a:cs typeface="Cairo"/>
              <a:sym typeface="Cairo"/>
            </a:endParaRPr>
          </a:p>
        </p:txBody>
      </p:sp>
      <p:sp>
        <p:nvSpPr>
          <p:cNvPr id="707" name="Google Shape;707;p20"/>
          <p:cNvSpPr txBox="1"/>
          <p:nvPr/>
        </p:nvSpPr>
        <p:spPr>
          <a:xfrm>
            <a:off x="720000" y="1247775"/>
            <a:ext cx="5810700" cy="486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chemeClr val="dk2"/>
                </a:solidFill>
                <a:latin typeface="Bungee"/>
                <a:ea typeface="Bungee"/>
                <a:cs typeface="Bungee"/>
                <a:sym typeface="Bungee"/>
              </a:rPr>
              <a:t>DIABETES MEDICINE IN THE US</a:t>
            </a:r>
            <a:endParaRPr sz="2500">
              <a:solidFill>
                <a:schemeClr val="dk2"/>
              </a:solidFill>
              <a:latin typeface="Bungee"/>
              <a:ea typeface="Bungee"/>
              <a:cs typeface="Bungee"/>
              <a:sym typeface="Bungee"/>
            </a:endParaRPr>
          </a:p>
        </p:txBody>
      </p:sp>
      <p:grpSp>
        <p:nvGrpSpPr>
          <p:cNvPr id="708" name="Google Shape;708;p20"/>
          <p:cNvGrpSpPr/>
          <p:nvPr/>
        </p:nvGrpSpPr>
        <p:grpSpPr>
          <a:xfrm>
            <a:off x="5157834" y="2142649"/>
            <a:ext cx="460225" cy="462152"/>
            <a:chOff x="4742309" y="2241549"/>
            <a:chExt cx="460225" cy="462152"/>
          </a:xfrm>
        </p:grpSpPr>
        <p:sp>
          <p:nvSpPr>
            <p:cNvPr id="709" name="Google Shape;709;p20"/>
            <p:cNvSpPr/>
            <p:nvPr/>
          </p:nvSpPr>
          <p:spPr>
            <a:xfrm>
              <a:off x="4889037" y="2241549"/>
              <a:ext cx="275407" cy="462152"/>
            </a:xfrm>
            <a:custGeom>
              <a:rect b="b" l="l" r="r" t="t"/>
              <a:pathLst>
                <a:path extrusionOk="0" h="14668" w="8741">
                  <a:moveTo>
                    <a:pt x="363" y="1"/>
                  </a:moveTo>
                  <a:cubicBezTo>
                    <a:pt x="166" y="1"/>
                    <a:pt x="1" y="166"/>
                    <a:pt x="1" y="364"/>
                  </a:cubicBezTo>
                  <a:lnTo>
                    <a:pt x="1" y="14305"/>
                  </a:lnTo>
                  <a:cubicBezTo>
                    <a:pt x="1" y="14516"/>
                    <a:pt x="166" y="14668"/>
                    <a:pt x="363" y="14668"/>
                  </a:cubicBezTo>
                  <a:lnTo>
                    <a:pt x="5368" y="14668"/>
                  </a:lnTo>
                  <a:lnTo>
                    <a:pt x="7652" y="11235"/>
                  </a:lnTo>
                  <a:lnTo>
                    <a:pt x="8740" y="9602"/>
                  </a:lnTo>
                  <a:lnTo>
                    <a:pt x="8740" y="364"/>
                  </a:lnTo>
                  <a:cubicBezTo>
                    <a:pt x="8740" y="166"/>
                    <a:pt x="8573" y="1"/>
                    <a:pt x="8377"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0"/>
            <p:cNvSpPr/>
            <p:nvPr/>
          </p:nvSpPr>
          <p:spPr>
            <a:xfrm>
              <a:off x="5118660" y="2241549"/>
              <a:ext cx="45780" cy="353987"/>
            </a:xfrm>
            <a:custGeom>
              <a:rect b="b" l="l" r="r" t="t"/>
              <a:pathLst>
                <a:path extrusionOk="0" h="11235" w="1453">
                  <a:moveTo>
                    <a:pt x="1" y="1"/>
                  </a:moveTo>
                  <a:cubicBezTo>
                    <a:pt x="197" y="1"/>
                    <a:pt x="364" y="166"/>
                    <a:pt x="364" y="364"/>
                  </a:cubicBezTo>
                  <a:lnTo>
                    <a:pt x="364" y="11235"/>
                  </a:lnTo>
                  <a:lnTo>
                    <a:pt x="1452" y="9602"/>
                  </a:lnTo>
                  <a:lnTo>
                    <a:pt x="1452" y="364"/>
                  </a:lnTo>
                  <a:cubicBezTo>
                    <a:pt x="1452" y="166"/>
                    <a:pt x="1285" y="1"/>
                    <a:pt x="1089"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0"/>
            <p:cNvSpPr/>
            <p:nvPr/>
          </p:nvSpPr>
          <p:spPr>
            <a:xfrm>
              <a:off x="5046698" y="2513549"/>
              <a:ext cx="155836" cy="190148"/>
            </a:xfrm>
            <a:custGeom>
              <a:rect b="b" l="l" r="r" t="t"/>
              <a:pathLst>
                <a:path extrusionOk="0" h="6035" w="4946">
                  <a:moveTo>
                    <a:pt x="364" y="1"/>
                  </a:moveTo>
                  <a:cubicBezTo>
                    <a:pt x="152" y="1"/>
                    <a:pt x="1" y="152"/>
                    <a:pt x="1" y="364"/>
                  </a:cubicBezTo>
                  <a:lnTo>
                    <a:pt x="1" y="5672"/>
                  </a:lnTo>
                  <a:cubicBezTo>
                    <a:pt x="1" y="5883"/>
                    <a:pt x="152" y="6035"/>
                    <a:pt x="364" y="6035"/>
                  </a:cubicBezTo>
                  <a:lnTo>
                    <a:pt x="4583" y="6035"/>
                  </a:lnTo>
                  <a:cubicBezTo>
                    <a:pt x="4779" y="6035"/>
                    <a:pt x="4946" y="5883"/>
                    <a:pt x="4946" y="5672"/>
                  </a:cubicBezTo>
                  <a:lnTo>
                    <a:pt x="4946" y="364"/>
                  </a:lnTo>
                  <a:cubicBezTo>
                    <a:pt x="4946" y="152"/>
                    <a:pt x="4779" y="1"/>
                    <a:pt x="45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0"/>
            <p:cNvSpPr/>
            <p:nvPr/>
          </p:nvSpPr>
          <p:spPr>
            <a:xfrm>
              <a:off x="5156783" y="2513549"/>
              <a:ext cx="45749" cy="190148"/>
            </a:xfrm>
            <a:custGeom>
              <a:rect b="b" l="l" r="r" t="t"/>
              <a:pathLst>
                <a:path extrusionOk="0" h="6035" w="1452">
                  <a:moveTo>
                    <a:pt x="0" y="1"/>
                  </a:moveTo>
                  <a:cubicBezTo>
                    <a:pt x="196" y="1"/>
                    <a:pt x="363" y="152"/>
                    <a:pt x="363" y="364"/>
                  </a:cubicBezTo>
                  <a:lnTo>
                    <a:pt x="363" y="5672"/>
                  </a:lnTo>
                  <a:cubicBezTo>
                    <a:pt x="363" y="5883"/>
                    <a:pt x="196" y="6035"/>
                    <a:pt x="0" y="6035"/>
                  </a:cubicBezTo>
                  <a:lnTo>
                    <a:pt x="1089" y="6035"/>
                  </a:lnTo>
                  <a:cubicBezTo>
                    <a:pt x="1285" y="6035"/>
                    <a:pt x="1452" y="5883"/>
                    <a:pt x="1452" y="5672"/>
                  </a:cubicBezTo>
                  <a:lnTo>
                    <a:pt x="1452" y="364"/>
                  </a:lnTo>
                  <a:cubicBezTo>
                    <a:pt x="1452" y="152"/>
                    <a:pt x="1285" y="1"/>
                    <a:pt x="108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0"/>
            <p:cNvSpPr/>
            <p:nvPr/>
          </p:nvSpPr>
          <p:spPr>
            <a:xfrm>
              <a:off x="5104828" y="2602682"/>
              <a:ext cx="39605" cy="51924"/>
            </a:xfrm>
            <a:custGeom>
              <a:rect b="b" l="l" r="r" t="t"/>
              <a:pathLst>
                <a:path extrusionOk="0" h="1648" w="1257">
                  <a:moveTo>
                    <a:pt x="621" y="0"/>
                  </a:moveTo>
                  <a:lnTo>
                    <a:pt x="1" y="182"/>
                  </a:lnTo>
                  <a:lnTo>
                    <a:pt x="1" y="1013"/>
                  </a:lnTo>
                  <a:cubicBezTo>
                    <a:pt x="1" y="1361"/>
                    <a:pt x="273" y="1648"/>
                    <a:pt x="621" y="1648"/>
                  </a:cubicBezTo>
                  <a:cubicBezTo>
                    <a:pt x="968" y="1648"/>
                    <a:pt x="1256" y="1361"/>
                    <a:pt x="1256" y="1013"/>
                  </a:cubicBezTo>
                  <a:lnTo>
                    <a:pt x="1256" y="182"/>
                  </a:lnTo>
                  <a:lnTo>
                    <a:pt x="621" y="0"/>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0"/>
            <p:cNvSpPr/>
            <p:nvPr/>
          </p:nvSpPr>
          <p:spPr>
            <a:xfrm>
              <a:off x="5114343" y="2605045"/>
              <a:ext cx="30090" cy="49561"/>
            </a:xfrm>
            <a:custGeom>
              <a:rect b="b" l="l" r="r" t="t"/>
              <a:pathLst>
                <a:path extrusionOk="0" h="1573" w="955">
                  <a:moveTo>
                    <a:pt x="561" y="0"/>
                  </a:moveTo>
                  <a:lnTo>
                    <a:pt x="319" y="107"/>
                  </a:lnTo>
                  <a:lnTo>
                    <a:pt x="319" y="938"/>
                  </a:lnTo>
                  <a:cubicBezTo>
                    <a:pt x="319" y="1165"/>
                    <a:pt x="182" y="1377"/>
                    <a:pt x="1" y="1482"/>
                  </a:cubicBezTo>
                  <a:cubicBezTo>
                    <a:pt x="92" y="1528"/>
                    <a:pt x="198" y="1573"/>
                    <a:pt x="319" y="1573"/>
                  </a:cubicBezTo>
                  <a:cubicBezTo>
                    <a:pt x="666" y="1573"/>
                    <a:pt x="954" y="1286"/>
                    <a:pt x="954" y="938"/>
                  </a:cubicBezTo>
                  <a:lnTo>
                    <a:pt x="954" y="107"/>
                  </a:lnTo>
                  <a:lnTo>
                    <a:pt x="561" y="0"/>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0"/>
            <p:cNvSpPr/>
            <p:nvPr/>
          </p:nvSpPr>
          <p:spPr>
            <a:xfrm>
              <a:off x="5104828" y="2562636"/>
              <a:ext cx="39605" cy="45780"/>
            </a:xfrm>
            <a:custGeom>
              <a:rect b="b" l="l" r="r" t="t"/>
              <a:pathLst>
                <a:path extrusionOk="0" h="1453" w="1257">
                  <a:moveTo>
                    <a:pt x="621" y="1"/>
                  </a:moveTo>
                  <a:cubicBezTo>
                    <a:pt x="273" y="1"/>
                    <a:pt x="1" y="273"/>
                    <a:pt x="1" y="620"/>
                  </a:cubicBezTo>
                  <a:lnTo>
                    <a:pt x="1" y="1453"/>
                  </a:lnTo>
                  <a:lnTo>
                    <a:pt x="1256" y="1453"/>
                  </a:lnTo>
                  <a:lnTo>
                    <a:pt x="1256" y="620"/>
                  </a:lnTo>
                  <a:cubicBezTo>
                    <a:pt x="1256" y="455"/>
                    <a:pt x="1180" y="288"/>
                    <a:pt x="1059" y="182"/>
                  </a:cubicBezTo>
                  <a:cubicBezTo>
                    <a:pt x="954" y="61"/>
                    <a:pt x="803" y="1"/>
                    <a:pt x="621"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0"/>
            <p:cNvSpPr/>
            <p:nvPr/>
          </p:nvSpPr>
          <p:spPr>
            <a:xfrm>
              <a:off x="5114343" y="2562636"/>
              <a:ext cx="30090" cy="45780"/>
            </a:xfrm>
            <a:custGeom>
              <a:rect b="b" l="l" r="r" t="t"/>
              <a:pathLst>
                <a:path extrusionOk="0" h="1453" w="955">
                  <a:moveTo>
                    <a:pt x="319" y="1"/>
                  </a:moveTo>
                  <a:cubicBezTo>
                    <a:pt x="198" y="1"/>
                    <a:pt x="92" y="31"/>
                    <a:pt x="1" y="76"/>
                  </a:cubicBezTo>
                  <a:cubicBezTo>
                    <a:pt x="47" y="106"/>
                    <a:pt x="92" y="136"/>
                    <a:pt x="138" y="182"/>
                  </a:cubicBezTo>
                  <a:cubicBezTo>
                    <a:pt x="243" y="288"/>
                    <a:pt x="319" y="455"/>
                    <a:pt x="319" y="620"/>
                  </a:cubicBezTo>
                  <a:lnTo>
                    <a:pt x="319" y="1453"/>
                  </a:lnTo>
                  <a:lnTo>
                    <a:pt x="954" y="1453"/>
                  </a:lnTo>
                  <a:lnTo>
                    <a:pt x="954" y="620"/>
                  </a:lnTo>
                  <a:cubicBezTo>
                    <a:pt x="954" y="455"/>
                    <a:pt x="878" y="288"/>
                    <a:pt x="757" y="182"/>
                  </a:cubicBezTo>
                  <a:cubicBezTo>
                    <a:pt x="652" y="61"/>
                    <a:pt x="501" y="1"/>
                    <a:pt x="319"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0"/>
            <p:cNvSpPr/>
            <p:nvPr/>
          </p:nvSpPr>
          <p:spPr>
            <a:xfrm>
              <a:off x="4939983" y="2395429"/>
              <a:ext cx="37683" cy="47198"/>
            </a:xfrm>
            <a:custGeom>
              <a:rect b="b" l="l" r="r" t="t"/>
              <a:pathLst>
                <a:path extrusionOk="0" h="1498" w="1196">
                  <a:moveTo>
                    <a:pt x="488" y="0"/>
                  </a:moveTo>
                  <a:cubicBezTo>
                    <a:pt x="486" y="0"/>
                    <a:pt x="485" y="0"/>
                    <a:pt x="485" y="0"/>
                  </a:cubicBezTo>
                  <a:cubicBezTo>
                    <a:pt x="198" y="121"/>
                    <a:pt x="1" y="409"/>
                    <a:pt x="1" y="742"/>
                  </a:cubicBezTo>
                  <a:cubicBezTo>
                    <a:pt x="1" y="893"/>
                    <a:pt x="31" y="1028"/>
                    <a:pt x="92" y="1149"/>
                  </a:cubicBezTo>
                  <a:lnTo>
                    <a:pt x="333" y="1210"/>
                  </a:lnTo>
                  <a:lnTo>
                    <a:pt x="410" y="1452"/>
                  </a:lnTo>
                  <a:cubicBezTo>
                    <a:pt x="440" y="1467"/>
                    <a:pt x="470" y="1482"/>
                    <a:pt x="485" y="1498"/>
                  </a:cubicBezTo>
                  <a:cubicBezTo>
                    <a:pt x="485" y="1498"/>
                    <a:pt x="1196" y="1498"/>
                    <a:pt x="1196" y="742"/>
                  </a:cubicBezTo>
                  <a:cubicBezTo>
                    <a:pt x="1196" y="13"/>
                    <a:pt x="536" y="0"/>
                    <a:pt x="488"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0"/>
            <p:cNvSpPr/>
            <p:nvPr/>
          </p:nvSpPr>
          <p:spPr>
            <a:xfrm>
              <a:off x="4955233" y="2393507"/>
              <a:ext cx="35793" cy="51042"/>
            </a:xfrm>
            <a:custGeom>
              <a:rect b="b" l="l" r="r" t="t"/>
              <a:pathLst>
                <a:path extrusionOk="0" h="1620" w="1136">
                  <a:moveTo>
                    <a:pt x="319" y="1"/>
                  </a:moveTo>
                  <a:cubicBezTo>
                    <a:pt x="212" y="1"/>
                    <a:pt x="107" y="16"/>
                    <a:pt x="1" y="61"/>
                  </a:cubicBezTo>
                  <a:cubicBezTo>
                    <a:pt x="303" y="182"/>
                    <a:pt x="500" y="470"/>
                    <a:pt x="500" y="803"/>
                  </a:cubicBezTo>
                  <a:cubicBezTo>
                    <a:pt x="500" y="1150"/>
                    <a:pt x="303" y="1438"/>
                    <a:pt x="1" y="1559"/>
                  </a:cubicBezTo>
                  <a:cubicBezTo>
                    <a:pt x="107" y="1603"/>
                    <a:pt x="212" y="1619"/>
                    <a:pt x="319" y="1619"/>
                  </a:cubicBezTo>
                  <a:cubicBezTo>
                    <a:pt x="772" y="1619"/>
                    <a:pt x="1135" y="1256"/>
                    <a:pt x="1135" y="803"/>
                  </a:cubicBezTo>
                  <a:cubicBezTo>
                    <a:pt x="1135" y="666"/>
                    <a:pt x="1105" y="530"/>
                    <a:pt x="1029" y="409"/>
                  </a:cubicBezTo>
                  <a:lnTo>
                    <a:pt x="726" y="91"/>
                  </a:lnTo>
                  <a:cubicBezTo>
                    <a:pt x="605" y="31"/>
                    <a:pt x="470" y="1"/>
                    <a:pt x="319"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0"/>
            <p:cNvSpPr/>
            <p:nvPr/>
          </p:nvSpPr>
          <p:spPr>
            <a:xfrm>
              <a:off x="4942851" y="2406835"/>
              <a:ext cx="34816" cy="34343"/>
            </a:xfrm>
            <a:custGeom>
              <a:rect b="b" l="l" r="r" t="t"/>
              <a:pathLst>
                <a:path extrusionOk="0" h="1090" w="1105">
                  <a:moveTo>
                    <a:pt x="787" y="1"/>
                  </a:moveTo>
                  <a:lnTo>
                    <a:pt x="1" y="787"/>
                  </a:lnTo>
                  <a:cubicBezTo>
                    <a:pt x="77" y="908"/>
                    <a:pt x="198" y="1015"/>
                    <a:pt x="319" y="1090"/>
                  </a:cubicBezTo>
                  <a:lnTo>
                    <a:pt x="878" y="531"/>
                  </a:lnTo>
                  <a:lnTo>
                    <a:pt x="1105" y="17"/>
                  </a:lnTo>
                  <a:lnTo>
                    <a:pt x="787"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0"/>
            <p:cNvSpPr/>
            <p:nvPr/>
          </p:nvSpPr>
          <p:spPr>
            <a:xfrm>
              <a:off x="4967615" y="2396374"/>
              <a:ext cx="20039" cy="27191"/>
            </a:xfrm>
            <a:custGeom>
              <a:rect b="b" l="l" r="r" t="t"/>
              <a:pathLst>
                <a:path extrusionOk="0" h="863" w="636">
                  <a:moveTo>
                    <a:pt x="333" y="0"/>
                  </a:moveTo>
                  <a:lnTo>
                    <a:pt x="1" y="333"/>
                  </a:lnTo>
                  <a:cubicBezTo>
                    <a:pt x="77" y="439"/>
                    <a:pt x="107" y="575"/>
                    <a:pt x="107" y="712"/>
                  </a:cubicBezTo>
                  <a:cubicBezTo>
                    <a:pt x="107" y="772"/>
                    <a:pt x="107" y="817"/>
                    <a:pt x="92" y="863"/>
                  </a:cubicBezTo>
                  <a:lnTo>
                    <a:pt x="636" y="318"/>
                  </a:lnTo>
                  <a:cubicBezTo>
                    <a:pt x="561" y="182"/>
                    <a:pt x="454" y="76"/>
                    <a:pt x="333"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0"/>
            <p:cNvSpPr/>
            <p:nvPr/>
          </p:nvSpPr>
          <p:spPr>
            <a:xfrm>
              <a:off x="4742309" y="2383015"/>
              <a:ext cx="179152" cy="179183"/>
            </a:xfrm>
            <a:custGeom>
              <a:rect b="b" l="l" r="r" t="t"/>
              <a:pathLst>
                <a:path extrusionOk="0" h="5687" w="5686">
                  <a:moveTo>
                    <a:pt x="2843" y="1"/>
                  </a:moveTo>
                  <a:cubicBezTo>
                    <a:pt x="1271" y="1"/>
                    <a:pt x="0" y="1271"/>
                    <a:pt x="0" y="2844"/>
                  </a:cubicBezTo>
                  <a:cubicBezTo>
                    <a:pt x="0" y="4416"/>
                    <a:pt x="1271" y="5686"/>
                    <a:pt x="2843" y="5686"/>
                  </a:cubicBezTo>
                  <a:cubicBezTo>
                    <a:pt x="4400" y="5686"/>
                    <a:pt x="5686" y="4416"/>
                    <a:pt x="5686" y="2844"/>
                  </a:cubicBezTo>
                  <a:cubicBezTo>
                    <a:pt x="5686" y="1271"/>
                    <a:pt x="4400" y="1"/>
                    <a:pt x="2843"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0"/>
            <p:cNvSpPr/>
            <p:nvPr/>
          </p:nvSpPr>
          <p:spPr>
            <a:xfrm>
              <a:off x="4816634" y="2383015"/>
              <a:ext cx="104825" cy="179183"/>
            </a:xfrm>
            <a:custGeom>
              <a:rect b="b" l="l" r="r" t="t"/>
              <a:pathLst>
                <a:path extrusionOk="0" h="5687" w="3327">
                  <a:moveTo>
                    <a:pt x="484" y="1"/>
                  </a:moveTo>
                  <a:cubicBezTo>
                    <a:pt x="317" y="1"/>
                    <a:pt x="151" y="17"/>
                    <a:pt x="0" y="47"/>
                  </a:cubicBezTo>
                  <a:cubicBezTo>
                    <a:pt x="1345" y="273"/>
                    <a:pt x="2359" y="1438"/>
                    <a:pt x="2359" y="2844"/>
                  </a:cubicBezTo>
                  <a:cubicBezTo>
                    <a:pt x="2359" y="4250"/>
                    <a:pt x="1345" y="5414"/>
                    <a:pt x="0" y="5641"/>
                  </a:cubicBezTo>
                  <a:cubicBezTo>
                    <a:pt x="151" y="5672"/>
                    <a:pt x="317" y="5686"/>
                    <a:pt x="484" y="5686"/>
                  </a:cubicBezTo>
                  <a:cubicBezTo>
                    <a:pt x="2041" y="5686"/>
                    <a:pt x="3327" y="4416"/>
                    <a:pt x="3327" y="2844"/>
                  </a:cubicBezTo>
                  <a:cubicBezTo>
                    <a:pt x="3327" y="1271"/>
                    <a:pt x="2041" y="1"/>
                    <a:pt x="484"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0"/>
            <p:cNvSpPr/>
            <p:nvPr/>
          </p:nvSpPr>
          <p:spPr>
            <a:xfrm>
              <a:off x="4772303" y="2415436"/>
              <a:ext cx="96760" cy="114845"/>
            </a:xfrm>
            <a:custGeom>
              <a:rect b="b" l="l" r="r" t="t"/>
              <a:pathLst>
                <a:path extrusionOk="0" h="3645" w="3071">
                  <a:moveTo>
                    <a:pt x="1407" y="0"/>
                  </a:moveTo>
                  <a:cubicBezTo>
                    <a:pt x="605" y="212"/>
                    <a:pt x="0" y="938"/>
                    <a:pt x="0" y="1815"/>
                  </a:cubicBezTo>
                  <a:cubicBezTo>
                    <a:pt x="0" y="2692"/>
                    <a:pt x="605" y="3433"/>
                    <a:pt x="1407" y="3645"/>
                  </a:cubicBezTo>
                  <a:cubicBezTo>
                    <a:pt x="1407" y="3645"/>
                    <a:pt x="1413" y="3645"/>
                    <a:pt x="1425" y="3645"/>
                  </a:cubicBezTo>
                  <a:cubicBezTo>
                    <a:pt x="1601" y="3645"/>
                    <a:pt x="3070" y="3592"/>
                    <a:pt x="3070" y="1815"/>
                  </a:cubicBezTo>
                  <a:cubicBezTo>
                    <a:pt x="3070" y="0"/>
                    <a:pt x="1407" y="0"/>
                    <a:pt x="1407"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0"/>
            <p:cNvSpPr/>
            <p:nvPr/>
          </p:nvSpPr>
          <p:spPr>
            <a:xfrm>
              <a:off x="4816634" y="2413514"/>
              <a:ext cx="74326" cy="118689"/>
            </a:xfrm>
            <a:custGeom>
              <a:rect b="b" l="l" r="r" t="t"/>
              <a:pathLst>
                <a:path extrusionOk="0" h="3767" w="2359">
                  <a:moveTo>
                    <a:pt x="484" y="1"/>
                  </a:moveTo>
                  <a:cubicBezTo>
                    <a:pt x="317" y="1"/>
                    <a:pt x="151" y="16"/>
                    <a:pt x="0" y="61"/>
                  </a:cubicBezTo>
                  <a:cubicBezTo>
                    <a:pt x="801" y="273"/>
                    <a:pt x="1406" y="999"/>
                    <a:pt x="1406" y="1876"/>
                  </a:cubicBezTo>
                  <a:cubicBezTo>
                    <a:pt x="1406" y="2753"/>
                    <a:pt x="801" y="3494"/>
                    <a:pt x="0" y="3706"/>
                  </a:cubicBezTo>
                  <a:cubicBezTo>
                    <a:pt x="151" y="3736"/>
                    <a:pt x="317" y="3766"/>
                    <a:pt x="484" y="3766"/>
                  </a:cubicBezTo>
                  <a:cubicBezTo>
                    <a:pt x="1512" y="3766"/>
                    <a:pt x="2359" y="2919"/>
                    <a:pt x="2359" y="1876"/>
                  </a:cubicBezTo>
                  <a:cubicBezTo>
                    <a:pt x="2359" y="833"/>
                    <a:pt x="1512" y="1"/>
                    <a:pt x="484"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0"/>
            <p:cNvSpPr/>
            <p:nvPr/>
          </p:nvSpPr>
          <p:spPr>
            <a:xfrm>
              <a:off x="4808505" y="2442374"/>
              <a:ext cx="46726" cy="65031"/>
            </a:xfrm>
            <a:custGeom>
              <a:rect b="b" l="l" r="r" t="t"/>
              <a:pathLst>
                <a:path extrusionOk="0" h="2064" w="1483">
                  <a:moveTo>
                    <a:pt x="741" y="0"/>
                  </a:moveTo>
                  <a:cubicBezTo>
                    <a:pt x="689" y="0"/>
                    <a:pt x="636" y="23"/>
                    <a:pt x="605" y="68"/>
                  </a:cubicBezTo>
                  <a:cubicBezTo>
                    <a:pt x="394" y="401"/>
                    <a:pt x="1" y="1020"/>
                    <a:pt x="1" y="1322"/>
                  </a:cubicBezTo>
                  <a:cubicBezTo>
                    <a:pt x="1" y="1731"/>
                    <a:pt x="333" y="2064"/>
                    <a:pt x="742" y="2064"/>
                  </a:cubicBezTo>
                  <a:cubicBezTo>
                    <a:pt x="1150" y="2064"/>
                    <a:pt x="1482" y="1731"/>
                    <a:pt x="1482" y="1322"/>
                  </a:cubicBezTo>
                  <a:cubicBezTo>
                    <a:pt x="1482" y="1020"/>
                    <a:pt x="1089" y="401"/>
                    <a:pt x="878" y="68"/>
                  </a:cubicBezTo>
                  <a:cubicBezTo>
                    <a:pt x="847" y="23"/>
                    <a:pt x="794" y="0"/>
                    <a:pt x="741"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0"/>
            <p:cNvSpPr/>
            <p:nvPr/>
          </p:nvSpPr>
          <p:spPr>
            <a:xfrm>
              <a:off x="4819942" y="2442374"/>
              <a:ext cx="35288" cy="65031"/>
            </a:xfrm>
            <a:custGeom>
              <a:rect b="b" l="l" r="r" t="t"/>
              <a:pathLst>
                <a:path extrusionOk="0" h="2064" w="1120">
                  <a:moveTo>
                    <a:pt x="378" y="0"/>
                  </a:moveTo>
                  <a:cubicBezTo>
                    <a:pt x="326" y="0"/>
                    <a:pt x="273" y="23"/>
                    <a:pt x="242" y="68"/>
                  </a:cubicBezTo>
                  <a:cubicBezTo>
                    <a:pt x="167" y="173"/>
                    <a:pt x="91" y="294"/>
                    <a:pt x="0" y="445"/>
                  </a:cubicBezTo>
                  <a:cubicBezTo>
                    <a:pt x="198" y="748"/>
                    <a:pt x="379" y="1111"/>
                    <a:pt x="379" y="1322"/>
                  </a:cubicBezTo>
                  <a:cubicBezTo>
                    <a:pt x="379" y="1595"/>
                    <a:pt x="228" y="1837"/>
                    <a:pt x="0" y="1958"/>
                  </a:cubicBezTo>
                  <a:cubicBezTo>
                    <a:pt x="107" y="2018"/>
                    <a:pt x="242" y="2064"/>
                    <a:pt x="379" y="2064"/>
                  </a:cubicBezTo>
                  <a:cubicBezTo>
                    <a:pt x="787" y="2064"/>
                    <a:pt x="1119" y="1731"/>
                    <a:pt x="1119" y="1322"/>
                  </a:cubicBezTo>
                  <a:cubicBezTo>
                    <a:pt x="1119" y="1020"/>
                    <a:pt x="726" y="401"/>
                    <a:pt x="515" y="68"/>
                  </a:cubicBezTo>
                  <a:cubicBezTo>
                    <a:pt x="484" y="23"/>
                    <a:pt x="431" y="0"/>
                    <a:pt x="378"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0"/>
            <p:cNvSpPr/>
            <p:nvPr/>
          </p:nvSpPr>
          <p:spPr>
            <a:xfrm>
              <a:off x="5062451" y="2395429"/>
              <a:ext cx="37651" cy="47198"/>
            </a:xfrm>
            <a:custGeom>
              <a:rect b="b" l="l" r="r" t="t"/>
              <a:pathLst>
                <a:path extrusionOk="0" h="1498" w="1195">
                  <a:moveTo>
                    <a:pt x="502" y="0"/>
                  </a:moveTo>
                  <a:cubicBezTo>
                    <a:pt x="500" y="0"/>
                    <a:pt x="499" y="0"/>
                    <a:pt x="499" y="0"/>
                  </a:cubicBezTo>
                  <a:cubicBezTo>
                    <a:pt x="196" y="121"/>
                    <a:pt x="0" y="409"/>
                    <a:pt x="0" y="742"/>
                  </a:cubicBezTo>
                  <a:cubicBezTo>
                    <a:pt x="0" y="893"/>
                    <a:pt x="31" y="1028"/>
                    <a:pt x="106" y="1149"/>
                  </a:cubicBezTo>
                  <a:lnTo>
                    <a:pt x="333" y="1210"/>
                  </a:lnTo>
                  <a:lnTo>
                    <a:pt x="408" y="1452"/>
                  </a:lnTo>
                  <a:lnTo>
                    <a:pt x="499" y="1498"/>
                  </a:lnTo>
                  <a:cubicBezTo>
                    <a:pt x="499" y="1498"/>
                    <a:pt x="1194" y="1498"/>
                    <a:pt x="1194" y="742"/>
                  </a:cubicBezTo>
                  <a:cubicBezTo>
                    <a:pt x="1194" y="13"/>
                    <a:pt x="549" y="0"/>
                    <a:pt x="502"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0"/>
            <p:cNvSpPr/>
            <p:nvPr/>
          </p:nvSpPr>
          <p:spPr>
            <a:xfrm>
              <a:off x="5078142" y="2393507"/>
              <a:ext cx="35288" cy="51042"/>
            </a:xfrm>
            <a:custGeom>
              <a:rect b="b" l="l" r="r" t="t"/>
              <a:pathLst>
                <a:path extrusionOk="0" h="1620" w="1120">
                  <a:moveTo>
                    <a:pt x="319" y="1"/>
                  </a:moveTo>
                  <a:cubicBezTo>
                    <a:pt x="198" y="1"/>
                    <a:pt x="92" y="16"/>
                    <a:pt x="1" y="61"/>
                  </a:cubicBezTo>
                  <a:cubicBezTo>
                    <a:pt x="289" y="182"/>
                    <a:pt x="485" y="470"/>
                    <a:pt x="485" y="803"/>
                  </a:cubicBezTo>
                  <a:cubicBezTo>
                    <a:pt x="485" y="1150"/>
                    <a:pt x="289" y="1438"/>
                    <a:pt x="1" y="1559"/>
                  </a:cubicBezTo>
                  <a:cubicBezTo>
                    <a:pt x="92" y="1603"/>
                    <a:pt x="198" y="1619"/>
                    <a:pt x="319" y="1619"/>
                  </a:cubicBezTo>
                  <a:cubicBezTo>
                    <a:pt x="757" y="1619"/>
                    <a:pt x="1120" y="1256"/>
                    <a:pt x="1120" y="803"/>
                  </a:cubicBezTo>
                  <a:cubicBezTo>
                    <a:pt x="1120" y="666"/>
                    <a:pt x="1089" y="530"/>
                    <a:pt x="1014" y="409"/>
                  </a:cubicBezTo>
                  <a:lnTo>
                    <a:pt x="712" y="91"/>
                  </a:lnTo>
                  <a:cubicBezTo>
                    <a:pt x="591" y="31"/>
                    <a:pt x="454" y="1"/>
                    <a:pt x="319"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0"/>
            <p:cNvSpPr/>
            <p:nvPr/>
          </p:nvSpPr>
          <p:spPr>
            <a:xfrm>
              <a:off x="5065759" y="2406835"/>
              <a:ext cx="34847" cy="34343"/>
            </a:xfrm>
            <a:custGeom>
              <a:rect b="b" l="l" r="r" t="t"/>
              <a:pathLst>
                <a:path extrusionOk="0" h="1090" w="1106">
                  <a:moveTo>
                    <a:pt x="787" y="1"/>
                  </a:moveTo>
                  <a:lnTo>
                    <a:pt x="1" y="787"/>
                  </a:lnTo>
                  <a:cubicBezTo>
                    <a:pt x="61" y="908"/>
                    <a:pt x="182" y="1015"/>
                    <a:pt x="303" y="1090"/>
                  </a:cubicBezTo>
                  <a:lnTo>
                    <a:pt x="863" y="531"/>
                  </a:lnTo>
                  <a:lnTo>
                    <a:pt x="1105" y="17"/>
                  </a:lnTo>
                  <a:lnTo>
                    <a:pt x="787"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0"/>
            <p:cNvSpPr/>
            <p:nvPr/>
          </p:nvSpPr>
          <p:spPr>
            <a:xfrm>
              <a:off x="5090524" y="2396374"/>
              <a:ext cx="19598" cy="27191"/>
            </a:xfrm>
            <a:custGeom>
              <a:rect b="b" l="l" r="r" t="t"/>
              <a:pathLst>
                <a:path extrusionOk="0" h="863" w="622">
                  <a:moveTo>
                    <a:pt x="319" y="0"/>
                  </a:moveTo>
                  <a:lnTo>
                    <a:pt x="1" y="333"/>
                  </a:lnTo>
                  <a:cubicBezTo>
                    <a:pt x="61" y="439"/>
                    <a:pt x="92" y="575"/>
                    <a:pt x="92" y="712"/>
                  </a:cubicBezTo>
                  <a:cubicBezTo>
                    <a:pt x="92" y="772"/>
                    <a:pt x="92" y="817"/>
                    <a:pt x="77" y="863"/>
                  </a:cubicBezTo>
                  <a:lnTo>
                    <a:pt x="621" y="318"/>
                  </a:lnTo>
                  <a:cubicBezTo>
                    <a:pt x="561" y="182"/>
                    <a:pt x="440" y="76"/>
                    <a:pt x="319"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0"/>
            <p:cNvSpPr/>
            <p:nvPr/>
          </p:nvSpPr>
          <p:spPr>
            <a:xfrm>
              <a:off x="4939983" y="2610275"/>
              <a:ext cx="37683" cy="47198"/>
            </a:xfrm>
            <a:custGeom>
              <a:rect b="b" l="l" r="r" t="t"/>
              <a:pathLst>
                <a:path extrusionOk="0" h="1498" w="1196">
                  <a:moveTo>
                    <a:pt x="488" y="1"/>
                  </a:moveTo>
                  <a:cubicBezTo>
                    <a:pt x="486" y="1"/>
                    <a:pt x="485" y="1"/>
                    <a:pt x="485" y="1"/>
                  </a:cubicBezTo>
                  <a:cubicBezTo>
                    <a:pt x="198" y="136"/>
                    <a:pt x="1" y="424"/>
                    <a:pt x="1" y="757"/>
                  </a:cubicBezTo>
                  <a:cubicBezTo>
                    <a:pt x="1" y="892"/>
                    <a:pt x="31" y="1029"/>
                    <a:pt x="92" y="1150"/>
                  </a:cubicBezTo>
                  <a:lnTo>
                    <a:pt x="333" y="1225"/>
                  </a:lnTo>
                  <a:lnTo>
                    <a:pt x="410" y="1467"/>
                  </a:lnTo>
                  <a:cubicBezTo>
                    <a:pt x="440" y="1483"/>
                    <a:pt x="470" y="1497"/>
                    <a:pt x="485" y="1497"/>
                  </a:cubicBezTo>
                  <a:cubicBezTo>
                    <a:pt x="485" y="1497"/>
                    <a:pt x="1196" y="1497"/>
                    <a:pt x="1196" y="757"/>
                  </a:cubicBezTo>
                  <a:cubicBezTo>
                    <a:pt x="1196" y="15"/>
                    <a:pt x="539" y="1"/>
                    <a:pt x="488"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0"/>
            <p:cNvSpPr/>
            <p:nvPr/>
          </p:nvSpPr>
          <p:spPr>
            <a:xfrm>
              <a:off x="4955233" y="2608384"/>
              <a:ext cx="35793" cy="51483"/>
            </a:xfrm>
            <a:custGeom>
              <a:rect b="b" l="l" r="r" t="t"/>
              <a:pathLst>
                <a:path extrusionOk="0" h="1634" w="1136">
                  <a:moveTo>
                    <a:pt x="319" y="1"/>
                  </a:moveTo>
                  <a:cubicBezTo>
                    <a:pt x="212" y="1"/>
                    <a:pt x="107" y="31"/>
                    <a:pt x="1" y="61"/>
                  </a:cubicBezTo>
                  <a:cubicBezTo>
                    <a:pt x="303" y="196"/>
                    <a:pt x="500" y="484"/>
                    <a:pt x="500" y="817"/>
                  </a:cubicBezTo>
                  <a:cubicBezTo>
                    <a:pt x="500" y="1150"/>
                    <a:pt x="303" y="1436"/>
                    <a:pt x="1" y="1557"/>
                  </a:cubicBezTo>
                  <a:cubicBezTo>
                    <a:pt x="107" y="1603"/>
                    <a:pt x="212" y="1634"/>
                    <a:pt x="319" y="1634"/>
                  </a:cubicBezTo>
                  <a:cubicBezTo>
                    <a:pt x="772" y="1634"/>
                    <a:pt x="1135" y="1271"/>
                    <a:pt x="1135" y="817"/>
                  </a:cubicBezTo>
                  <a:cubicBezTo>
                    <a:pt x="1135" y="666"/>
                    <a:pt x="1105" y="529"/>
                    <a:pt x="1029" y="424"/>
                  </a:cubicBezTo>
                  <a:lnTo>
                    <a:pt x="726" y="106"/>
                  </a:lnTo>
                  <a:cubicBezTo>
                    <a:pt x="605" y="45"/>
                    <a:pt x="470" y="1"/>
                    <a:pt x="319"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0"/>
            <p:cNvSpPr/>
            <p:nvPr/>
          </p:nvSpPr>
          <p:spPr>
            <a:xfrm>
              <a:off x="4942851" y="2621712"/>
              <a:ext cx="34816" cy="34816"/>
            </a:xfrm>
            <a:custGeom>
              <a:rect b="b" l="l" r="r" t="t"/>
              <a:pathLst>
                <a:path extrusionOk="0" h="1105" w="1105">
                  <a:moveTo>
                    <a:pt x="787" y="1"/>
                  </a:moveTo>
                  <a:lnTo>
                    <a:pt x="1" y="787"/>
                  </a:lnTo>
                  <a:cubicBezTo>
                    <a:pt x="77" y="923"/>
                    <a:pt x="198" y="1029"/>
                    <a:pt x="319" y="1104"/>
                  </a:cubicBezTo>
                  <a:lnTo>
                    <a:pt x="878" y="545"/>
                  </a:lnTo>
                  <a:lnTo>
                    <a:pt x="1105" y="31"/>
                  </a:lnTo>
                  <a:lnTo>
                    <a:pt x="787"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0"/>
            <p:cNvSpPr/>
            <p:nvPr/>
          </p:nvSpPr>
          <p:spPr>
            <a:xfrm>
              <a:off x="4967615" y="2611693"/>
              <a:ext cx="20039" cy="27222"/>
            </a:xfrm>
            <a:custGeom>
              <a:rect b="b" l="l" r="r" t="t"/>
              <a:pathLst>
                <a:path extrusionOk="0" h="864" w="636">
                  <a:moveTo>
                    <a:pt x="333" y="1"/>
                  </a:moveTo>
                  <a:lnTo>
                    <a:pt x="1" y="319"/>
                  </a:lnTo>
                  <a:cubicBezTo>
                    <a:pt x="77" y="440"/>
                    <a:pt x="107" y="561"/>
                    <a:pt x="107" y="712"/>
                  </a:cubicBezTo>
                  <a:cubicBezTo>
                    <a:pt x="107" y="757"/>
                    <a:pt x="107" y="817"/>
                    <a:pt x="92" y="863"/>
                  </a:cubicBezTo>
                  <a:lnTo>
                    <a:pt x="636" y="319"/>
                  </a:lnTo>
                  <a:cubicBezTo>
                    <a:pt x="561" y="182"/>
                    <a:pt x="454" y="77"/>
                    <a:pt x="333" y="1"/>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0"/>
            <p:cNvSpPr/>
            <p:nvPr/>
          </p:nvSpPr>
          <p:spPr>
            <a:xfrm>
              <a:off x="4939983" y="2503088"/>
              <a:ext cx="37683" cy="47198"/>
            </a:xfrm>
            <a:custGeom>
              <a:rect b="b" l="l" r="r" t="t"/>
              <a:pathLst>
                <a:path extrusionOk="0" h="1498" w="1196">
                  <a:moveTo>
                    <a:pt x="495" y="0"/>
                  </a:moveTo>
                  <a:cubicBezTo>
                    <a:pt x="488" y="0"/>
                    <a:pt x="485" y="0"/>
                    <a:pt x="485" y="0"/>
                  </a:cubicBezTo>
                  <a:cubicBezTo>
                    <a:pt x="198" y="121"/>
                    <a:pt x="1" y="409"/>
                    <a:pt x="1" y="742"/>
                  </a:cubicBezTo>
                  <a:cubicBezTo>
                    <a:pt x="1" y="893"/>
                    <a:pt x="31" y="1028"/>
                    <a:pt x="92" y="1135"/>
                  </a:cubicBezTo>
                  <a:lnTo>
                    <a:pt x="333" y="1210"/>
                  </a:lnTo>
                  <a:lnTo>
                    <a:pt x="410" y="1452"/>
                  </a:lnTo>
                  <a:cubicBezTo>
                    <a:pt x="440" y="1468"/>
                    <a:pt x="470" y="1482"/>
                    <a:pt x="485" y="1498"/>
                  </a:cubicBezTo>
                  <a:cubicBezTo>
                    <a:pt x="485" y="1498"/>
                    <a:pt x="1196" y="1498"/>
                    <a:pt x="1196" y="742"/>
                  </a:cubicBezTo>
                  <a:cubicBezTo>
                    <a:pt x="1196" y="26"/>
                    <a:pt x="584" y="0"/>
                    <a:pt x="495"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0"/>
            <p:cNvSpPr/>
            <p:nvPr/>
          </p:nvSpPr>
          <p:spPr>
            <a:xfrm>
              <a:off x="4955233" y="2500725"/>
              <a:ext cx="35793" cy="51483"/>
            </a:xfrm>
            <a:custGeom>
              <a:rect b="b" l="l" r="r" t="t"/>
              <a:pathLst>
                <a:path extrusionOk="0" h="1634" w="1136">
                  <a:moveTo>
                    <a:pt x="319" y="0"/>
                  </a:moveTo>
                  <a:cubicBezTo>
                    <a:pt x="212" y="0"/>
                    <a:pt x="107" y="31"/>
                    <a:pt x="1" y="75"/>
                  </a:cubicBezTo>
                  <a:cubicBezTo>
                    <a:pt x="303" y="196"/>
                    <a:pt x="500" y="484"/>
                    <a:pt x="500" y="817"/>
                  </a:cubicBezTo>
                  <a:cubicBezTo>
                    <a:pt x="500" y="1149"/>
                    <a:pt x="303" y="1436"/>
                    <a:pt x="1" y="1573"/>
                  </a:cubicBezTo>
                  <a:cubicBezTo>
                    <a:pt x="107" y="1603"/>
                    <a:pt x="212" y="1633"/>
                    <a:pt x="319" y="1633"/>
                  </a:cubicBezTo>
                  <a:cubicBezTo>
                    <a:pt x="772" y="1633"/>
                    <a:pt x="1135" y="1270"/>
                    <a:pt x="1135" y="817"/>
                  </a:cubicBezTo>
                  <a:cubicBezTo>
                    <a:pt x="1135" y="680"/>
                    <a:pt x="1105" y="545"/>
                    <a:pt x="1029" y="424"/>
                  </a:cubicBezTo>
                  <a:lnTo>
                    <a:pt x="726" y="106"/>
                  </a:lnTo>
                  <a:cubicBezTo>
                    <a:pt x="605" y="45"/>
                    <a:pt x="470" y="0"/>
                    <a:pt x="319"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0"/>
            <p:cNvSpPr/>
            <p:nvPr/>
          </p:nvSpPr>
          <p:spPr>
            <a:xfrm>
              <a:off x="4942851" y="2514053"/>
              <a:ext cx="34816" cy="34784"/>
            </a:xfrm>
            <a:custGeom>
              <a:rect b="b" l="l" r="r" t="t"/>
              <a:pathLst>
                <a:path extrusionOk="0" h="1104" w="1105">
                  <a:moveTo>
                    <a:pt x="787" y="1"/>
                  </a:moveTo>
                  <a:lnTo>
                    <a:pt x="1" y="787"/>
                  </a:lnTo>
                  <a:cubicBezTo>
                    <a:pt x="77" y="922"/>
                    <a:pt x="198" y="1029"/>
                    <a:pt x="319" y="1104"/>
                  </a:cubicBezTo>
                  <a:lnTo>
                    <a:pt x="878" y="545"/>
                  </a:lnTo>
                  <a:lnTo>
                    <a:pt x="1105" y="31"/>
                  </a:lnTo>
                  <a:lnTo>
                    <a:pt x="787"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0"/>
            <p:cNvSpPr/>
            <p:nvPr/>
          </p:nvSpPr>
          <p:spPr>
            <a:xfrm>
              <a:off x="4967615" y="2504034"/>
              <a:ext cx="20039" cy="27191"/>
            </a:xfrm>
            <a:custGeom>
              <a:rect b="b" l="l" r="r" t="t"/>
              <a:pathLst>
                <a:path extrusionOk="0" h="863" w="636">
                  <a:moveTo>
                    <a:pt x="333" y="1"/>
                  </a:moveTo>
                  <a:lnTo>
                    <a:pt x="1" y="319"/>
                  </a:lnTo>
                  <a:cubicBezTo>
                    <a:pt x="77" y="440"/>
                    <a:pt x="107" y="575"/>
                    <a:pt x="107" y="712"/>
                  </a:cubicBezTo>
                  <a:cubicBezTo>
                    <a:pt x="107" y="757"/>
                    <a:pt x="107" y="817"/>
                    <a:pt x="92" y="863"/>
                  </a:cubicBezTo>
                  <a:lnTo>
                    <a:pt x="636" y="319"/>
                  </a:lnTo>
                  <a:cubicBezTo>
                    <a:pt x="561" y="182"/>
                    <a:pt x="454" y="77"/>
                    <a:pt x="333" y="1"/>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0"/>
            <p:cNvSpPr/>
            <p:nvPr/>
          </p:nvSpPr>
          <p:spPr>
            <a:xfrm>
              <a:off x="4939983" y="2287739"/>
              <a:ext cx="37683" cy="47230"/>
            </a:xfrm>
            <a:custGeom>
              <a:rect b="b" l="l" r="r" t="t"/>
              <a:pathLst>
                <a:path extrusionOk="0" h="1499" w="1196">
                  <a:moveTo>
                    <a:pt x="487" y="1"/>
                  </a:moveTo>
                  <a:cubicBezTo>
                    <a:pt x="486" y="1"/>
                    <a:pt x="485" y="1"/>
                    <a:pt x="485" y="1"/>
                  </a:cubicBezTo>
                  <a:cubicBezTo>
                    <a:pt x="198" y="122"/>
                    <a:pt x="1" y="410"/>
                    <a:pt x="1" y="757"/>
                  </a:cubicBezTo>
                  <a:cubicBezTo>
                    <a:pt x="1" y="894"/>
                    <a:pt x="31" y="1029"/>
                    <a:pt x="92" y="1150"/>
                  </a:cubicBezTo>
                  <a:lnTo>
                    <a:pt x="333" y="1226"/>
                  </a:lnTo>
                  <a:lnTo>
                    <a:pt x="410" y="1452"/>
                  </a:lnTo>
                  <a:cubicBezTo>
                    <a:pt x="440" y="1468"/>
                    <a:pt x="470" y="1483"/>
                    <a:pt x="485" y="1498"/>
                  </a:cubicBezTo>
                  <a:cubicBezTo>
                    <a:pt x="485" y="1498"/>
                    <a:pt x="1196" y="1498"/>
                    <a:pt x="1196" y="757"/>
                  </a:cubicBezTo>
                  <a:cubicBezTo>
                    <a:pt x="1196" y="14"/>
                    <a:pt x="535" y="1"/>
                    <a:pt x="487"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0"/>
            <p:cNvSpPr/>
            <p:nvPr/>
          </p:nvSpPr>
          <p:spPr>
            <a:xfrm>
              <a:off x="4955233" y="2285848"/>
              <a:ext cx="35793" cy="51011"/>
            </a:xfrm>
            <a:custGeom>
              <a:rect b="b" l="l" r="r" t="t"/>
              <a:pathLst>
                <a:path extrusionOk="0" h="1619" w="1136">
                  <a:moveTo>
                    <a:pt x="319" y="0"/>
                  </a:moveTo>
                  <a:cubicBezTo>
                    <a:pt x="212" y="0"/>
                    <a:pt x="107" y="16"/>
                    <a:pt x="1" y="61"/>
                  </a:cubicBezTo>
                  <a:cubicBezTo>
                    <a:pt x="303" y="182"/>
                    <a:pt x="500" y="470"/>
                    <a:pt x="500" y="817"/>
                  </a:cubicBezTo>
                  <a:cubicBezTo>
                    <a:pt x="500" y="1149"/>
                    <a:pt x="303" y="1437"/>
                    <a:pt x="1" y="1558"/>
                  </a:cubicBezTo>
                  <a:cubicBezTo>
                    <a:pt x="107" y="1603"/>
                    <a:pt x="212" y="1619"/>
                    <a:pt x="319" y="1619"/>
                  </a:cubicBezTo>
                  <a:cubicBezTo>
                    <a:pt x="772" y="1619"/>
                    <a:pt x="1135" y="1256"/>
                    <a:pt x="1135" y="817"/>
                  </a:cubicBezTo>
                  <a:cubicBezTo>
                    <a:pt x="1135" y="666"/>
                    <a:pt x="1105" y="530"/>
                    <a:pt x="1029" y="409"/>
                  </a:cubicBezTo>
                  <a:lnTo>
                    <a:pt x="726" y="107"/>
                  </a:lnTo>
                  <a:cubicBezTo>
                    <a:pt x="605" y="31"/>
                    <a:pt x="470" y="0"/>
                    <a:pt x="319"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0"/>
            <p:cNvSpPr/>
            <p:nvPr/>
          </p:nvSpPr>
          <p:spPr>
            <a:xfrm>
              <a:off x="4942851" y="2299176"/>
              <a:ext cx="34816" cy="34343"/>
            </a:xfrm>
            <a:custGeom>
              <a:rect b="b" l="l" r="r" t="t"/>
              <a:pathLst>
                <a:path extrusionOk="0" h="1090" w="1105">
                  <a:moveTo>
                    <a:pt x="787" y="1"/>
                  </a:moveTo>
                  <a:lnTo>
                    <a:pt x="1" y="787"/>
                  </a:lnTo>
                  <a:cubicBezTo>
                    <a:pt x="77" y="908"/>
                    <a:pt x="198" y="1029"/>
                    <a:pt x="319" y="1089"/>
                  </a:cubicBezTo>
                  <a:lnTo>
                    <a:pt x="878" y="531"/>
                  </a:lnTo>
                  <a:lnTo>
                    <a:pt x="1105" y="16"/>
                  </a:lnTo>
                  <a:lnTo>
                    <a:pt x="787"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0"/>
            <p:cNvSpPr/>
            <p:nvPr/>
          </p:nvSpPr>
          <p:spPr>
            <a:xfrm>
              <a:off x="4967615" y="2289188"/>
              <a:ext cx="20039" cy="26718"/>
            </a:xfrm>
            <a:custGeom>
              <a:rect b="b" l="l" r="r" t="t"/>
              <a:pathLst>
                <a:path extrusionOk="0" h="848" w="636">
                  <a:moveTo>
                    <a:pt x="333" y="1"/>
                  </a:moveTo>
                  <a:lnTo>
                    <a:pt x="1" y="318"/>
                  </a:lnTo>
                  <a:cubicBezTo>
                    <a:pt x="77" y="424"/>
                    <a:pt x="107" y="560"/>
                    <a:pt x="107" y="711"/>
                  </a:cubicBezTo>
                  <a:cubicBezTo>
                    <a:pt x="107" y="757"/>
                    <a:pt x="107" y="802"/>
                    <a:pt x="92" y="848"/>
                  </a:cubicBezTo>
                  <a:lnTo>
                    <a:pt x="636" y="303"/>
                  </a:lnTo>
                  <a:cubicBezTo>
                    <a:pt x="561" y="182"/>
                    <a:pt x="454" y="76"/>
                    <a:pt x="333" y="1"/>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0"/>
            <p:cNvSpPr/>
            <p:nvPr/>
          </p:nvSpPr>
          <p:spPr>
            <a:xfrm>
              <a:off x="5062451" y="2287739"/>
              <a:ext cx="37651" cy="47230"/>
            </a:xfrm>
            <a:custGeom>
              <a:rect b="b" l="l" r="r" t="t"/>
              <a:pathLst>
                <a:path extrusionOk="0" h="1499" w="1195">
                  <a:moveTo>
                    <a:pt x="501" y="1"/>
                  </a:moveTo>
                  <a:cubicBezTo>
                    <a:pt x="500" y="1"/>
                    <a:pt x="499" y="1"/>
                    <a:pt x="499" y="1"/>
                  </a:cubicBezTo>
                  <a:cubicBezTo>
                    <a:pt x="196" y="122"/>
                    <a:pt x="0" y="410"/>
                    <a:pt x="0" y="757"/>
                  </a:cubicBezTo>
                  <a:cubicBezTo>
                    <a:pt x="0" y="894"/>
                    <a:pt x="31" y="1029"/>
                    <a:pt x="106" y="1150"/>
                  </a:cubicBezTo>
                  <a:lnTo>
                    <a:pt x="333" y="1226"/>
                  </a:lnTo>
                  <a:lnTo>
                    <a:pt x="408" y="1452"/>
                  </a:lnTo>
                  <a:lnTo>
                    <a:pt x="499" y="1498"/>
                  </a:lnTo>
                  <a:cubicBezTo>
                    <a:pt x="499" y="1498"/>
                    <a:pt x="1194" y="1498"/>
                    <a:pt x="1194" y="757"/>
                  </a:cubicBezTo>
                  <a:cubicBezTo>
                    <a:pt x="1194" y="14"/>
                    <a:pt x="548" y="1"/>
                    <a:pt x="501"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0"/>
            <p:cNvSpPr/>
            <p:nvPr/>
          </p:nvSpPr>
          <p:spPr>
            <a:xfrm>
              <a:off x="5078142" y="2285848"/>
              <a:ext cx="35288" cy="51011"/>
            </a:xfrm>
            <a:custGeom>
              <a:rect b="b" l="l" r="r" t="t"/>
              <a:pathLst>
                <a:path extrusionOk="0" h="1619" w="1120">
                  <a:moveTo>
                    <a:pt x="319" y="0"/>
                  </a:moveTo>
                  <a:cubicBezTo>
                    <a:pt x="198" y="0"/>
                    <a:pt x="92" y="16"/>
                    <a:pt x="1" y="61"/>
                  </a:cubicBezTo>
                  <a:cubicBezTo>
                    <a:pt x="289" y="182"/>
                    <a:pt x="485" y="470"/>
                    <a:pt x="485" y="817"/>
                  </a:cubicBezTo>
                  <a:cubicBezTo>
                    <a:pt x="485" y="1149"/>
                    <a:pt x="289" y="1437"/>
                    <a:pt x="1" y="1558"/>
                  </a:cubicBezTo>
                  <a:cubicBezTo>
                    <a:pt x="92" y="1603"/>
                    <a:pt x="198" y="1619"/>
                    <a:pt x="319" y="1619"/>
                  </a:cubicBezTo>
                  <a:cubicBezTo>
                    <a:pt x="757" y="1619"/>
                    <a:pt x="1120" y="1256"/>
                    <a:pt x="1120" y="817"/>
                  </a:cubicBezTo>
                  <a:cubicBezTo>
                    <a:pt x="1120" y="666"/>
                    <a:pt x="1089" y="530"/>
                    <a:pt x="1014" y="409"/>
                  </a:cubicBezTo>
                  <a:lnTo>
                    <a:pt x="712" y="107"/>
                  </a:lnTo>
                  <a:cubicBezTo>
                    <a:pt x="591" y="31"/>
                    <a:pt x="454" y="0"/>
                    <a:pt x="319"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0"/>
            <p:cNvSpPr/>
            <p:nvPr/>
          </p:nvSpPr>
          <p:spPr>
            <a:xfrm>
              <a:off x="5065759" y="2299176"/>
              <a:ext cx="34847" cy="34343"/>
            </a:xfrm>
            <a:custGeom>
              <a:rect b="b" l="l" r="r" t="t"/>
              <a:pathLst>
                <a:path extrusionOk="0" h="1090" w="1106">
                  <a:moveTo>
                    <a:pt x="787" y="1"/>
                  </a:moveTo>
                  <a:lnTo>
                    <a:pt x="1" y="787"/>
                  </a:lnTo>
                  <a:cubicBezTo>
                    <a:pt x="61" y="908"/>
                    <a:pt x="182" y="1029"/>
                    <a:pt x="303" y="1089"/>
                  </a:cubicBezTo>
                  <a:lnTo>
                    <a:pt x="863" y="531"/>
                  </a:lnTo>
                  <a:lnTo>
                    <a:pt x="1105" y="16"/>
                  </a:lnTo>
                  <a:lnTo>
                    <a:pt x="787"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0"/>
            <p:cNvSpPr/>
            <p:nvPr/>
          </p:nvSpPr>
          <p:spPr>
            <a:xfrm>
              <a:off x="5090524" y="2289188"/>
              <a:ext cx="19598" cy="26718"/>
            </a:xfrm>
            <a:custGeom>
              <a:rect b="b" l="l" r="r" t="t"/>
              <a:pathLst>
                <a:path extrusionOk="0" h="848" w="622">
                  <a:moveTo>
                    <a:pt x="319" y="1"/>
                  </a:moveTo>
                  <a:lnTo>
                    <a:pt x="1" y="318"/>
                  </a:lnTo>
                  <a:cubicBezTo>
                    <a:pt x="61" y="424"/>
                    <a:pt x="92" y="560"/>
                    <a:pt x="92" y="711"/>
                  </a:cubicBezTo>
                  <a:cubicBezTo>
                    <a:pt x="92" y="757"/>
                    <a:pt x="92" y="802"/>
                    <a:pt x="77" y="848"/>
                  </a:cubicBezTo>
                  <a:lnTo>
                    <a:pt x="621" y="303"/>
                  </a:lnTo>
                  <a:cubicBezTo>
                    <a:pt x="561" y="182"/>
                    <a:pt x="440" y="76"/>
                    <a:pt x="319" y="1"/>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7" name="Google Shape;747;p20"/>
          <p:cNvGrpSpPr/>
          <p:nvPr/>
        </p:nvGrpSpPr>
        <p:grpSpPr>
          <a:xfrm>
            <a:off x="5157834" y="3410274"/>
            <a:ext cx="460225" cy="462152"/>
            <a:chOff x="4742309" y="2241549"/>
            <a:chExt cx="460225" cy="462152"/>
          </a:xfrm>
        </p:grpSpPr>
        <p:sp>
          <p:nvSpPr>
            <p:cNvPr id="748" name="Google Shape;748;p20"/>
            <p:cNvSpPr/>
            <p:nvPr/>
          </p:nvSpPr>
          <p:spPr>
            <a:xfrm>
              <a:off x="4889037" y="2241549"/>
              <a:ext cx="275407" cy="462152"/>
            </a:xfrm>
            <a:custGeom>
              <a:rect b="b" l="l" r="r" t="t"/>
              <a:pathLst>
                <a:path extrusionOk="0" h="14668" w="8741">
                  <a:moveTo>
                    <a:pt x="363" y="1"/>
                  </a:moveTo>
                  <a:cubicBezTo>
                    <a:pt x="166" y="1"/>
                    <a:pt x="1" y="166"/>
                    <a:pt x="1" y="364"/>
                  </a:cubicBezTo>
                  <a:lnTo>
                    <a:pt x="1" y="14305"/>
                  </a:lnTo>
                  <a:cubicBezTo>
                    <a:pt x="1" y="14516"/>
                    <a:pt x="166" y="14668"/>
                    <a:pt x="363" y="14668"/>
                  </a:cubicBezTo>
                  <a:lnTo>
                    <a:pt x="5368" y="14668"/>
                  </a:lnTo>
                  <a:lnTo>
                    <a:pt x="7652" y="11235"/>
                  </a:lnTo>
                  <a:lnTo>
                    <a:pt x="8740" y="9602"/>
                  </a:lnTo>
                  <a:lnTo>
                    <a:pt x="8740" y="364"/>
                  </a:lnTo>
                  <a:cubicBezTo>
                    <a:pt x="8740" y="166"/>
                    <a:pt x="8573" y="1"/>
                    <a:pt x="8377"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0"/>
            <p:cNvSpPr/>
            <p:nvPr/>
          </p:nvSpPr>
          <p:spPr>
            <a:xfrm>
              <a:off x="5118660" y="2241549"/>
              <a:ext cx="45780" cy="353987"/>
            </a:xfrm>
            <a:custGeom>
              <a:rect b="b" l="l" r="r" t="t"/>
              <a:pathLst>
                <a:path extrusionOk="0" h="11235" w="1453">
                  <a:moveTo>
                    <a:pt x="1" y="1"/>
                  </a:moveTo>
                  <a:cubicBezTo>
                    <a:pt x="197" y="1"/>
                    <a:pt x="364" y="166"/>
                    <a:pt x="364" y="364"/>
                  </a:cubicBezTo>
                  <a:lnTo>
                    <a:pt x="364" y="11235"/>
                  </a:lnTo>
                  <a:lnTo>
                    <a:pt x="1452" y="9602"/>
                  </a:lnTo>
                  <a:lnTo>
                    <a:pt x="1452" y="364"/>
                  </a:lnTo>
                  <a:cubicBezTo>
                    <a:pt x="1452" y="166"/>
                    <a:pt x="1285" y="1"/>
                    <a:pt x="1089"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0"/>
            <p:cNvSpPr/>
            <p:nvPr/>
          </p:nvSpPr>
          <p:spPr>
            <a:xfrm>
              <a:off x="5046698" y="2513549"/>
              <a:ext cx="155836" cy="190148"/>
            </a:xfrm>
            <a:custGeom>
              <a:rect b="b" l="l" r="r" t="t"/>
              <a:pathLst>
                <a:path extrusionOk="0" h="6035" w="4946">
                  <a:moveTo>
                    <a:pt x="364" y="1"/>
                  </a:moveTo>
                  <a:cubicBezTo>
                    <a:pt x="152" y="1"/>
                    <a:pt x="1" y="152"/>
                    <a:pt x="1" y="364"/>
                  </a:cubicBezTo>
                  <a:lnTo>
                    <a:pt x="1" y="5672"/>
                  </a:lnTo>
                  <a:cubicBezTo>
                    <a:pt x="1" y="5883"/>
                    <a:pt x="152" y="6035"/>
                    <a:pt x="364" y="6035"/>
                  </a:cubicBezTo>
                  <a:lnTo>
                    <a:pt x="4583" y="6035"/>
                  </a:lnTo>
                  <a:cubicBezTo>
                    <a:pt x="4779" y="6035"/>
                    <a:pt x="4946" y="5883"/>
                    <a:pt x="4946" y="5672"/>
                  </a:cubicBezTo>
                  <a:lnTo>
                    <a:pt x="4946" y="364"/>
                  </a:lnTo>
                  <a:cubicBezTo>
                    <a:pt x="4946" y="152"/>
                    <a:pt x="4779" y="1"/>
                    <a:pt x="45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0"/>
            <p:cNvSpPr/>
            <p:nvPr/>
          </p:nvSpPr>
          <p:spPr>
            <a:xfrm>
              <a:off x="5156783" y="2513549"/>
              <a:ext cx="45749" cy="190148"/>
            </a:xfrm>
            <a:custGeom>
              <a:rect b="b" l="l" r="r" t="t"/>
              <a:pathLst>
                <a:path extrusionOk="0" h="6035" w="1452">
                  <a:moveTo>
                    <a:pt x="0" y="1"/>
                  </a:moveTo>
                  <a:cubicBezTo>
                    <a:pt x="196" y="1"/>
                    <a:pt x="363" y="152"/>
                    <a:pt x="363" y="364"/>
                  </a:cubicBezTo>
                  <a:lnTo>
                    <a:pt x="363" y="5672"/>
                  </a:lnTo>
                  <a:cubicBezTo>
                    <a:pt x="363" y="5883"/>
                    <a:pt x="196" y="6035"/>
                    <a:pt x="0" y="6035"/>
                  </a:cubicBezTo>
                  <a:lnTo>
                    <a:pt x="1089" y="6035"/>
                  </a:lnTo>
                  <a:cubicBezTo>
                    <a:pt x="1285" y="6035"/>
                    <a:pt x="1452" y="5883"/>
                    <a:pt x="1452" y="5672"/>
                  </a:cubicBezTo>
                  <a:lnTo>
                    <a:pt x="1452" y="364"/>
                  </a:lnTo>
                  <a:cubicBezTo>
                    <a:pt x="1452" y="152"/>
                    <a:pt x="1285" y="1"/>
                    <a:pt x="108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0"/>
            <p:cNvSpPr/>
            <p:nvPr/>
          </p:nvSpPr>
          <p:spPr>
            <a:xfrm>
              <a:off x="5104828" y="2602682"/>
              <a:ext cx="39605" cy="51924"/>
            </a:xfrm>
            <a:custGeom>
              <a:rect b="b" l="l" r="r" t="t"/>
              <a:pathLst>
                <a:path extrusionOk="0" h="1648" w="1257">
                  <a:moveTo>
                    <a:pt x="621" y="0"/>
                  </a:moveTo>
                  <a:lnTo>
                    <a:pt x="1" y="182"/>
                  </a:lnTo>
                  <a:lnTo>
                    <a:pt x="1" y="1013"/>
                  </a:lnTo>
                  <a:cubicBezTo>
                    <a:pt x="1" y="1361"/>
                    <a:pt x="273" y="1648"/>
                    <a:pt x="621" y="1648"/>
                  </a:cubicBezTo>
                  <a:cubicBezTo>
                    <a:pt x="968" y="1648"/>
                    <a:pt x="1256" y="1361"/>
                    <a:pt x="1256" y="1013"/>
                  </a:cubicBezTo>
                  <a:lnTo>
                    <a:pt x="1256" y="182"/>
                  </a:lnTo>
                  <a:lnTo>
                    <a:pt x="621" y="0"/>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0"/>
            <p:cNvSpPr/>
            <p:nvPr/>
          </p:nvSpPr>
          <p:spPr>
            <a:xfrm>
              <a:off x="5114343" y="2605045"/>
              <a:ext cx="30090" cy="49561"/>
            </a:xfrm>
            <a:custGeom>
              <a:rect b="b" l="l" r="r" t="t"/>
              <a:pathLst>
                <a:path extrusionOk="0" h="1573" w="955">
                  <a:moveTo>
                    <a:pt x="561" y="0"/>
                  </a:moveTo>
                  <a:lnTo>
                    <a:pt x="319" y="107"/>
                  </a:lnTo>
                  <a:lnTo>
                    <a:pt x="319" y="938"/>
                  </a:lnTo>
                  <a:cubicBezTo>
                    <a:pt x="319" y="1165"/>
                    <a:pt x="182" y="1377"/>
                    <a:pt x="1" y="1482"/>
                  </a:cubicBezTo>
                  <a:cubicBezTo>
                    <a:pt x="92" y="1528"/>
                    <a:pt x="198" y="1573"/>
                    <a:pt x="319" y="1573"/>
                  </a:cubicBezTo>
                  <a:cubicBezTo>
                    <a:pt x="666" y="1573"/>
                    <a:pt x="954" y="1286"/>
                    <a:pt x="954" y="938"/>
                  </a:cubicBezTo>
                  <a:lnTo>
                    <a:pt x="954" y="107"/>
                  </a:lnTo>
                  <a:lnTo>
                    <a:pt x="561" y="0"/>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0"/>
            <p:cNvSpPr/>
            <p:nvPr/>
          </p:nvSpPr>
          <p:spPr>
            <a:xfrm>
              <a:off x="5104828" y="2562636"/>
              <a:ext cx="39605" cy="45780"/>
            </a:xfrm>
            <a:custGeom>
              <a:rect b="b" l="l" r="r" t="t"/>
              <a:pathLst>
                <a:path extrusionOk="0" h="1453" w="1257">
                  <a:moveTo>
                    <a:pt x="621" y="1"/>
                  </a:moveTo>
                  <a:cubicBezTo>
                    <a:pt x="273" y="1"/>
                    <a:pt x="1" y="273"/>
                    <a:pt x="1" y="620"/>
                  </a:cubicBezTo>
                  <a:lnTo>
                    <a:pt x="1" y="1453"/>
                  </a:lnTo>
                  <a:lnTo>
                    <a:pt x="1256" y="1453"/>
                  </a:lnTo>
                  <a:lnTo>
                    <a:pt x="1256" y="620"/>
                  </a:lnTo>
                  <a:cubicBezTo>
                    <a:pt x="1256" y="455"/>
                    <a:pt x="1180" y="288"/>
                    <a:pt x="1059" y="182"/>
                  </a:cubicBezTo>
                  <a:cubicBezTo>
                    <a:pt x="954" y="61"/>
                    <a:pt x="803" y="1"/>
                    <a:pt x="621"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0"/>
            <p:cNvSpPr/>
            <p:nvPr/>
          </p:nvSpPr>
          <p:spPr>
            <a:xfrm>
              <a:off x="5114343" y="2562636"/>
              <a:ext cx="30090" cy="45780"/>
            </a:xfrm>
            <a:custGeom>
              <a:rect b="b" l="l" r="r" t="t"/>
              <a:pathLst>
                <a:path extrusionOk="0" h="1453" w="955">
                  <a:moveTo>
                    <a:pt x="319" y="1"/>
                  </a:moveTo>
                  <a:cubicBezTo>
                    <a:pt x="198" y="1"/>
                    <a:pt x="92" y="31"/>
                    <a:pt x="1" y="76"/>
                  </a:cubicBezTo>
                  <a:cubicBezTo>
                    <a:pt x="47" y="106"/>
                    <a:pt x="92" y="136"/>
                    <a:pt x="138" y="182"/>
                  </a:cubicBezTo>
                  <a:cubicBezTo>
                    <a:pt x="243" y="288"/>
                    <a:pt x="319" y="455"/>
                    <a:pt x="319" y="620"/>
                  </a:cubicBezTo>
                  <a:lnTo>
                    <a:pt x="319" y="1453"/>
                  </a:lnTo>
                  <a:lnTo>
                    <a:pt x="954" y="1453"/>
                  </a:lnTo>
                  <a:lnTo>
                    <a:pt x="954" y="620"/>
                  </a:lnTo>
                  <a:cubicBezTo>
                    <a:pt x="954" y="455"/>
                    <a:pt x="878" y="288"/>
                    <a:pt x="757" y="182"/>
                  </a:cubicBezTo>
                  <a:cubicBezTo>
                    <a:pt x="652" y="61"/>
                    <a:pt x="501" y="1"/>
                    <a:pt x="319"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0"/>
            <p:cNvSpPr/>
            <p:nvPr/>
          </p:nvSpPr>
          <p:spPr>
            <a:xfrm>
              <a:off x="4939983" y="2395429"/>
              <a:ext cx="37683" cy="47198"/>
            </a:xfrm>
            <a:custGeom>
              <a:rect b="b" l="l" r="r" t="t"/>
              <a:pathLst>
                <a:path extrusionOk="0" h="1498" w="1196">
                  <a:moveTo>
                    <a:pt x="488" y="0"/>
                  </a:moveTo>
                  <a:cubicBezTo>
                    <a:pt x="486" y="0"/>
                    <a:pt x="485" y="0"/>
                    <a:pt x="485" y="0"/>
                  </a:cubicBezTo>
                  <a:cubicBezTo>
                    <a:pt x="198" y="121"/>
                    <a:pt x="1" y="409"/>
                    <a:pt x="1" y="742"/>
                  </a:cubicBezTo>
                  <a:cubicBezTo>
                    <a:pt x="1" y="893"/>
                    <a:pt x="31" y="1028"/>
                    <a:pt x="92" y="1149"/>
                  </a:cubicBezTo>
                  <a:lnTo>
                    <a:pt x="333" y="1210"/>
                  </a:lnTo>
                  <a:lnTo>
                    <a:pt x="410" y="1452"/>
                  </a:lnTo>
                  <a:cubicBezTo>
                    <a:pt x="440" y="1467"/>
                    <a:pt x="470" y="1482"/>
                    <a:pt x="485" y="1498"/>
                  </a:cubicBezTo>
                  <a:cubicBezTo>
                    <a:pt x="485" y="1498"/>
                    <a:pt x="1196" y="1498"/>
                    <a:pt x="1196" y="742"/>
                  </a:cubicBezTo>
                  <a:cubicBezTo>
                    <a:pt x="1196" y="13"/>
                    <a:pt x="536" y="0"/>
                    <a:pt x="488"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0"/>
            <p:cNvSpPr/>
            <p:nvPr/>
          </p:nvSpPr>
          <p:spPr>
            <a:xfrm>
              <a:off x="4955233" y="2393507"/>
              <a:ext cx="35793" cy="51042"/>
            </a:xfrm>
            <a:custGeom>
              <a:rect b="b" l="l" r="r" t="t"/>
              <a:pathLst>
                <a:path extrusionOk="0" h="1620" w="1136">
                  <a:moveTo>
                    <a:pt x="319" y="1"/>
                  </a:moveTo>
                  <a:cubicBezTo>
                    <a:pt x="212" y="1"/>
                    <a:pt x="107" y="16"/>
                    <a:pt x="1" y="61"/>
                  </a:cubicBezTo>
                  <a:cubicBezTo>
                    <a:pt x="303" y="182"/>
                    <a:pt x="500" y="470"/>
                    <a:pt x="500" y="803"/>
                  </a:cubicBezTo>
                  <a:cubicBezTo>
                    <a:pt x="500" y="1150"/>
                    <a:pt x="303" y="1438"/>
                    <a:pt x="1" y="1559"/>
                  </a:cubicBezTo>
                  <a:cubicBezTo>
                    <a:pt x="107" y="1603"/>
                    <a:pt x="212" y="1619"/>
                    <a:pt x="319" y="1619"/>
                  </a:cubicBezTo>
                  <a:cubicBezTo>
                    <a:pt x="772" y="1619"/>
                    <a:pt x="1135" y="1256"/>
                    <a:pt x="1135" y="803"/>
                  </a:cubicBezTo>
                  <a:cubicBezTo>
                    <a:pt x="1135" y="666"/>
                    <a:pt x="1105" y="530"/>
                    <a:pt x="1029" y="409"/>
                  </a:cubicBezTo>
                  <a:lnTo>
                    <a:pt x="726" y="91"/>
                  </a:lnTo>
                  <a:cubicBezTo>
                    <a:pt x="605" y="31"/>
                    <a:pt x="470" y="1"/>
                    <a:pt x="319"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0"/>
            <p:cNvSpPr/>
            <p:nvPr/>
          </p:nvSpPr>
          <p:spPr>
            <a:xfrm>
              <a:off x="4942851" y="2406835"/>
              <a:ext cx="34816" cy="34343"/>
            </a:xfrm>
            <a:custGeom>
              <a:rect b="b" l="l" r="r" t="t"/>
              <a:pathLst>
                <a:path extrusionOk="0" h="1090" w="1105">
                  <a:moveTo>
                    <a:pt x="787" y="1"/>
                  </a:moveTo>
                  <a:lnTo>
                    <a:pt x="1" y="787"/>
                  </a:lnTo>
                  <a:cubicBezTo>
                    <a:pt x="77" y="908"/>
                    <a:pt x="198" y="1015"/>
                    <a:pt x="319" y="1090"/>
                  </a:cubicBezTo>
                  <a:lnTo>
                    <a:pt x="878" y="531"/>
                  </a:lnTo>
                  <a:lnTo>
                    <a:pt x="1105" y="17"/>
                  </a:lnTo>
                  <a:lnTo>
                    <a:pt x="787"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0"/>
            <p:cNvSpPr/>
            <p:nvPr/>
          </p:nvSpPr>
          <p:spPr>
            <a:xfrm>
              <a:off x="4967615" y="2396374"/>
              <a:ext cx="20039" cy="27191"/>
            </a:xfrm>
            <a:custGeom>
              <a:rect b="b" l="l" r="r" t="t"/>
              <a:pathLst>
                <a:path extrusionOk="0" h="863" w="636">
                  <a:moveTo>
                    <a:pt x="333" y="0"/>
                  </a:moveTo>
                  <a:lnTo>
                    <a:pt x="1" y="333"/>
                  </a:lnTo>
                  <a:cubicBezTo>
                    <a:pt x="77" y="439"/>
                    <a:pt x="107" y="575"/>
                    <a:pt x="107" y="712"/>
                  </a:cubicBezTo>
                  <a:cubicBezTo>
                    <a:pt x="107" y="772"/>
                    <a:pt x="107" y="817"/>
                    <a:pt x="92" y="863"/>
                  </a:cubicBezTo>
                  <a:lnTo>
                    <a:pt x="636" y="318"/>
                  </a:lnTo>
                  <a:cubicBezTo>
                    <a:pt x="561" y="182"/>
                    <a:pt x="454" y="76"/>
                    <a:pt x="333"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0"/>
            <p:cNvSpPr/>
            <p:nvPr/>
          </p:nvSpPr>
          <p:spPr>
            <a:xfrm>
              <a:off x="4742309" y="2383015"/>
              <a:ext cx="179152" cy="179183"/>
            </a:xfrm>
            <a:custGeom>
              <a:rect b="b" l="l" r="r" t="t"/>
              <a:pathLst>
                <a:path extrusionOk="0" h="5687" w="5686">
                  <a:moveTo>
                    <a:pt x="2843" y="1"/>
                  </a:moveTo>
                  <a:cubicBezTo>
                    <a:pt x="1271" y="1"/>
                    <a:pt x="0" y="1271"/>
                    <a:pt x="0" y="2844"/>
                  </a:cubicBezTo>
                  <a:cubicBezTo>
                    <a:pt x="0" y="4416"/>
                    <a:pt x="1271" y="5686"/>
                    <a:pt x="2843" y="5686"/>
                  </a:cubicBezTo>
                  <a:cubicBezTo>
                    <a:pt x="4400" y="5686"/>
                    <a:pt x="5686" y="4416"/>
                    <a:pt x="5686" y="2844"/>
                  </a:cubicBezTo>
                  <a:cubicBezTo>
                    <a:pt x="5686" y="1271"/>
                    <a:pt x="4400" y="1"/>
                    <a:pt x="2843"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0"/>
            <p:cNvSpPr/>
            <p:nvPr/>
          </p:nvSpPr>
          <p:spPr>
            <a:xfrm>
              <a:off x="4816634" y="2383015"/>
              <a:ext cx="104825" cy="179183"/>
            </a:xfrm>
            <a:custGeom>
              <a:rect b="b" l="l" r="r" t="t"/>
              <a:pathLst>
                <a:path extrusionOk="0" h="5687" w="3327">
                  <a:moveTo>
                    <a:pt x="484" y="1"/>
                  </a:moveTo>
                  <a:cubicBezTo>
                    <a:pt x="317" y="1"/>
                    <a:pt x="151" y="17"/>
                    <a:pt x="0" y="47"/>
                  </a:cubicBezTo>
                  <a:cubicBezTo>
                    <a:pt x="1345" y="273"/>
                    <a:pt x="2359" y="1438"/>
                    <a:pt x="2359" y="2844"/>
                  </a:cubicBezTo>
                  <a:cubicBezTo>
                    <a:pt x="2359" y="4250"/>
                    <a:pt x="1345" y="5414"/>
                    <a:pt x="0" y="5641"/>
                  </a:cubicBezTo>
                  <a:cubicBezTo>
                    <a:pt x="151" y="5672"/>
                    <a:pt x="317" y="5686"/>
                    <a:pt x="484" y="5686"/>
                  </a:cubicBezTo>
                  <a:cubicBezTo>
                    <a:pt x="2041" y="5686"/>
                    <a:pt x="3327" y="4416"/>
                    <a:pt x="3327" y="2844"/>
                  </a:cubicBezTo>
                  <a:cubicBezTo>
                    <a:pt x="3327" y="1271"/>
                    <a:pt x="2041" y="1"/>
                    <a:pt x="484"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0"/>
            <p:cNvSpPr/>
            <p:nvPr/>
          </p:nvSpPr>
          <p:spPr>
            <a:xfrm>
              <a:off x="4772303" y="2415436"/>
              <a:ext cx="96760" cy="114845"/>
            </a:xfrm>
            <a:custGeom>
              <a:rect b="b" l="l" r="r" t="t"/>
              <a:pathLst>
                <a:path extrusionOk="0" h="3645" w="3071">
                  <a:moveTo>
                    <a:pt x="1407" y="0"/>
                  </a:moveTo>
                  <a:cubicBezTo>
                    <a:pt x="605" y="212"/>
                    <a:pt x="0" y="938"/>
                    <a:pt x="0" y="1815"/>
                  </a:cubicBezTo>
                  <a:cubicBezTo>
                    <a:pt x="0" y="2692"/>
                    <a:pt x="605" y="3433"/>
                    <a:pt x="1407" y="3645"/>
                  </a:cubicBezTo>
                  <a:cubicBezTo>
                    <a:pt x="1407" y="3645"/>
                    <a:pt x="1413" y="3645"/>
                    <a:pt x="1425" y="3645"/>
                  </a:cubicBezTo>
                  <a:cubicBezTo>
                    <a:pt x="1601" y="3645"/>
                    <a:pt x="3070" y="3592"/>
                    <a:pt x="3070" y="1815"/>
                  </a:cubicBezTo>
                  <a:cubicBezTo>
                    <a:pt x="3070" y="0"/>
                    <a:pt x="1407" y="0"/>
                    <a:pt x="1407"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0"/>
            <p:cNvSpPr/>
            <p:nvPr/>
          </p:nvSpPr>
          <p:spPr>
            <a:xfrm>
              <a:off x="4816634" y="2413514"/>
              <a:ext cx="74326" cy="118689"/>
            </a:xfrm>
            <a:custGeom>
              <a:rect b="b" l="l" r="r" t="t"/>
              <a:pathLst>
                <a:path extrusionOk="0" h="3767" w="2359">
                  <a:moveTo>
                    <a:pt x="484" y="1"/>
                  </a:moveTo>
                  <a:cubicBezTo>
                    <a:pt x="317" y="1"/>
                    <a:pt x="151" y="16"/>
                    <a:pt x="0" y="61"/>
                  </a:cubicBezTo>
                  <a:cubicBezTo>
                    <a:pt x="801" y="273"/>
                    <a:pt x="1406" y="999"/>
                    <a:pt x="1406" y="1876"/>
                  </a:cubicBezTo>
                  <a:cubicBezTo>
                    <a:pt x="1406" y="2753"/>
                    <a:pt x="801" y="3494"/>
                    <a:pt x="0" y="3706"/>
                  </a:cubicBezTo>
                  <a:cubicBezTo>
                    <a:pt x="151" y="3736"/>
                    <a:pt x="317" y="3766"/>
                    <a:pt x="484" y="3766"/>
                  </a:cubicBezTo>
                  <a:cubicBezTo>
                    <a:pt x="1512" y="3766"/>
                    <a:pt x="2359" y="2919"/>
                    <a:pt x="2359" y="1876"/>
                  </a:cubicBezTo>
                  <a:cubicBezTo>
                    <a:pt x="2359" y="833"/>
                    <a:pt x="1512" y="1"/>
                    <a:pt x="484"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0"/>
            <p:cNvSpPr/>
            <p:nvPr/>
          </p:nvSpPr>
          <p:spPr>
            <a:xfrm>
              <a:off x="4808505" y="2442374"/>
              <a:ext cx="46726" cy="65031"/>
            </a:xfrm>
            <a:custGeom>
              <a:rect b="b" l="l" r="r" t="t"/>
              <a:pathLst>
                <a:path extrusionOk="0" h="2064" w="1483">
                  <a:moveTo>
                    <a:pt x="741" y="0"/>
                  </a:moveTo>
                  <a:cubicBezTo>
                    <a:pt x="689" y="0"/>
                    <a:pt x="636" y="23"/>
                    <a:pt x="605" y="68"/>
                  </a:cubicBezTo>
                  <a:cubicBezTo>
                    <a:pt x="394" y="401"/>
                    <a:pt x="1" y="1020"/>
                    <a:pt x="1" y="1322"/>
                  </a:cubicBezTo>
                  <a:cubicBezTo>
                    <a:pt x="1" y="1731"/>
                    <a:pt x="333" y="2064"/>
                    <a:pt x="742" y="2064"/>
                  </a:cubicBezTo>
                  <a:cubicBezTo>
                    <a:pt x="1150" y="2064"/>
                    <a:pt x="1482" y="1731"/>
                    <a:pt x="1482" y="1322"/>
                  </a:cubicBezTo>
                  <a:cubicBezTo>
                    <a:pt x="1482" y="1020"/>
                    <a:pt x="1089" y="401"/>
                    <a:pt x="878" y="68"/>
                  </a:cubicBezTo>
                  <a:cubicBezTo>
                    <a:pt x="847" y="23"/>
                    <a:pt x="794" y="0"/>
                    <a:pt x="741"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0"/>
            <p:cNvSpPr/>
            <p:nvPr/>
          </p:nvSpPr>
          <p:spPr>
            <a:xfrm>
              <a:off x="4819942" y="2442374"/>
              <a:ext cx="35288" cy="65031"/>
            </a:xfrm>
            <a:custGeom>
              <a:rect b="b" l="l" r="r" t="t"/>
              <a:pathLst>
                <a:path extrusionOk="0" h="2064" w="1120">
                  <a:moveTo>
                    <a:pt x="378" y="0"/>
                  </a:moveTo>
                  <a:cubicBezTo>
                    <a:pt x="326" y="0"/>
                    <a:pt x="273" y="23"/>
                    <a:pt x="242" y="68"/>
                  </a:cubicBezTo>
                  <a:cubicBezTo>
                    <a:pt x="167" y="173"/>
                    <a:pt x="91" y="294"/>
                    <a:pt x="0" y="445"/>
                  </a:cubicBezTo>
                  <a:cubicBezTo>
                    <a:pt x="198" y="748"/>
                    <a:pt x="379" y="1111"/>
                    <a:pt x="379" y="1322"/>
                  </a:cubicBezTo>
                  <a:cubicBezTo>
                    <a:pt x="379" y="1595"/>
                    <a:pt x="228" y="1837"/>
                    <a:pt x="0" y="1958"/>
                  </a:cubicBezTo>
                  <a:cubicBezTo>
                    <a:pt x="107" y="2018"/>
                    <a:pt x="242" y="2064"/>
                    <a:pt x="379" y="2064"/>
                  </a:cubicBezTo>
                  <a:cubicBezTo>
                    <a:pt x="787" y="2064"/>
                    <a:pt x="1119" y="1731"/>
                    <a:pt x="1119" y="1322"/>
                  </a:cubicBezTo>
                  <a:cubicBezTo>
                    <a:pt x="1119" y="1020"/>
                    <a:pt x="726" y="401"/>
                    <a:pt x="515" y="68"/>
                  </a:cubicBezTo>
                  <a:cubicBezTo>
                    <a:pt x="484" y="23"/>
                    <a:pt x="431" y="0"/>
                    <a:pt x="378"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0"/>
            <p:cNvSpPr/>
            <p:nvPr/>
          </p:nvSpPr>
          <p:spPr>
            <a:xfrm>
              <a:off x="5062451" y="2395429"/>
              <a:ext cx="37651" cy="47198"/>
            </a:xfrm>
            <a:custGeom>
              <a:rect b="b" l="l" r="r" t="t"/>
              <a:pathLst>
                <a:path extrusionOk="0" h="1498" w="1195">
                  <a:moveTo>
                    <a:pt x="502" y="0"/>
                  </a:moveTo>
                  <a:cubicBezTo>
                    <a:pt x="500" y="0"/>
                    <a:pt x="499" y="0"/>
                    <a:pt x="499" y="0"/>
                  </a:cubicBezTo>
                  <a:cubicBezTo>
                    <a:pt x="196" y="121"/>
                    <a:pt x="0" y="409"/>
                    <a:pt x="0" y="742"/>
                  </a:cubicBezTo>
                  <a:cubicBezTo>
                    <a:pt x="0" y="893"/>
                    <a:pt x="31" y="1028"/>
                    <a:pt x="106" y="1149"/>
                  </a:cubicBezTo>
                  <a:lnTo>
                    <a:pt x="333" y="1210"/>
                  </a:lnTo>
                  <a:lnTo>
                    <a:pt x="408" y="1452"/>
                  </a:lnTo>
                  <a:lnTo>
                    <a:pt x="499" y="1498"/>
                  </a:lnTo>
                  <a:cubicBezTo>
                    <a:pt x="499" y="1498"/>
                    <a:pt x="1194" y="1498"/>
                    <a:pt x="1194" y="742"/>
                  </a:cubicBezTo>
                  <a:cubicBezTo>
                    <a:pt x="1194" y="13"/>
                    <a:pt x="549" y="0"/>
                    <a:pt x="502"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0"/>
            <p:cNvSpPr/>
            <p:nvPr/>
          </p:nvSpPr>
          <p:spPr>
            <a:xfrm>
              <a:off x="5078142" y="2393507"/>
              <a:ext cx="35288" cy="51042"/>
            </a:xfrm>
            <a:custGeom>
              <a:rect b="b" l="l" r="r" t="t"/>
              <a:pathLst>
                <a:path extrusionOk="0" h="1620" w="1120">
                  <a:moveTo>
                    <a:pt x="319" y="1"/>
                  </a:moveTo>
                  <a:cubicBezTo>
                    <a:pt x="198" y="1"/>
                    <a:pt x="92" y="16"/>
                    <a:pt x="1" y="61"/>
                  </a:cubicBezTo>
                  <a:cubicBezTo>
                    <a:pt x="289" y="182"/>
                    <a:pt x="485" y="470"/>
                    <a:pt x="485" y="803"/>
                  </a:cubicBezTo>
                  <a:cubicBezTo>
                    <a:pt x="485" y="1150"/>
                    <a:pt x="289" y="1438"/>
                    <a:pt x="1" y="1559"/>
                  </a:cubicBezTo>
                  <a:cubicBezTo>
                    <a:pt x="92" y="1603"/>
                    <a:pt x="198" y="1619"/>
                    <a:pt x="319" y="1619"/>
                  </a:cubicBezTo>
                  <a:cubicBezTo>
                    <a:pt x="757" y="1619"/>
                    <a:pt x="1120" y="1256"/>
                    <a:pt x="1120" y="803"/>
                  </a:cubicBezTo>
                  <a:cubicBezTo>
                    <a:pt x="1120" y="666"/>
                    <a:pt x="1089" y="530"/>
                    <a:pt x="1014" y="409"/>
                  </a:cubicBezTo>
                  <a:lnTo>
                    <a:pt x="712" y="91"/>
                  </a:lnTo>
                  <a:cubicBezTo>
                    <a:pt x="591" y="31"/>
                    <a:pt x="454" y="1"/>
                    <a:pt x="319"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0"/>
            <p:cNvSpPr/>
            <p:nvPr/>
          </p:nvSpPr>
          <p:spPr>
            <a:xfrm>
              <a:off x="5065759" y="2406835"/>
              <a:ext cx="34847" cy="34343"/>
            </a:xfrm>
            <a:custGeom>
              <a:rect b="b" l="l" r="r" t="t"/>
              <a:pathLst>
                <a:path extrusionOk="0" h="1090" w="1106">
                  <a:moveTo>
                    <a:pt x="787" y="1"/>
                  </a:moveTo>
                  <a:lnTo>
                    <a:pt x="1" y="787"/>
                  </a:lnTo>
                  <a:cubicBezTo>
                    <a:pt x="61" y="908"/>
                    <a:pt x="182" y="1015"/>
                    <a:pt x="303" y="1090"/>
                  </a:cubicBezTo>
                  <a:lnTo>
                    <a:pt x="863" y="531"/>
                  </a:lnTo>
                  <a:lnTo>
                    <a:pt x="1105" y="17"/>
                  </a:lnTo>
                  <a:lnTo>
                    <a:pt x="787"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0"/>
            <p:cNvSpPr/>
            <p:nvPr/>
          </p:nvSpPr>
          <p:spPr>
            <a:xfrm>
              <a:off x="5090524" y="2396374"/>
              <a:ext cx="19598" cy="27191"/>
            </a:xfrm>
            <a:custGeom>
              <a:rect b="b" l="l" r="r" t="t"/>
              <a:pathLst>
                <a:path extrusionOk="0" h="863" w="622">
                  <a:moveTo>
                    <a:pt x="319" y="0"/>
                  </a:moveTo>
                  <a:lnTo>
                    <a:pt x="1" y="333"/>
                  </a:lnTo>
                  <a:cubicBezTo>
                    <a:pt x="61" y="439"/>
                    <a:pt x="92" y="575"/>
                    <a:pt x="92" y="712"/>
                  </a:cubicBezTo>
                  <a:cubicBezTo>
                    <a:pt x="92" y="772"/>
                    <a:pt x="92" y="817"/>
                    <a:pt x="77" y="863"/>
                  </a:cubicBezTo>
                  <a:lnTo>
                    <a:pt x="621" y="318"/>
                  </a:lnTo>
                  <a:cubicBezTo>
                    <a:pt x="561" y="182"/>
                    <a:pt x="440" y="76"/>
                    <a:pt x="319"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0"/>
            <p:cNvSpPr/>
            <p:nvPr/>
          </p:nvSpPr>
          <p:spPr>
            <a:xfrm>
              <a:off x="4939983" y="2610275"/>
              <a:ext cx="37683" cy="47198"/>
            </a:xfrm>
            <a:custGeom>
              <a:rect b="b" l="l" r="r" t="t"/>
              <a:pathLst>
                <a:path extrusionOk="0" h="1498" w="1196">
                  <a:moveTo>
                    <a:pt x="488" y="1"/>
                  </a:moveTo>
                  <a:cubicBezTo>
                    <a:pt x="486" y="1"/>
                    <a:pt x="485" y="1"/>
                    <a:pt x="485" y="1"/>
                  </a:cubicBezTo>
                  <a:cubicBezTo>
                    <a:pt x="198" y="136"/>
                    <a:pt x="1" y="424"/>
                    <a:pt x="1" y="757"/>
                  </a:cubicBezTo>
                  <a:cubicBezTo>
                    <a:pt x="1" y="892"/>
                    <a:pt x="31" y="1029"/>
                    <a:pt x="92" y="1150"/>
                  </a:cubicBezTo>
                  <a:lnTo>
                    <a:pt x="333" y="1225"/>
                  </a:lnTo>
                  <a:lnTo>
                    <a:pt x="410" y="1467"/>
                  </a:lnTo>
                  <a:cubicBezTo>
                    <a:pt x="440" y="1483"/>
                    <a:pt x="470" y="1497"/>
                    <a:pt x="485" y="1497"/>
                  </a:cubicBezTo>
                  <a:cubicBezTo>
                    <a:pt x="485" y="1497"/>
                    <a:pt x="1196" y="1497"/>
                    <a:pt x="1196" y="757"/>
                  </a:cubicBezTo>
                  <a:cubicBezTo>
                    <a:pt x="1196" y="15"/>
                    <a:pt x="539" y="1"/>
                    <a:pt x="488"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0"/>
            <p:cNvSpPr/>
            <p:nvPr/>
          </p:nvSpPr>
          <p:spPr>
            <a:xfrm>
              <a:off x="4955233" y="2608384"/>
              <a:ext cx="35793" cy="51483"/>
            </a:xfrm>
            <a:custGeom>
              <a:rect b="b" l="l" r="r" t="t"/>
              <a:pathLst>
                <a:path extrusionOk="0" h="1634" w="1136">
                  <a:moveTo>
                    <a:pt x="319" y="1"/>
                  </a:moveTo>
                  <a:cubicBezTo>
                    <a:pt x="212" y="1"/>
                    <a:pt x="107" y="31"/>
                    <a:pt x="1" y="61"/>
                  </a:cubicBezTo>
                  <a:cubicBezTo>
                    <a:pt x="303" y="196"/>
                    <a:pt x="500" y="484"/>
                    <a:pt x="500" y="817"/>
                  </a:cubicBezTo>
                  <a:cubicBezTo>
                    <a:pt x="500" y="1150"/>
                    <a:pt x="303" y="1436"/>
                    <a:pt x="1" y="1557"/>
                  </a:cubicBezTo>
                  <a:cubicBezTo>
                    <a:pt x="107" y="1603"/>
                    <a:pt x="212" y="1634"/>
                    <a:pt x="319" y="1634"/>
                  </a:cubicBezTo>
                  <a:cubicBezTo>
                    <a:pt x="772" y="1634"/>
                    <a:pt x="1135" y="1271"/>
                    <a:pt x="1135" y="817"/>
                  </a:cubicBezTo>
                  <a:cubicBezTo>
                    <a:pt x="1135" y="666"/>
                    <a:pt x="1105" y="529"/>
                    <a:pt x="1029" y="424"/>
                  </a:cubicBezTo>
                  <a:lnTo>
                    <a:pt x="726" y="106"/>
                  </a:lnTo>
                  <a:cubicBezTo>
                    <a:pt x="605" y="45"/>
                    <a:pt x="470" y="1"/>
                    <a:pt x="319"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0"/>
            <p:cNvSpPr/>
            <p:nvPr/>
          </p:nvSpPr>
          <p:spPr>
            <a:xfrm>
              <a:off x="4942851" y="2621712"/>
              <a:ext cx="34816" cy="34816"/>
            </a:xfrm>
            <a:custGeom>
              <a:rect b="b" l="l" r="r" t="t"/>
              <a:pathLst>
                <a:path extrusionOk="0" h="1105" w="1105">
                  <a:moveTo>
                    <a:pt x="787" y="1"/>
                  </a:moveTo>
                  <a:lnTo>
                    <a:pt x="1" y="787"/>
                  </a:lnTo>
                  <a:cubicBezTo>
                    <a:pt x="77" y="923"/>
                    <a:pt x="198" y="1029"/>
                    <a:pt x="319" y="1104"/>
                  </a:cubicBezTo>
                  <a:lnTo>
                    <a:pt x="878" y="545"/>
                  </a:lnTo>
                  <a:lnTo>
                    <a:pt x="1105" y="31"/>
                  </a:lnTo>
                  <a:lnTo>
                    <a:pt x="787"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0"/>
            <p:cNvSpPr/>
            <p:nvPr/>
          </p:nvSpPr>
          <p:spPr>
            <a:xfrm>
              <a:off x="4967615" y="2611693"/>
              <a:ext cx="20039" cy="27222"/>
            </a:xfrm>
            <a:custGeom>
              <a:rect b="b" l="l" r="r" t="t"/>
              <a:pathLst>
                <a:path extrusionOk="0" h="864" w="636">
                  <a:moveTo>
                    <a:pt x="333" y="1"/>
                  </a:moveTo>
                  <a:lnTo>
                    <a:pt x="1" y="319"/>
                  </a:lnTo>
                  <a:cubicBezTo>
                    <a:pt x="77" y="440"/>
                    <a:pt x="107" y="561"/>
                    <a:pt x="107" y="712"/>
                  </a:cubicBezTo>
                  <a:cubicBezTo>
                    <a:pt x="107" y="757"/>
                    <a:pt x="107" y="817"/>
                    <a:pt x="92" y="863"/>
                  </a:cubicBezTo>
                  <a:lnTo>
                    <a:pt x="636" y="319"/>
                  </a:lnTo>
                  <a:cubicBezTo>
                    <a:pt x="561" y="182"/>
                    <a:pt x="454" y="77"/>
                    <a:pt x="333" y="1"/>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0"/>
            <p:cNvSpPr/>
            <p:nvPr/>
          </p:nvSpPr>
          <p:spPr>
            <a:xfrm>
              <a:off x="4939983" y="2503088"/>
              <a:ext cx="37683" cy="47198"/>
            </a:xfrm>
            <a:custGeom>
              <a:rect b="b" l="l" r="r" t="t"/>
              <a:pathLst>
                <a:path extrusionOk="0" h="1498" w="1196">
                  <a:moveTo>
                    <a:pt x="495" y="0"/>
                  </a:moveTo>
                  <a:cubicBezTo>
                    <a:pt x="488" y="0"/>
                    <a:pt x="485" y="0"/>
                    <a:pt x="485" y="0"/>
                  </a:cubicBezTo>
                  <a:cubicBezTo>
                    <a:pt x="198" y="121"/>
                    <a:pt x="1" y="409"/>
                    <a:pt x="1" y="742"/>
                  </a:cubicBezTo>
                  <a:cubicBezTo>
                    <a:pt x="1" y="893"/>
                    <a:pt x="31" y="1028"/>
                    <a:pt x="92" y="1135"/>
                  </a:cubicBezTo>
                  <a:lnTo>
                    <a:pt x="333" y="1210"/>
                  </a:lnTo>
                  <a:lnTo>
                    <a:pt x="410" y="1452"/>
                  </a:lnTo>
                  <a:cubicBezTo>
                    <a:pt x="440" y="1468"/>
                    <a:pt x="470" y="1482"/>
                    <a:pt x="485" y="1498"/>
                  </a:cubicBezTo>
                  <a:cubicBezTo>
                    <a:pt x="485" y="1498"/>
                    <a:pt x="1196" y="1498"/>
                    <a:pt x="1196" y="742"/>
                  </a:cubicBezTo>
                  <a:cubicBezTo>
                    <a:pt x="1196" y="26"/>
                    <a:pt x="584" y="0"/>
                    <a:pt x="495"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0"/>
            <p:cNvSpPr/>
            <p:nvPr/>
          </p:nvSpPr>
          <p:spPr>
            <a:xfrm>
              <a:off x="4955233" y="2500725"/>
              <a:ext cx="35793" cy="51483"/>
            </a:xfrm>
            <a:custGeom>
              <a:rect b="b" l="l" r="r" t="t"/>
              <a:pathLst>
                <a:path extrusionOk="0" h="1634" w="1136">
                  <a:moveTo>
                    <a:pt x="319" y="0"/>
                  </a:moveTo>
                  <a:cubicBezTo>
                    <a:pt x="212" y="0"/>
                    <a:pt x="107" y="31"/>
                    <a:pt x="1" y="75"/>
                  </a:cubicBezTo>
                  <a:cubicBezTo>
                    <a:pt x="303" y="196"/>
                    <a:pt x="500" y="484"/>
                    <a:pt x="500" y="817"/>
                  </a:cubicBezTo>
                  <a:cubicBezTo>
                    <a:pt x="500" y="1149"/>
                    <a:pt x="303" y="1436"/>
                    <a:pt x="1" y="1573"/>
                  </a:cubicBezTo>
                  <a:cubicBezTo>
                    <a:pt x="107" y="1603"/>
                    <a:pt x="212" y="1633"/>
                    <a:pt x="319" y="1633"/>
                  </a:cubicBezTo>
                  <a:cubicBezTo>
                    <a:pt x="772" y="1633"/>
                    <a:pt x="1135" y="1270"/>
                    <a:pt x="1135" y="817"/>
                  </a:cubicBezTo>
                  <a:cubicBezTo>
                    <a:pt x="1135" y="680"/>
                    <a:pt x="1105" y="545"/>
                    <a:pt x="1029" y="424"/>
                  </a:cubicBezTo>
                  <a:lnTo>
                    <a:pt x="726" y="106"/>
                  </a:lnTo>
                  <a:cubicBezTo>
                    <a:pt x="605" y="45"/>
                    <a:pt x="470" y="0"/>
                    <a:pt x="319"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0"/>
            <p:cNvSpPr/>
            <p:nvPr/>
          </p:nvSpPr>
          <p:spPr>
            <a:xfrm>
              <a:off x="4942851" y="2514053"/>
              <a:ext cx="34816" cy="34784"/>
            </a:xfrm>
            <a:custGeom>
              <a:rect b="b" l="l" r="r" t="t"/>
              <a:pathLst>
                <a:path extrusionOk="0" h="1104" w="1105">
                  <a:moveTo>
                    <a:pt x="787" y="1"/>
                  </a:moveTo>
                  <a:lnTo>
                    <a:pt x="1" y="787"/>
                  </a:lnTo>
                  <a:cubicBezTo>
                    <a:pt x="77" y="922"/>
                    <a:pt x="198" y="1029"/>
                    <a:pt x="319" y="1104"/>
                  </a:cubicBezTo>
                  <a:lnTo>
                    <a:pt x="878" y="545"/>
                  </a:lnTo>
                  <a:lnTo>
                    <a:pt x="1105" y="31"/>
                  </a:lnTo>
                  <a:lnTo>
                    <a:pt x="787"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0"/>
            <p:cNvSpPr/>
            <p:nvPr/>
          </p:nvSpPr>
          <p:spPr>
            <a:xfrm>
              <a:off x="4967615" y="2504034"/>
              <a:ext cx="20039" cy="27191"/>
            </a:xfrm>
            <a:custGeom>
              <a:rect b="b" l="l" r="r" t="t"/>
              <a:pathLst>
                <a:path extrusionOk="0" h="863" w="636">
                  <a:moveTo>
                    <a:pt x="333" y="1"/>
                  </a:moveTo>
                  <a:lnTo>
                    <a:pt x="1" y="319"/>
                  </a:lnTo>
                  <a:cubicBezTo>
                    <a:pt x="77" y="440"/>
                    <a:pt x="107" y="575"/>
                    <a:pt x="107" y="712"/>
                  </a:cubicBezTo>
                  <a:cubicBezTo>
                    <a:pt x="107" y="757"/>
                    <a:pt x="107" y="817"/>
                    <a:pt x="92" y="863"/>
                  </a:cubicBezTo>
                  <a:lnTo>
                    <a:pt x="636" y="319"/>
                  </a:lnTo>
                  <a:cubicBezTo>
                    <a:pt x="561" y="182"/>
                    <a:pt x="454" y="77"/>
                    <a:pt x="333" y="1"/>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0"/>
            <p:cNvSpPr/>
            <p:nvPr/>
          </p:nvSpPr>
          <p:spPr>
            <a:xfrm>
              <a:off x="4939983" y="2287739"/>
              <a:ext cx="37683" cy="47230"/>
            </a:xfrm>
            <a:custGeom>
              <a:rect b="b" l="l" r="r" t="t"/>
              <a:pathLst>
                <a:path extrusionOk="0" h="1499" w="1196">
                  <a:moveTo>
                    <a:pt x="487" y="1"/>
                  </a:moveTo>
                  <a:cubicBezTo>
                    <a:pt x="486" y="1"/>
                    <a:pt x="485" y="1"/>
                    <a:pt x="485" y="1"/>
                  </a:cubicBezTo>
                  <a:cubicBezTo>
                    <a:pt x="198" y="122"/>
                    <a:pt x="1" y="410"/>
                    <a:pt x="1" y="757"/>
                  </a:cubicBezTo>
                  <a:cubicBezTo>
                    <a:pt x="1" y="894"/>
                    <a:pt x="31" y="1029"/>
                    <a:pt x="92" y="1150"/>
                  </a:cubicBezTo>
                  <a:lnTo>
                    <a:pt x="333" y="1226"/>
                  </a:lnTo>
                  <a:lnTo>
                    <a:pt x="410" y="1452"/>
                  </a:lnTo>
                  <a:cubicBezTo>
                    <a:pt x="440" y="1468"/>
                    <a:pt x="470" y="1483"/>
                    <a:pt x="485" y="1498"/>
                  </a:cubicBezTo>
                  <a:cubicBezTo>
                    <a:pt x="485" y="1498"/>
                    <a:pt x="1196" y="1498"/>
                    <a:pt x="1196" y="757"/>
                  </a:cubicBezTo>
                  <a:cubicBezTo>
                    <a:pt x="1196" y="14"/>
                    <a:pt x="535" y="1"/>
                    <a:pt x="487"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0"/>
            <p:cNvSpPr/>
            <p:nvPr/>
          </p:nvSpPr>
          <p:spPr>
            <a:xfrm>
              <a:off x="4955233" y="2285848"/>
              <a:ext cx="35793" cy="51011"/>
            </a:xfrm>
            <a:custGeom>
              <a:rect b="b" l="l" r="r" t="t"/>
              <a:pathLst>
                <a:path extrusionOk="0" h="1619" w="1136">
                  <a:moveTo>
                    <a:pt x="319" y="0"/>
                  </a:moveTo>
                  <a:cubicBezTo>
                    <a:pt x="212" y="0"/>
                    <a:pt x="107" y="16"/>
                    <a:pt x="1" y="61"/>
                  </a:cubicBezTo>
                  <a:cubicBezTo>
                    <a:pt x="303" y="182"/>
                    <a:pt x="500" y="470"/>
                    <a:pt x="500" y="817"/>
                  </a:cubicBezTo>
                  <a:cubicBezTo>
                    <a:pt x="500" y="1149"/>
                    <a:pt x="303" y="1437"/>
                    <a:pt x="1" y="1558"/>
                  </a:cubicBezTo>
                  <a:cubicBezTo>
                    <a:pt x="107" y="1603"/>
                    <a:pt x="212" y="1619"/>
                    <a:pt x="319" y="1619"/>
                  </a:cubicBezTo>
                  <a:cubicBezTo>
                    <a:pt x="772" y="1619"/>
                    <a:pt x="1135" y="1256"/>
                    <a:pt x="1135" y="817"/>
                  </a:cubicBezTo>
                  <a:cubicBezTo>
                    <a:pt x="1135" y="666"/>
                    <a:pt x="1105" y="530"/>
                    <a:pt x="1029" y="409"/>
                  </a:cubicBezTo>
                  <a:lnTo>
                    <a:pt x="726" y="107"/>
                  </a:lnTo>
                  <a:cubicBezTo>
                    <a:pt x="605" y="31"/>
                    <a:pt x="470" y="0"/>
                    <a:pt x="319"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20"/>
            <p:cNvSpPr/>
            <p:nvPr/>
          </p:nvSpPr>
          <p:spPr>
            <a:xfrm>
              <a:off x="4942851" y="2299176"/>
              <a:ext cx="34816" cy="34343"/>
            </a:xfrm>
            <a:custGeom>
              <a:rect b="b" l="l" r="r" t="t"/>
              <a:pathLst>
                <a:path extrusionOk="0" h="1090" w="1105">
                  <a:moveTo>
                    <a:pt x="787" y="1"/>
                  </a:moveTo>
                  <a:lnTo>
                    <a:pt x="1" y="787"/>
                  </a:lnTo>
                  <a:cubicBezTo>
                    <a:pt x="77" y="908"/>
                    <a:pt x="198" y="1029"/>
                    <a:pt x="319" y="1089"/>
                  </a:cubicBezTo>
                  <a:lnTo>
                    <a:pt x="878" y="531"/>
                  </a:lnTo>
                  <a:lnTo>
                    <a:pt x="1105" y="16"/>
                  </a:lnTo>
                  <a:lnTo>
                    <a:pt x="787"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0"/>
            <p:cNvSpPr/>
            <p:nvPr/>
          </p:nvSpPr>
          <p:spPr>
            <a:xfrm>
              <a:off x="4967615" y="2289188"/>
              <a:ext cx="20039" cy="26718"/>
            </a:xfrm>
            <a:custGeom>
              <a:rect b="b" l="l" r="r" t="t"/>
              <a:pathLst>
                <a:path extrusionOk="0" h="848" w="636">
                  <a:moveTo>
                    <a:pt x="333" y="1"/>
                  </a:moveTo>
                  <a:lnTo>
                    <a:pt x="1" y="318"/>
                  </a:lnTo>
                  <a:cubicBezTo>
                    <a:pt x="77" y="424"/>
                    <a:pt x="107" y="560"/>
                    <a:pt x="107" y="711"/>
                  </a:cubicBezTo>
                  <a:cubicBezTo>
                    <a:pt x="107" y="757"/>
                    <a:pt x="107" y="802"/>
                    <a:pt x="92" y="848"/>
                  </a:cubicBezTo>
                  <a:lnTo>
                    <a:pt x="636" y="303"/>
                  </a:lnTo>
                  <a:cubicBezTo>
                    <a:pt x="561" y="182"/>
                    <a:pt x="454" y="76"/>
                    <a:pt x="333" y="1"/>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0"/>
            <p:cNvSpPr/>
            <p:nvPr/>
          </p:nvSpPr>
          <p:spPr>
            <a:xfrm>
              <a:off x="5062451" y="2287739"/>
              <a:ext cx="37651" cy="47230"/>
            </a:xfrm>
            <a:custGeom>
              <a:rect b="b" l="l" r="r" t="t"/>
              <a:pathLst>
                <a:path extrusionOk="0" h="1499" w="1195">
                  <a:moveTo>
                    <a:pt x="501" y="1"/>
                  </a:moveTo>
                  <a:cubicBezTo>
                    <a:pt x="500" y="1"/>
                    <a:pt x="499" y="1"/>
                    <a:pt x="499" y="1"/>
                  </a:cubicBezTo>
                  <a:cubicBezTo>
                    <a:pt x="196" y="122"/>
                    <a:pt x="0" y="410"/>
                    <a:pt x="0" y="757"/>
                  </a:cubicBezTo>
                  <a:cubicBezTo>
                    <a:pt x="0" y="894"/>
                    <a:pt x="31" y="1029"/>
                    <a:pt x="106" y="1150"/>
                  </a:cubicBezTo>
                  <a:lnTo>
                    <a:pt x="333" y="1226"/>
                  </a:lnTo>
                  <a:lnTo>
                    <a:pt x="408" y="1452"/>
                  </a:lnTo>
                  <a:lnTo>
                    <a:pt x="499" y="1498"/>
                  </a:lnTo>
                  <a:cubicBezTo>
                    <a:pt x="499" y="1498"/>
                    <a:pt x="1194" y="1498"/>
                    <a:pt x="1194" y="757"/>
                  </a:cubicBezTo>
                  <a:cubicBezTo>
                    <a:pt x="1194" y="14"/>
                    <a:pt x="548" y="1"/>
                    <a:pt x="501"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20"/>
            <p:cNvSpPr/>
            <p:nvPr/>
          </p:nvSpPr>
          <p:spPr>
            <a:xfrm>
              <a:off x="5078142" y="2285848"/>
              <a:ext cx="35288" cy="51011"/>
            </a:xfrm>
            <a:custGeom>
              <a:rect b="b" l="l" r="r" t="t"/>
              <a:pathLst>
                <a:path extrusionOk="0" h="1619" w="1120">
                  <a:moveTo>
                    <a:pt x="319" y="0"/>
                  </a:moveTo>
                  <a:cubicBezTo>
                    <a:pt x="198" y="0"/>
                    <a:pt x="92" y="16"/>
                    <a:pt x="1" y="61"/>
                  </a:cubicBezTo>
                  <a:cubicBezTo>
                    <a:pt x="289" y="182"/>
                    <a:pt x="485" y="470"/>
                    <a:pt x="485" y="817"/>
                  </a:cubicBezTo>
                  <a:cubicBezTo>
                    <a:pt x="485" y="1149"/>
                    <a:pt x="289" y="1437"/>
                    <a:pt x="1" y="1558"/>
                  </a:cubicBezTo>
                  <a:cubicBezTo>
                    <a:pt x="92" y="1603"/>
                    <a:pt x="198" y="1619"/>
                    <a:pt x="319" y="1619"/>
                  </a:cubicBezTo>
                  <a:cubicBezTo>
                    <a:pt x="757" y="1619"/>
                    <a:pt x="1120" y="1256"/>
                    <a:pt x="1120" y="817"/>
                  </a:cubicBezTo>
                  <a:cubicBezTo>
                    <a:pt x="1120" y="666"/>
                    <a:pt x="1089" y="530"/>
                    <a:pt x="1014" y="409"/>
                  </a:cubicBezTo>
                  <a:lnTo>
                    <a:pt x="712" y="107"/>
                  </a:lnTo>
                  <a:cubicBezTo>
                    <a:pt x="591" y="31"/>
                    <a:pt x="454" y="0"/>
                    <a:pt x="319"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0"/>
            <p:cNvSpPr/>
            <p:nvPr/>
          </p:nvSpPr>
          <p:spPr>
            <a:xfrm>
              <a:off x="5065759" y="2299176"/>
              <a:ext cx="34847" cy="34343"/>
            </a:xfrm>
            <a:custGeom>
              <a:rect b="b" l="l" r="r" t="t"/>
              <a:pathLst>
                <a:path extrusionOk="0" h="1090" w="1106">
                  <a:moveTo>
                    <a:pt x="787" y="1"/>
                  </a:moveTo>
                  <a:lnTo>
                    <a:pt x="1" y="787"/>
                  </a:lnTo>
                  <a:cubicBezTo>
                    <a:pt x="61" y="908"/>
                    <a:pt x="182" y="1029"/>
                    <a:pt x="303" y="1089"/>
                  </a:cubicBezTo>
                  <a:lnTo>
                    <a:pt x="863" y="531"/>
                  </a:lnTo>
                  <a:lnTo>
                    <a:pt x="1105" y="16"/>
                  </a:lnTo>
                  <a:lnTo>
                    <a:pt x="787"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0"/>
            <p:cNvSpPr/>
            <p:nvPr/>
          </p:nvSpPr>
          <p:spPr>
            <a:xfrm>
              <a:off x="5090524" y="2289188"/>
              <a:ext cx="19598" cy="26718"/>
            </a:xfrm>
            <a:custGeom>
              <a:rect b="b" l="l" r="r" t="t"/>
              <a:pathLst>
                <a:path extrusionOk="0" h="848" w="622">
                  <a:moveTo>
                    <a:pt x="319" y="1"/>
                  </a:moveTo>
                  <a:lnTo>
                    <a:pt x="1" y="318"/>
                  </a:lnTo>
                  <a:cubicBezTo>
                    <a:pt x="61" y="424"/>
                    <a:pt x="92" y="560"/>
                    <a:pt x="92" y="711"/>
                  </a:cubicBezTo>
                  <a:cubicBezTo>
                    <a:pt x="92" y="757"/>
                    <a:pt x="92" y="802"/>
                    <a:pt x="77" y="848"/>
                  </a:cubicBezTo>
                  <a:lnTo>
                    <a:pt x="621" y="303"/>
                  </a:lnTo>
                  <a:cubicBezTo>
                    <a:pt x="561" y="182"/>
                    <a:pt x="440" y="76"/>
                    <a:pt x="319" y="1"/>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6" name="Google Shape;786;p20"/>
          <p:cNvSpPr txBox="1"/>
          <p:nvPr/>
        </p:nvSpPr>
        <p:spPr>
          <a:xfrm>
            <a:off x="5786925" y="2210825"/>
            <a:ext cx="1996800" cy="462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8CD8E1"/>
                </a:solidFill>
                <a:latin typeface="Bungee"/>
                <a:ea typeface="Bungee"/>
                <a:cs typeface="Bungee"/>
                <a:sym typeface="Bungee"/>
              </a:rPr>
              <a:t>WITH</a:t>
            </a:r>
            <a:endParaRPr sz="2500">
              <a:solidFill>
                <a:srgbClr val="8CD8E1"/>
              </a:solidFill>
              <a:latin typeface="Bungee"/>
              <a:ea typeface="Bungee"/>
              <a:cs typeface="Bungee"/>
              <a:sym typeface="Bungee"/>
            </a:endParaRPr>
          </a:p>
        </p:txBody>
      </p:sp>
      <p:sp>
        <p:nvSpPr>
          <p:cNvPr id="787" name="Google Shape;787;p20"/>
          <p:cNvSpPr txBox="1"/>
          <p:nvPr/>
        </p:nvSpPr>
        <p:spPr>
          <a:xfrm>
            <a:off x="5786925" y="2605654"/>
            <a:ext cx="1996800" cy="65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F6EFE4"/>
                </a:solidFill>
                <a:latin typeface="Cairo"/>
                <a:ea typeface="Cairo"/>
                <a:cs typeface="Cairo"/>
                <a:sym typeface="Cairo"/>
              </a:rPr>
              <a:t>Jupiter is the biggest planet of them all</a:t>
            </a:r>
            <a:endParaRPr sz="1600">
              <a:solidFill>
                <a:srgbClr val="F6EFE4"/>
              </a:solidFill>
              <a:latin typeface="Cairo"/>
              <a:ea typeface="Cairo"/>
              <a:cs typeface="Cairo"/>
              <a:sym typeface="Cairo"/>
            </a:endParaRPr>
          </a:p>
        </p:txBody>
      </p:sp>
      <p:sp>
        <p:nvSpPr>
          <p:cNvPr id="788" name="Google Shape;788;p20"/>
          <p:cNvSpPr txBox="1"/>
          <p:nvPr/>
        </p:nvSpPr>
        <p:spPr>
          <a:xfrm>
            <a:off x="5786925" y="3872425"/>
            <a:ext cx="1996800" cy="65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F6EFE4"/>
                </a:solidFill>
                <a:latin typeface="Cairo"/>
                <a:ea typeface="Cairo"/>
                <a:cs typeface="Cairo"/>
                <a:sym typeface="Cairo"/>
              </a:rPr>
              <a:t>Mars is actually a very cold place</a:t>
            </a:r>
            <a:endParaRPr sz="1600">
              <a:solidFill>
                <a:srgbClr val="F6EFE4"/>
              </a:solidFill>
              <a:latin typeface="Cairo"/>
              <a:ea typeface="Cairo"/>
              <a:cs typeface="Cairo"/>
              <a:sym typeface="Cairo"/>
            </a:endParaRPr>
          </a:p>
        </p:txBody>
      </p:sp>
      <p:sp>
        <p:nvSpPr>
          <p:cNvPr id="789" name="Google Shape;789;p20"/>
          <p:cNvSpPr txBox="1"/>
          <p:nvPr/>
        </p:nvSpPr>
        <p:spPr>
          <a:xfrm>
            <a:off x="5787000" y="3479269"/>
            <a:ext cx="1996800" cy="460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8CD8E1"/>
                </a:solidFill>
                <a:latin typeface="Bungee"/>
                <a:ea typeface="Bungee"/>
                <a:cs typeface="Bungee"/>
                <a:sym typeface="Bungee"/>
              </a:rPr>
              <a:t>WITHOUT</a:t>
            </a:r>
            <a:endParaRPr sz="2500">
              <a:solidFill>
                <a:srgbClr val="8CD8E1"/>
              </a:solidFill>
              <a:latin typeface="Bungee"/>
              <a:ea typeface="Bungee"/>
              <a:cs typeface="Bungee"/>
              <a:sym typeface="Bungee"/>
            </a:endParaRPr>
          </a:p>
        </p:txBody>
      </p:sp>
      <p:sp>
        <p:nvSpPr>
          <p:cNvPr id="790" name="Google Shape;790;p20"/>
          <p:cNvSpPr txBox="1"/>
          <p:nvPr/>
        </p:nvSpPr>
        <p:spPr>
          <a:xfrm>
            <a:off x="7576875" y="2210843"/>
            <a:ext cx="846900" cy="4620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None/>
            </a:pPr>
            <a:r>
              <a:rPr lang="en" sz="2500">
                <a:solidFill>
                  <a:schemeClr val="dk1"/>
                </a:solidFill>
                <a:latin typeface="Bungee"/>
                <a:ea typeface="Bungee"/>
                <a:cs typeface="Bungee"/>
                <a:sym typeface="Bungee"/>
              </a:rPr>
              <a:t>$$$</a:t>
            </a:r>
            <a:endParaRPr sz="2500">
              <a:solidFill>
                <a:schemeClr val="dk1"/>
              </a:solidFill>
              <a:latin typeface="Bungee"/>
              <a:ea typeface="Bungee"/>
              <a:cs typeface="Bungee"/>
              <a:sym typeface="Bungee"/>
            </a:endParaRPr>
          </a:p>
        </p:txBody>
      </p:sp>
      <p:sp>
        <p:nvSpPr>
          <p:cNvPr id="791" name="Google Shape;791;p20"/>
          <p:cNvSpPr txBox="1"/>
          <p:nvPr/>
        </p:nvSpPr>
        <p:spPr>
          <a:xfrm>
            <a:off x="7576872" y="3478600"/>
            <a:ext cx="846900" cy="4620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None/>
            </a:pPr>
            <a:r>
              <a:rPr lang="en" sz="2500">
                <a:solidFill>
                  <a:schemeClr val="dk1"/>
                </a:solidFill>
                <a:latin typeface="Bungee"/>
                <a:ea typeface="Bungee"/>
                <a:cs typeface="Bungee"/>
                <a:sym typeface="Bungee"/>
              </a:rPr>
              <a:t>$</a:t>
            </a:r>
            <a:endParaRPr sz="2500">
              <a:solidFill>
                <a:schemeClr val="dk1"/>
              </a:solidFill>
              <a:latin typeface="Bungee"/>
              <a:ea typeface="Bungee"/>
              <a:cs typeface="Bungee"/>
              <a:sym typeface="Bungee"/>
            </a:endParaRPr>
          </a:p>
        </p:txBody>
      </p:sp>
      <p:cxnSp>
        <p:nvCxnSpPr>
          <p:cNvPr id="792" name="Google Shape;792;p20"/>
          <p:cNvCxnSpPr/>
          <p:nvPr/>
        </p:nvCxnSpPr>
        <p:spPr>
          <a:xfrm>
            <a:off x="4988950" y="2015000"/>
            <a:ext cx="0" cy="2541600"/>
          </a:xfrm>
          <a:prstGeom prst="straightConnector1">
            <a:avLst/>
          </a:prstGeom>
          <a:noFill/>
          <a:ln cap="flat" cmpd="sng" w="19050">
            <a:solidFill>
              <a:schemeClr val="dk2"/>
            </a:solidFill>
            <a:prstDash val="dot"/>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21"/>
          <p:cNvSpPr/>
          <p:nvPr/>
        </p:nvSpPr>
        <p:spPr>
          <a:xfrm>
            <a:off x="1196775" y="2124138"/>
            <a:ext cx="547800" cy="547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1"/>
          <p:cNvSpPr/>
          <p:nvPr/>
        </p:nvSpPr>
        <p:spPr>
          <a:xfrm>
            <a:off x="4802961" y="2124138"/>
            <a:ext cx="547800" cy="547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1"/>
          <p:cNvSpPr/>
          <p:nvPr/>
        </p:nvSpPr>
        <p:spPr>
          <a:xfrm>
            <a:off x="1196775" y="3555888"/>
            <a:ext cx="547800" cy="547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1"/>
          <p:cNvSpPr/>
          <p:nvPr/>
        </p:nvSpPr>
        <p:spPr>
          <a:xfrm>
            <a:off x="4802961" y="3555888"/>
            <a:ext cx="547800" cy="547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1"/>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00"/>
              <a:t>World Diabetes Day </a:t>
            </a:r>
            <a:r>
              <a:rPr lang="en" sz="2900">
                <a:solidFill>
                  <a:schemeClr val="dk2"/>
                </a:solidFill>
              </a:rPr>
              <a:t>Infographics</a:t>
            </a:r>
            <a:endParaRPr sz="3100"/>
          </a:p>
        </p:txBody>
      </p:sp>
      <p:sp>
        <p:nvSpPr>
          <p:cNvPr id="802" name="Google Shape;802;p21"/>
          <p:cNvSpPr txBox="1"/>
          <p:nvPr/>
        </p:nvSpPr>
        <p:spPr>
          <a:xfrm>
            <a:off x="720000" y="1247775"/>
            <a:ext cx="5810700" cy="486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chemeClr val="dk2"/>
                </a:solidFill>
                <a:latin typeface="Bungee"/>
                <a:ea typeface="Bungee"/>
                <a:cs typeface="Bungee"/>
                <a:sym typeface="Bungee"/>
              </a:rPr>
              <a:t>SYMPTOMS OF DIABETES</a:t>
            </a:r>
            <a:endParaRPr sz="2500">
              <a:solidFill>
                <a:schemeClr val="dk2"/>
              </a:solidFill>
              <a:latin typeface="Bungee"/>
              <a:ea typeface="Bungee"/>
              <a:cs typeface="Bungee"/>
              <a:sym typeface="Bungee"/>
            </a:endParaRPr>
          </a:p>
        </p:txBody>
      </p:sp>
      <p:sp>
        <p:nvSpPr>
          <p:cNvPr id="803" name="Google Shape;803;p21"/>
          <p:cNvSpPr txBox="1"/>
          <p:nvPr/>
        </p:nvSpPr>
        <p:spPr>
          <a:xfrm>
            <a:off x="5472050" y="1940182"/>
            <a:ext cx="1996800" cy="486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8CD8E1"/>
                </a:solidFill>
                <a:latin typeface="Bungee"/>
                <a:ea typeface="Bungee"/>
                <a:cs typeface="Bungee"/>
                <a:sym typeface="Bungee"/>
              </a:rPr>
              <a:t>jupiter</a:t>
            </a:r>
            <a:endParaRPr sz="2500">
              <a:solidFill>
                <a:srgbClr val="8CD8E1"/>
              </a:solidFill>
              <a:latin typeface="Bungee"/>
              <a:ea typeface="Bungee"/>
              <a:cs typeface="Bungee"/>
              <a:sym typeface="Bungee"/>
            </a:endParaRPr>
          </a:p>
        </p:txBody>
      </p:sp>
      <p:sp>
        <p:nvSpPr>
          <p:cNvPr id="804" name="Google Shape;804;p21"/>
          <p:cNvSpPr txBox="1"/>
          <p:nvPr/>
        </p:nvSpPr>
        <p:spPr>
          <a:xfrm>
            <a:off x="1872000" y="2216169"/>
            <a:ext cx="1996800" cy="607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F6EFE4"/>
                </a:solidFill>
                <a:latin typeface="Cairo"/>
                <a:ea typeface="Cairo"/>
                <a:cs typeface="Cairo"/>
                <a:sym typeface="Cairo"/>
              </a:rPr>
              <a:t>Mercury is quite a small planet</a:t>
            </a:r>
            <a:endParaRPr sz="1600">
              <a:solidFill>
                <a:srgbClr val="F6EFE4"/>
              </a:solidFill>
              <a:latin typeface="Cairo"/>
              <a:ea typeface="Cairo"/>
              <a:cs typeface="Cairo"/>
              <a:sym typeface="Cairo"/>
            </a:endParaRPr>
          </a:p>
        </p:txBody>
      </p:sp>
      <p:sp>
        <p:nvSpPr>
          <p:cNvPr id="805" name="Google Shape;805;p21"/>
          <p:cNvSpPr txBox="1"/>
          <p:nvPr/>
        </p:nvSpPr>
        <p:spPr>
          <a:xfrm>
            <a:off x="5472050" y="2216148"/>
            <a:ext cx="1996800" cy="607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F6EFE4"/>
                </a:solidFill>
                <a:latin typeface="Cairo"/>
                <a:ea typeface="Cairo"/>
                <a:cs typeface="Cairo"/>
                <a:sym typeface="Cairo"/>
              </a:rPr>
              <a:t>Jupiter is the biggest planet of them all</a:t>
            </a:r>
            <a:endParaRPr sz="1600">
              <a:solidFill>
                <a:srgbClr val="F6EFE4"/>
              </a:solidFill>
              <a:latin typeface="Cairo"/>
              <a:ea typeface="Cairo"/>
              <a:cs typeface="Cairo"/>
              <a:sym typeface="Cairo"/>
            </a:endParaRPr>
          </a:p>
        </p:txBody>
      </p:sp>
      <p:sp>
        <p:nvSpPr>
          <p:cNvPr id="806" name="Google Shape;806;p21"/>
          <p:cNvSpPr txBox="1"/>
          <p:nvPr/>
        </p:nvSpPr>
        <p:spPr>
          <a:xfrm>
            <a:off x="1872000" y="3370422"/>
            <a:ext cx="1996800" cy="486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8CD8E1"/>
                </a:solidFill>
                <a:latin typeface="Bungee"/>
                <a:ea typeface="Bungee"/>
                <a:cs typeface="Bungee"/>
                <a:sym typeface="Bungee"/>
              </a:rPr>
              <a:t>saturn</a:t>
            </a:r>
            <a:endParaRPr sz="2500">
              <a:solidFill>
                <a:srgbClr val="8CD8E1"/>
              </a:solidFill>
              <a:latin typeface="Bungee"/>
              <a:ea typeface="Bungee"/>
              <a:cs typeface="Bungee"/>
              <a:sym typeface="Bungee"/>
            </a:endParaRPr>
          </a:p>
        </p:txBody>
      </p:sp>
      <p:sp>
        <p:nvSpPr>
          <p:cNvPr id="807" name="Google Shape;807;p21"/>
          <p:cNvSpPr txBox="1"/>
          <p:nvPr/>
        </p:nvSpPr>
        <p:spPr>
          <a:xfrm>
            <a:off x="1872000" y="3646058"/>
            <a:ext cx="1996800" cy="607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F6EFE4"/>
                </a:solidFill>
                <a:latin typeface="Cairo"/>
                <a:ea typeface="Cairo"/>
                <a:cs typeface="Cairo"/>
                <a:sym typeface="Cairo"/>
              </a:rPr>
              <a:t>Saturn is a gas giant and has rings</a:t>
            </a:r>
            <a:endParaRPr sz="1600">
              <a:solidFill>
                <a:srgbClr val="F6EFE4"/>
              </a:solidFill>
              <a:latin typeface="Cairo"/>
              <a:ea typeface="Cairo"/>
              <a:cs typeface="Cairo"/>
              <a:sym typeface="Cairo"/>
            </a:endParaRPr>
          </a:p>
        </p:txBody>
      </p:sp>
      <p:sp>
        <p:nvSpPr>
          <p:cNvPr id="808" name="Google Shape;808;p21"/>
          <p:cNvSpPr txBox="1"/>
          <p:nvPr/>
        </p:nvSpPr>
        <p:spPr>
          <a:xfrm>
            <a:off x="5472050" y="3646047"/>
            <a:ext cx="1996800" cy="607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F6EFE4"/>
                </a:solidFill>
                <a:latin typeface="Cairo"/>
                <a:ea typeface="Cairo"/>
                <a:cs typeface="Cairo"/>
                <a:sym typeface="Cairo"/>
              </a:rPr>
              <a:t>Mars is actually a very cold place</a:t>
            </a:r>
            <a:endParaRPr sz="1600">
              <a:solidFill>
                <a:srgbClr val="F6EFE4"/>
              </a:solidFill>
              <a:latin typeface="Cairo"/>
              <a:ea typeface="Cairo"/>
              <a:cs typeface="Cairo"/>
              <a:sym typeface="Cairo"/>
            </a:endParaRPr>
          </a:p>
        </p:txBody>
      </p:sp>
      <p:sp>
        <p:nvSpPr>
          <p:cNvPr id="809" name="Google Shape;809;p21"/>
          <p:cNvSpPr txBox="1"/>
          <p:nvPr/>
        </p:nvSpPr>
        <p:spPr>
          <a:xfrm>
            <a:off x="1872000" y="1940182"/>
            <a:ext cx="1996800" cy="486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8CD8E1"/>
                </a:solidFill>
                <a:latin typeface="Bungee"/>
                <a:ea typeface="Bungee"/>
                <a:cs typeface="Bungee"/>
                <a:sym typeface="Bungee"/>
              </a:rPr>
              <a:t>mercury</a:t>
            </a:r>
            <a:endParaRPr sz="2500">
              <a:solidFill>
                <a:srgbClr val="8CD8E1"/>
              </a:solidFill>
              <a:latin typeface="Bungee"/>
              <a:ea typeface="Bungee"/>
              <a:cs typeface="Bungee"/>
              <a:sym typeface="Bungee"/>
            </a:endParaRPr>
          </a:p>
        </p:txBody>
      </p:sp>
      <p:sp>
        <p:nvSpPr>
          <p:cNvPr id="810" name="Google Shape;810;p21"/>
          <p:cNvSpPr txBox="1"/>
          <p:nvPr/>
        </p:nvSpPr>
        <p:spPr>
          <a:xfrm>
            <a:off x="5472128" y="3370422"/>
            <a:ext cx="1996800" cy="486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8CD8E1"/>
                </a:solidFill>
                <a:latin typeface="Bungee"/>
                <a:ea typeface="Bungee"/>
                <a:cs typeface="Bungee"/>
                <a:sym typeface="Bungee"/>
              </a:rPr>
              <a:t>mars</a:t>
            </a:r>
            <a:endParaRPr sz="2500">
              <a:solidFill>
                <a:srgbClr val="8CD8E1"/>
              </a:solidFill>
              <a:latin typeface="Bungee"/>
              <a:ea typeface="Bungee"/>
              <a:cs typeface="Bungee"/>
              <a:sym typeface="Bungee"/>
            </a:endParaRPr>
          </a:p>
        </p:txBody>
      </p:sp>
      <p:grpSp>
        <p:nvGrpSpPr>
          <p:cNvPr id="811" name="Google Shape;811;p21"/>
          <p:cNvGrpSpPr/>
          <p:nvPr/>
        </p:nvGrpSpPr>
        <p:grpSpPr>
          <a:xfrm>
            <a:off x="4840778" y="3555905"/>
            <a:ext cx="472167" cy="444409"/>
            <a:chOff x="7951831" y="2250718"/>
            <a:chExt cx="472167" cy="444409"/>
          </a:xfrm>
        </p:grpSpPr>
        <p:sp>
          <p:nvSpPr>
            <p:cNvPr id="812" name="Google Shape;812;p21"/>
            <p:cNvSpPr/>
            <p:nvPr/>
          </p:nvSpPr>
          <p:spPr>
            <a:xfrm>
              <a:off x="8091880" y="2456143"/>
              <a:ext cx="72436" cy="43669"/>
            </a:xfrm>
            <a:custGeom>
              <a:rect b="b" l="l" r="r" t="t"/>
              <a:pathLst>
                <a:path extrusionOk="0" h="1386" w="2299">
                  <a:moveTo>
                    <a:pt x="2070" y="1"/>
                  </a:moveTo>
                  <a:cubicBezTo>
                    <a:pt x="1972" y="1"/>
                    <a:pt x="1883" y="57"/>
                    <a:pt x="1845" y="145"/>
                  </a:cubicBezTo>
                  <a:cubicBezTo>
                    <a:pt x="1572" y="895"/>
                    <a:pt x="499" y="932"/>
                    <a:pt x="281" y="932"/>
                  </a:cubicBezTo>
                  <a:cubicBezTo>
                    <a:pt x="258" y="932"/>
                    <a:pt x="244" y="931"/>
                    <a:pt x="243" y="931"/>
                  </a:cubicBezTo>
                  <a:cubicBezTo>
                    <a:pt x="122" y="931"/>
                    <a:pt x="16" y="1022"/>
                    <a:pt x="16" y="1143"/>
                  </a:cubicBezTo>
                  <a:cubicBezTo>
                    <a:pt x="1" y="1264"/>
                    <a:pt x="91" y="1369"/>
                    <a:pt x="228" y="1385"/>
                  </a:cubicBezTo>
                  <a:lnTo>
                    <a:pt x="288" y="1385"/>
                  </a:lnTo>
                  <a:cubicBezTo>
                    <a:pt x="605" y="1385"/>
                    <a:pt x="1891" y="1325"/>
                    <a:pt x="2254" y="296"/>
                  </a:cubicBezTo>
                  <a:cubicBezTo>
                    <a:pt x="2299" y="175"/>
                    <a:pt x="2238" y="54"/>
                    <a:pt x="2133" y="8"/>
                  </a:cubicBezTo>
                  <a:cubicBezTo>
                    <a:pt x="2112" y="3"/>
                    <a:pt x="2091" y="1"/>
                    <a:pt x="2070"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1"/>
            <p:cNvSpPr/>
            <p:nvPr/>
          </p:nvSpPr>
          <p:spPr>
            <a:xfrm>
              <a:off x="8056624" y="2482073"/>
              <a:ext cx="112954" cy="213054"/>
            </a:xfrm>
            <a:custGeom>
              <a:rect b="b" l="l" r="r" t="t"/>
              <a:pathLst>
                <a:path extrusionOk="0" h="6762" w="3585">
                  <a:moveTo>
                    <a:pt x="388" y="0"/>
                  </a:moveTo>
                  <a:cubicBezTo>
                    <a:pt x="164" y="0"/>
                    <a:pt x="19" y="18"/>
                    <a:pt x="1" y="18"/>
                  </a:cubicBezTo>
                  <a:lnTo>
                    <a:pt x="107" y="834"/>
                  </a:lnTo>
                  <a:cubicBezTo>
                    <a:pt x="111" y="834"/>
                    <a:pt x="210" y="823"/>
                    <a:pt x="366" y="823"/>
                  </a:cubicBezTo>
                  <a:cubicBezTo>
                    <a:pt x="757" y="823"/>
                    <a:pt x="1507" y="893"/>
                    <a:pt x="2057" y="1379"/>
                  </a:cubicBezTo>
                  <a:cubicBezTo>
                    <a:pt x="2526" y="1786"/>
                    <a:pt x="2768" y="2421"/>
                    <a:pt x="2768" y="3284"/>
                  </a:cubicBezTo>
                  <a:lnTo>
                    <a:pt x="2768" y="6443"/>
                  </a:lnTo>
                  <a:cubicBezTo>
                    <a:pt x="2768" y="6610"/>
                    <a:pt x="2904" y="6761"/>
                    <a:pt x="3071" y="6761"/>
                  </a:cubicBezTo>
                  <a:lnTo>
                    <a:pt x="3282" y="6761"/>
                  </a:lnTo>
                  <a:cubicBezTo>
                    <a:pt x="3448" y="6761"/>
                    <a:pt x="3585" y="6610"/>
                    <a:pt x="3585" y="6443"/>
                  </a:cubicBezTo>
                  <a:lnTo>
                    <a:pt x="3585" y="3284"/>
                  </a:lnTo>
                  <a:cubicBezTo>
                    <a:pt x="3585" y="2179"/>
                    <a:pt x="3252" y="1318"/>
                    <a:pt x="2601" y="743"/>
                  </a:cubicBezTo>
                  <a:cubicBezTo>
                    <a:pt x="1860" y="97"/>
                    <a:pt x="910" y="0"/>
                    <a:pt x="388"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1"/>
            <p:cNvSpPr/>
            <p:nvPr/>
          </p:nvSpPr>
          <p:spPr>
            <a:xfrm>
              <a:off x="7952777" y="2349240"/>
              <a:ext cx="173921" cy="238543"/>
            </a:xfrm>
            <a:custGeom>
              <a:rect b="b" l="l" r="r" t="t"/>
              <a:pathLst>
                <a:path extrusionOk="0" h="7571" w="5520">
                  <a:moveTo>
                    <a:pt x="2982" y="1"/>
                  </a:moveTo>
                  <a:cubicBezTo>
                    <a:pt x="2812" y="1"/>
                    <a:pt x="2639" y="14"/>
                    <a:pt x="2466" y="45"/>
                  </a:cubicBezTo>
                  <a:cubicBezTo>
                    <a:pt x="1361" y="226"/>
                    <a:pt x="258" y="1119"/>
                    <a:pt x="137" y="3492"/>
                  </a:cubicBezTo>
                  <a:cubicBezTo>
                    <a:pt x="0" y="6305"/>
                    <a:pt x="1377" y="7288"/>
                    <a:pt x="2496" y="7514"/>
                  </a:cubicBezTo>
                  <a:cubicBezTo>
                    <a:pt x="2680" y="7554"/>
                    <a:pt x="2858" y="7570"/>
                    <a:pt x="3021" y="7570"/>
                  </a:cubicBezTo>
                  <a:cubicBezTo>
                    <a:pt x="3232" y="7570"/>
                    <a:pt x="3418" y="7542"/>
                    <a:pt x="3554" y="7500"/>
                  </a:cubicBezTo>
                  <a:cubicBezTo>
                    <a:pt x="4446" y="7258"/>
                    <a:pt x="4476" y="6472"/>
                    <a:pt x="4462" y="5972"/>
                  </a:cubicBezTo>
                  <a:cubicBezTo>
                    <a:pt x="4431" y="5443"/>
                    <a:pt x="4462" y="5065"/>
                    <a:pt x="4537" y="4732"/>
                  </a:cubicBezTo>
                  <a:lnTo>
                    <a:pt x="4522" y="4248"/>
                  </a:lnTo>
                  <a:lnTo>
                    <a:pt x="4748" y="4082"/>
                  </a:lnTo>
                  <a:cubicBezTo>
                    <a:pt x="4869" y="3780"/>
                    <a:pt x="5020" y="3492"/>
                    <a:pt x="5157" y="3129"/>
                  </a:cubicBezTo>
                  <a:cubicBezTo>
                    <a:pt x="5520" y="2162"/>
                    <a:pt x="5323" y="891"/>
                    <a:pt x="4446" y="363"/>
                  </a:cubicBezTo>
                  <a:cubicBezTo>
                    <a:pt x="4106" y="163"/>
                    <a:pt x="3567" y="1"/>
                    <a:pt x="298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1"/>
            <p:cNvSpPr/>
            <p:nvPr/>
          </p:nvSpPr>
          <p:spPr>
            <a:xfrm>
              <a:off x="8030441" y="2349240"/>
              <a:ext cx="96255" cy="238543"/>
            </a:xfrm>
            <a:custGeom>
              <a:rect b="b" l="l" r="r" t="t"/>
              <a:pathLst>
                <a:path extrusionOk="0" h="7571" w="3055">
                  <a:moveTo>
                    <a:pt x="517" y="1"/>
                  </a:moveTo>
                  <a:cubicBezTo>
                    <a:pt x="347" y="1"/>
                    <a:pt x="174" y="14"/>
                    <a:pt x="1" y="45"/>
                  </a:cubicBezTo>
                  <a:cubicBezTo>
                    <a:pt x="378" y="105"/>
                    <a:pt x="711" y="226"/>
                    <a:pt x="938" y="363"/>
                  </a:cubicBezTo>
                  <a:cubicBezTo>
                    <a:pt x="1815" y="891"/>
                    <a:pt x="2011" y="2162"/>
                    <a:pt x="1648" y="3129"/>
                  </a:cubicBezTo>
                  <a:cubicBezTo>
                    <a:pt x="1285" y="4097"/>
                    <a:pt x="878" y="4520"/>
                    <a:pt x="953" y="5972"/>
                  </a:cubicBezTo>
                  <a:cubicBezTo>
                    <a:pt x="968" y="6472"/>
                    <a:pt x="938" y="7258"/>
                    <a:pt x="45" y="7500"/>
                  </a:cubicBezTo>
                  <a:cubicBezTo>
                    <a:pt x="45" y="7514"/>
                    <a:pt x="45" y="7514"/>
                    <a:pt x="31" y="7514"/>
                  </a:cubicBezTo>
                  <a:cubicBezTo>
                    <a:pt x="215" y="7554"/>
                    <a:pt x="393" y="7570"/>
                    <a:pt x="556" y="7570"/>
                  </a:cubicBezTo>
                  <a:cubicBezTo>
                    <a:pt x="767" y="7570"/>
                    <a:pt x="953" y="7542"/>
                    <a:pt x="1089" y="7500"/>
                  </a:cubicBezTo>
                  <a:cubicBezTo>
                    <a:pt x="1981" y="7258"/>
                    <a:pt x="2011" y="6472"/>
                    <a:pt x="1997" y="5972"/>
                  </a:cubicBezTo>
                  <a:cubicBezTo>
                    <a:pt x="1966" y="5443"/>
                    <a:pt x="1997" y="5065"/>
                    <a:pt x="2072" y="4732"/>
                  </a:cubicBezTo>
                  <a:lnTo>
                    <a:pt x="2057" y="4248"/>
                  </a:lnTo>
                  <a:lnTo>
                    <a:pt x="2283" y="4082"/>
                  </a:lnTo>
                  <a:cubicBezTo>
                    <a:pt x="2404" y="3780"/>
                    <a:pt x="2555" y="3492"/>
                    <a:pt x="2692" y="3129"/>
                  </a:cubicBezTo>
                  <a:cubicBezTo>
                    <a:pt x="3055" y="2162"/>
                    <a:pt x="2858" y="891"/>
                    <a:pt x="1981" y="363"/>
                  </a:cubicBezTo>
                  <a:cubicBezTo>
                    <a:pt x="1641" y="163"/>
                    <a:pt x="1102" y="1"/>
                    <a:pt x="5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1"/>
            <p:cNvSpPr/>
            <p:nvPr/>
          </p:nvSpPr>
          <p:spPr>
            <a:xfrm>
              <a:off x="8206219" y="2482010"/>
              <a:ext cx="113427" cy="213117"/>
            </a:xfrm>
            <a:custGeom>
              <a:rect b="b" l="l" r="r" t="t"/>
              <a:pathLst>
                <a:path extrusionOk="0" h="6764" w="3600">
                  <a:moveTo>
                    <a:pt x="3220" y="0"/>
                  </a:moveTo>
                  <a:cubicBezTo>
                    <a:pt x="3169" y="0"/>
                    <a:pt x="3113" y="1"/>
                    <a:pt x="3055" y="4"/>
                  </a:cubicBezTo>
                  <a:cubicBezTo>
                    <a:pt x="2601" y="20"/>
                    <a:pt x="1906" y="125"/>
                    <a:pt x="1301" y="504"/>
                  </a:cubicBezTo>
                  <a:cubicBezTo>
                    <a:pt x="1196" y="579"/>
                    <a:pt x="1089" y="655"/>
                    <a:pt x="984" y="745"/>
                  </a:cubicBezTo>
                  <a:cubicBezTo>
                    <a:pt x="333" y="1320"/>
                    <a:pt x="1" y="2181"/>
                    <a:pt x="1" y="3286"/>
                  </a:cubicBezTo>
                  <a:lnTo>
                    <a:pt x="1" y="6445"/>
                  </a:lnTo>
                  <a:cubicBezTo>
                    <a:pt x="1" y="6612"/>
                    <a:pt x="137" y="6763"/>
                    <a:pt x="303" y="6763"/>
                  </a:cubicBezTo>
                  <a:lnTo>
                    <a:pt x="515" y="6763"/>
                  </a:lnTo>
                  <a:cubicBezTo>
                    <a:pt x="696" y="6763"/>
                    <a:pt x="833" y="6612"/>
                    <a:pt x="833" y="6445"/>
                  </a:cubicBezTo>
                  <a:lnTo>
                    <a:pt x="833" y="3286"/>
                  </a:lnTo>
                  <a:cubicBezTo>
                    <a:pt x="833" y="2514"/>
                    <a:pt x="1014" y="1909"/>
                    <a:pt x="1392" y="1502"/>
                  </a:cubicBezTo>
                  <a:cubicBezTo>
                    <a:pt x="1438" y="1456"/>
                    <a:pt x="1482" y="1411"/>
                    <a:pt x="1528" y="1381"/>
                  </a:cubicBezTo>
                  <a:cubicBezTo>
                    <a:pt x="2078" y="895"/>
                    <a:pt x="2836" y="825"/>
                    <a:pt x="3225" y="825"/>
                  </a:cubicBezTo>
                  <a:cubicBezTo>
                    <a:pt x="3382" y="825"/>
                    <a:pt x="3478" y="836"/>
                    <a:pt x="3478" y="836"/>
                  </a:cubicBezTo>
                  <a:lnTo>
                    <a:pt x="3599" y="20"/>
                  </a:lnTo>
                  <a:cubicBezTo>
                    <a:pt x="3575" y="20"/>
                    <a:pt x="3432" y="0"/>
                    <a:pt x="3220"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1"/>
            <p:cNvSpPr/>
            <p:nvPr/>
          </p:nvSpPr>
          <p:spPr>
            <a:xfrm>
              <a:off x="8199539" y="2289188"/>
              <a:ext cx="117744" cy="192952"/>
            </a:xfrm>
            <a:custGeom>
              <a:rect b="b" l="l" r="r" t="t"/>
              <a:pathLst>
                <a:path extrusionOk="0" h="6124" w="3737">
                  <a:moveTo>
                    <a:pt x="349" y="1"/>
                  </a:moveTo>
                  <a:cubicBezTo>
                    <a:pt x="168" y="1"/>
                    <a:pt x="31" y="136"/>
                    <a:pt x="31" y="318"/>
                  </a:cubicBezTo>
                  <a:lnTo>
                    <a:pt x="31" y="3070"/>
                  </a:lnTo>
                  <a:cubicBezTo>
                    <a:pt x="31" y="3130"/>
                    <a:pt x="1" y="4476"/>
                    <a:pt x="969" y="5384"/>
                  </a:cubicBezTo>
                  <a:cubicBezTo>
                    <a:pt x="999" y="5414"/>
                    <a:pt x="1045" y="5444"/>
                    <a:pt x="1075" y="5474"/>
                  </a:cubicBezTo>
                  <a:cubicBezTo>
                    <a:pt x="1604" y="5912"/>
                    <a:pt x="2285" y="6124"/>
                    <a:pt x="3116" y="6124"/>
                  </a:cubicBezTo>
                  <a:lnTo>
                    <a:pt x="3267" y="6124"/>
                  </a:lnTo>
                  <a:cubicBezTo>
                    <a:pt x="3418" y="6124"/>
                    <a:pt x="3585" y="6109"/>
                    <a:pt x="3736" y="6094"/>
                  </a:cubicBezTo>
                  <a:lnTo>
                    <a:pt x="3646" y="5263"/>
                  </a:lnTo>
                  <a:cubicBezTo>
                    <a:pt x="3465" y="5283"/>
                    <a:pt x="3293" y="5293"/>
                    <a:pt x="3130" y="5293"/>
                  </a:cubicBezTo>
                  <a:cubicBezTo>
                    <a:pt x="2455" y="5293"/>
                    <a:pt x="1921" y="5120"/>
                    <a:pt x="1543" y="4779"/>
                  </a:cubicBezTo>
                  <a:cubicBezTo>
                    <a:pt x="984" y="4265"/>
                    <a:pt x="878" y="3493"/>
                    <a:pt x="863" y="3206"/>
                  </a:cubicBezTo>
                  <a:lnTo>
                    <a:pt x="863" y="3100"/>
                  </a:lnTo>
                  <a:lnTo>
                    <a:pt x="863" y="318"/>
                  </a:lnTo>
                  <a:cubicBezTo>
                    <a:pt x="863" y="136"/>
                    <a:pt x="727" y="1"/>
                    <a:pt x="56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1"/>
            <p:cNvSpPr/>
            <p:nvPr/>
          </p:nvSpPr>
          <p:spPr>
            <a:xfrm>
              <a:off x="8220523" y="2390199"/>
              <a:ext cx="96760" cy="91939"/>
            </a:xfrm>
            <a:custGeom>
              <a:rect b="b" l="l" r="r" t="t"/>
              <a:pathLst>
                <a:path extrusionOk="0" h="2918" w="3071">
                  <a:moveTo>
                    <a:pt x="197" y="0"/>
                  </a:moveTo>
                  <a:lnTo>
                    <a:pt x="197" y="0"/>
                  </a:lnTo>
                  <a:cubicBezTo>
                    <a:pt x="0" y="575"/>
                    <a:pt x="16" y="1255"/>
                    <a:pt x="228" y="1829"/>
                  </a:cubicBezTo>
                  <a:cubicBezTo>
                    <a:pt x="288" y="1980"/>
                    <a:pt x="349" y="2132"/>
                    <a:pt x="409" y="2268"/>
                  </a:cubicBezTo>
                  <a:cubicBezTo>
                    <a:pt x="938" y="2706"/>
                    <a:pt x="1619" y="2918"/>
                    <a:pt x="2450" y="2918"/>
                  </a:cubicBezTo>
                  <a:lnTo>
                    <a:pt x="2601" y="2918"/>
                  </a:lnTo>
                  <a:cubicBezTo>
                    <a:pt x="2752" y="2918"/>
                    <a:pt x="2919" y="2903"/>
                    <a:pt x="3070" y="2888"/>
                  </a:cubicBezTo>
                  <a:lnTo>
                    <a:pt x="2980" y="2057"/>
                  </a:lnTo>
                  <a:cubicBezTo>
                    <a:pt x="2799" y="2077"/>
                    <a:pt x="2627" y="2087"/>
                    <a:pt x="2464" y="2087"/>
                  </a:cubicBezTo>
                  <a:cubicBezTo>
                    <a:pt x="1789" y="2087"/>
                    <a:pt x="1255" y="1914"/>
                    <a:pt x="877" y="1573"/>
                  </a:cubicBezTo>
                  <a:cubicBezTo>
                    <a:pt x="318" y="1059"/>
                    <a:pt x="212" y="287"/>
                    <a:pt x="1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1"/>
            <p:cNvSpPr/>
            <p:nvPr/>
          </p:nvSpPr>
          <p:spPr>
            <a:xfrm>
              <a:off x="8247178" y="2482010"/>
              <a:ext cx="72467" cy="47324"/>
            </a:xfrm>
            <a:custGeom>
              <a:rect b="b" l="l" r="r" t="t"/>
              <a:pathLst>
                <a:path extrusionOk="0" h="1502" w="2300">
                  <a:moveTo>
                    <a:pt x="1920" y="0"/>
                  </a:moveTo>
                  <a:cubicBezTo>
                    <a:pt x="1869" y="0"/>
                    <a:pt x="1813" y="1"/>
                    <a:pt x="1755" y="4"/>
                  </a:cubicBezTo>
                  <a:cubicBezTo>
                    <a:pt x="1301" y="20"/>
                    <a:pt x="606" y="125"/>
                    <a:pt x="1" y="504"/>
                  </a:cubicBezTo>
                  <a:cubicBezTo>
                    <a:pt x="61" y="790"/>
                    <a:pt x="107" y="1108"/>
                    <a:pt x="92" y="1502"/>
                  </a:cubicBezTo>
                  <a:cubicBezTo>
                    <a:pt x="138" y="1456"/>
                    <a:pt x="182" y="1411"/>
                    <a:pt x="228" y="1381"/>
                  </a:cubicBezTo>
                  <a:cubicBezTo>
                    <a:pt x="778" y="895"/>
                    <a:pt x="1536" y="825"/>
                    <a:pt x="1925" y="825"/>
                  </a:cubicBezTo>
                  <a:cubicBezTo>
                    <a:pt x="2082" y="825"/>
                    <a:pt x="2178" y="836"/>
                    <a:pt x="2178" y="836"/>
                  </a:cubicBezTo>
                  <a:lnTo>
                    <a:pt x="2299" y="20"/>
                  </a:lnTo>
                  <a:cubicBezTo>
                    <a:pt x="2275" y="20"/>
                    <a:pt x="2132" y="0"/>
                    <a:pt x="1920"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1"/>
            <p:cNvSpPr/>
            <p:nvPr/>
          </p:nvSpPr>
          <p:spPr>
            <a:xfrm>
              <a:off x="8249100" y="2349146"/>
              <a:ext cx="174898" cy="238386"/>
            </a:xfrm>
            <a:custGeom>
              <a:rect b="b" l="l" r="r" t="t"/>
              <a:pathLst>
                <a:path extrusionOk="0" h="7566" w="5551">
                  <a:moveTo>
                    <a:pt x="2544" y="0"/>
                  </a:moveTo>
                  <a:cubicBezTo>
                    <a:pt x="1953" y="0"/>
                    <a:pt x="1409" y="167"/>
                    <a:pt x="1075" y="366"/>
                  </a:cubicBezTo>
                  <a:cubicBezTo>
                    <a:pt x="198" y="894"/>
                    <a:pt x="0" y="2165"/>
                    <a:pt x="363" y="3132"/>
                  </a:cubicBezTo>
                  <a:cubicBezTo>
                    <a:pt x="500" y="3481"/>
                    <a:pt x="635" y="3767"/>
                    <a:pt x="756" y="4040"/>
                  </a:cubicBezTo>
                  <a:lnTo>
                    <a:pt x="984" y="4221"/>
                  </a:lnTo>
                  <a:lnTo>
                    <a:pt x="968" y="4660"/>
                  </a:lnTo>
                  <a:cubicBezTo>
                    <a:pt x="1059" y="5007"/>
                    <a:pt x="1105" y="5416"/>
                    <a:pt x="1075" y="5975"/>
                  </a:cubicBezTo>
                  <a:cubicBezTo>
                    <a:pt x="1044" y="6475"/>
                    <a:pt x="1089" y="7261"/>
                    <a:pt x="1966" y="7503"/>
                  </a:cubicBezTo>
                  <a:cubicBezTo>
                    <a:pt x="2103" y="7541"/>
                    <a:pt x="2281" y="7566"/>
                    <a:pt x="2483" y="7566"/>
                  </a:cubicBezTo>
                  <a:cubicBezTo>
                    <a:pt x="3624" y="7566"/>
                    <a:pt x="5551" y="6796"/>
                    <a:pt x="5383" y="3495"/>
                  </a:cubicBezTo>
                  <a:cubicBezTo>
                    <a:pt x="5250" y="744"/>
                    <a:pt x="3793" y="0"/>
                    <a:pt x="25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1"/>
            <p:cNvSpPr/>
            <p:nvPr/>
          </p:nvSpPr>
          <p:spPr>
            <a:xfrm>
              <a:off x="8311515" y="2349177"/>
              <a:ext cx="112104" cy="238575"/>
            </a:xfrm>
            <a:custGeom>
              <a:rect b="b" l="l" r="r" t="t"/>
              <a:pathLst>
                <a:path extrusionOk="0" h="7572" w="3558">
                  <a:moveTo>
                    <a:pt x="586" y="0"/>
                  </a:moveTo>
                  <a:cubicBezTo>
                    <a:pt x="400" y="0"/>
                    <a:pt x="218" y="17"/>
                    <a:pt x="46" y="47"/>
                  </a:cubicBezTo>
                  <a:cubicBezTo>
                    <a:pt x="1134" y="228"/>
                    <a:pt x="2239" y="1121"/>
                    <a:pt x="2360" y="3494"/>
                  </a:cubicBezTo>
                  <a:cubicBezTo>
                    <a:pt x="2495" y="6307"/>
                    <a:pt x="1120" y="7290"/>
                    <a:pt x="1" y="7516"/>
                  </a:cubicBezTo>
                  <a:cubicBezTo>
                    <a:pt x="132" y="7551"/>
                    <a:pt x="299" y="7572"/>
                    <a:pt x="487" y="7572"/>
                  </a:cubicBezTo>
                  <a:cubicBezTo>
                    <a:pt x="1623" y="7572"/>
                    <a:pt x="3558" y="6801"/>
                    <a:pt x="3402" y="3494"/>
                  </a:cubicBezTo>
                  <a:cubicBezTo>
                    <a:pt x="3271" y="748"/>
                    <a:pt x="1826" y="0"/>
                    <a:pt x="58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1"/>
            <p:cNvSpPr/>
            <p:nvPr/>
          </p:nvSpPr>
          <p:spPr>
            <a:xfrm>
              <a:off x="7951831" y="2250718"/>
              <a:ext cx="227736" cy="178585"/>
            </a:xfrm>
            <a:custGeom>
              <a:rect b="b" l="l" r="r" t="t"/>
              <a:pathLst>
                <a:path extrusionOk="0" h="5668" w="7228">
                  <a:moveTo>
                    <a:pt x="3607" y="1"/>
                  </a:moveTo>
                  <a:cubicBezTo>
                    <a:pt x="3372" y="1"/>
                    <a:pt x="3138" y="110"/>
                    <a:pt x="2994" y="329"/>
                  </a:cubicBezTo>
                  <a:lnTo>
                    <a:pt x="303" y="4563"/>
                  </a:lnTo>
                  <a:cubicBezTo>
                    <a:pt x="0" y="5047"/>
                    <a:pt x="333" y="5667"/>
                    <a:pt x="907" y="5667"/>
                  </a:cubicBezTo>
                  <a:lnTo>
                    <a:pt x="6306" y="5667"/>
                  </a:lnTo>
                  <a:cubicBezTo>
                    <a:pt x="6881" y="5667"/>
                    <a:pt x="7228" y="5047"/>
                    <a:pt x="6911" y="4563"/>
                  </a:cubicBezTo>
                  <a:lnTo>
                    <a:pt x="4219" y="329"/>
                  </a:lnTo>
                  <a:cubicBezTo>
                    <a:pt x="4075" y="110"/>
                    <a:pt x="3841" y="1"/>
                    <a:pt x="3607"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1"/>
            <p:cNvSpPr/>
            <p:nvPr/>
          </p:nvSpPr>
          <p:spPr>
            <a:xfrm>
              <a:off x="8043296" y="2449274"/>
              <a:ext cx="59108" cy="49089"/>
            </a:xfrm>
            <a:custGeom>
              <a:rect b="b" l="l" r="r" t="t"/>
              <a:pathLst>
                <a:path extrusionOk="0" h="1558" w="1876">
                  <a:moveTo>
                    <a:pt x="228" y="0"/>
                  </a:moveTo>
                  <a:cubicBezTo>
                    <a:pt x="107" y="0"/>
                    <a:pt x="0" y="91"/>
                    <a:pt x="0" y="212"/>
                  </a:cubicBezTo>
                  <a:cubicBezTo>
                    <a:pt x="0" y="347"/>
                    <a:pt x="107" y="438"/>
                    <a:pt x="228" y="438"/>
                  </a:cubicBezTo>
                  <a:cubicBezTo>
                    <a:pt x="530" y="438"/>
                    <a:pt x="772" y="499"/>
                    <a:pt x="968" y="605"/>
                  </a:cubicBezTo>
                  <a:cubicBezTo>
                    <a:pt x="1528" y="907"/>
                    <a:pt x="1649" y="1482"/>
                    <a:pt x="1649" y="1527"/>
                  </a:cubicBezTo>
                  <a:cubicBezTo>
                    <a:pt x="1649" y="1543"/>
                    <a:pt x="1664" y="1543"/>
                    <a:pt x="1664" y="1557"/>
                  </a:cubicBezTo>
                  <a:cubicBezTo>
                    <a:pt x="1724" y="1315"/>
                    <a:pt x="1800" y="1103"/>
                    <a:pt x="1875" y="907"/>
                  </a:cubicBezTo>
                  <a:cubicBezTo>
                    <a:pt x="1845" y="847"/>
                    <a:pt x="1800" y="787"/>
                    <a:pt x="1754" y="726"/>
                  </a:cubicBezTo>
                  <a:cubicBezTo>
                    <a:pt x="1619" y="545"/>
                    <a:pt x="1422" y="347"/>
                    <a:pt x="1135" y="196"/>
                  </a:cubicBezTo>
                  <a:cubicBezTo>
                    <a:pt x="908" y="75"/>
                    <a:pt x="605" y="0"/>
                    <a:pt x="228"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1"/>
            <p:cNvSpPr/>
            <p:nvPr/>
          </p:nvSpPr>
          <p:spPr>
            <a:xfrm>
              <a:off x="8073795" y="2455450"/>
              <a:ext cx="28609" cy="42913"/>
            </a:xfrm>
            <a:custGeom>
              <a:rect b="b" l="l" r="r" t="t"/>
              <a:pathLst>
                <a:path extrusionOk="0" h="1362" w="908">
                  <a:moveTo>
                    <a:pt x="167" y="0"/>
                  </a:moveTo>
                  <a:cubicBezTo>
                    <a:pt x="121" y="151"/>
                    <a:pt x="61" y="288"/>
                    <a:pt x="0" y="409"/>
                  </a:cubicBezTo>
                  <a:cubicBezTo>
                    <a:pt x="560" y="711"/>
                    <a:pt x="681" y="1286"/>
                    <a:pt x="681" y="1331"/>
                  </a:cubicBezTo>
                  <a:cubicBezTo>
                    <a:pt x="681" y="1347"/>
                    <a:pt x="696" y="1347"/>
                    <a:pt x="696" y="1361"/>
                  </a:cubicBezTo>
                  <a:cubicBezTo>
                    <a:pt x="756" y="1119"/>
                    <a:pt x="832" y="907"/>
                    <a:pt x="907" y="711"/>
                  </a:cubicBezTo>
                  <a:cubicBezTo>
                    <a:pt x="877" y="651"/>
                    <a:pt x="832" y="591"/>
                    <a:pt x="786" y="530"/>
                  </a:cubicBezTo>
                  <a:cubicBezTo>
                    <a:pt x="651" y="349"/>
                    <a:pt x="454" y="151"/>
                    <a:pt x="167"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1"/>
            <p:cNvSpPr/>
            <p:nvPr/>
          </p:nvSpPr>
          <p:spPr>
            <a:xfrm>
              <a:off x="8272919" y="2449274"/>
              <a:ext cx="58163" cy="46726"/>
            </a:xfrm>
            <a:custGeom>
              <a:rect b="b" l="l" r="r" t="t"/>
              <a:pathLst>
                <a:path extrusionOk="0" h="1483" w="1846">
                  <a:moveTo>
                    <a:pt x="1633" y="0"/>
                  </a:moveTo>
                  <a:cubicBezTo>
                    <a:pt x="802" y="0"/>
                    <a:pt x="349" y="393"/>
                    <a:pt x="107" y="726"/>
                  </a:cubicBezTo>
                  <a:cubicBezTo>
                    <a:pt x="61" y="771"/>
                    <a:pt x="31" y="817"/>
                    <a:pt x="0" y="862"/>
                  </a:cubicBezTo>
                  <a:cubicBezTo>
                    <a:pt x="91" y="1059"/>
                    <a:pt x="152" y="1255"/>
                    <a:pt x="212" y="1482"/>
                  </a:cubicBezTo>
                  <a:cubicBezTo>
                    <a:pt x="258" y="1301"/>
                    <a:pt x="530" y="438"/>
                    <a:pt x="1633" y="438"/>
                  </a:cubicBezTo>
                  <a:cubicBezTo>
                    <a:pt x="1754" y="438"/>
                    <a:pt x="1845" y="347"/>
                    <a:pt x="1845" y="212"/>
                  </a:cubicBezTo>
                  <a:cubicBezTo>
                    <a:pt x="1845" y="91"/>
                    <a:pt x="1754" y="0"/>
                    <a:pt x="163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1"/>
            <p:cNvSpPr/>
            <p:nvPr/>
          </p:nvSpPr>
          <p:spPr>
            <a:xfrm>
              <a:off x="8058546" y="2388750"/>
              <a:ext cx="13863" cy="14304"/>
            </a:xfrm>
            <a:custGeom>
              <a:rect b="b" l="l" r="r" t="t"/>
              <a:pathLst>
                <a:path extrusionOk="0" h="454" w="440">
                  <a:moveTo>
                    <a:pt x="228" y="0"/>
                  </a:moveTo>
                  <a:cubicBezTo>
                    <a:pt x="91" y="0"/>
                    <a:pt x="0" y="107"/>
                    <a:pt x="0" y="228"/>
                  </a:cubicBezTo>
                  <a:cubicBezTo>
                    <a:pt x="0" y="349"/>
                    <a:pt x="91" y="454"/>
                    <a:pt x="228" y="454"/>
                  </a:cubicBezTo>
                  <a:cubicBezTo>
                    <a:pt x="349" y="454"/>
                    <a:pt x="439" y="349"/>
                    <a:pt x="439" y="228"/>
                  </a:cubicBezTo>
                  <a:cubicBezTo>
                    <a:pt x="439" y="107"/>
                    <a:pt x="349" y="0"/>
                    <a:pt x="228"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1"/>
            <p:cNvSpPr/>
            <p:nvPr/>
          </p:nvSpPr>
          <p:spPr>
            <a:xfrm>
              <a:off x="8058546" y="2303933"/>
              <a:ext cx="13863" cy="65347"/>
            </a:xfrm>
            <a:custGeom>
              <a:rect b="b" l="l" r="r" t="t"/>
              <a:pathLst>
                <a:path extrusionOk="0" h="2074" w="440">
                  <a:moveTo>
                    <a:pt x="228" y="1"/>
                  </a:moveTo>
                  <a:cubicBezTo>
                    <a:pt x="91" y="1"/>
                    <a:pt x="0" y="107"/>
                    <a:pt x="0" y="228"/>
                  </a:cubicBezTo>
                  <a:lnTo>
                    <a:pt x="0" y="1861"/>
                  </a:lnTo>
                  <a:cubicBezTo>
                    <a:pt x="0" y="1982"/>
                    <a:pt x="91" y="2073"/>
                    <a:pt x="228" y="2073"/>
                  </a:cubicBezTo>
                  <a:cubicBezTo>
                    <a:pt x="349" y="2073"/>
                    <a:pt x="439" y="1982"/>
                    <a:pt x="439" y="1861"/>
                  </a:cubicBezTo>
                  <a:lnTo>
                    <a:pt x="439" y="228"/>
                  </a:lnTo>
                  <a:cubicBezTo>
                    <a:pt x="439" y="107"/>
                    <a:pt x="349" y="1"/>
                    <a:pt x="228" y="1"/>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8" name="Google Shape;828;p21"/>
          <p:cNvGrpSpPr/>
          <p:nvPr/>
        </p:nvGrpSpPr>
        <p:grpSpPr>
          <a:xfrm>
            <a:off x="1235535" y="2131905"/>
            <a:ext cx="470281" cy="447123"/>
            <a:chOff x="1521317" y="2882368"/>
            <a:chExt cx="470281" cy="447123"/>
          </a:xfrm>
        </p:grpSpPr>
        <p:sp>
          <p:nvSpPr>
            <p:cNvPr id="829" name="Google Shape;829;p21"/>
            <p:cNvSpPr/>
            <p:nvPr/>
          </p:nvSpPr>
          <p:spPr>
            <a:xfrm>
              <a:off x="1526579" y="2981867"/>
              <a:ext cx="459757" cy="88599"/>
            </a:xfrm>
            <a:custGeom>
              <a:rect b="b" l="l" r="r" t="t"/>
              <a:pathLst>
                <a:path extrusionOk="0" h="2812" w="14592">
                  <a:moveTo>
                    <a:pt x="7304" y="0"/>
                  </a:moveTo>
                  <a:cubicBezTo>
                    <a:pt x="6910" y="0"/>
                    <a:pt x="6501" y="23"/>
                    <a:pt x="6079" y="74"/>
                  </a:cubicBezTo>
                  <a:cubicBezTo>
                    <a:pt x="3251" y="362"/>
                    <a:pt x="1180" y="1632"/>
                    <a:pt x="121" y="2418"/>
                  </a:cubicBezTo>
                  <a:cubicBezTo>
                    <a:pt x="31" y="2493"/>
                    <a:pt x="0" y="2630"/>
                    <a:pt x="75" y="2735"/>
                  </a:cubicBezTo>
                  <a:cubicBezTo>
                    <a:pt x="121" y="2781"/>
                    <a:pt x="196" y="2811"/>
                    <a:pt x="257" y="2811"/>
                  </a:cubicBezTo>
                  <a:cubicBezTo>
                    <a:pt x="303" y="2811"/>
                    <a:pt x="348" y="2796"/>
                    <a:pt x="394" y="2765"/>
                  </a:cubicBezTo>
                  <a:cubicBezTo>
                    <a:pt x="1361" y="2040"/>
                    <a:pt x="3221" y="906"/>
                    <a:pt x="5746" y="558"/>
                  </a:cubicBezTo>
                  <a:cubicBezTo>
                    <a:pt x="6259" y="488"/>
                    <a:pt x="6783" y="450"/>
                    <a:pt x="7318" y="450"/>
                  </a:cubicBezTo>
                  <a:cubicBezTo>
                    <a:pt x="7824" y="450"/>
                    <a:pt x="8339" y="484"/>
                    <a:pt x="8861" y="558"/>
                  </a:cubicBezTo>
                  <a:cubicBezTo>
                    <a:pt x="11386" y="906"/>
                    <a:pt x="13246" y="2040"/>
                    <a:pt x="14214" y="2765"/>
                  </a:cubicBezTo>
                  <a:cubicBezTo>
                    <a:pt x="14259" y="2796"/>
                    <a:pt x="14305" y="2811"/>
                    <a:pt x="14349" y="2811"/>
                  </a:cubicBezTo>
                  <a:cubicBezTo>
                    <a:pt x="14410" y="2811"/>
                    <a:pt x="14486" y="2781"/>
                    <a:pt x="14531" y="2735"/>
                  </a:cubicBezTo>
                  <a:cubicBezTo>
                    <a:pt x="14591" y="2630"/>
                    <a:pt x="14577" y="2493"/>
                    <a:pt x="14486" y="2418"/>
                  </a:cubicBezTo>
                  <a:cubicBezTo>
                    <a:pt x="13428" y="1632"/>
                    <a:pt x="11355" y="362"/>
                    <a:pt x="8528" y="74"/>
                  </a:cubicBezTo>
                  <a:cubicBezTo>
                    <a:pt x="8136" y="27"/>
                    <a:pt x="7728" y="0"/>
                    <a:pt x="7304"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1"/>
            <p:cNvSpPr/>
            <p:nvPr/>
          </p:nvSpPr>
          <p:spPr>
            <a:xfrm>
              <a:off x="1521317" y="3053734"/>
              <a:ext cx="470281" cy="198718"/>
            </a:xfrm>
            <a:custGeom>
              <a:rect b="b" l="l" r="r" t="t"/>
              <a:pathLst>
                <a:path extrusionOk="0" h="6307" w="14926">
                  <a:moveTo>
                    <a:pt x="7531" y="1"/>
                  </a:moveTo>
                  <a:cubicBezTo>
                    <a:pt x="4204" y="16"/>
                    <a:pt x="1754" y="1438"/>
                    <a:pt x="530" y="2375"/>
                  </a:cubicBezTo>
                  <a:cubicBezTo>
                    <a:pt x="1" y="2768"/>
                    <a:pt x="1" y="3539"/>
                    <a:pt x="530" y="3932"/>
                  </a:cubicBezTo>
                  <a:cubicBezTo>
                    <a:pt x="998" y="4295"/>
                    <a:pt x="1634" y="4718"/>
                    <a:pt x="2420" y="5097"/>
                  </a:cubicBezTo>
                  <a:cubicBezTo>
                    <a:pt x="2722" y="5248"/>
                    <a:pt x="3055" y="5399"/>
                    <a:pt x="3403" y="5535"/>
                  </a:cubicBezTo>
                  <a:cubicBezTo>
                    <a:pt x="4552" y="5974"/>
                    <a:pt x="5958" y="6306"/>
                    <a:pt x="7577" y="6306"/>
                  </a:cubicBezTo>
                  <a:cubicBezTo>
                    <a:pt x="10948" y="6306"/>
                    <a:pt x="13292" y="4855"/>
                    <a:pt x="14441" y="3917"/>
                  </a:cubicBezTo>
                  <a:cubicBezTo>
                    <a:pt x="14925" y="3524"/>
                    <a:pt x="14925" y="2783"/>
                    <a:pt x="14441" y="2390"/>
                  </a:cubicBezTo>
                  <a:cubicBezTo>
                    <a:pt x="13443" y="1589"/>
                    <a:pt x="11553" y="379"/>
                    <a:pt x="8861" y="77"/>
                  </a:cubicBezTo>
                  <a:cubicBezTo>
                    <a:pt x="8454" y="31"/>
                    <a:pt x="8014" y="1"/>
                    <a:pt x="7577"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1"/>
            <p:cNvSpPr/>
            <p:nvPr/>
          </p:nvSpPr>
          <p:spPr>
            <a:xfrm>
              <a:off x="1597533" y="3053734"/>
              <a:ext cx="203003" cy="174394"/>
            </a:xfrm>
            <a:custGeom>
              <a:rect b="b" l="l" r="r" t="t"/>
              <a:pathLst>
                <a:path extrusionOk="0" h="5535" w="6443">
                  <a:moveTo>
                    <a:pt x="5112" y="1"/>
                  </a:moveTo>
                  <a:lnTo>
                    <a:pt x="1" y="5097"/>
                  </a:lnTo>
                  <a:cubicBezTo>
                    <a:pt x="303" y="5248"/>
                    <a:pt x="636" y="5399"/>
                    <a:pt x="984" y="5535"/>
                  </a:cubicBezTo>
                  <a:lnTo>
                    <a:pt x="6442" y="77"/>
                  </a:lnTo>
                  <a:cubicBezTo>
                    <a:pt x="6035" y="31"/>
                    <a:pt x="5595" y="1"/>
                    <a:pt x="5158"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1"/>
            <p:cNvSpPr/>
            <p:nvPr/>
          </p:nvSpPr>
          <p:spPr>
            <a:xfrm>
              <a:off x="1742874" y="3053734"/>
              <a:ext cx="248720" cy="198718"/>
            </a:xfrm>
            <a:custGeom>
              <a:rect b="b" l="l" r="r" t="t"/>
              <a:pathLst>
                <a:path extrusionOk="0" h="6307" w="7894">
                  <a:moveTo>
                    <a:pt x="545" y="1"/>
                  </a:moveTo>
                  <a:cubicBezTo>
                    <a:pt x="363" y="1"/>
                    <a:pt x="182" y="1"/>
                    <a:pt x="0" y="16"/>
                  </a:cubicBezTo>
                  <a:cubicBezTo>
                    <a:pt x="3099" y="152"/>
                    <a:pt x="5262" y="1513"/>
                    <a:pt x="6351" y="2390"/>
                  </a:cubicBezTo>
                  <a:cubicBezTo>
                    <a:pt x="6835" y="2783"/>
                    <a:pt x="6835" y="3524"/>
                    <a:pt x="6351" y="3917"/>
                  </a:cubicBezTo>
                  <a:cubicBezTo>
                    <a:pt x="5262" y="4794"/>
                    <a:pt x="3099" y="6155"/>
                    <a:pt x="0" y="6291"/>
                  </a:cubicBezTo>
                  <a:cubicBezTo>
                    <a:pt x="182" y="6306"/>
                    <a:pt x="363" y="6306"/>
                    <a:pt x="545" y="6306"/>
                  </a:cubicBezTo>
                  <a:cubicBezTo>
                    <a:pt x="3916" y="6306"/>
                    <a:pt x="6260" y="4855"/>
                    <a:pt x="7409" y="3917"/>
                  </a:cubicBezTo>
                  <a:cubicBezTo>
                    <a:pt x="7893" y="3524"/>
                    <a:pt x="7893" y="2783"/>
                    <a:pt x="7409" y="2390"/>
                  </a:cubicBezTo>
                  <a:cubicBezTo>
                    <a:pt x="6260" y="1468"/>
                    <a:pt x="3916" y="1"/>
                    <a:pt x="545"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1"/>
            <p:cNvSpPr/>
            <p:nvPr/>
          </p:nvSpPr>
          <p:spPr>
            <a:xfrm>
              <a:off x="1660421" y="3053734"/>
              <a:ext cx="198718" cy="198718"/>
            </a:xfrm>
            <a:custGeom>
              <a:rect b="b" l="l" r="r" t="t"/>
              <a:pathLst>
                <a:path extrusionOk="0" h="6307" w="6307">
                  <a:moveTo>
                    <a:pt x="3116" y="1"/>
                  </a:moveTo>
                  <a:cubicBezTo>
                    <a:pt x="2950" y="1"/>
                    <a:pt x="2783" y="16"/>
                    <a:pt x="2632" y="46"/>
                  </a:cubicBezTo>
                  <a:cubicBezTo>
                    <a:pt x="1150" y="303"/>
                    <a:pt x="16" y="1573"/>
                    <a:pt x="1" y="3115"/>
                  </a:cubicBezTo>
                  <a:lnTo>
                    <a:pt x="1" y="3161"/>
                  </a:lnTo>
                  <a:cubicBezTo>
                    <a:pt x="1" y="3554"/>
                    <a:pt x="77" y="3948"/>
                    <a:pt x="212" y="4295"/>
                  </a:cubicBezTo>
                  <a:cubicBezTo>
                    <a:pt x="606" y="5323"/>
                    <a:pt x="1513" y="6079"/>
                    <a:pt x="2632" y="6260"/>
                  </a:cubicBezTo>
                  <a:cubicBezTo>
                    <a:pt x="2799" y="6291"/>
                    <a:pt x="2980" y="6306"/>
                    <a:pt x="3162" y="6306"/>
                  </a:cubicBezTo>
                  <a:cubicBezTo>
                    <a:pt x="4900" y="6306"/>
                    <a:pt x="6307" y="4900"/>
                    <a:pt x="6307" y="3161"/>
                  </a:cubicBezTo>
                  <a:cubicBezTo>
                    <a:pt x="6307" y="1815"/>
                    <a:pt x="5474" y="682"/>
                    <a:pt x="4311" y="212"/>
                  </a:cubicBezTo>
                  <a:cubicBezTo>
                    <a:pt x="3948" y="77"/>
                    <a:pt x="3555" y="1"/>
                    <a:pt x="3162"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1"/>
            <p:cNvSpPr/>
            <p:nvPr/>
          </p:nvSpPr>
          <p:spPr>
            <a:xfrm>
              <a:off x="1660421" y="3053734"/>
              <a:ext cx="198718" cy="198718"/>
            </a:xfrm>
            <a:custGeom>
              <a:rect b="b" l="l" r="r" t="t"/>
              <a:pathLst>
                <a:path extrusionOk="0" h="6307" w="6307">
                  <a:moveTo>
                    <a:pt x="3116" y="1"/>
                  </a:moveTo>
                  <a:cubicBezTo>
                    <a:pt x="2950" y="1"/>
                    <a:pt x="2783" y="16"/>
                    <a:pt x="2632" y="46"/>
                  </a:cubicBezTo>
                  <a:cubicBezTo>
                    <a:pt x="2783" y="77"/>
                    <a:pt x="2843" y="273"/>
                    <a:pt x="2738" y="379"/>
                  </a:cubicBezTo>
                  <a:lnTo>
                    <a:pt x="1" y="3115"/>
                  </a:lnTo>
                  <a:lnTo>
                    <a:pt x="1" y="3161"/>
                  </a:lnTo>
                  <a:cubicBezTo>
                    <a:pt x="1" y="3554"/>
                    <a:pt x="77" y="3948"/>
                    <a:pt x="212" y="4295"/>
                  </a:cubicBezTo>
                  <a:lnTo>
                    <a:pt x="3932" y="591"/>
                  </a:lnTo>
                  <a:cubicBezTo>
                    <a:pt x="4734" y="1165"/>
                    <a:pt x="5248" y="2103"/>
                    <a:pt x="5248" y="3161"/>
                  </a:cubicBezTo>
                  <a:cubicBezTo>
                    <a:pt x="5248" y="4718"/>
                    <a:pt x="4114" y="6018"/>
                    <a:pt x="2632" y="6260"/>
                  </a:cubicBezTo>
                  <a:cubicBezTo>
                    <a:pt x="2799" y="6291"/>
                    <a:pt x="2980" y="6306"/>
                    <a:pt x="3162" y="6306"/>
                  </a:cubicBezTo>
                  <a:cubicBezTo>
                    <a:pt x="4900" y="6306"/>
                    <a:pt x="6307" y="4900"/>
                    <a:pt x="6307" y="3161"/>
                  </a:cubicBezTo>
                  <a:cubicBezTo>
                    <a:pt x="6307" y="1815"/>
                    <a:pt x="5474" y="682"/>
                    <a:pt x="4311" y="212"/>
                  </a:cubicBezTo>
                  <a:cubicBezTo>
                    <a:pt x="3948" y="77"/>
                    <a:pt x="3555" y="1"/>
                    <a:pt x="3162"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1"/>
            <p:cNvSpPr/>
            <p:nvPr/>
          </p:nvSpPr>
          <p:spPr>
            <a:xfrm>
              <a:off x="1709981" y="3103294"/>
              <a:ext cx="76248" cy="96760"/>
            </a:xfrm>
            <a:custGeom>
              <a:rect b="b" l="l" r="r" t="t"/>
              <a:pathLst>
                <a:path extrusionOk="0" h="3071" w="2420">
                  <a:moveTo>
                    <a:pt x="1589" y="0"/>
                  </a:moveTo>
                  <a:cubicBezTo>
                    <a:pt x="712" y="0"/>
                    <a:pt x="0" y="711"/>
                    <a:pt x="0" y="1588"/>
                  </a:cubicBezTo>
                  <a:cubicBezTo>
                    <a:pt x="0" y="2268"/>
                    <a:pt x="439" y="2858"/>
                    <a:pt x="1044" y="3070"/>
                  </a:cubicBezTo>
                  <a:cubicBezTo>
                    <a:pt x="1044" y="3070"/>
                    <a:pt x="2420" y="2964"/>
                    <a:pt x="2420" y="1588"/>
                  </a:cubicBezTo>
                  <a:cubicBezTo>
                    <a:pt x="2420" y="711"/>
                    <a:pt x="1996" y="0"/>
                    <a:pt x="1589"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1"/>
            <p:cNvSpPr/>
            <p:nvPr/>
          </p:nvSpPr>
          <p:spPr>
            <a:xfrm>
              <a:off x="1742874" y="3103294"/>
              <a:ext cx="66733" cy="99595"/>
            </a:xfrm>
            <a:custGeom>
              <a:rect b="b" l="l" r="r" t="t"/>
              <a:pathLst>
                <a:path extrusionOk="0" h="3161" w="2118">
                  <a:moveTo>
                    <a:pt x="545" y="0"/>
                  </a:moveTo>
                  <a:cubicBezTo>
                    <a:pt x="347" y="0"/>
                    <a:pt x="166" y="30"/>
                    <a:pt x="0" y="91"/>
                  </a:cubicBezTo>
                  <a:cubicBezTo>
                    <a:pt x="620" y="318"/>
                    <a:pt x="1059" y="893"/>
                    <a:pt x="1059" y="1588"/>
                  </a:cubicBezTo>
                  <a:cubicBezTo>
                    <a:pt x="1059" y="2268"/>
                    <a:pt x="620" y="2858"/>
                    <a:pt x="0" y="3070"/>
                  </a:cubicBezTo>
                  <a:cubicBezTo>
                    <a:pt x="166" y="3131"/>
                    <a:pt x="347" y="3161"/>
                    <a:pt x="545" y="3161"/>
                  </a:cubicBezTo>
                  <a:cubicBezTo>
                    <a:pt x="1406" y="3161"/>
                    <a:pt x="2117" y="2450"/>
                    <a:pt x="2117" y="1588"/>
                  </a:cubicBezTo>
                  <a:cubicBezTo>
                    <a:pt x="2117" y="711"/>
                    <a:pt x="1406" y="0"/>
                    <a:pt x="545"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1"/>
            <p:cNvSpPr/>
            <p:nvPr/>
          </p:nvSpPr>
          <p:spPr>
            <a:xfrm>
              <a:off x="1531809" y="2882368"/>
              <a:ext cx="450715" cy="447123"/>
            </a:xfrm>
            <a:custGeom>
              <a:rect b="b" l="l" r="r" t="t"/>
              <a:pathLst>
                <a:path extrusionOk="0" h="14191" w="14305">
                  <a:moveTo>
                    <a:pt x="13753" y="0"/>
                  </a:moveTo>
                  <a:cubicBezTo>
                    <a:pt x="13624" y="0"/>
                    <a:pt x="13496" y="49"/>
                    <a:pt x="13397" y="147"/>
                  </a:cubicBezTo>
                  <a:lnTo>
                    <a:pt x="197" y="13332"/>
                  </a:lnTo>
                  <a:cubicBezTo>
                    <a:pt x="0" y="13530"/>
                    <a:pt x="0" y="13847"/>
                    <a:pt x="197" y="14044"/>
                  </a:cubicBezTo>
                  <a:cubicBezTo>
                    <a:pt x="295" y="14142"/>
                    <a:pt x="424" y="14191"/>
                    <a:pt x="552" y="14191"/>
                  </a:cubicBezTo>
                  <a:cubicBezTo>
                    <a:pt x="681" y="14191"/>
                    <a:pt x="809" y="14142"/>
                    <a:pt x="907" y="14044"/>
                  </a:cubicBezTo>
                  <a:lnTo>
                    <a:pt x="14108" y="859"/>
                  </a:lnTo>
                  <a:cubicBezTo>
                    <a:pt x="14304" y="661"/>
                    <a:pt x="14304" y="345"/>
                    <a:pt x="14108" y="147"/>
                  </a:cubicBezTo>
                  <a:cubicBezTo>
                    <a:pt x="14010" y="49"/>
                    <a:pt x="13881" y="0"/>
                    <a:pt x="1375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1"/>
            <p:cNvSpPr/>
            <p:nvPr/>
          </p:nvSpPr>
          <p:spPr>
            <a:xfrm>
              <a:off x="1533258" y="2882368"/>
              <a:ext cx="449265" cy="447123"/>
            </a:xfrm>
            <a:custGeom>
              <a:rect b="b" l="l" r="r" t="t"/>
              <a:pathLst>
                <a:path extrusionOk="0" h="14191" w="14259">
                  <a:moveTo>
                    <a:pt x="13707" y="0"/>
                  </a:moveTo>
                  <a:cubicBezTo>
                    <a:pt x="13578" y="0"/>
                    <a:pt x="13450" y="49"/>
                    <a:pt x="13351" y="147"/>
                  </a:cubicBezTo>
                  <a:lnTo>
                    <a:pt x="13246" y="254"/>
                  </a:lnTo>
                  <a:cubicBezTo>
                    <a:pt x="13351" y="450"/>
                    <a:pt x="13321" y="692"/>
                    <a:pt x="13155" y="859"/>
                  </a:cubicBezTo>
                  <a:lnTo>
                    <a:pt x="378" y="13605"/>
                  </a:lnTo>
                  <a:cubicBezTo>
                    <a:pt x="296" y="13686"/>
                    <a:pt x="165" y="13743"/>
                    <a:pt x="41" y="13743"/>
                  </a:cubicBezTo>
                  <a:cubicBezTo>
                    <a:pt x="27" y="13743"/>
                    <a:pt x="14" y="13743"/>
                    <a:pt x="0" y="13741"/>
                  </a:cubicBezTo>
                  <a:lnTo>
                    <a:pt x="0" y="13741"/>
                  </a:lnTo>
                  <a:cubicBezTo>
                    <a:pt x="15" y="13862"/>
                    <a:pt x="61" y="13967"/>
                    <a:pt x="151" y="14044"/>
                  </a:cubicBezTo>
                  <a:cubicBezTo>
                    <a:pt x="249" y="14142"/>
                    <a:pt x="378" y="14191"/>
                    <a:pt x="506" y="14191"/>
                  </a:cubicBezTo>
                  <a:cubicBezTo>
                    <a:pt x="635" y="14191"/>
                    <a:pt x="763" y="14142"/>
                    <a:pt x="861" y="14044"/>
                  </a:cubicBezTo>
                  <a:lnTo>
                    <a:pt x="14062" y="859"/>
                  </a:lnTo>
                  <a:cubicBezTo>
                    <a:pt x="14258" y="661"/>
                    <a:pt x="14258" y="345"/>
                    <a:pt x="14062" y="147"/>
                  </a:cubicBezTo>
                  <a:cubicBezTo>
                    <a:pt x="13964" y="49"/>
                    <a:pt x="13835" y="0"/>
                    <a:pt x="137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1"/>
            <p:cNvSpPr/>
            <p:nvPr/>
          </p:nvSpPr>
          <p:spPr>
            <a:xfrm>
              <a:off x="1781439" y="3172389"/>
              <a:ext cx="22433" cy="28609"/>
            </a:xfrm>
            <a:custGeom>
              <a:rect b="b" l="l" r="r" t="t"/>
              <a:pathLst>
                <a:path extrusionOk="0" h="908" w="712">
                  <a:moveTo>
                    <a:pt x="273" y="0"/>
                  </a:moveTo>
                  <a:cubicBezTo>
                    <a:pt x="107" y="91"/>
                    <a:pt x="0" y="257"/>
                    <a:pt x="0" y="454"/>
                  </a:cubicBezTo>
                  <a:cubicBezTo>
                    <a:pt x="0" y="650"/>
                    <a:pt x="107" y="831"/>
                    <a:pt x="273" y="907"/>
                  </a:cubicBezTo>
                  <a:cubicBezTo>
                    <a:pt x="273" y="907"/>
                    <a:pt x="712" y="831"/>
                    <a:pt x="712" y="454"/>
                  </a:cubicBezTo>
                  <a:cubicBezTo>
                    <a:pt x="712" y="75"/>
                    <a:pt x="273" y="0"/>
                    <a:pt x="273"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1"/>
            <p:cNvSpPr/>
            <p:nvPr/>
          </p:nvSpPr>
          <p:spPr>
            <a:xfrm>
              <a:off x="1790009" y="3169963"/>
              <a:ext cx="24796" cy="33398"/>
            </a:xfrm>
            <a:custGeom>
              <a:rect b="b" l="l" r="r" t="t"/>
              <a:pathLst>
                <a:path extrusionOk="0" h="1060" w="787">
                  <a:moveTo>
                    <a:pt x="258" y="1"/>
                  </a:moveTo>
                  <a:cubicBezTo>
                    <a:pt x="167" y="1"/>
                    <a:pt x="77" y="31"/>
                    <a:pt x="1" y="77"/>
                  </a:cubicBezTo>
                  <a:cubicBezTo>
                    <a:pt x="152" y="168"/>
                    <a:pt x="273" y="334"/>
                    <a:pt x="273" y="531"/>
                  </a:cubicBezTo>
                  <a:cubicBezTo>
                    <a:pt x="273" y="727"/>
                    <a:pt x="152" y="894"/>
                    <a:pt x="1" y="984"/>
                  </a:cubicBezTo>
                  <a:cubicBezTo>
                    <a:pt x="77" y="1029"/>
                    <a:pt x="167" y="1059"/>
                    <a:pt x="258" y="1059"/>
                  </a:cubicBezTo>
                  <a:cubicBezTo>
                    <a:pt x="545" y="1059"/>
                    <a:pt x="787" y="817"/>
                    <a:pt x="787" y="531"/>
                  </a:cubicBezTo>
                  <a:cubicBezTo>
                    <a:pt x="787" y="243"/>
                    <a:pt x="545" y="1"/>
                    <a:pt x="258"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1" name="Google Shape;841;p21"/>
          <p:cNvGrpSpPr/>
          <p:nvPr/>
        </p:nvGrpSpPr>
        <p:grpSpPr>
          <a:xfrm>
            <a:off x="1260646" y="3546842"/>
            <a:ext cx="420058" cy="462530"/>
            <a:chOff x="2354079" y="2874617"/>
            <a:chExt cx="420058" cy="462530"/>
          </a:xfrm>
        </p:grpSpPr>
        <p:sp>
          <p:nvSpPr>
            <p:cNvPr id="842" name="Google Shape;842;p21"/>
            <p:cNvSpPr/>
            <p:nvPr/>
          </p:nvSpPr>
          <p:spPr>
            <a:xfrm>
              <a:off x="2354079" y="2874617"/>
              <a:ext cx="420058" cy="462530"/>
            </a:xfrm>
            <a:custGeom>
              <a:rect b="b" l="l" r="r" t="t"/>
              <a:pathLst>
                <a:path extrusionOk="0" h="14680" w="13332">
                  <a:moveTo>
                    <a:pt x="484" y="0"/>
                  </a:moveTo>
                  <a:cubicBezTo>
                    <a:pt x="318" y="0"/>
                    <a:pt x="167" y="151"/>
                    <a:pt x="167" y="318"/>
                  </a:cubicBezTo>
                  <a:cubicBezTo>
                    <a:pt x="107" y="3463"/>
                    <a:pt x="787" y="7818"/>
                    <a:pt x="938" y="8710"/>
                  </a:cubicBezTo>
                  <a:cubicBezTo>
                    <a:pt x="953" y="8831"/>
                    <a:pt x="953" y="8937"/>
                    <a:pt x="923" y="9042"/>
                  </a:cubicBezTo>
                  <a:lnTo>
                    <a:pt x="151" y="12052"/>
                  </a:lnTo>
                  <a:cubicBezTo>
                    <a:pt x="0" y="12671"/>
                    <a:pt x="151" y="13337"/>
                    <a:pt x="560" y="13820"/>
                  </a:cubicBezTo>
                  <a:cubicBezTo>
                    <a:pt x="940" y="14280"/>
                    <a:pt x="1503" y="14534"/>
                    <a:pt x="2089" y="14534"/>
                  </a:cubicBezTo>
                  <a:cubicBezTo>
                    <a:pt x="2179" y="14534"/>
                    <a:pt x="2269" y="14528"/>
                    <a:pt x="2359" y="14516"/>
                  </a:cubicBezTo>
                  <a:lnTo>
                    <a:pt x="3373" y="14365"/>
                  </a:lnTo>
                  <a:cubicBezTo>
                    <a:pt x="3418" y="14357"/>
                    <a:pt x="3467" y="14354"/>
                    <a:pt x="3518" y="14354"/>
                  </a:cubicBezTo>
                  <a:cubicBezTo>
                    <a:pt x="3569" y="14354"/>
                    <a:pt x="3622" y="14357"/>
                    <a:pt x="3675" y="14365"/>
                  </a:cubicBezTo>
                  <a:cubicBezTo>
                    <a:pt x="5097" y="14634"/>
                    <a:pt x="7408" y="14680"/>
                    <a:pt x="9435" y="14680"/>
                  </a:cubicBezTo>
                  <a:cubicBezTo>
                    <a:pt x="10490" y="14680"/>
                    <a:pt x="11468" y="14667"/>
                    <a:pt x="12203" y="14667"/>
                  </a:cubicBezTo>
                  <a:cubicBezTo>
                    <a:pt x="12209" y="14667"/>
                    <a:pt x="12214" y="14667"/>
                    <a:pt x="12219" y="14667"/>
                  </a:cubicBezTo>
                  <a:cubicBezTo>
                    <a:pt x="13098" y="14667"/>
                    <a:pt x="13332" y="13395"/>
                    <a:pt x="12506" y="13080"/>
                  </a:cubicBezTo>
                  <a:lnTo>
                    <a:pt x="10645" y="12339"/>
                  </a:lnTo>
                  <a:cubicBezTo>
                    <a:pt x="10494" y="12278"/>
                    <a:pt x="10343" y="12203"/>
                    <a:pt x="10207" y="12112"/>
                  </a:cubicBezTo>
                  <a:lnTo>
                    <a:pt x="6865" y="9784"/>
                  </a:lnTo>
                  <a:cubicBezTo>
                    <a:pt x="6381" y="9435"/>
                    <a:pt x="6079" y="8891"/>
                    <a:pt x="6079" y="8286"/>
                  </a:cubicBezTo>
                  <a:lnTo>
                    <a:pt x="6079" y="318"/>
                  </a:lnTo>
                  <a:cubicBezTo>
                    <a:pt x="6079" y="151"/>
                    <a:pt x="5943" y="0"/>
                    <a:pt x="5762"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1"/>
            <p:cNvSpPr/>
            <p:nvPr/>
          </p:nvSpPr>
          <p:spPr>
            <a:xfrm>
              <a:off x="2495577" y="2874617"/>
              <a:ext cx="278558" cy="462152"/>
            </a:xfrm>
            <a:custGeom>
              <a:rect b="b" l="l" r="r" t="t"/>
              <a:pathLst>
                <a:path extrusionOk="0" h="14668" w="8841">
                  <a:moveTo>
                    <a:pt x="1" y="0"/>
                  </a:moveTo>
                  <a:cubicBezTo>
                    <a:pt x="136" y="76"/>
                    <a:pt x="227" y="212"/>
                    <a:pt x="227" y="363"/>
                  </a:cubicBezTo>
                  <a:lnTo>
                    <a:pt x="227" y="8286"/>
                  </a:lnTo>
                  <a:cubicBezTo>
                    <a:pt x="227" y="8891"/>
                    <a:pt x="515" y="9435"/>
                    <a:pt x="999" y="9784"/>
                  </a:cubicBezTo>
                  <a:lnTo>
                    <a:pt x="4340" y="12112"/>
                  </a:lnTo>
                  <a:cubicBezTo>
                    <a:pt x="4476" y="12203"/>
                    <a:pt x="4628" y="12278"/>
                    <a:pt x="4793" y="12339"/>
                  </a:cubicBezTo>
                  <a:lnTo>
                    <a:pt x="6638" y="13080"/>
                  </a:lnTo>
                  <a:cubicBezTo>
                    <a:pt x="7394" y="13367"/>
                    <a:pt x="7273" y="14486"/>
                    <a:pt x="6563" y="14667"/>
                  </a:cubicBezTo>
                  <a:lnTo>
                    <a:pt x="7712" y="14667"/>
                  </a:lnTo>
                  <a:cubicBezTo>
                    <a:pt x="7718" y="14667"/>
                    <a:pt x="7723" y="14667"/>
                    <a:pt x="7728" y="14667"/>
                  </a:cubicBezTo>
                  <a:cubicBezTo>
                    <a:pt x="8607" y="14667"/>
                    <a:pt x="8841" y="13395"/>
                    <a:pt x="8015" y="13080"/>
                  </a:cubicBezTo>
                  <a:lnTo>
                    <a:pt x="6154" y="12339"/>
                  </a:lnTo>
                  <a:cubicBezTo>
                    <a:pt x="6003" y="12278"/>
                    <a:pt x="5852" y="12203"/>
                    <a:pt x="5716" y="12112"/>
                  </a:cubicBezTo>
                  <a:lnTo>
                    <a:pt x="2374" y="9784"/>
                  </a:lnTo>
                  <a:cubicBezTo>
                    <a:pt x="1890" y="9435"/>
                    <a:pt x="1588" y="8891"/>
                    <a:pt x="1588" y="8286"/>
                  </a:cubicBezTo>
                  <a:lnTo>
                    <a:pt x="1588" y="318"/>
                  </a:lnTo>
                  <a:cubicBezTo>
                    <a:pt x="1588" y="151"/>
                    <a:pt x="1452" y="0"/>
                    <a:pt x="1271"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1"/>
            <p:cNvSpPr/>
            <p:nvPr/>
          </p:nvSpPr>
          <p:spPr>
            <a:xfrm>
              <a:off x="2425536" y="3044692"/>
              <a:ext cx="64370" cy="113427"/>
            </a:xfrm>
            <a:custGeom>
              <a:rect b="b" l="l" r="r" t="t"/>
              <a:pathLst>
                <a:path extrusionOk="0" h="3600" w="2043">
                  <a:moveTo>
                    <a:pt x="0" y="1"/>
                  </a:moveTo>
                  <a:lnTo>
                    <a:pt x="0" y="1255"/>
                  </a:lnTo>
                  <a:cubicBezTo>
                    <a:pt x="0" y="1543"/>
                    <a:pt x="228" y="1769"/>
                    <a:pt x="514" y="1769"/>
                  </a:cubicBezTo>
                  <a:cubicBezTo>
                    <a:pt x="802" y="1769"/>
                    <a:pt x="1029" y="1997"/>
                    <a:pt x="1029" y="2269"/>
                  </a:cubicBezTo>
                  <a:lnTo>
                    <a:pt x="1029" y="3100"/>
                  </a:lnTo>
                  <a:cubicBezTo>
                    <a:pt x="1029" y="3372"/>
                    <a:pt x="1256" y="3600"/>
                    <a:pt x="1528" y="3600"/>
                  </a:cubicBezTo>
                  <a:cubicBezTo>
                    <a:pt x="1815" y="3600"/>
                    <a:pt x="2042" y="3372"/>
                    <a:pt x="2042" y="3100"/>
                  </a:cubicBezTo>
                  <a:lnTo>
                    <a:pt x="2042"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1"/>
            <p:cNvSpPr/>
            <p:nvPr/>
          </p:nvSpPr>
          <p:spPr>
            <a:xfrm>
              <a:off x="2462683" y="3044692"/>
              <a:ext cx="27222" cy="113427"/>
            </a:xfrm>
            <a:custGeom>
              <a:rect b="b" l="l" r="r" t="t"/>
              <a:pathLst>
                <a:path extrusionOk="0" h="3600" w="864">
                  <a:moveTo>
                    <a:pt x="152" y="1"/>
                  </a:moveTo>
                  <a:lnTo>
                    <a:pt x="152" y="3100"/>
                  </a:lnTo>
                  <a:cubicBezTo>
                    <a:pt x="152" y="3237"/>
                    <a:pt x="91" y="3372"/>
                    <a:pt x="1" y="3463"/>
                  </a:cubicBezTo>
                  <a:cubicBezTo>
                    <a:pt x="91" y="3554"/>
                    <a:pt x="212" y="3600"/>
                    <a:pt x="349" y="3600"/>
                  </a:cubicBezTo>
                  <a:cubicBezTo>
                    <a:pt x="636" y="3600"/>
                    <a:pt x="863" y="3372"/>
                    <a:pt x="863" y="3100"/>
                  </a:cubicBezTo>
                  <a:lnTo>
                    <a:pt x="863"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1"/>
            <p:cNvSpPr/>
            <p:nvPr/>
          </p:nvSpPr>
          <p:spPr>
            <a:xfrm>
              <a:off x="2411736" y="3240034"/>
              <a:ext cx="39101" cy="39542"/>
            </a:xfrm>
            <a:custGeom>
              <a:rect b="b" l="l" r="r" t="t"/>
              <a:pathLst>
                <a:path extrusionOk="0" h="1255" w="1241">
                  <a:moveTo>
                    <a:pt x="212" y="0"/>
                  </a:moveTo>
                  <a:cubicBezTo>
                    <a:pt x="91" y="0"/>
                    <a:pt x="0" y="105"/>
                    <a:pt x="0" y="226"/>
                  </a:cubicBezTo>
                  <a:cubicBezTo>
                    <a:pt x="0" y="787"/>
                    <a:pt x="454" y="1255"/>
                    <a:pt x="1029" y="1255"/>
                  </a:cubicBezTo>
                  <a:cubicBezTo>
                    <a:pt x="1150" y="1255"/>
                    <a:pt x="1240" y="1149"/>
                    <a:pt x="1240" y="1028"/>
                  </a:cubicBezTo>
                  <a:cubicBezTo>
                    <a:pt x="1240" y="907"/>
                    <a:pt x="1150" y="801"/>
                    <a:pt x="1029" y="801"/>
                  </a:cubicBezTo>
                  <a:cubicBezTo>
                    <a:pt x="696" y="801"/>
                    <a:pt x="438" y="545"/>
                    <a:pt x="438" y="226"/>
                  </a:cubicBezTo>
                  <a:cubicBezTo>
                    <a:pt x="438" y="105"/>
                    <a:pt x="333" y="0"/>
                    <a:pt x="212"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1"/>
            <p:cNvSpPr/>
            <p:nvPr/>
          </p:nvSpPr>
          <p:spPr>
            <a:xfrm>
              <a:off x="2396487" y="3038044"/>
              <a:ext cx="122438" cy="13832"/>
            </a:xfrm>
            <a:custGeom>
              <a:rect b="b" l="l" r="r" t="t"/>
              <a:pathLst>
                <a:path extrusionOk="0" h="439" w="3886">
                  <a:moveTo>
                    <a:pt x="212" y="0"/>
                  </a:moveTo>
                  <a:cubicBezTo>
                    <a:pt x="91" y="0"/>
                    <a:pt x="1" y="91"/>
                    <a:pt x="1" y="212"/>
                  </a:cubicBezTo>
                  <a:cubicBezTo>
                    <a:pt x="1" y="333"/>
                    <a:pt x="91" y="438"/>
                    <a:pt x="212" y="438"/>
                  </a:cubicBezTo>
                  <a:lnTo>
                    <a:pt x="3660" y="438"/>
                  </a:lnTo>
                  <a:cubicBezTo>
                    <a:pt x="3781" y="438"/>
                    <a:pt x="3886" y="333"/>
                    <a:pt x="3886" y="212"/>
                  </a:cubicBezTo>
                  <a:cubicBezTo>
                    <a:pt x="3886" y="91"/>
                    <a:pt x="3781" y="0"/>
                    <a:pt x="3660"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1"/>
            <p:cNvSpPr/>
            <p:nvPr/>
          </p:nvSpPr>
          <p:spPr>
            <a:xfrm>
              <a:off x="2631340" y="2881769"/>
              <a:ext cx="97705" cy="86740"/>
            </a:xfrm>
            <a:custGeom>
              <a:rect b="b" l="l" r="r" t="t"/>
              <a:pathLst>
                <a:path extrusionOk="0" h="2753" w="3101">
                  <a:moveTo>
                    <a:pt x="0" y="1"/>
                  </a:moveTo>
                  <a:lnTo>
                    <a:pt x="0" y="1210"/>
                  </a:lnTo>
                  <a:cubicBezTo>
                    <a:pt x="0" y="2057"/>
                    <a:pt x="696" y="2753"/>
                    <a:pt x="1558" y="2753"/>
                  </a:cubicBezTo>
                  <a:cubicBezTo>
                    <a:pt x="2405" y="2753"/>
                    <a:pt x="3101" y="2057"/>
                    <a:pt x="3101" y="1210"/>
                  </a:cubicBezTo>
                  <a:lnTo>
                    <a:pt x="3101" y="1"/>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1"/>
            <p:cNvSpPr/>
            <p:nvPr/>
          </p:nvSpPr>
          <p:spPr>
            <a:xfrm>
              <a:off x="2667542" y="2881769"/>
              <a:ext cx="61503" cy="86740"/>
            </a:xfrm>
            <a:custGeom>
              <a:rect b="b" l="l" r="r" t="t"/>
              <a:pathLst>
                <a:path extrusionOk="0" h="2753" w="1952">
                  <a:moveTo>
                    <a:pt x="1150" y="1"/>
                  </a:moveTo>
                  <a:lnTo>
                    <a:pt x="1150" y="1210"/>
                  </a:lnTo>
                  <a:cubicBezTo>
                    <a:pt x="1150" y="1920"/>
                    <a:pt x="666" y="2525"/>
                    <a:pt x="1" y="2707"/>
                  </a:cubicBezTo>
                  <a:cubicBezTo>
                    <a:pt x="137" y="2737"/>
                    <a:pt x="258" y="2753"/>
                    <a:pt x="409" y="2753"/>
                  </a:cubicBezTo>
                  <a:cubicBezTo>
                    <a:pt x="1256" y="2753"/>
                    <a:pt x="1952" y="2057"/>
                    <a:pt x="1952" y="1210"/>
                  </a:cubicBezTo>
                  <a:lnTo>
                    <a:pt x="1952" y="1"/>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1"/>
            <p:cNvSpPr/>
            <p:nvPr/>
          </p:nvSpPr>
          <p:spPr>
            <a:xfrm>
              <a:off x="2631340" y="2968476"/>
              <a:ext cx="97705" cy="87181"/>
            </a:xfrm>
            <a:custGeom>
              <a:rect b="b" l="l" r="r" t="t"/>
              <a:pathLst>
                <a:path extrusionOk="0" h="2767" w="3101">
                  <a:moveTo>
                    <a:pt x="1558" y="1"/>
                  </a:moveTo>
                  <a:cubicBezTo>
                    <a:pt x="696" y="1"/>
                    <a:pt x="0" y="696"/>
                    <a:pt x="0" y="1557"/>
                  </a:cubicBezTo>
                  <a:lnTo>
                    <a:pt x="0" y="2767"/>
                  </a:lnTo>
                  <a:lnTo>
                    <a:pt x="3101" y="2767"/>
                  </a:lnTo>
                  <a:lnTo>
                    <a:pt x="3101" y="1557"/>
                  </a:lnTo>
                  <a:cubicBezTo>
                    <a:pt x="3101" y="696"/>
                    <a:pt x="2405" y="1"/>
                    <a:pt x="1558"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1"/>
            <p:cNvSpPr/>
            <p:nvPr/>
          </p:nvSpPr>
          <p:spPr>
            <a:xfrm>
              <a:off x="2667542" y="2968476"/>
              <a:ext cx="61503" cy="87181"/>
            </a:xfrm>
            <a:custGeom>
              <a:rect b="b" l="l" r="r" t="t"/>
              <a:pathLst>
                <a:path extrusionOk="0" h="2767" w="1952">
                  <a:moveTo>
                    <a:pt x="409" y="1"/>
                  </a:moveTo>
                  <a:cubicBezTo>
                    <a:pt x="258" y="1"/>
                    <a:pt x="137" y="31"/>
                    <a:pt x="1" y="61"/>
                  </a:cubicBezTo>
                  <a:cubicBezTo>
                    <a:pt x="666" y="227"/>
                    <a:pt x="1150" y="832"/>
                    <a:pt x="1150" y="1557"/>
                  </a:cubicBezTo>
                  <a:lnTo>
                    <a:pt x="1150" y="2767"/>
                  </a:lnTo>
                  <a:lnTo>
                    <a:pt x="1952" y="2767"/>
                  </a:lnTo>
                  <a:lnTo>
                    <a:pt x="1952" y="1557"/>
                  </a:lnTo>
                  <a:cubicBezTo>
                    <a:pt x="1952" y="696"/>
                    <a:pt x="1256" y="1"/>
                    <a:pt x="409"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1"/>
            <p:cNvSpPr/>
            <p:nvPr/>
          </p:nvSpPr>
          <p:spPr>
            <a:xfrm>
              <a:off x="2649457" y="3023235"/>
              <a:ext cx="61503" cy="13863"/>
            </a:xfrm>
            <a:custGeom>
              <a:rect b="b" l="l" r="r" t="t"/>
              <a:pathLst>
                <a:path extrusionOk="0" h="440" w="1952">
                  <a:moveTo>
                    <a:pt x="227" y="1"/>
                  </a:moveTo>
                  <a:cubicBezTo>
                    <a:pt x="106" y="1"/>
                    <a:pt x="0" y="107"/>
                    <a:pt x="0" y="228"/>
                  </a:cubicBezTo>
                  <a:cubicBezTo>
                    <a:pt x="0" y="349"/>
                    <a:pt x="106" y="440"/>
                    <a:pt x="227" y="440"/>
                  </a:cubicBezTo>
                  <a:lnTo>
                    <a:pt x="1724" y="440"/>
                  </a:lnTo>
                  <a:cubicBezTo>
                    <a:pt x="1860" y="440"/>
                    <a:pt x="1951" y="349"/>
                    <a:pt x="1951" y="228"/>
                  </a:cubicBezTo>
                  <a:cubicBezTo>
                    <a:pt x="1951" y="107"/>
                    <a:pt x="1860" y="1"/>
                    <a:pt x="1724"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1"/>
            <p:cNvSpPr/>
            <p:nvPr/>
          </p:nvSpPr>
          <p:spPr>
            <a:xfrm>
              <a:off x="2703743" y="3023235"/>
              <a:ext cx="7215" cy="13863"/>
            </a:xfrm>
            <a:custGeom>
              <a:rect b="b" l="l" r="r" t="t"/>
              <a:pathLst>
                <a:path extrusionOk="0" h="440" w="229">
                  <a:moveTo>
                    <a:pt x="1" y="1"/>
                  </a:moveTo>
                  <a:lnTo>
                    <a:pt x="1" y="440"/>
                  </a:lnTo>
                  <a:cubicBezTo>
                    <a:pt x="137" y="440"/>
                    <a:pt x="228" y="349"/>
                    <a:pt x="228" y="228"/>
                  </a:cubicBezTo>
                  <a:cubicBezTo>
                    <a:pt x="228" y="107"/>
                    <a:pt x="137" y="1"/>
                    <a:pt x="1"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1"/>
            <p:cNvSpPr/>
            <p:nvPr/>
          </p:nvSpPr>
          <p:spPr>
            <a:xfrm>
              <a:off x="2604654" y="3048504"/>
              <a:ext cx="151078" cy="13832"/>
            </a:xfrm>
            <a:custGeom>
              <a:rect b="b" l="l" r="r" t="t"/>
              <a:pathLst>
                <a:path extrusionOk="0" h="439" w="4795">
                  <a:moveTo>
                    <a:pt x="228" y="1"/>
                  </a:moveTo>
                  <a:cubicBezTo>
                    <a:pt x="107" y="1"/>
                    <a:pt x="1" y="92"/>
                    <a:pt x="1" y="227"/>
                  </a:cubicBezTo>
                  <a:cubicBezTo>
                    <a:pt x="1" y="348"/>
                    <a:pt x="107" y="439"/>
                    <a:pt x="228" y="439"/>
                  </a:cubicBezTo>
                  <a:lnTo>
                    <a:pt x="4567" y="439"/>
                  </a:lnTo>
                  <a:cubicBezTo>
                    <a:pt x="4688" y="439"/>
                    <a:pt x="4795" y="348"/>
                    <a:pt x="4795" y="227"/>
                  </a:cubicBezTo>
                  <a:cubicBezTo>
                    <a:pt x="4795" y="92"/>
                    <a:pt x="4688" y="1"/>
                    <a:pt x="4567" y="1"/>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1"/>
            <p:cNvSpPr/>
            <p:nvPr/>
          </p:nvSpPr>
          <p:spPr>
            <a:xfrm>
              <a:off x="2604654" y="2874617"/>
              <a:ext cx="151078" cy="14304"/>
            </a:xfrm>
            <a:custGeom>
              <a:rect b="b" l="l" r="r" t="t"/>
              <a:pathLst>
                <a:path extrusionOk="0" h="454" w="4795">
                  <a:moveTo>
                    <a:pt x="228" y="0"/>
                  </a:moveTo>
                  <a:cubicBezTo>
                    <a:pt x="107" y="0"/>
                    <a:pt x="1" y="107"/>
                    <a:pt x="1" y="228"/>
                  </a:cubicBezTo>
                  <a:cubicBezTo>
                    <a:pt x="1" y="349"/>
                    <a:pt x="107" y="454"/>
                    <a:pt x="228" y="454"/>
                  </a:cubicBezTo>
                  <a:lnTo>
                    <a:pt x="4567" y="454"/>
                  </a:lnTo>
                  <a:cubicBezTo>
                    <a:pt x="4688" y="454"/>
                    <a:pt x="4795" y="349"/>
                    <a:pt x="4795" y="228"/>
                  </a:cubicBezTo>
                  <a:cubicBezTo>
                    <a:pt x="4795" y="107"/>
                    <a:pt x="4688" y="0"/>
                    <a:pt x="4567"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1"/>
            <p:cNvSpPr/>
            <p:nvPr/>
          </p:nvSpPr>
          <p:spPr>
            <a:xfrm>
              <a:off x="2673276" y="2935142"/>
              <a:ext cx="13863" cy="60053"/>
            </a:xfrm>
            <a:custGeom>
              <a:rect b="b" l="l" r="r" t="t"/>
              <a:pathLst>
                <a:path extrusionOk="0" h="1906" w="440">
                  <a:moveTo>
                    <a:pt x="227" y="0"/>
                  </a:moveTo>
                  <a:cubicBezTo>
                    <a:pt x="91" y="0"/>
                    <a:pt x="0" y="105"/>
                    <a:pt x="0" y="226"/>
                  </a:cubicBezTo>
                  <a:lnTo>
                    <a:pt x="0" y="1678"/>
                  </a:lnTo>
                  <a:cubicBezTo>
                    <a:pt x="0" y="1799"/>
                    <a:pt x="91" y="1905"/>
                    <a:pt x="227" y="1905"/>
                  </a:cubicBezTo>
                  <a:cubicBezTo>
                    <a:pt x="348" y="1905"/>
                    <a:pt x="439" y="1799"/>
                    <a:pt x="439" y="1678"/>
                  </a:cubicBezTo>
                  <a:lnTo>
                    <a:pt x="439" y="226"/>
                  </a:lnTo>
                  <a:cubicBezTo>
                    <a:pt x="439" y="105"/>
                    <a:pt x="348" y="0"/>
                    <a:pt x="227"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1"/>
            <p:cNvSpPr/>
            <p:nvPr/>
          </p:nvSpPr>
          <p:spPr>
            <a:xfrm>
              <a:off x="2656609" y="2907006"/>
              <a:ext cx="47167" cy="36738"/>
            </a:xfrm>
            <a:custGeom>
              <a:rect b="b" l="l" r="r" t="t"/>
              <a:pathLst>
                <a:path extrusionOk="0" h="1166" w="1497">
                  <a:moveTo>
                    <a:pt x="182" y="0"/>
                  </a:moveTo>
                  <a:cubicBezTo>
                    <a:pt x="75" y="0"/>
                    <a:pt x="0" y="77"/>
                    <a:pt x="0" y="182"/>
                  </a:cubicBezTo>
                  <a:lnTo>
                    <a:pt x="0" y="394"/>
                  </a:lnTo>
                  <a:cubicBezTo>
                    <a:pt x="0" y="802"/>
                    <a:pt x="333" y="1165"/>
                    <a:pt x="756" y="1165"/>
                  </a:cubicBezTo>
                  <a:cubicBezTo>
                    <a:pt x="1180" y="1150"/>
                    <a:pt x="1497" y="817"/>
                    <a:pt x="1497" y="409"/>
                  </a:cubicBezTo>
                  <a:lnTo>
                    <a:pt x="1497" y="182"/>
                  </a:lnTo>
                  <a:cubicBezTo>
                    <a:pt x="1497" y="77"/>
                    <a:pt x="1422" y="0"/>
                    <a:pt x="1315"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1"/>
            <p:cNvSpPr/>
            <p:nvPr/>
          </p:nvSpPr>
          <p:spPr>
            <a:xfrm>
              <a:off x="2671354" y="2907006"/>
              <a:ext cx="32421" cy="36738"/>
            </a:xfrm>
            <a:custGeom>
              <a:rect b="b" l="l" r="r" t="t"/>
              <a:pathLst>
                <a:path extrusionOk="0" h="1166" w="1029">
                  <a:moveTo>
                    <a:pt x="319" y="0"/>
                  </a:moveTo>
                  <a:cubicBezTo>
                    <a:pt x="409" y="16"/>
                    <a:pt x="454" y="91"/>
                    <a:pt x="454" y="182"/>
                  </a:cubicBezTo>
                  <a:lnTo>
                    <a:pt x="454" y="409"/>
                  </a:lnTo>
                  <a:cubicBezTo>
                    <a:pt x="454" y="712"/>
                    <a:pt x="273" y="984"/>
                    <a:pt x="1" y="1105"/>
                  </a:cubicBezTo>
                  <a:cubicBezTo>
                    <a:pt x="91" y="1135"/>
                    <a:pt x="198" y="1165"/>
                    <a:pt x="303" y="1165"/>
                  </a:cubicBezTo>
                  <a:cubicBezTo>
                    <a:pt x="712" y="1150"/>
                    <a:pt x="1029" y="802"/>
                    <a:pt x="1029" y="394"/>
                  </a:cubicBezTo>
                  <a:lnTo>
                    <a:pt x="1029" y="182"/>
                  </a:lnTo>
                  <a:cubicBezTo>
                    <a:pt x="1029" y="77"/>
                    <a:pt x="954" y="0"/>
                    <a:pt x="847"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9" name="Google Shape;859;p21"/>
          <p:cNvGrpSpPr/>
          <p:nvPr/>
        </p:nvGrpSpPr>
        <p:grpSpPr>
          <a:xfrm>
            <a:off x="4889851" y="2124142"/>
            <a:ext cx="374021" cy="462623"/>
            <a:chOff x="6393023" y="2874617"/>
            <a:chExt cx="374021" cy="462623"/>
          </a:xfrm>
        </p:grpSpPr>
        <p:sp>
          <p:nvSpPr>
            <p:cNvPr id="860" name="Google Shape;860;p21"/>
            <p:cNvSpPr/>
            <p:nvPr/>
          </p:nvSpPr>
          <p:spPr>
            <a:xfrm>
              <a:off x="6393023" y="3230015"/>
              <a:ext cx="243490" cy="107220"/>
            </a:xfrm>
            <a:custGeom>
              <a:rect b="b" l="l" r="r" t="t"/>
              <a:pathLst>
                <a:path extrusionOk="0" h="3403" w="7728">
                  <a:moveTo>
                    <a:pt x="4204" y="0"/>
                  </a:moveTo>
                  <a:lnTo>
                    <a:pt x="954" y="333"/>
                  </a:lnTo>
                  <a:cubicBezTo>
                    <a:pt x="954" y="333"/>
                    <a:pt x="107" y="877"/>
                    <a:pt x="16" y="3010"/>
                  </a:cubicBezTo>
                  <a:cubicBezTo>
                    <a:pt x="1" y="3221"/>
                    <a:pt x="168" y="3403"/>
                    <a:pt x="379" y="3403"/>
                  </a:cubicBezTo>
                  <a:lnTo>
                    <a:pt x="2117" y="3403"/>
                  </a:lnTo>
                  <a:lnTo>
                    <a:pt x="3176" y="2858"/>
                  </a:lnTo>
                  <a:lnTo>
                    <a:pt x="4764" y="3403"/>
                  </a:lnTo>
                  <a:lnTo>
                    <a:pt x="7395" y="3403"/>
                  </a:lnTo>
                  <a:cubicBezTo>
                    <a:pt x="7577" y="3403"/>
                    <a:pt x="7728" y="3252"/>
                    <a:pt x="7728" y="3054"/>
                  </a:cubicBezTo>
                  <a:cubicBezTo>
                    <a:pt x="7682" y="1663"/>
                    <a:pt x="7379" y="333"/>
                    <a:pt x="7379" y="333"/>
                  </a:cubicBezTo>
                  <a:lnTo>
                    <a:pt x="6065" y="197"/>
                  </a:lnTo>
                  <a:lnTo>
                    <a:pt x="5641" y="151"/>
                  </a:lnTo>
                  <a:lnTo>
                    <a:pt x="4204" y="0"/>
                  </a:ln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1"/>
            <p:cNvSpPr/>
            <p:nvPr/>
          </p:nvSpPr>
          <p:spPr>
            <a:xfrm>
              <a:off x="6595959" y="3238585"/>
              <a:ext cx="40550" cy="98650"/>
            </a:xfrm>
            <a:custGeom>
              <a:rect b="b" l="l" r="r" t="t"/>
              <a:pathLst>
                <a:path extrusionOk="0" h="3131" w="1287">
                  <a:moveTo>
                    <a:pt x="289" y="0"/>
                  </a:moveTo>
                  <a:lnTo>
                    <a:pt x="1" y="61"/>
                  </a:lnTo>
                  <a:cubicBezTo>
                    <a:pt x="1" y="61"/>
                    <a:pt x="289" y="1407"/>
                    <a:pt x="334" y="2813"/>
                  </a:cubicBezTo>
                  <a:cubicBezTo>
                    <a:pt x="334" y="2964"/>
                    <a:pt x="228" y="3101"/>
                    <a:pt x="77" y="3131"/>
                  </a:cubicBezTo>
                  <a:lnTo>
                    <a:pt x="954" y="3131"/>
                  </a:lnTo>
                  <a:cubicBezTo>
                    <a:pt x="1136" y="3131"/>
                    <a:pt x="1287" y="2980"/>
                    <a:pt x="1287" y="2782"/>
                  </a:cubicBezTo>
                  <a:cubicBezTo>
                    <a:pt x="1241" y="1391"/>
                    <a:pt x="938" y="61"/>
                    <a:pt x="938" y="61"/>
                  </a:cubicBezTo>
                  <a:lnTo>
                    <a:pt x="289" y="0"/>
                  </a:ln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1"/>
            <p:cNvSpPr/>
            <p:nvPr/>
          </p:nvSpPr>
          <p:spPr>
            <a:xfrm>
              <a:off x="6570250" y="3230015"/>
              <a:ext cx="13863" cy="107220"/>
            </a:xfrm>
            <a:custGeom>
              <a:rect b="b" l="l" r="r" t="t"/>
              <a:pathLst>
                <a:path extrusionOk="0" h="3403" w="440">
                  <a:moveTo>
                    <a:pt x="212" y="0"/>
                  </a:moveTo>
                  <a:cubicBezTo>
                    <a:pt x="121" y="0"/>
                    <a:pt x="46" y="61"/>
                    <a:pt x="16" y="151"/>
                  </a:cubicBezTo>
                  <a:cubicBezTo>
                    <a:pt x="0" y="182"/>
                    <a:pt x="0" y="197"/>
                    <a:pt x="0" y="228"/>
                  </a:cubicBezTo>
                  <a:lnTo>
                    <a:pt x="0" y="3403"/>
                  </a:lnTo>
                  <a:lnTo>
                    <a:pt x="440" y="3403"/>
                  </a:lnTo>
                  <a:lnTo>
                    <a:pt x="440" y="228"/>
                  </a:lnTo>
                  <a:lnTo>
                    <a:pt x="440" y="197"/>
                  </a:lnTo>
                  <a:cubicBezTo>
                    <a:pt x="424" y="91"/>
                    <a:pt x="333" y="0"/>
                    <a:pt x="212"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1"/>
            <p:cNvSpPr/>
            <p:nvPr/>
          </p:nvSpPr>
          <p:spPr>
            <a:xfrm>
              <a:off x="6396835" y="2874617"/>
              <a:ext cx="267782" cy="365897"/>
            </a:xfrm>
            <a:custGeom>
              <a:rect b="b" l="l" r="r" t="t"/>
              <a:pathLst>
                <a:path extrusionOk="0" h="11613" w="8499">
                  <a:moveTo>
                    <a:pt x="2057" y="0"/>
                  </a:moveTo>
                  <a:cubicBezTo>
                    <a:pt x="1891" y="0"/>
                    <a:pt x="1740" y="151"/>
                    <a:pt x="1740" y="318"/>
                  </a:cubicBezTo>
                  <a:lnTo>
                    <a:pt x="1740" y="696"/>
                  </a:lnTo>
                  <a:cubicBezTo>
                    <a:pt x="1740" y="984"/>
                    <a:pt x="1603" y="1240"/>
                    <a:pt x="1361" y="1407"/>
                  </a:cubicBezTo>
                  <a:cubicBezTo>
                    <a:pt x="515" y="1966"/>
                    <a:pt x="1" y="2934"/>
                    <a:pt x="1" y="3962"/>
                  </a:cubicBezTo>
                  <a:lnTo>
                    <a:pt x="1" y="7667"/>
                  </a:lnTo>
                  <a:lnTo>
                    <a:pt x="833" y="11613"/>
                  </a:lnTo>
                  <a:lnTo>
                    <a:pt x="7258" y="11613"/>
                  </a:lnTo>
                  <a:cubicBezTo>
                    <a:pt x="7258" y="11613"/>
                    <a:pt x="8498" y="9950"/>
                    <a:pt x="7909" y="7848"/>
                  </a:cubicBezTo>
                  <a:cubicBezTo>
                    <a:pt x="7607" y="6744"/>
                    <a:pt x="6700" y="6048"/>
                    <a:pt x="6260" y="5762"/>
                  </a:cubicBezTo>
                  <a:cubicBezTo>
                    <a:pt x="6125" y="5671"/>
                    <a:pt x="6049" y="5490"/>
                    <a:pt x="6095" y="5338"/>
                  </a:cubicBezTo>
                  <a:cubicBezTo>
                    <a:pt x="6155" y="5141"/>
                    <a:pt x="6216" y="4824"/>
                    <a:pt x="6170" y="4385"/>
                  </a:cubicBezTo>
                  <a:cubicBezTo>
                    <a:pt x="6034" y="2889"/>
                    <a:pt x="5127" y="1815"/>
                    <a:pt x="4688" y="1377"/>
                  </a:cubicBezTo>
                  <a:cubicBezTo>
                    <a:pt x="4522" y="1226"/>
                    <a:pt x="4431" y="998"/>
                    <a:pt x="4431" y="786"/>
                  </a:cubicBezTo>
                  <a:lnTo>
                    <a:pt x="4431" y="318"/>
                  </a:lnTo>
                  <a:cubicBezTo>
                    <a:pt x="4431" y="151"/>
                    <a:pt x="4295" y="0"/>
                    <a:pt x="4113"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1"/>
            <p:cNvSpPr/>
            <p:nvPr/>
          </p:nvSpPr>
          <p:spPr>
            <a:xfrm>
              <a:off x="6499737" y="2874617"/>
              <a:ext cx="164879" cy="365897"/>
            </a:xfrm>
            <a:custGeom>
              <a:rect b="b" l="l" r="r" t="t"/>
              <a:pathLst>
                <a:path extrusionOk="0" h="11613" w="5233">
                  <a:moveTo>
                    <a:pt x="1" y="0"/>
                  </a:moveTo>
                  <a:cubicBezTo>
                    <a:pt x="137" y="46"/>
                    <a:pt x="212" y="167"/>
                    <a:pt x="212" y="303"/>
                  </a:cubicBezTo>
                  <a:lnTo>
                    <a:pt x="212" y="786"/>
                  </a:lnTo>
                  <a:cubicBezTo>
                    <a:pt x="212" y="998"/>
                    <a:pt x="303" y="1226"/>
                    <a:pt x="470" y="1377"/>
                  </a:cubicBezTo>
                  <a:cubicBezTo>
                    <a:pt x="908" y="1815"/>
                    <a:pt x="1831" y="2889"/>
                    <a:pt x="1966" y="4385"/>
                  </a:cubicBezTo>
                  <a:cubicBezTo>
                    <a:pt x="2012" y="4899"/>
                    <a:pt x="2012" y="5338"/>
                    <a:pt x="1997" y="5580"/>
                  </a:cubicBezTo>
                  <a:cubicBezTo>
                    <a:pt x="1997" y="5716"/>
                    <a:pt x="2073" y="5837"/>
                    <a:pt x="2194" y="5913"/>
                  </a:cubicBezTo>
                  <a:cubicBezTo>
                    <a:pt x="2571" y="6125"/>
                    <a:pt x="3388" y="6714"/>
                    <a:pt x="3706" y="7848"/>
                  </a:cubicBezTo>
                  <a:cubicBezTo>
                    <a:pt x="4280" y="9950"/>
                    <a:pt x="3055" y="11613"/>
                    <a:pt x="3055" y="11613"/>
                  </a:cubicBezTo>
                  <a:lnTo>
                    <a:pt x="3992" y="11613"/>
                  </a:lnTo>
                  <a:cubicBezTo>
                    <a:pt x="3992" y="11613"/>
                    <a:pt x="5232" y="9950"/>
                    <a:pt x="4643" y="7848"/>
                  </a:cubicBezTo>
                  <a:cubicBezTo>
                    <a:pt x="4341" y="6744"/>
                    <a:pt x="3434" y="6048"/>
                    <a:pt x="2994" y="5762"/>
                  </a:cubicBezTo>
                  <a:cubicBezTo>
                    <a:pt x="2859" y="5671"/>
                    <a:pt x="2783" y="5490"/>
                    <a:pt x="2829" y="5338"/>
                  </a:cubicBezTo>
                  <a:cubicBezTo>
                    <a:pt x="2889" y="5141"/>
                    <a:pt x="2950" y="4824"/>
                    <a:pt x="2904" y="4385"/>
                  </a:cubicBezTo>
                  <a:cubicBezTo>
                    <a:pt x="2768" y="2889"/>
                    <a:pt x="1861" y="1815"/>
                    <a:pt x="1422" y="1377"/>
                  </a:cubicBezTo>
                  <a:cubicBezTo>
                    <a:pt x="1256" y="1226"/>
                    <a:pt x="1165" y="998"/>
                    <a:pt x="1165" y="786"/>
                  </a:cubicBezTo>
                  <a:lnTo>
                    <a:pt x="1165" y="318"/>
                  </a:lnTo>
                  <a:cubicBezTo>
                    <a:pt x="1165" y="151"/>
                    <a:pt x="1029" y="0"/>
                    <a:pt x="847"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1"/>
            <p:cNvSpPr/>
            <p:nvPr/>
          </p:nvSpPr>
          <p:spPr>
            <a:xfrm>
              <a:off x="6684589" y="2907132"/>
              <a:ext cx="82455" cy="113774"/>
            </a:xfrm>
            <a:custGeom>
              <a:rect b="b" l="l" r="r" t="t"/>
              <a:pathLst>
                <a:path extrusionOk="0" h="3611" w="2617">
                  <a:moveTo>
                    <a:pt x="1307" y="1"/>
                  </a:moveTo>
                  <a:cubicBezTo>
                    <a:pt x="1203" y="1"/>
                    <a:pt x="1097" y="50"/>
                    <a:pt x="1029" y="148"/>
                  </a:cubicBezTo>
                  <a:cubicBezTo>
                    <a:pt x="651" y="738"/>
                    <a:pt x="0" y="1811"/>
                    <a:pt x="0" y="2310"/>
                  </a:cubicBezTo>
                  <a:cubicBezTo>
                    <a:pt x="0" y="3036"/>
                    <a:pt x="591" y="3611"/>
                    <a:pt x="1301" y="3611"/>
                  </a:cubicBezTo>
                  <a:cubicBezTo>
                    <a:pt x="2027" y="3611"/>
                    <a:pt x="2617" y="3036"/>
                    <a:pt x="2617" y="2310"/>
                  </a:cubicBezTo>
                  <a:cubicBezTo>
                    <a:pt x="2617" y="1811"/>
                    <a:pt x="1966" y="738"/>
                    <a:pt x="1573" y="148"/>
                  </a:cubicBezTo>
                  <a:cubicBezTo>
                    <a:pt x="1512" y="50"/>
                    <a:pt x="1411" y="1"/>
                    <a:pt x="13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1"/>
            <p:cNvSpPr/>
            <p:nvPr/>
          </p:nvSpPr>
          <p:spPr>
            <a:xfrm>
              <a:off x="6710802" y="2907132"/>
              <a:ext cx="56241" cy="113774"/>
            </a:xfrm>
            <a:custGeom>
              <a:rect b="b" l="l" r="r" t="t"/>
              <a:pathLst>
                <a:path extrusionOk="0" h="3611" w="1785">
                  <a:moveTo>
                    <a:pt x="475" y="1"/>
                  </a:moveTo>
                  <a:cubicBezTo>
                    <a:pt x="371" y="1"/>
                    <a:pt x="265" y="50"/>
                    <a:pt x="197" y="148"/>
                  </a:cubicBezTo>
                  <a:cubicBezTo>
                    <a:pt x="136" y="254"/>
                    <a:pt x="76" y="359"/>
                    <a:pt x="1" y="480"/>
                  </a:cubicBezTo>
                  <a:cubicBezTo>
                    <a:pt x="378" y="1071"/>
                    <a:pt x="832" y="1887"/>
                    <a:pt x="832" y="2310"/>
                  </a:cubicBezTo>
                  <a:cubicBezTo>
                    <a:pt x="832" y="2869"/>
                    <a:pt x="484" y="3339"/>
                    <a:pt x="1" y="3520"/>
                  </a:cubicBezTo>
                  <a:cubicBezTo>
                    <a:pt x="152" y="3581"/>
                    <a:pt x="303" y="3611"/>
                    <a:pt x="469" y="3611"/>
                  </a:cubicBezTo>
                  <a:cubicBezTo>
                    <a:pt x="1195" y="3611"/>
                    <a:pt x="1785" y="3036"/>
                    <a:pt x="1785" y="2310"/>
                  </a:cubicBezTo>
                  <a:cubicBezTo>
                    <a:pt x="1785" y="1811"/>
                    <a:pt x="1134" y="738"/>
                    <a:pt x="741" y="148"/>
                  </a:cubicBezTo>
                  <a:cubicBezTo>
                    <a:pt x="680" y="50"/>
                    <a:pt x="579" y="1"/>
                    <a:pt x="4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1"/>
            <p:cNvSpPr/>
            <p:nvPr/>
          </p:nvSpPr>
          <p:spPr>
            <a:xfrm>
              <a:off x="6396835" y="2956094"/>
              <a:ext cx="146321" cy="381146"/>
            </a:xfrm>
            <a:custGeom>
              <a:rect b="b" l="l" r="r" t="t"/>
              <a:pathLst>
                <a:path extrusionOk="0" h="12097" w="4644">
                  <a:moveTo>
                    <a:pt x="1619" y="0"/>
                  </a:moveTo>
                  <a:cubicBezTo>
                    <a:pt x="726" y="0"/>
                    <a:pt x="1" y="726"/>
                    <a:pt x="1" y="1618"/>
                  </a:cubicBezTo>
                  <a:lnTo>
                    <a:pt x="1" y="5307"/>
                  </a:lnTo>
                  <a:cubicBezTo>
                    <a:pt x="1" y="6214"/>
                    <a:pt x="167" y="7122"/>
                    <a:pt x="484" y="7984"/>
                  </a:cubicBezTo>
                  <a:lnTo>
                    <a:pt x="1996" y="12097"/>
                  </a:lnTo>
                  <a:lnTo>
                    <a:pt x="4643" y="12097"/>
                  </a:lnTo>
                  <a:lnTo>
                    <a:pt x="3388" y="7243"/>
                  </a:lnTo>
                  <a:cubicBezTo>
                    <a:pt x="3297" y="6880"/>
                    <a:pt x="3252" y="6487"/>
                    <a:pt x="3252" y="6109"/>
                  </a:cubicBezTo>
                  <a:lnTo>
                    <a:pt x="3252" y="1618"/>
                  </a:lnTo>
                  <a:cubicBezTo>
                    <a:pt x="3252" y="726"/>
                    <a:pt x="2526" y="0"/>
                    <a:pt x="1619"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1"/>
            <p:cNvSpPr/>
            <p:nvPr/>
          </p:nvSpPr>
          <p:spPr>
            <a:xfrm>
              <a:off x="6433037" y="2956094"/>
              <a:ext cx="110119" cy="381146"/>
            </a:xfrm>
            <a:custGeom>
              <a:rect b="b" l="l" r="r" t="t"/>
              <a:pathLst>
                <a:path extrusionOk="0" h="12097" w="3495">
                  <a:moveTo>
                    <a:pt x="470" y="0"/>
                  </a:moveTo>
                  <a:cubicBezTo>
                    <a:pt x="303" y="0"/>
                    <a:pt x="152" y="31"/>
                    <a:pt x="1" y="75"/>
                  </a:cubicBezTo>
                  <a:cubicBezTo>
                    <a:pt x="666" y="273"/>
                    <a:pt x="1150" y="892"/>
                    <a:pt x="1150" y="1618"/>
                  </a:cubicBezTo>
                  <a:lnTo>
                    <a:pt x="1150" y="6109"/>
                  </a:lnTo>
                  <a:cubicBezTo>
                    <a:pt x="1150" y="6487"/>
                    <a:pt x="1196" y="6880"/>
                    <a:pt x="1287" y="7243"/>
                  </a:cubicBezTo>
                  <a:lnTo>
                    <a:pt x="2541" y="12097"/>
                  </a:lnTo>
                  <a:lnTo>
                    <a:pt x="3494" y="12097"/>
                  </a:lnTo>
                  <a:lnTo>
                    <a:pt x="2239" y="7243"/>
                  </a:lnTo>
                  <a:cubicBezTo>
                    <a:pt x="2148" y="6880"/>
                    <a:pt x="2103" y="6487"/>
                    <a:pt x="2103" y="6109"/>
                  </a:cubicBezTo>
                  <a:lnTo>
                    <a:pt x="2103" y="1618"/>
                  </a:lnTo>
                  <a:cubicBezTo>
                    <a:pt x="2103" y="726"/>
                    <a:pt x="1377" y="0"/>
                    <a:pt x="470"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1"/>
            <p:cNvSpPr/>
            <p:nvPr/>
          </p:nvSpPr>
          <p:spPr>
            <a:xfrm>
              <a:off x="6649836" y="2883187"/>
              <a:ext cx="42913" cy="43386"/>
            </a:xfrm>
            <a:custGeom>
              <a:rect b="b" l="l" r="r" t="t"/>
              <a:pathLst>
                <a:path extrusionOk="0" h="1377" w="1362">
                  <a:moveTo>
                    <a:pt x="680" y="0"/>
                  </a:moveTo>
                  <a:cubicBezTo>
                    <a:pt x="559" y="0"/>
                    <a:pt x="454" y="107"/>
                    <a:pt x="454" y="228"/>
                  </a:cubicBezTo>
                  <a:lnTo>
                    <a:pt x="454" y="470"/>
                  </a:lnTo>
                  <a:lnTo>
                    <a:pt x="212" y="470"/>
                  </a:lnTo>
                  <a:cubicBezTo>
                    <a:pt x="91" y="470"/>
                    <a:pt x="0" y="560"/>
                    <a:pt x="0" y="681"/>
                  </a:cubicBezTo>
                  <a:cubicBezTo>
                    <a:pt x="0" y="802"/>
                    <a:pt x="91" y="908"/>
                    <a:pt x="212" y="908"/>
                  </a:cubicBezTo>
                  <a:lnTo>
                    <a:pt x="454" y="908"/>
                  </a:lnTo>
                  <a:lnTo>
                    <a:pt x="454" y="1150"/>
                  </a:lnTo>
                  <a:cubicBezTo>
                    <a:pt x="454" y="1271"/>
                    <a:pt x="559" y="1377"/>
                    <a:pt x="680" y="1377"/>
                  </a:cubicBezTo>
                  <a:cubicBezTo>
                    <a:pt x="801" y="1377"/>
                    <a:pt x="892" y="1271"/>
                    <a:pt x="892" y="1150"/>
                  </a:cubicBezTo>
                  <a:lnTo>
                    <a:pt x="892" y="908"/>
                  </a:lnTo>
                  <a:lnTo>
                    <a:pt x="1134" y="908"/>
                  </a:lnTo>
                  <a:cubicBezTo>
                    <a:pt x="1255" y="908"/>
                    <a:pt x="1361" y="802"/>
                    <a:pt x="1361" y="681"/>
                  </a:cubicBezTo>
                  <a:cubicBezTo>
                    <a:pt x="1361" y="560"/>
                    <a:pt x="1255" y="470"/>
                    <a:pt x="1134" y="470"/>
                  </a:cubicBezTo>
                  <a:lnTo>
                    <a:pt x="892" y="470"/>
                  </a:lnTo>
                  <a:lnTo>
                    <a:pt x="892" y="228"/>
                  </a:lnTo>
                  <a:cubicBezTo>
                    <a:pt x="892" y="107"/>
                    <a:pt x="801" y="0"/>
                    <a:pt x="680" y="0"/>
                  </a:cubicBez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1"/>
            <p:cNvSpPr/>
            <p:nvPr/>
          </p:nvSpPr>
          <p:spPr>
            <a:xfrm>
              <a:off x="6549770" y="3013563"/>
              <a:ext cx="20511" cy="20700"/>
            </a:xfrm>
            <a:custGeom>
              <a:rect b="b" l="l" r="r" t="t"/>
              <a:pathLst>
                <a:path extrusionOk="0" h="657" w="651">
                  <a:moveTo>
                    <a:pt x="385" y="0"/>
                  </a:moveTo>
                  <a:cubicBezTo>
                    <a:pt x="316" y="0"/>
                    <a:pt x="250" y="31"/>
                    <a:pt x="213" y="96"/>
                  </a:cubicBezTo>
                  <a:lnTo>
                    <a:pt x="61" y="324"/>
                  </a:lnTo>
                  <a:cubicBezTo>
                    <a:pt x="1" y="414"/>
                    <a:pt x="15" y="550"/>
                    <a:pt x="122" y="626"/>
                  </a:cubicBezTo>
                  <a:cubicBezTo>
                    <a:pt x="167" y="656"/>
                    <a:pt x="197" y="656"/>
                    <a:pt x="243" y="656"/>
                  </a:cubicBezTo>
                  <a:cubicBezTo>
                    <a:pt x="318" y="656"/>
                    <a:pt x="394" y="626"/>
                    <a:pt x="424" y="565"/>
                  </a:cubicBezTo>
                  <a:lnTo>
                    <a:pt x="575" y="338"/>
                  </a:lnTo>
                  <a:cubicBezTo>
                    <a:pt x="650" y="247"/>
                    <a:pt x="620" y="112"/>
                    <a:pt x="515" y="36"/>
                  </a:cubicBezTo>
                  <a:cubicBezTo>
                    <a:pt x="474" y="12"/>
                    <a:pt x="429" y="0"/>
                    <a:pt x="385"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1" name="Google Shape;871;p21"/>
          <p:cNvSpPr/>
          <p:nvPr/>
        </p:nvSpPr>
        <p:spPr>
          <a:xfrm>
            <a:off x="1969825" y="2942438"/>
            <a:ext cx="1607700" cy="233400"/>
          </a:xfrm>
          <a:prstGeom prst="roundRect">
            <a:avLst>
              <a:gd fmla="val 19813"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1"/>
          <p:cNvSpPr/>
          <p:nvPr/>
        </p:nvSpPr>
        <p:spPr>
          <a:xfrm>
            <a:off x="5558950" y="2942438"/>
            <a:ext cx="1607700" cy="233400"/>
          </a:xfrm>
          <a:prstGeom prst="roundRect">
            <a:avLst>
              <a:gd fmla="val 19813"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1"/>
          <p:cNvSpPr/>
          <p:nvPr/>
        </p:nvSpPr>
        <p:spPr>
          <a:xfrm>
            <a:off x="1969825" y="4370088"/>
            <a:ext cx="1607700" cy="233400"/>
          </a:xfrm>
          <a:prstGeom prst="roundRect">
            <a:avLst>
              <a:gd fmla="val 19813"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1"/>
          <p:cNvSpPr/>
          <p:nvPr/>
        </p:nvSpPr>
        <p:spPr>
          <a:xfrm>
            <a:off x="5558950" y="4370088"/>
            <a:ext cx="1607700" cy="233400"/>
          </a:xfrm>
          <a:prstGeom prst="roundRect">
            <a:avLst>
              <a:gd fmla="val 19813"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1"/>
          <p:cNvSpPr txBox="1"/>
          <p:nvPr/>
        </p:nvSpPr>
        <p:spPr>
          <a:xfrm>
            <a:off x="3561150" y="2894875"/>
            <a:ext cx="810300" cy="315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900">
                <a:solidFill>
                  <a:schemeClr val="dk1"/>
                </a:solidFill>
                <a:latin typeface="Bungee"/>
                <a:ea typeface="Bungee"/>
                <a:cs typeface="Bungee"/>
                <a:sym typeface="Bungee"/>
              </a:rPr>
              <a:t>50%</a:t>
            </a:r>
            <a:endParaRPr sz="1900">
              <a:solidFill>
                <a:schemeClr val="dk1"/>
              </a:solidFill>
              <a:latin typeface="Bungee"/>
              <a:ea typeface="Bungee"/>
              <a:cs typeface="Bungee"/>
              <a:sym typeface="Bungee"/>
            </a:endParaRPr>
          </a:p>
        </p:txBody>
      </p:sp>
      <p:sp>
        <p:nvSpPr>
          <p:cNvPr id="876" name="Google Shape;876;p21"/>
          <p:cNvSpPr txBox="1"/>
          <p:nvPr/>
        </p:nvSpPr>
        <p:spPr>
          <a:xfrm>
            <a:off x="3561150" y="4327575"/>
            <a:ext cx="810300" cy="315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900">
                <a:solidFill>
                  <a:schemeClr val="dk1"/>
                </a:solidFill>
                <a:latin typeface="Bungee"/>
                <a:ea typeface="Bungee"/>
                <a:cs typeface="Bungee"/>
                <a:sym typeface="Bungee"/>
              </a:rPr>
              <a:t>3</a:t>
            </a:r>
            <a:r>
              <a:rPr lang="en" sz="1900">
                <a:solidFill>
                  <a:schemeClr val="dk1"/>
                </a:solidFill>
                <a:latin typeface="Bungee"/>
                <a:ea typeface="Bungee"/>
                <a:cs typeface="Bungee"/>
                <a:sym typeface="Bungee"/>
              </a:rPr>
              <a:t>0%</a:t>
            </a:r>
            <a:endParaRPr sz="1900">
              <a:solidFill>
                <a:schemeClr val="dk1"/>
              </a:solidFill>
              <a:latin typeface="Bungee"/>
              <a:ea typeface="Bungee"/>
              <a:cs typeface="Bungee"/>
              <a:sym typeface="Bungee"/>
            </a:endParaRPr>
          </a:p>
        </p:txBody>
      </p:sp>
      <p:sp>
        <p:nvSpPr>
          <p:cNvPr id="877" name="Google Shape;877;p21"/>
          <p:cNvSpPr txBox="1"/>
          <p:nvPr/>
        </p:nvSpPr>
        <p:spPr>
          <a:xfrm>
            <a:off x="7136925" y="2894875"/>
            <a:ext cx="810300" cy="315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900">
                <a:solidFill>
                  <a:schemeClr val="dk1"/>
                </a:solidFill>
                <a:latin typeface="Bungee"/>
                <a:ea typeface="Bungee"/>
                <a:cs typeface="Bungee"/>
                <a:sym typeface="Bungee"/>
              </a:rPr>
              <a:t>8</a:t>
            </a:r>
            <a:r>
              <a:rPr lang="en" sz="1900">
                <a:solidFill>
                  <a:schemeClr val="dk1"/>
                </a:solidFill>
                <a:latin typeface="Bungee"/>
                <a:ea typeface="Bungee"/>
                <a:cs typeface="Bungee"/>
                <a:sym typeface="Bungee"/>
              </a:rPr>
              <a:t>0%</a:t>
            </a:r>
            <a:endParaRPr sz="1900">
              <a:solidFill>
                <a:schemeClr val="dk1"/>
              </a:solidFill>
              <a:latin typeface="Bungee"/>
              <a:ea typeface="Bungee"/>
              <a:cs typeface="Bungee"/>
              <a:sym typeface="Bungee"/>
            </a:endParaRPr>
          </a:p>
        </p:txBody>
      </p:sp>
      <p:sp>
        <p:nvSpPr>
          <p:cNvPr id="878" name="Google Shape;878;p21"/>
          <p:cNvSpPr txBox="1"/>
          <p:nvPr/>
        </p:nvSpPr>
        <p:spPr>
          <a:xfrm>
            <a:off x="7136925" y="4327575"/>
            <a:ext cx="810300" cy="315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900">
                <a:solidFill>
                  <a:schemeClr val="dk1"/>
                </a:solidFill>
                <a:latin typeface="Bungee"/>
                <a:ea typeface="Bungee"/>
                <a:cs typeface="Bungee"/>
                <a:sym typeface="Bungee"/>
              </a:rPr>
              <a:t>1</a:t>
            </a:r>
            <a:r>
              <a:rPr lang="en" sz="1900">
                <a:solidFill>
                  <a:schemeClr val="dk1"/>
                </a:solidFill>
                <a:latin typeface="Bungee"/>
                <a:ea typeface="Bungee"/>
                <a:cs typeface="Bungee"/>
                <a:sym typeface="Bungee"/>
              </a:rPr>
              <a:t>0%</a:t>
            </a:r>
            <a:endParaRPr sz="1900">
              <a:solidFill>
                <a:schemeClr val="dk1"/>
              </a:solidFill>
              <a:latin typeface="Bungee"/>
              <a:ea typeface="Bungee"/>
              <a:cs typeface="Bungee"/>
              <a:sym typeface="Bungee"/>
            </a:endParaRPr>
          </a:p>
        </p:txBody>
      </p:sp>
      <p:sp>
        <p:nvSpPr>
          <p:cNvPr id="879" name="Google Shape;879;p21"/>
          <p:cNvSpPr/>
          <p:nvPr/>
        </p:nvSpPr>
        <p:spPr>
          <a:xfrm>
            <a:off x="2039875" y="2990138"/>
            <a:ext cx="723900" cy="138000"/>
          </a:xfrm>
          <a:prstGeom prst="roundRect">
            <a:avLst>
              <a:gd fmla="val 1981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21"/>
          <p:cNvSpPr/>
          <p:nvPr/>
        </p:nvSpPr>
        <p:spPr>
          <a:xfrm>
            <a:off x="2039875" y="4417788"/>
            <a:ext cx="470400" cy="138000"/>
          </a:xfrm>
          <a:prstGeom prst="roundRect">
            <a:avLst>
              <a:gd fmla="val 1981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1"/>
          <p:cNvSpPr/>
          <p:nvPr/>
        </p:nvSpPr>
        <p:spPr>
          <a:xfrm>
            <a:off x="5629000" y="4417788"/>
            <a:ext cx="150000" cy="138000"/>
          </a:xfrm>
          <a:prstGeom prst="roundRect">
            <a:avLst>
              <a:gd fmla="val 1981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21"/>
          <p:cNvSpPr/>
          <p:nvPr/>
        </p:nvSpPr>
        <p:spPr>
          <a:xfrm>
            <a:off x="5629000" y="2990138"/>
            <a:ext cx="1170900" cy="138000"/>
          </a:xfrm>
          <a:prstGeom prst="roundRect">
            <a:avLst>
              <a:gd fmla="val 1981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22"/>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World Diabetes Day </a:t>
            </a:r>
            <a:r>
              <a:rPr lang="en">
                <a:solidFill>
                  <a:schemeClr val="dk2"/>
                </a:solidFill>
              </a:rPr>
              <a:t>Infographics</a:t>
            </a:r>
            <a:endParaRPr/>
          </a:p>
        </p:txBody>
      </p:sp>
      <p:grpSp>
        <p:nvGrpSpPr>
          <p:cNvPr id="888" name="Google Shape;888;p22"/>
          <p:cNvGrpSpPr/>
          <p:nvPr/>
        </p:nvGrpSpPr>
        <p:grpSpPr>
          <a:xfrm>
            <a:off x="6658465" y="2716563"/>
            <a:ext cx="354233" cy="644693"/>
            <a:chOff x="861202" y="1637500"/>
            <a:chExt cx="760484" cy="1384056"/>
          </a:xfrm>
        </p:grpSpPr>
        <p:sp>
          <p:nvSpPr>
            <p:cNvPr id="889" name="Google Shape;889;p22"/>
            <p:cNvSpPr/>
            <p:nvPr/>
          </p:nvSpPr>
          <p:spPr>
            <a:xfrm>
              <a:off x="861202" y="1927975"/>
              <a:ext cx="760484" cy="1093581"/>
            </a:xfrm>
            <a:custGeom>
              <a:rect b="b" l="l" r="r" t="t"/>
              <a:pathLst>
                <a:path extrusionOk="0" h="33530" w="23317">
                  <a:moveTo>
                    <a:pt x="6471" y="0"/>
                  </a:moveTo>
                  <a:cubicBezTo>
                    <a:pt x="6471" y="0"/>
                    <a:pt x="6471" y="2436"/>
                    <a:pt x="5104" y="2802"/>
                  </a:cubicBezTo>
                  <a:lnTo>
                    <a:pt x="4870" y="2802"/>
                  </a:lnTo>
                  <a:cubicBezTo>
                    <a:pt x="2135" y="2969"/>
                    <a:pt x="0" y="5238"/>
                    <a:pt x="33" y="8006"/>
                  </a:cubicBezTo>
                  <a:lnTo>
                    <a:pt x="33" y="28321"/>
                  </a:lnTo>
                  <a:cubicBezTo>
                    <a:pt x="33" y="30022"/>
                    <a:pt x="1101" y="31556"/>
                    <a:pt x="2702" y="32157"/>
                  </a:cubicBezTo>
                  <a:cubicBezTo>
                    <a:pt x="6018" y="33417"/>
                    <a:pt x="9941" y="33530"/>
                    <a:pt x="11236" y="33530"/>
                  </a:cubicBezTo>
                  <a:cubicBezTo>
                    <a:pt x="11518" y="33530"/>
                    <a:pt x="11675" y="33524"/>
                    <a:pt x="11675" y="33524"/>
                  </a:cubicBezTo>
                  <a:cubicBezTo>
                    <a:pt x="11675" y="33524"/>
                    <a:pt x="11829" y="33530"/>
                    <a:pt x="12105" y="33530"/>
                  </a:cubicBezTo>
                  <a:cubicBezTo>
                    <a:pt x="13401" y="33530"/>
                    <a:pt x="17387" y="33416"/>
                    <a:pt x="20715" y="32123"/>
                  </a:cubicBezTo>
                  <a:cubicBezTo>
                    <a:pt x="22283" y="31523"/>
                    <a:pt x="23283" y="29989"/>
                    <a:pt x="23283" y="28321"/>
                  </a:cubicBezTo>
                  <a:lnTo>
                    <a:pt x="23283" y="8006"/>
                  </a:lnTo>
                  <a:cubicBezTo>
                    <a:pt x="23317" y="5238"/>
                    <a:pt x="21182" y="2969"/>
                    <a:pt x="18447" y="2802"/>
                  </a:cubicBezTo>
                  <a:lnTo>
                    <a:pt x="18213" y="2802"/>
                  </a:lnTo>
                  <a:cubicBezTo>
                    <a:pt x="16879" y="2436"/>
                    <a:pt x="16879" y="0"/>
                    <a:pt x="16879" y="0"/>
                  </a:cubicBezTo>
                  <a:lnTo>
                    <a:pt x="11675" y="1602"/>
                  </a:lnTo>
                  <a:lnTo>
                    <a:pt x="647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2"/>
            <p:cNvSpPr/>
            <p:nvPr/>
          </p:nvSpPr>
          <p:spPr>
            <a:xfrm>
              <a:off x="915573" y="2328333"/>
              <a:ext cx="652822" cy="618119"/>
            </a:xfrm>
            <a:custGeom>
              <a:rect b="b" l="l" r="r" t="t"/>
              <a:pathLst>
                <a:path extrusionOk="0" h="18952" w="20016">
                  <a:moveTo>
                    <a:pt x="1" y="1"/>
                  </a:moveTo>
                  <a:lnTo>
                    <a:pt x="1" y="14445"/>
                  </a:lnTo>
                  <a:cubicBezTo>
                    <a:pt x="1" y="15912"/>
                    <a:pt x="902" y="17247"/>
                    <a:pt x="2269" y="17747"/>
                  </a:cubicBezTo>
                  <a:cubicBezTo>
                    <a:pt x="5305" y="18874"/>
                    <a:pt x="8892" y="18950"/>
                    <a:pt x="9794" y="18950"/>
                  </a:cubicBezTo>
                  <a:cubicBezTo>
                    <a:pt x="9933" y="18950"/>
                    <a:pt x="10008" y="18948"/>
                    <a:pt x="10008" y="18948"/>
                  </a:cubicBezTo>
                  <a:cubicBezTo>
                    <a:pt x="10008" y="18948"/>
                    <a:pt x="10122" y="18951"/>
                    <a:pt x="10328" y="18951"/>
                  </a:cubicBezTo>
                  <a:cubicBezTo>
                    <a:pt x="11382" y="18951"/>
                    <a:pt x="14850" y="18858"/>
                    <a:pt x="17780" y="17714"/>
                  </a:cubicBezTo>
                  <a:cubicBezTo>
                    <a:pt x="19115" y="17213"/>
                    <a:pt x="20015" y="15912"/>
                    <a:pt x="20015" y="14445"/>
                  </a:cubicBezTo>
                  <a:lnTo>
                    <a:pt x="20015" y="1"/>
                  </a:ln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22"/>
            <p:cNvSpPr/>
            <p:nvPr/>
          </p:nvSpPr>
          <p:spPr>
            <a:xfrm>
              <a:off x="915573" y="2273962"/>
              <a:ext cx="651713" cy="115327"/>
            </a:xfrm>
            <a:custGeom>
              <a:rect b="b" l="l" r="r" t="t"/>
              <a:pathLst>
                <a:path extrusionOk="0" h="3536" w="19982">
                  <a:moveTo>
                    <a:pt x="10008" y="0"/>
                  </a:moveTo>
                  <a:cubicBezTo>
                    <a:pt x="4471" y="0"/>
                    <a:pt x="1" y="801"/>
                    <a:pt x="1" y="1768"/>
                  </a:cubicBezTo>
                  <a:cubicBezTo>
                    <a:pt x="1" y="2735"/>
                    <a:pt x="4471" y="3536"/>
                    <a:pt x="10008" y="3536"/>
                  </a:cubicBezTo>
                  <a:cubicBezTo>
                    <a:pt x="15512" y="3536"/>
                    <a:pt x="19982" y="2735"/>
                    <a:pt x="19982" y="1768"/>
                  </a:cubicBezTo>
                  <a:cubicBezTo>
                    <a:pt x="19982" y="801"/>
                    <a:pt x="15512" y="0"/>
                    <a:pt x="10008"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2"/>
            <p:cNvSpPr/>
            <p:nvPr/>
          </p:nvSpPr>
          <p:spPr>
            <a:xfrm>
              <a:off x="1410613" y="2458893"/>
              <a:ext cx="100128" cy="100128"/>
            </a:xfrm>
            <a:custGeom>
              <a:rect b="b" l="l" r="r" t="t"/>
              <a:pathLst>
                <a:path extrusionOk="0" h="3070" w="3070">
                  <a:moveTo>
                    <a:pt x="1535" y="1"/>
                  </a:moveTo>
                  <a:cubicBezTo>
                    <a:pt x="701" y="1"/>
                    <a:pt x="1" y="701"/>
                    <a:pt x="1" y="1535"/>
                  </a:cubicBezTo>
                  <a:cubicBezTo>
                    <a:pt x="1" y="2369"/>
                    <a:pt x="701" y="3070"/>
                    <a:pt x="1535" y="3070"/>
                  </a:cubicBezTo>
                  <a:cubicBezTo>
                    <a:pt x="2402" y="3070"/>
                    <a:pt x="3069" y="2369"/>
                    <a:pt x="3069" y="1535"/>
                  </a:cubicBezTo>
                  <a:cubicBezTo>
                    <a:pt x="3069" y="701"/>
                    <a:pt x="2402" y="1"/>
                    <a:pt x="1535" y="1"/>
                  </a:cubicBezTo>
                  <a:close/>
                </a:path>
              </a:pathLst>
            </a:custGeom>
            <a:solidFill>
              <a:srgbClr val="7A6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2"/>
            <p:cNvSpPr/>
            <p:nvPr/>
          </p:nvSpPr>
          <p:spPr>
            <a:xfrm>
              <a:off x="1261560" y="2479571"/>
              <a:ext cx="50097" cy="48988"/>
            </a:xfrm>
            <a:custGeom>
              <a:rect b="b" l="l" r="r" t="t"/>
              <a:pathLst>
                <a:path extrusionOk="0" h="1502" w="1536">
                  <a:moveTo>
                    <a:pt x="768" y="1"/>
                  </a:moveTo>
                  <a:cubicBezTo>
                    <a:pt x="334" y="1"/>
                    <a:pt x="1" y="334"/>
                    <a:pt x="1" y="734"/>
                  </a:cubicBezTo>
                  <a:cubicBezTo>
                    <a:pt x="1" y="1168"/>
                    <a:pt x="334" y="1502"/>
                    <a:pt x="768" y="1502"/>
                  </a:cubicBezTo>
                  <a:cubicBezTo>
                    <a:pt x="1168" y="1502"/>
                    <a:pt x="1535" y="1168"/>
                    <a:pt x="1535" y="734"/>
                  </a:cubicBezTo>
                  <a:cubicBezTo>
                    <a:pt x="1535" y="334"/>
                    <a:pt x="1168" y="1"/>
                    <a:pt x="768" y="1"/>
                  </a:cubicBezTo>
                  <a:close/>
                </a:path>
              </a:pathLst>
            </a:custGeom>
            <a:solidFill>
              <a:srgbClr val="7A6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2"/>
            <p:cNvSpPr/>
            <p:nvPr/>
          </p:nvSpPr>
          <p:spPr>
            <a:xfrm>
              <a:off x="1311625" y="2637334"/>
              <a:ext cx="75080" cy="75112"/>
            </a:xfrm>
            <a:custGeom>
              <a:rect b="b" l="l" r="r" t="t"/>
              <a:pathLst>
                <a:path extrusionOk="0" h="2303" w="2302">
                  <a:moveTo>
                    <a:pt x="1134" y="0"/>
                  </a:moveTo>
                  <a:cubicBezTo>
                    <a:pt x="500" y="0"/>
                    <a:pt x="0" y="501"/>
                    <a:pt x="0" y="1168"/>
                  </a:cubicBezTo>
                  <a:cubicBezTo>
                    <a:pt x="0" y="1802"/>
                    <a:pt x="500" y="2302"/>
                    <a:pt x="1134" y="2302"/>
                  </a:cubicBezTo>
                  <a:cubicBezTo>
                    <a:pt x="1768" y="2302"/>
                    <a:pt x="2302" y="1802"/>
                    <a:pt x="2302" y="1168"/>
                  </a:cubicBezTo>
                  <a:cubicBezTo>
                    <a:pt x="2302" y="501"/>
                    <a:pt x="1768" y="0"/>
                    <a:pt x="1134" y="0"/>
                  </a:cubicBezTo>
                  <a:close/>
                </a:path>
              </a:pathLst>
            </a:custGeom>
            <a:solidFill>
              <a:srgbClr val="7A6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2"/>
            <p:cNvSpPr/>
            <p:nvPr/>
          </p:nvSpPr>
          <p:spPr>
            <a:xfrm>
              <a:off x="1128847" y="2615579"/>
              <a:ext cx="57663" cy="58772"/>
            </a:xfrm>
            <a:custGeom>
              <a:rect b="b" l="l" r="r" t="t"/>
              <a:pathLst>
                <a:path extrusionOk="0" h="1802" w="1768">
                  <a:moveTo>
                    <a:pt x="901" y="0"/>
                  </a:moveTo>
                  <a:cubicBezTo>
                    <a:pt x="400" y="0"/>
                    <a:pt x="0" y="401"/>
                    <a:pt x="0" y="901"/>
                  </a:cubicBezTo>
                  <a:cubicBezTo>
                    <a:pt x="0" y="1401"/>
                    <a:pt x="400" y="1802"/>
                    <a:pt x="901" y="1802"/>
                  </a:cubicBezTo>
                  <a:cubicBezTo>
                    <a:pt x="1368" y="1802"/>
                    <a:pt x="1768" y="1401"/>
                    <a:pt x="1768" y="901"/>
                  </a:cubicBezTo>
                  <a:cubicBezTo>
                    <a:pt x="1768" y="401"/>
                    <a:pt x="1368" y="0"/>
                    <a:pt x="901"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2"/>
            <p:cNvSpPr/>
            <p:nvPr/>
          </p:nvSpPr>
          <p:spPr>
            <a:xfrm>
              <a:off x="1009147" y="2437138"/>
              <a:ext cx="91420" cy="91420"/>
            </a:xfrm>
            <a:custGeom>
              <a:rect b="b" l="l" r="r" t="t"/>
              <a:pathLst>
                <a:path extrusionOk="0" h="2803" w="2803">
                  <a:moveTo>
                    <a:pt x="1402" y="1"/>
                  </a:moveTo>
                  <a:cubicBezTo>
                    <a:pt x="634" y="1"/>
                    <a:pt x="1" y="634"/>
                    <a:pt x="1" y="1402"/>
                  </a:cubicBezTo>
                  <a:cubicBezTo>
                    <a:pt x="1" y="2169"/>
                    <a:pt x="634" y="2803"/>
                    <a:pt x="1402" y="2803"/>
                  </a:cubicBezTo>
                  <a:cubicBezTo>
                    <a:pt x="2169" y="2803"/>
                    <a:pt x="2803" y="2169"/>
                    <a:pt x="2803" y="1402"/>
                  </a:cubicBezTo>
                  <a:cubicBezTo>
                    <a:pt x="2803" y="634"/>
                    <a:pt x="2169" y="1"/>
                    <a:pt x="1402"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2"/>
            <p:cNvSpPr/>
            <p:nvPr/>
          </p:nvSpPr>
          <p:spPr>
            <a:xfrm>
              <a:off x="1016779" y="2768970"/>
              <a:ext cx="43541" cy="43541"/>
            </a:xfrm>
            <a:custGeom>
              <a:rect b="b" l="l" r="r" t="t"/>
              <a:pathLst>
                <a:path extrusionOk="0" h="1335" w="1335">
                  <a:moveTo>
                    <a:pt x="667" y="1"/>
                  </a:moveTo>
                  <a:cubicBezTo>
                    <a:pt x="300" y="1"/>
                    <a:pt x="0" y="301"/>
                    <a:pt x="0" y="668"/>
                  </a:cubicBezTo>
                  <a:cubicBezTo>
                    <a:pt x="0" y="1035"/>
                    <a:pt x="300" y="1335"/>
                    <a:pt x="667" y="1335"/>
                  </a:cubicBezTo>
                  <a:cubicBezTo>
                    <a:pt x="1034" y="1335"/>
                    <a:pt x="1335" y="1035"/>
                    <a:pt x="1335" y="668"/>
                  </a:cubicBezTo>
                  <a:cubicBezTo>
                    <a:pt x="1335" y="301"/>
                    <a:pt x="1034" y="1"/>
                    <a:pt x="667"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2"/>
            <p:cNvSpPr/>
            <p:nvPr/>
          </p:nvSpPr>
          <p:spPr>
            <a:xfrm>
              <a:off x="1163647" y="2812480"/>
              <a:ext cx="57696" cy="56620"/>
            </a:xfrm>
            <a:custGeom>
              <a:rect b="b" l="l" r="r" t="t"/>
              <a:pathLst>
                <a:path extrusionOk="0" h="1736" w="1769">
                  <a:moveTo>
                    <a:pt x="901" y="1"/>
                  </a:moveTo>
                  <a:cubicBezTo>
                    <a:pt x="401" y="1"/>
                    <a:pt x="0" y="368"/>
                    <a:pt x="0" y="868"/>
                  </a:cubicBezTo>
                  <a:cubicBezTo>
                    <a:pt x="0" y="1335"/>
                    <a:pt x="401" y="1735"/>
                    <a:pt x="901" y="1735"/>
                  </a:cubicBezTo>
                  <a:cubicBezTo>
                    <a:pt x="1368" y="1735"/>
                    <a:pt x="1768" y="1335"/>
                    <a:pt x="1768" y="868"/>
                  </a:cubicBezTo>
                  <a:cubicBezTo>
                    <a:pt x="1768" y="368"/>
                    <a:pt x="1368" y="1"/>
                    <a:pt x="901"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2"/>
            <p:cNvSpPr/>
            <p:nvPr/>
          </p:nvSpPr>
          <p:spPr>
            <a:xfrm>
              <a:off x="1460646" y="2790725"/>
              <a:ext cx="51173" cy="50097"/>
            </a:xfrm>
            <a:custGeom>
              <a:rect b="b" l="l" r="r" t="t"/>
              <a:pathLst>
                <a:path extrusionOk="0" h="1536" w="1569">
                  <a:moveTo>
                    <a:pt x="802" y="1"/>
                  </a:moveTo>
                  <a:cubicBezTo>
                    <a:pt x="368" y="1"/>
                    <a:pt x="1" y="334"/>
                    <a:pt x="1" y="768"/>
                  </a:cubicBezTo>
                  <a:cubicBezTo>
                    <a:pt x="1" y="1202"/>
                    <a:pt x="368" y="1535"/>
                    <a:pt x="802" y="1535"/>
                  </a:cubicBezTo>
                  <a:cubicBezTo>
                    <a:pt x="1235" y="1535"/>
                    <a:pt x="1569" y="1202"/>
                    <a:pt x="1569" y="768"/>
                  </a:cubicBezTo>
                  <a:cubicBezTo>
                    <a:pt x="1569" y="334"/>
                    <a:pt x="1235" y="1"/>
                    <a:pt x="802"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2"/>
            <p:cNvSpPr/>
            <p:nvPr/>
          </p:nvSpPr>
          <p:spPr>
            <a:xfrm>
              <a:off x="1046133" y="1874649"/>
              <a:ext cx="390630" cy="104825"/>
            </a:xfrm>
            <a:custGeom>
              <a:rect b="b" l="l" r="r" t="t"/>
              <a:pathLst>
                <a:path extrusionOk="0" h="3214" w="11977">
                  <a:moveTo>
                    <a:pt x="5171" y="1"/>
                  </a:moveTo>
                  <a:lnTo>
                    <a:pt x="1" y="435"/>
                  </a:lnTo>
                  <a:cubicBezTo>
                    <a:pt x="234" y="1068"/>
                    <a:pt x="334" y="1702"/>
                    <a:pt x="334" y="2369"/>
                  </a:cubicBezTo>
                  <a:cubicBezTo>
                    <a:pt x="1710" y="3120"/>
                    <a:pt x="4212" y="3214"/>
                    <a:pt x="5377" y="3214"/>
                  </a:cubicBezTo>
                  <a:cubicBezTo>
                    <a:pt x="5765" y="3214"/>
                    <a:pt x="6005" y="3203"/>
                    <a:pt x="6005" y="3203"/>
                  </a:cubicBezTo>
                  <a:cubicBezTo>
                    <a:pt x="6005" y="3203"/>
                    <a:pt x="6243" y="3214"/>
                    <a:pt x="6628" y="3214"/>
                  </a:cubicBezTo>
                  <a:cubicBezTo>
                    <a:pt x="7784" y="3214"/>
                    <a:pt x="10267" y="3120"/>
                    <a:pt x="11643" y="2369"/>
                  </a:cubicBezTo>
                  <a:cubicBezTo>
                    <a:pt x="11643" y="1702"/>
                    <a:pt x="11743" y="1068"/>
                    <a:pt x="11976" y="435"/>
                  </a:cubicBezTo>
                  <a:lnTo>
                    <a:pt x="6806" y="1"/>
                  </a:lnTo>
                  <a:lnTo>
                    <a:pt x="6005" y="968"/>
                  </a:lnTo>
                  <a:lnTo>
                    <a:pt x="5171" y="1"/>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2"/>
            <p:cNvSpPr/>
            <p:nvPr/>
          </p:nvSpPr>
          <p:spPr>
            <a:xfrm>
              <a:off x="1046133" y="1875758"/>
              <a:ext cx="390630" cy="68459"/>
            </a:xfrm>
            <a:custGeom>
              <a:rect b="b" l="l" r="r" t="t"/>
              <a:pathLst>
                <a:path extrusionOk="0" h="2099" w="11977">
                  <a:moveTo>
                    <a:pt x="5171" y="0"/>
                  </a:moveTo>
                  <a:lnTo>
                    <a:pt x="1" y="401"/>
                  </a:lnTo>
                  <a:cubicBezTo>
                    <a:pt x="168" y="934"/>
                    <a:pt x="301" y="1468"/>
                    <a:pt x="334" y="2002"/>
                  </a:cubicBezTo>
                  <a:cubicBezTo>
                    <a:pt x="1100" y="2067"/>
                    <a:pt x="1866" y="2099"/>
                    <a:pt x="2630" y="2099"/>
                  </a:cubicBezTo>
                  <a:cubicBezTo>
                    <a:pt x="5794" y="2099"/>
                    <a:pt x="8933" y="1549"/>
                    <a:pt x="11943" y="501"/>
                  </a:cubicBezTo>
                  <a:lnTo>
                    <a:pt x="11976" y="401"/>
                  </a:lnTo>
                  <a:lnTo>
                    <a:pt x="6806" y="0"/>
                  </a:lnTo>
                  <a:lnTo>
                    <a:pt x="6005" y="934"/>
                  </a:lnTo>
                  <a:lnTo>
                    <a:pt x="5171" y="0"/>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2"/>
            <p:cNvSpPr/>
            <p:nvPr/>
          </p:nvSpPr>
          <p:spPr>
            <a:xfrm>
              <a:off x="1003700" y="1768028"/>
              <a:ext cx="474385" cy="138222"/>
            </a:xfrm>
            <a:custGeom>
              <a:rect b="b" l="l" r="r" t="t"/>
              <a:pathLst>
                <a:path extrusionOk="0" h="4238" w="14545">
                  <a:moveTo>
                    <a:pt x="1" y="1"/>
                  </a:moveTo>
                  <a:lnTo>
                    <a:pt x="1" y="3036"/>
                  </a:lnTo>
                  <a:cubicBezTo>
                    <a:pt x="1" y="3704"/>
                    <a:pt x="3270" y="4237"/>
                    <a:pt x="7306" y="4237"/>
                  </a:cubicBezTo>
                  <a:cubicBezTo>
                    <a:pt x="11309" y="4237"/>
                    <a:pt x="14545" y="3704"/>
                    <a:pt x="14545" y="3036"/>
                  </a:cubicBezTo>
                  <a:lnTo>
                    <a:pt x="14545" y="1"/>
                  </a:ln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2"/>
            <p:cNvSpPr/>
            <p:nvPr/>
          </p:nvSpPr>
          <p:spPr>
            <a:xfrm>
              <a:off x="1003700" y="1768028"/>
              <a:ext cx="475494" cy="64252"/>
            </a:xfrm>
            <a:custGeom>
              <a:rect b="b" l="l" r="r" t="t"/>
              <a:pathLst>
                <a:path extrusionOk="0" h="1970" w="14579">
                  <a:moveTo>
                    <a:pt x="1" y="1"/>
                  </a:moveTo>
                  <a:lnTo>
                    <a:pt x="1" y="1235"/>
                  </a:lnTo>
                  <a:cubicBezTo>
                    <a:pt x="1435" y="1669"/>
                    <a:pt x="4137" y="1969"/>
                    <a:pt x="7306" y="1969"/>
                  </a:cubicBezTo>
                  <a:cubicBezTo>
                    <a:pt x="10442" y="1969"/>
                    <a:pt x="13144" y="1669"/>
                    <a:pt x="14578" y="1235"/>
                  </a:cubicBezTo>
                  <a:lnTo>
                    <a:pt x="14578" y="1"/>
                  </a:ln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2"/>
            <p:cNvSpPr/>
            <p:nvPr/>
          </p:nvSpPr>
          <p:spPr>
            <a:xfrm>
              <a:off x="971085" y="1682086"/>
              <a:ext cx="540724" cy="128405"/>
            </a:xfrm>
            <a:custGeom>
              <a:rect b="b" l="l" r="r" t="t"/>
              <a:pathLst>
                <a:path extrusionOk="0" h="3937" w="16579">
                  <a:moveTo>
                    <a:pt x="0" y="1"/>
                  </a:moveTo>
                  <a:lnTo>
                    <a:pt x="0" y="2569"/>
                  </a:lnTo>
                  <a:cubicBezTo>
                    <a:pt x="0" y="3303"/>
                    <a:pt x="3703" y="3937"/>
                    <a:pt x="8273" y="3937"/>
                  </a:cubicBezTo>
                  <a:cubicBezTo>
                    <a:pt x="12876" y="3937"/>
                    <a:pt x="16579" y="3303"/>
                    <a:pt x="16579" y="2569"/>
                  </a:cubicBezTo>
                  <a:lnTo>
                    <a:pt x="16579" y="1"/>
                  </a:ln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22"/>
            <p:cNvSpPr/>
            <p:nvPr/>
          </p:nvSpPr>
          <p:spPr>
            <a:xfrm>
              <a:off x="1163647" y="1694056"/>
              <a:ext cx="57696" cy="116436"/>
            </a:xfrm>
            <a:custGeom>
              <a:rect b="b" l="l" r="r" t="t"/>
              <a:pathLst>
                <a:path extrusionOk="0" h="3570" w="1769">
                  <a:moveTo>
                    <a:pt x="0" y="1"/>
                  </a:moveTo>
                  <a:lnTo>
                    <a:pt x="0" y="3503"/>
                  </a:lnTo>
                  <a:cubicBezTo>
                    <a:pt x="568" y="3537"/>
                    <a:pt x="1168" y="3537"/>
                    <a:pt x="1768" y="3570"/>
                  </a:cubicBezTo>
                  <a:lnTo>
                    <a:pt x="1768"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2"/>
            <p:cNvSpPr/>
            <p:nvPr/>
          </p:nvSpPr>
          <p:spPr>
            <a:xfrm>
              <a:off x="1072258" y="1694056"/>
              <a:ext cx="56587" cy="112098"/>
            </a:xfrm>
            <a:custGeom>
              <a:rect b="b" l="l" r="r" t="t"/>
              <a:pathLst>
                <a:path extrusionOk="0" h="3437" w="1735">
                  <a:moveTo>
                    <a:pt x="0" y="1"/>
                  </a:moveTo>
                  <a:lnTo>
                    <a:pt x="0" y="3270"/>
                  </a:lnTo>
                  <a:cubicBezTo>
                    <a:pt x="501" y="3336"/>
                    <a:pt x="1101" y="3370"/>
                    <a:pt x="1735" y="3436"/>
                  </a:cubicBezTo>
                  <a:lnTo>
                    <a:pt x="1735"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2"/>
            <p:cNvSpPr/>
            <p:nvPr/>
          </p:nvSpPr>
          <p:spPr>
            <a:xfrm>
              <a:off x="1005885" y="1694056"/>
              <a:ext cx="44650" cy="102313"/>
            </a:xfrm>
            <a:custGeom>
              <a:rect b="b" l="l" r="r" t="t"/>
              <a:pathLst>
                <a:path extrusionOk="0" h="3137" w="1369">
                  <a:moveTo>
                    <a:pt x="1" y="1"/>
                  </a:moveTo>
                  <a:lnTo>
                    <a:pt x="1" y="2869"/>
                  </a:lnTo>
                  <a:cubicBezTo>
                    <a:pt x="434" y="2969"/>
                    <a:pt x="901" y="3070"/>
                    <a:pt x="1368" y="3136"/>
                  </a:cubicBezTo>
                  <a:lnTo>
                    <a:pt x="1368"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22"/>
            <p:cNvSpPr/>
            <p:nvPr/>
          </p:nvSpPr>
          <p:spPr>
            <a:xfrm>
              <a:off x="971085" y="1682086"/>
              <a:ext cx="17416" cy="99052"/>
            </a:xfrm>
            <a:custGeom>
              <a:rect b="b" l="l" r="r" t="t"/>
              <a:pathLst>
                <a:path extrusionOk="0" h="3037" w="534">
                  <a:moveTo>
                    <a:pt x="0" y="1"/>
                  </a:moveTo>
                  <a:lnTo>
                    <a:pt x="0" y="2569"/>
                  </a:lnTo>
                  <a:cubicBezTo>
                    <a:pt x="0" y="2736"/>
                    <a:pt x="200" y="2903"/>
                    <a:pt x="534" y="3036"/>
                  </a:cubicBezTo>
                  <a:lnTo>
                    <a:pt x="534"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22"/>
            <p:cNvSpPr/>
            <p:nvPr/>
          </p:nvSpPr>
          <p:spPr>
            <a:xfrm>
              <a:off x="1261560" y="1694056"/>
              <a:ext cx="56620" cy="116436"/>
            </a:xfrm>
            <a:custGeom>
              <a:rect b="b" l="l" r="r" t="t"/>
              <a:pathLst>
                <a:path extrusionOk="0" h="3570" w="1736">
                  <a:moveTo>
                    <a:pt x="1" y="1"/>
                  </a:moveTo>
                  <a:lnTo>
                    <a:pt x="1" y="3570"/>
                  </a:lnTo>
                  <a:cubicBezTo>
                    <a:pt x="601" y="3537"/>
                    <a:pt x="1201" y="3537"/>
                    <a:pt x="1735" y="3503"/>
                  </a:cubicBezTo>
                  <a:lnTo>
                    <a:pt x="1735"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2"/>
            <p:cNvSpPr/>
            <p:nvPr/>
          </p:nvSpPr>
          <p:spPr>
            <a:xfrm>
              <a:off x="1354025" y="1694056"/>
              <a:ext cx="56620" cy="112098"/>
            </a:xfrm>
            <a:custGeom>
              <a:rect b="b" l="l" r="r" t="t"/>
              <a:pathLst>
                <a:path extrusionOk="0" h="3437" w="1736">
                  <a:moveTo>
                    <a:pt x="1" y="1"/>
                  </a:moveTo>
                  <a:lnTo>
                    <a:pt x="1" y="3436"/>
                  </a:lnTo>
                  <a:cubicBezTo>
                    <a:pt x="635" y="3370"/>
                    <a:pt x="1202" y="3336"/>
                    <a:pt x="1736" y="3270"/>
                  </a:cubicBezTo>
                  <a:lnTo>
                    <a:pt x="1736"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2"/>
            <p:cNvSpPr/>
            <p:nvPr/>
          </p:nvSpPr>
          <p:spPr>
            <a:xfrm>
              <a:off x="1432368" y="1694056"/>
              <a:ext cx="44650" cy="102313"/>
            </a:xfrm>
            <a:custGeom>
              <a:rect b="b" l="l" r="r" t="t"/>
              <a:pathLst>
                <a:path extrusionOk="0" h="3137" w="1369">
                  <a:moveTo>
                    <a:pt x="1" y="1"/>
                  </a:moveTo>
                  <a:lnTo>
                    <a:pt x="1" y="3136"/>
                  </a:lnTo>
                  <a:cubicBezTo>
                    <a:pt x="468" y="3070"/>
                    <a:pt x="935" y="2969"/>
                    <a:pt x="1368" y="2869"/>
                  </a:cubicBezTo>
                  <a:lnTo>
                    <a:pt x="1368"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2"/>
            <p:cNvSpPr/>
            <p:nvPr/>
          </p:nvSpPr>
          <p:spPr>
            <a:xfrm>
              <a:off x="1494403" y="1682086"/>
              <a:ext cx="17416" cy="99052"/>
            </a:xfrm>
            <a:custGeom>
              <a:rect b="b" l="l" r="r" t="t"/>
              <a:pathLst>
                <a:path extrusionOk="0" h="3037" w="534">
                  <a:moveTo>
                    <a:pt x="0" y="1"/>
                  </a:moveTo>
                  <a:lnTo>
                    <a:pt x="0" y="3036"/>
                  </a:lnTo>
                  <a:cubicBezTo>
                    <a:pt x="334" y="2903"/>
                    <a:pt x="534" y="2736"/>
                    <a:pt x="534" y="2569"/>
                  </a:cubicBezTo>
                  <a:lnTo>
                    <a:pt x="534"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2"/>
            <p:cNvSpPr/>
            <p:nvPr/>
          </p:nvSpPr>
          <p:spPr>
            <a:xfrm>
              <a:off x="971085" y="1637500"/>
              <a:ext cx="540724" cy="89235"/>
            </a:xfrm>
            <a:custGeom>
              <a:rect b="b" l="l" r="r" t="t"/>
              <a:pathLst>
                <a:path extrusionOk="0" h="2736" w="16579">
                  <a:moveTo>
                    <a:pt x="8306" y="0"/>
                  </a:moveTo>
                  <a:cubicBezTo>
                    <a:pt x="3703" y="0"/>
                    <a:pt x="0" y="601"/>
                    <a:pt x="0" y="1368"/>
                  </a:cubicBezTo>
                  <a:cubicBezTo>
                    <a:pt x="0" y="2102"/>
                    <a:pt x="3703" y="2735"/>
                    <a:pt x="8306" y="2735"/>
                  </a:cubicBezTo>
                  <a:cubicBezTo>
                    <a:pt x="12876" y="2735"/>
                    <a:pt x="16579" y="2102"/>
                    <a:pt x="16579" y="1368"/>
                  </a:cubicBezTo>
                  <a:cubicBezTo>
                    <a:pt x="16579" y="601"/>
                    <a:pt x="12876" y="0"/>
                    <a:pt x="8306"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2"/>
            <p:cNvSpPr/>
            <p:nvPr/>
          </p:nvSpPr>
          <p:spPr>
            <a:xfrm>
              <a:off x="1221312" y="2273962"/>
              <a:ext cx="399305" cy="514306"/>
            </a:xfrm>
            <a:custGeom>
              <a:rect b="b" l="l" r="r" t="t"/>
              <a:pathLst>
                <a:path extrusionOk="0" h="15769" w="12243">
                  <a:moveTo>
                    <a:pt x="12242" y="0"/>
                  </a:moveTo>
                  <a:cubicBezTo>
                    <a:pt x="12242" y="0"/>
                    <a:pt x="10108" y="1668"/>
                    <a:pt x="0" y="1668"/>
                  </a:cubicBezTo>
                  <a:lnTo>
                    <a:pt x="0" y="15511"/>
                  </a:lnTo>
                  <a:cubicBezTo>
                    <a:pt x="0" y="15511"/>
                    <a:pt x="1412" y="15769"/>
                    <a:pt x="3413" y="15769"/>
                  </a:cubicBezTo>
                  <a:cubicBezTo>
                    <a:pt x="5965" y="15769"/>
                    <a:pt x="9476" y="15350"/>
                    <a:pt x="12242" y="13443"/>
                  </a:cubicBezTo>
                  <a:lnTo>
                    <a:pt x="1224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2"/>
            <p:cNvSpPr/>
            <p:nvPr/>
          </p:nvSpPr>
          <p:spPr>
            <a:xfrm>
              <a:off x="1436739" y="2328333"/>
              <a:ext cx="149083" cy="411275"/>
            </a:xfrm>
            <a:custGeom>
              <a:rect b="b" l="l" r="r" t="t"/>
              <a:pathLst>
                <a:path extrusionOk="0" h="12610" w="4571">
                  <a:moveTo>
                    <a:pt x="4570" y="1"/>
                  </a:moveTo>
                  <a:cubicBezTo>
                    <a:pt x="4570" y="1"/>
                    <a:pt x="3169" y="635"/>
                    <a:pt x="0" y="768"/>
                  </a:cubicBezTo>
                  <a:lnTo>
                    <a:pt x="0" y="12610"/>
                  </a:lnTo>
                  <a:cubicBezTo>
                    <a:pt x="0" y="12610"/>
                    <a:pt x="3536" y="12243"/>
                    <a:pt x="4570" y="10642"/>
                  </a:cubicBezTo>
                  <a:lnTo>
                    <a:pt x="4570"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6" name="Google Shape;916;p22"/>
          <p:cNvGrpSpPr/>
          <p:nvPr/>
        </p:nvGrpSpPr>
        <p:grpSpPr>
          <a:xfrm>
            <a:off x="6188091" y="2716563"/>
            <a:ext cx="354233" cy="644693"/>
            <a:chOff x="861202" y="1637500"/>
            <a:chExt cx="760484" cy="1384056"/>
          </a:xfrm>
        </p:grpSpPr>
        <p:sp>
          <p:nvSpPr>
            <p:cNvPr id="917" name="Google Shape;917;p22"/>
            <p:cNvSpPr/>
            <p:nvPr/>
          </p:nvSpPr>
          <p:spPr>
            <a:xfrm>
              <a:off x="861202" y="1927975"/>
              <a:ext cx="760484" cy="1093581"/>
            </a:xfrm>
            <a:custGeom>
              <a:rect b="b" l="l" r="r" t="t"/>
              <a:pathLst>
                <a:path extrusionOk="0" h="33530" w="23317">
                  <a:moveTo>
                    <a:pt x="6471" y="0"/>
                  </a:moveTo>
                  <a:cubicBezTo>
                    <a:pt x="6471" y="0"/>
                    <a:pt x="6471" y="2436"/>
                    <a:pt x="5104" y="2802"/>
                  </a:cubicBezTo>
                  <a:lnTo>
                    <a:pt x="4870" y="2802"/>
                  </a:lnTo>
                  <a:cubicBezTo>
                    <a:pt x="2135" y="2969"/>
                    <a:pt x="0" y="5238"/>
                    <a:pt x="33" y="8006"/>
                  </a:cubicBezTo>
                  <a:lnTo>
                    <a:pt x="33" y="28321"/>
                  </a:lnTo>
                  <a:cubicBezTo>
                    <a:pt x="33" y="30022"/>
                    <a:pt x="1101" y="31556"/>
                    <a:pt x="2702" y="32157"/>
                  </a:cubicBezTo>
                  <a:cubicBezTo>
                    <a:pt x="6018" y="33417"/>
                    <a:pt x="9941" y="33530"/>
                    <a:pt x="11236" y="33530"/>
                  </a:cubicBezTo>
                  <a:cubicBezTo>
                    <a:pt x="11518" y="33530"/>
                    <a:pt x="11675" y="33524"/>
                    <a:pt x="11675" y="33524"/>
                  </a:cubicBezTo>
                  <a:cubicBezTo>
                    <a:pt x="11675" y="33524"/>
                    <a:pt x="11829" y="33530"/>
                    <a:pt x="12105" y="33530"/>
                  </a:cubicBezTo>
                  <a:cubicBezTo>
                    <a:pt x="13401" y="33530"/>
                    <a:pt x="17387" y="33416"/>
                    <a:pt x="20715" y="32123"/>
                  </a:cubicBezTo>
                  <a:cubicBezTo>
                    <a:pt x="22283" y="31523"/>
                    <a:pt x="23283" y="29989"/>
                    <a:pt x="23283" y="28321"/>
                  </a:cubicBezTo>
                  <a:lnTo>
                    <a:pt x="23283" y="8006"/>
                  </a:lnTo>
                  <a:cubicBezTo>
                    <a:pt x="23317" y="5238"/>
                    <a:pt x="21182" y="2969"/>
                    <a:pt x="18447" y="2802"/>
                  </a:cubicBezTo>
                  <a:lnTo>
                    <a:pt x="18213" y="2802"/>
                  </a:lnTo>
                  <a:cubicBezTo>
                    <a:pt x="16879" y="2436"/>
                    <a:pt x="16879" y="0"/>
                    <a:pt x="16879" y="0"/>
                  </a:cubicBezTo>
                  <a:lnTo>
                    <a:pt x="11675" y="1602"/>
                  </a:lnTo>
                  <a:lnTo>
                    <a:pt x="647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2"/>
            <p:cNvSpPr/>
            <p:nvPr/>
          </p:nvSpPr>
          <p:spPr>
            <a:xfrm>
              <a:off x="915573" y="2328333"/>
              <a:ext cx="652822" cy="618119"/>
            </a:xfrm>
            <a:custGeom>
              <a:rect b="b" l="l" r="r" t="t"/>
              <a:pathLst>
                <a:path extrusionOk="0" h="18952" w="20016">
                  <a:moveTo>
                    <a:pt x="1" y="1"/>
                  </a:moveTo>
                  <a:lnTo>
                    <a:pt x="1" y="14445"/>
                  </a:lnTo>
                  <a:cubicBezTo>
                    <a:pt x="1" y="15912"/>
                    <a:pt x="902" y="17247"/>
                    <a:pt x="2269" y="17747"/>
                  </a:cubicBezTo>
                  <a:cubicBezTo>
                    <a:pt x="5305" y="18874"/>
                    <a:pt x="8892" y="18950"/>
                    <a:pt x="9794" y="18950"/>
                  </a:cubicBezTo>
                  <a:cubicBezTo>
                    <a:pt x="9933" y="18950"/>
                    <a:pt x="10008" y="18948"/>
                    <a:pt x="10008" y="18948"/>
                  </a:cubicBezTo>
                  <a:cubicBezTo>
                    <a:pt x="10008" y="18948"/>
                    <a:pt x="10122" y="18951"/>
                    <a:pt x="10328" y="18951"/>
                  </a:cubicBezTo>
                  <a:cubicBezTo>
                    <a:pt x="11382" y="18951"/>
                    <a:pt x="14850" y="18858"/>
                    <a:pt x="17780" y="17714"/>
                  </a:cubicBezTo>
                  <a:cubicBezTo>
                    <a:pt x="19115" y="17213"/>
                    <a:pt x="20015" y="15912"/>
                    <a:pt x="20015" y="14445"/>
                  </a:cubicBezTo>
                  <a:lnTo>
                    <a:pt x="20015" y="1"/>
                  </a:ln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2"/>
            <p:cNvSpPr/>
            <p:nvPr/>
          </p:nvSpPr>
          <p:spPr>
            <a:xfrm>
              <a:off x="915573" y="2273962"/>
              <a:ext cx="651713" cy="115327"/>
            </a:xfrm>
            <a:custGeom>
              <a:rect b="b" l="l" r="r" t="t"/>
              <a:pathLst>
                <a:path extrusionOk="0" h="3536" w="19982">
                  <a:moveTo>
                    <a:pt x="10008" y="0"/>
                  </a:moveTo>
                  <a:cubicBezTo>
                    <a:pt x="4471" y="0"/>
                    <a:pt x="1" y="801"/>
                    <a:pt x="1" y="1768"/>
                  </a:cubicBezTo>
                  <a:cubicBezTo>
                    <a:pt x="1" y="2735"/>
                    <a:pt x="4471" y="3536"/>
                    <a:pt x="10008" y="3536"/>
                  </a:cubicBezTo>
                  <a:cubicBezTo>
                    <a:pt x="15512" y="3536"/>
                    <a:pt x="19982" y="2735"/>
                    <a:pt x="19982" y="1768"/>
                  </a:cubicBezTo>
                  <a:cubicBezTo>
                    <a:pt x="19982" y="801"/>
                    <a:pt x="15512" y="0"/>
                    <a:pt x="10008"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2"/>
            <p:cNvSpPr/>
            <p:nvPr/>
          </p:nvSpPr>
          <p:spPr>
            <a:xfrm>
              <a:off x="1410613" y="2458893"/>
              <a:ext cx="100128" cy="100128"/>
            </a:xfrm>
            <a:custGeom>
              <a:rect b="b" l="l" r="r" t="t"/>
              <a:pathLst>
                <a:path extrusionOk="0" h="3070" w="3070">
                  <a:moveTo>
                    <a:pt x="1535" y="1"/>
                  </a:moveTo>
                  <a:cubicBezTo>
                    <a:pt x="701" y="1"/>
                    <a:pt x="1" y="701"/>
                    <a:pt x="1" y="1535"/>
                  </a:cubicBezTo>
                  <a:cubicBezTo>
                    <a:pt x="1" y="2369"/>
                    <a:pt x="701" y="3070"/>
                    <a:pt x="1535" y="3070"/>
                  </a:cubicBezTo>
                  <a:cubicBezTo>
                    <a:pt x="2402" y="3070"/>
                    <a:pt x="3069" y="2369"/>
                    <a:pt x="3069" y="1535"/>
                  </a:cubicBezTo>
                  <a:cubicBezTo>
                    <a:pt x="3069" y="701"/>
                    <a:pt x="2402" y="1"/>
                    <a:pt x="1535" y="1"/>
                  </a:cubicBezTo>
                  <a:close/>
                </a:path>
              </a:pathLst>
            </a:custGeom>
            <a:solidFill>
              <a:srgbClr val="7A6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2"/>
            <p:cNvSpPr/>
            <p:nvPr/>
          </p:nvSpPr>
          <p:spPr>
            <a:xfrm>
              <a:off x="1261560" y="2479571"/>
              <a:ext cx="50097" cy="48988"/>
            </a:xfrm>
            <a:custGeom>
              <a:rect b="b" l="l" r="r" t="t"/>
              <a:pathLst>
                <a:path extrusionOk="0" h="1502" w="1536">
                  <a:moveTo>
                    <a:pt x="768" y="1"/>
                  </a:moveTo>
                  <a:cubicBezTo>
                    <a:pt x="334" y="1"/>
                    <a:pt x="1" y="334"/>
                    <a:pt x="1" y="734"/>
                  </a:cubicBezTo>
                  <a:cubicBezTo>
                    <a:pt x="1" y="1168"/>
                    <a:pt x="334" y="1502"/>
                    <a:pt x="768" y="1502"/>
                  </a:cubicBezTo>
                  <a:cubicBezTo>
                    <a:pt x="1168" y="1502"/>
                    <a:pt x="1535" y="1168"/>
                    <a:pt x="1535" y="734"/>
                  </a:cubicBezTo>
                  <a:cubicBezTo>
                    <a:pt x="1535" y="334"/>
                    <a:pt x="1168" y="1"/>
                    <a:pt x="768" y="1"/>
                  </a:cubicBezTo>
                  <a:close/>
                </a:path>
              </a:pathLst>
            </a:custGeom>
            <a:solidFill>
              <a:srgbClr val="7A6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2"/>
            <p:cNvSpPr/>
            <p:nvPr/>
          </p:nvSpPr>
          <p:spPr>
            <a:xfrm>
              <a:off x="1311625" y="2637334"/>
              <a:ext cx="75080" cy="75112"/>
            </a:xfrm>
            <a:custGeom>
              <a:rect b="b" l="l" r="r" t="t"/>
              <a:pathLst>
                <a:path extrusionOk="0" h="2303" w="2302">
                  <a:moveTo>
                    <a:pt x="1134" y="0"/>
                  </a:moveTo>
                  <a:cubicBezTo>
                    <a:pt x="500" y="0"/>
                    <a:pt x="0" y="501"/>
                    <a:pt x="0" y="1168"/>
                  </a:cubicBezTo>
                  <a:cubicBezTo>
                    <a:pt x="0" y="1802"/>
                    <a:pt x="500" y="2302"/>
                    <a:pt x="1134" y="2302"/>
                  </a:cubicBezTo>
                  <a:cubicBezTo>
                    <a:pt x="1768" y="2302"/>
                    <a:pt x="2302" y="1802"/>
                    <a:pt x="2302" y="1168"/>
                  </a:cubicBezTo>
                  <a:cubicBezTo>
                    <a:pt x="2302" y="501"/>
                    <a:pt x="1768" y="0"/>
                    <a:pt x="1134" y="0"/>
                  </a:cubicBezTo>
                  <a:close/>
                </a:path>
              </a:pathLst>
            </a:custGeom>
            <a:solidFill>
              <a:srgbClr val="7A6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2"/>
            <p:cNvSpPr/>
            <p:nvPr/>
          </p:nvSpPr>
          <p:spPr>
            <a:xfrm>
              <a:off x="1128847" y="2615579"/>
              <a:ext cx="57663" cy="58772"/>
            </a:xfrm>
            <a:custGeom>
              <a:rect b="b" l="l" r="r" t="t"/>
              <a:pathLst>
                <a:path extrusionOk="0" h="1802" w="1768">
                  <a:moveTo>
                    <a:pt x="901" y="0"/>
                  </a:moveTo>
                  <a:cubicBezTo>
                    <a:pt x="400" y="0"/>
                    <a:pt x="0" y="401"/>
                    <a:pt x="0" y="901"/>
                  </a:cubicBezTo>
                  <a:cubicBezTo>
                    <a:pt x="0" y="1401"/>
                    <a:pt x="400" y="1802"/>
                    <a:pt x="901" y="1802"/>
                  </a:cubicBezTo>
                  <a:cubicBezTo>
                    <a:pt x="1368" y="1802"/>
                    <a:pt x="1768" y="1401"/>
                    <a:pt x="1768" y="901"/>
                  </a:cubicBezTo>
                  <a:cubicBezTo>
                    <a:pt x="1768" y="401"/>
                    <a:pt x="1368" y="0"/>
                    <a:pt x="901"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22"/>
            <p:cNvSpPr/>
            <p:nvPr/>
          </p:nvSpPr>
          <p:spPr>
            <a:xfrm>
              <a:off x="1009147" y="2437138"/>
              <a:ext cx="91420" cy="91420"/>
            </a:xfrm>
            <a:custGeom>
              <a:rect b="b" l="l" r="r" t="t"/>
              <a:pathLst>
                <a:path extrusionOk="0" h="2803" w="2803">
                  <a:moveTo>
                    <a:pt x="1402" y="1"/>
                  </a:moveTo>
                  <a:cubicBezTo>
                    <a:pt x="634" y="1"/>
                    <a:pt x="1" y="634"/>
                    <a:pt x="1" y="1402"/>
                  </a:cubicBezTo>
                  <a:cubicBezTo>
                    <a:pt x="1" y="2169"/>
                    <a:pt x="634" y="2803"/>
                    <a:pt x="1402" y="2803"/>
                  </a:cubicBezTo>
                  <a:cubicBezTo>
                    <a:pt x="2169" y="2803"/>
                    <a:pt x="2803" y="2169"/>
                    <a:pt x="2803" y="1402"/>
                  </a:cubicBezTo>
                  <a:cubicBezTo>
                    <a:pt x="2803" y="634"/>
                    <a:pt x="2169" y="1"/>
                    <a:pt x="1402"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22"/>
            <p:cNvSpPr/>
            <p:nvPr/>
          </p:nvSpPr>
          <p:spPr>
            <a:xfrm>
              <a:off x="1016779" y="2768970"/>
              <a:ext cx="43541" cy="43541"/>
            </a:xfrm>
            <a:custGeom>
              <a:rect b="b" l="l" r="r" t="t"/>
              <a:pathLst>
                <a:path extrusionOk="0" h="1335" w="1335">
                  <a:moveTo>
                    <a:pt x="667" y="1"/>
                  </a:moveTo>
                  <a:cubicBezTo>
                    <a:pt x="300" y="1"/>
                    <a:pt x="0" y="301"/>
                    <a:pt x="0" y="668"/>
                  </a:cubicBezTo>
                  <a:cubicBezTo>
                    <a:pt x="0" y="1035"/>
                    <a:pt x="300" y="1335"/>
                    <a:pt x="667" y="1335"/>
                  </a:cubicBezTo>
                  <a:cubicBezTo>
                    <a:pt x="1034" y="1335"/>
                    <a:pt x="1335" y="1035"/>
                    <a:pt x="1335" y="668"/>
                  </a:cubicBezTo>
                  <a:cubicBezTo>
                    <a:pt x="1335" y="301"/>
                    <a:pt x="1034" y="1"/>
                    <a:pt x="667"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22"/>
            <p:cNvSpPr/>
            <p:nvPr/>
          </p:nvSpPr>
          <p:spPr>
            <a:xfrm>
              <a:off x="1163647" y="2812480"/>
              <a:ext cx="57696" cy="56620"/>
            </a:xfrm>
            <a:custGeom>
              <a:rect b="b" l="l" r="r" t="t"/>
              <a:pathLst>
                <a:path extrusionOk="0" h="1736" w="1769">
                  <a:moveTo>
                    <a:pt x="901" y="1"/>
                  </a:moveTo>
                  <a:cubicBezTo>
                    <a:pt x="401" y="1"/>
                    <a:pt x="0" y="368"/>
                    <a:pt x="0" y="868"/>
                  </a:cubicBezTo>
                  <a:cubicBezTo>
                    <a:pt x="0" y="1335"/>
                    <a:pt x="401" y="1735"/>
                    <a:pt x="901" y="1735"/>
                  </a:cubicBezTo>
                  <a:cubicBezTo>
                    <a:pt x="1368" y="1735"/>
                    <a:pt x="1768" y="1335"/>
                    <a:pt x="1768" y="868"/>
                  </a:cubicBezTo>
                  <a:cubicBezTo>
                    <a:pt x="1768" y="368"/>
                    <a:pt x="1368" y="1"/>
                    <a:pt x="901"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22"/>
            <p:cNvSpPr/>
            <p:nvPr/>
          </p:nvSpPr>
          <p:spPr>
            <a:xfrm>
              <a:off x="1460646" y="2790725"/>
              <a:ext cx="51173" cy="50097"/>
            </a:xfrm>
            <a:custGeom>
              <a:rect b="b" l="l" r="r" t="t"/>
              <a:pathLst>
                <a:path extrusionOk="0" h="1536" w="1569">
                  <a:moveTo>
                    <a:pt x="802" y="1"/>
                  </a:moveTo>
                  <a:cubicBezTo>
                    <a:pt x="368" y="1"/>
                    <a:pt x="1" y="334"/>
                    <a:pt x="1" y="768"/>
                  </a:cubicBezTo>
                  <a:cubicBezTo>
                    <a:pt x="1" y="1202"/>
                    <a:pt x="368" y="1535"/>
                    <a:pt x="802" y="1535"/>
                  </a:cubicBezTo>
                  <a:cubicBezTo>
                    <a:pt x="1235" y="1535"/>
                    <a:pt x="1569" y="1202"/>
                    <a:pt x="1569" y="768"/>
                  </a:cubicBezTo>
                  <a:cubicBezTo>
                    <a:pt x="1569" y="334"/>
                    <a:pt x="1235" y="1"/>
                    <a:pt x="802"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22"/>
            <p:cNvSpPr/>
            <p:nvPr/>
          </p:nvSpPr>
          <p:spPr>
            <a:xfrm>
              <a:off x="1046133" y="1874649"/>
              <a:ext cx="390630" cy="104825"/>
            </a:xfrm>
            <a:custGeom>
              <a:rect b="b" l="l" r="r" t="t"/>
              <a:pathLst>
                <a:path extrusionOk="0" h="3214" w="11977">
                  <a:moveTo>
                    <a:pt x="5171" y="1"/>
                  </a:moveTo>
                  <a:lnTo>
                    <a:pt x="1" y="435"/>
                  </a:lnTo>
                  <a:cubicBezTo>
                    <a:pt x="234" y="1068"/>
                    <a:pt x="334" y="1702"/>
                    <a:pt x="334" y="2369"/>
                  </a:cubicBezTo>
                  <a:cubicBezTo>
                    <a:pt x="1710" y="3120"/>
                    <a:pt x="4212" y="3214"/>
                    <a:pt x="5377" y="3214"/>
                  </a:cubicBezTo>
                  <a:cubicBezTo>
                    <a:pt x="5765" y="3214"/>
                    <a:pt x="6005" y="3203"/>
                    <a:pt x="6005" y="3203"/>
                  </a:cubicBezTo>
                  <a:cubicBezTo>
                    <a:pt x="6005" y="3203"/>
                    <a:pt x="6243" y="3214"/>
                    <a:pt x="6628" y="3214"/>
                  </a:cubicBezTo>
                  <a:cubicBezTo>
                    <a:pt x="7784" y="3214"/>
                    <a:pt x="10267" y="3120"/>
                    <a:pt x="11643" y="2369"/>
                  </a:cubicBezTo>
                  <a:cubicBezTo>
                    <a:pt x="11643" y="1702"/>
                    <a:pt x="11743" y="1068"/>
                    <a:pt x="11976" y="435"/>
                  </a:cubicBezTo>
                  <a:lnTo>
                    <a:pt x="6806" y="1"/>
                  </a:lnTo>
                  <a:lnTo>
                    <a:pt x="6005" y="968"/>
                  </a:lnTo>
                  <a:lnTo>
                    <a:pt x="5171" y="1"/>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22"/>
            <p:cNvSpPr/>
            <p:nvPr/>
          </p:nvSpPr>
          <p:spPr>
            <a:xfrm>
              <a:off x="1046133" y="1875758"/>
              <a:ext cx="390630" cy="68459"/>
            </a:xfrm>
            <a:custGeom>
              <a:rect b="b" l="l" r="r" t="t"/>
              <a:pathLst>
                <a:path extrusionOk="0" h="2099" w="11977">
                  <a:moveTo>
                    <a:pt x="5171" y="0"/>
                  </a:moveTo>
                  <a:lnTo>
                    <a:pt x="1" y="401"/>
                  </a:lnTo>
                  <a:cubicBezTo>
                    <a:pt x="168" y="934"/>
                    <a:pt x="301" y="1468"/>
                    <a:pt x="334" y="2002"/>
                  </a:cubicBezTo>
                  <a:cubicBezTo>
                    <a:pt x="1100" y="2067"/>
                    <a:pt x="1866" y="2099"/>
                    <a:pt x="2630" y="2099"/>
                  </a:cubicBezTo>
                  <a:cubicBezTo>
                    <a:pt x="5794" y="2099"/>
                    <a:pt x="8933" y="1549"/>
                    <a:pt x="11943" y="501"/>
                  </a:cubicBezTo>
                  <a:lnTo>
                    <a:pt x="11976" y="401"/>
                  </a:lnTo>
                  <a:lnTo>
                    <a:pt x="6806" y="0"/>
                  </a:lnTo>
                  <a:lnTo>
                    <a:pt x="6005" y="934"/>
                  </a:lnTo>
                  <a:lnTo>
                    <a:pt x="5171" y="0"/>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2"/>
            <p:cNvSpPr/>
            <p:nvPr/>
          </p:nvSpPr>
          <p:spPr>
            <a:xfrm>
              <a:off x="1003700" y="1768028"/>
              <a:ext cx="474385" cy="138222"/>
            </a:xfrm>
            <a:custGeom>
              <a:rect b="b" l="l" r="r" t="t"/>
              <a:pathLst>
                <a:path extrusionOk="0" h="4238" w="14545">
                  <a:moveTo>
                    <a:pt x="1" y="1"/>
                  </a:moveTo>
                  <a:lnTo>
                    <a:pt x="1" y="3036"/>
                  </a:lnTo>
                  <a:cubicBezTo>
                    <a:pt x="1" y="3704"/>
                    <a:pt x="3270" y="4237"/>
                    <a:pt x="7306" y="4237"/>
                  </a:cubicBezTo>
                  <a:cubicBezTo>
                    <a:pt x="11309" y="4237"/>
                    <a:pt x="14545" y="3704"/>
                    <a:pt x="14545" y="3036"/>
                  </a:cubicBezTo>
                  <a:lnTo>
                    <a:pt x="14545" y="1"/>
                  </a:ln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2"/>
            <p:cNvSpPr/>
            <p:nvPr/>
          </p:nvSpPr>
          <p:spPr>
            <a:xfrm>
              <a:off x="1003700" y="1768028"/>
              <a:ext cx="475494" cy="64252"/>
            </a:xfrm>
            <a:custGeom>
              <a:rect b="b" l="l" r="r" t="t"/>
              <a:pathLst>
                <a:path extrusionOk="0" h="1970" w="14579">
                  <a:moveTo>
                    <a:pt x="1" y="1"/>
                  </a:moveTo>
                  <a:lnTo>
                    <a:pt x="1" y="1235"/>
                  </a:lnTo>
                  <a:cubicBezTo>
                    <a:pt x="1435" y="1669"/>
                    <a:pt x="4137" y="1969"/>
                    <a:pt x="7306" y="1969"/>
                  </a:cubicBezTo>
                  <a:cubicBezTo>
                    <a:pt x="10442" y="1969"/>
                    <a:pt x="13144" y="1669"/>
                    <a:pt x="14578" y="1235"/>
                  </a:cubicBezTo>
                  <a:lnTo>
                    <a:pt x="14578" y="1"/>
                  </a:ln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22"/>
            <p:cNvSpPr/>
            <p:nvPr/>
          </p:nvSpPr>
          <p:spPr>
            <a:xfrm>
              <a:off x="971085" y="1682086"/>
              <a:ext cx="540724" cy="128405"/>
            </a:xfrm>
            <a:custGeom>
              <a:rect b="b" l="l" r="r" t="t"/>
              <a:pathLst>
                <a:path extrusionOk="0" h="3937" w="16579">
                  <a:moveTo>
                    <a:pt x="0" y="1"/>
                  </a:moveTo>
                  <a:lnTo>
                    <a:pt x="0" y="2569"/>
                  </a:lnTo>
                  <a:cubicBezTo>
                    <a:pt x="0" y="3303"/>
                    <a:pt x="3703" y="3937"/>
                    <a:pt x="8273" y="3937"/>
                  </a:cubicBezTo>
                  <a:cubicBezTo>
                    <a:pt x="12876" y="3937"/>
                    <a:pt x="16579" y="3303"/>
                    <a:pt x="16579" y="2569"/>
                  </a:cubicBezTo>
                  <a:lnTo>
                    <a:pt x="16579" y="1"/>
                  </a:ln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22"/>
            <p:cNvSpPr/>
            <p:nvPr/>
          </p:nvSpPr>
          <p:spPr>
            <a:xfrm>
              <a:off x="1163647" y="1694056"/>
              <a:ext cx="57696" cy="116436"/>
            </a:xfrm>
            <a:custGeom>
              <a:rect b="b" l="l" r="r" t="t"/>
              <a:pathLst>
                <a:path extrusionOk="0" h="3570" w="1769">
                  <a:moveTo>
                    <a:pt x="0" y="1"/>
                  </a:moveTo>
                  <a:lnTo>
                    <a:pt x="0" y="3503"/>
                  </a:lnTo>
                  <a:cubicBezTo>
                    <a:pt x="568" y="3537"/>
                    <a:pt x="1168" y="3537"/>
                    <a:pt x="1768" y="3570"/>
                  </a:cubicBezTo>
                  <a:lnTo>
                    <a:pt x="1768"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2"/>
            <p:cNvSpPr/>
            <p:nvPr/>
          </p:nvSpPr>
          <p:spPr>
            <a:xfrm>
              <a:off x="1072258" y="1694056"/>
              <a:ext cx="56587" cy="112098"/>
            </a:xfrm>
            <a:custGeom>
              <a:rect b="b" l="l" r="r" t="t"/>
              <a:pathLst>
                <a:path extrusionOk="0" h="3437" w="1735">
                  <a:moveTo>
                    <a:pt x="0" y="1"/>
                  </a:moveTo>
                  <a:lnTo>
                    <a:pt x="0" y="3270"/>
                  </a:lnTo>
                  <a:cubicBezTo>
                    <a:pt x="501" y="3336"/>
                    <a:pt x="1101" y="3370"/>
                    <a:pt x="1735" y="3436"/>
                  </a:cubicBezTo>
                  <a:lnTo>
                    <a:pt x="1735"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2"/>
            <p:cNvSpPr/>
            <p:nvPr/>
          </p:nvSpPr>
          <p:spPr>
            <a:xfrm>
              <a:off x="1005885" y="1694056"/>
              <a:ext cx="44650" cy="102313"/>
            </a:xfrm>
            <a:custGeom>
              <a:rect b="b" l="l" r="r" t="t"/>
              <a:pathLst>
                <a:path extrusionOk="0" h="3137" w="1369">
                  <a:moveTo>
                    <a:pt x="1" y="1"/>
                  </a:moveTo>
                  <a:lnTo>
                    <a:pt x="1" y="2869"/>
                  </a:lnTo>
                  <a:cubicBezTo>
                    <a:pt x="434" y="2969"/>
                    <a:pt x="901" y="3070"/>
                    <a:pt x="1368" y="3136"/>
                  </a:cubicBezTo>
                  <a:lnTo>
                    <a:pt x="1368"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2"/>
            <p:cNvSpPr/>
            <p:nvPr/>
          </p:nvSpPr>
          <p:spPr>
            <a:xfrm>
              <a:off x="971085" y="1682086"/>
              <a:ext cx="17416" cy="99052"/>
            </a:xfrm>
            <a:custGeom>
              <a:rect b="b" l="l" r="r" t="t"/>
              <a:pathLst>
                <a:path extrusionOk="0" h="3037" w="534">
                  <a:moveTo>
                    <a:pt x="0" y="1"/>
                  </a:moveTo>
                  <a:lnTo>
                    <a:pt x="0" y="2569"/>
                  </a:lnTo>
                  <a:cubicBezTo>
                    <a:pt x="0" y="2736"/>
                    <a:pt x="200" y="2903"/>
                    <a:pt x="534" y="3036"/>
                  </a:cubicBezTo>
                  <a:lnTo>
                    <a:pt x="534"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22"/>
            <p:cNvSpPr/>
            <p:nvPr/>
          </p:nvSpPr>
          <p:spPr>
            <a:xfrm>
              <a:off x="1261560" y="1694056"/>
              <a:ext cx="56620" cy="116436"/>
            </a:xfrm>
            <a:custGeom>
              <a:rect b="b" l="l" r="r" t="t"/>
              <a:pathLst>
                <a:path extrusionOk="0" h="3570" w="1736">
                  <a:moveTo>
                    <a:pt x="1" y="1"/>
                  </a:moveTo>
                  <a:lnTo>
                    <a:pt x="1" y="3570"/>
                  </a:lnTo>
                  <a:cubicBezTo>
                    <a:pt x="601" y="3537"/>
                    <a:pt x="1201" y="3537"/>
                    <a:pt x="1735" y="3503"/>
                  </a:cubicBezTo>
                  <a:lnTo>
                    <a:pt x="1735"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22"/>
            <p:cNvSpPr/>
            <p:nvPr/>
          </p:nvSpPr>
          <p:spPr>
            <a:xfrm>
              <a:off x="1354025" y="1694056"/>
              <a:ext cx="56620" cy="112098"/>
            </a:xfrm>
            <a:custGeom>
              <a:rect b="b" l="l" r="r" t="t"/>
              <a:pathLst>
                <a:path extrusionOk="0" h="3437" w="1736">
                  <a:moveTo>
                    <a:pt x="1" y="1"/>
                  </a:moveTo>
                  <a:lnTo>
                    <a:pt x="1" y="3436"/>
                  </a:lnTo>
                  <a:cubicBezTo>
                    <a:pt x="635" y="3370"/>
                    <a:pt x="1202" y="3336"/>
                    <a:pt x="1736" y="3270"/>
                  </a:cubicBezTo>
                  <a:lnTo>
                    <a:pt x="1736"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2"/>
            <p:cNvSpPr/>
            <p:nvPr/>
          </p:nvSpPr>
          <p:spPr>
            <a:xfrm>
              <a:off x="1432368" y="1694056"/>
              <a:ext cx="44650" cy="102313"/>
            </a:xfrm>
            <a:custGeom>
              <a:rect b="b" l="l" r="r" t="t"/>
              <a:pathLst>
                <a:path extrusionOk="0" h="3137" w="1369">
                  <a:moveTo>
                    <a:pt x="1" y="1"/>
                  </a:moveTo>
                  <a:lnTo>
                    <a:pt x="1" y="3136"/>
                  </a:lnTo>
                  <a:cubicBezTo>
                    <a:pt x="468" y="3070"/>
                    <a:pt x="935" y="2969"/>
                    <a:pt x="1368" y="2869"/>
                  </a:cubicBezTo>
                  <a:lnTo>
                    <a:pt x="1368"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2"/>
            <p:cNvSpPr/>
            <p:nvPr/>
          </p:nvSpPr>
          <p:spPr>
            <a:xfrm>
              <a:off x="1494403" y="1682086"/>
              <a:ext cx="17416" cy="99052"/>
            </a:xfrm>
            <a:custGeom>
              <a:rect b="b" l="l" r="r" t="t"/>
              <a:pathLst>
                <a:path extrusionOk="0" h="3037" w="534">
                  <a:moveTo>
                    <a:pt x="0" y="1"/>
                  </a:moveTo>
                  <a:lnTo>
                    <a:pt x="0" y="3036"/>
                  </a:lnTo>
                  <a:cubicBezTo>
                    <a:pt x="334" y="2903"/>
                    <a:pt x="534" y="2736"/>
                    <a:pt x="534" y="2569"/>
                  </a:cubicBezTo>
                  <a:lnTo>
                    <a:pt x="534"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2"/>
            <p:cNvSpPr/>
            <p:nvPr/>
          </p:nvSpPr>
          <p:spPr>
            <a:xfrm>
              <a:off x="971085" y="1637500"/>
              <a:ext cx="540724" cy="89235"/>
            </a:xfrm>
            <a:custGeom>
              <a:rect b="b" l="l" r="r" t="t"/>
              <a:pathLst>
                <a:path extrusionOk="0" h="2736" w="16579">
                  <a:moveTo>
                    <a:pt x="8306" y="0"/>
                  </a:moveTo>
                  <a:cubicBezTo>
                    <a:pt x="3703" y="0"/>
                    <a:pt x="0" y="601"/>
                    <a:pt x="0" y="1368"/>
                  </a:cubicBezTo>
                  <a:cubicBezTo>
                    <a:pt x="0" y="2102"/>
                    <a:pt x="3703" y="2735"/>
                    <a:pt x="8306" y="2735"/>
                  </a:cubicBezTo>
                  <a:cubicBezTo>
                    <a:pt x="12876" y="2735"/>
                    <a:pt x="16579" y="2102"/>
                    <a:pt x="16579" y="1368"/>
                  </a:cubicBezTo>
                  <a:cubicBezTo>
                    <a:pt x="16579" y="601"/>
                    <a:pt x="12876" y="0"/>
                    <a:pt x="8306"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22"/>
            <p:cNvSpPr/>
            <p:nvPr/>
          </p:nvSpPr>
          <p:spPr>
            <a:xfrm>
              <a:off x="1221312" y="2273962"/>
              <a:ext cx="399305" cy="514306"/>
            </a:xfrm>
            <a:custGeom>
              <a:rect b="b" l="l" r="r" t="t"/>
              <a:pathLst>
                <a:path extrusionOk="0" h="15769" w="12243">
                  <a:moveTo>
                    <a:pt x="12242" y="0"/>
                  </a:moveTo>
                  <a:cubicBezTo>
                    <a:pt x="12242" y="0"/>
                    <a:pt x="10108" y="1668"/>
                    <a:pt x="0" y="1668"/>
                  </a:cubicBezTo>
                  <a:lnTo>
                    <a:pt x="0" y="15511"/>
                  </a:lnTo>
                  <a:cubicBezTo>
                    <a:pt x="0" y="15511"/>
                    <a:pt x="1412" y="15769"/>
                    <a:pt x="3413" y="15769"/>
                  </a:cubicBezTo>
                  <a:cubicBezTo>
                    <a:pt x="5965" y="15769"/>
                    <a:pt x="9476" y="15350"/>
                    <a:pt x="12242" y="13443"/>
                  </a:cubicBezTo>
                  <a:lnTo>
                    <a:pt x="1224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2"/>
            <p:cNvSpPr/>
            <p:nvPr/>
          </p:nvSpPr>
          <p:spPr>
            <a:xfrm>
              <a:off x="1436739" y="2328333"/>
              <a:ext cx="149083" cy="411275"/>
            </a:xfrm>
            <a:custGeom>
              <a:rect b="b" l="l" r="r" t="t"/>
              <a:pathLst>
                <a:path extrusionOk="0" h="12610" w="4571">
                  <a:moveTo>
                    <a:pt x="4570" y="1"/>
                  </a:moveTo>
                  <a:cubicBezTo>
                    <a:pt x="4570" y="1"/>
                    <a:pt x="3169" y="635"/>
                    <a:pt x="0" y="768"/>
                  </a:cubicBezTo>
                  <a:lnTo>
                    <a:pt x="0" y="12610"/>
                  </a:lnTo>
                  <a:cubicBezTo>
                    <a:pt x="0" y="12610"/>
                    <a:pt x="3536" y="12243"/>
                    <a:pt x="4570" y="10642"/>
                  </a:cubicBezTo>
                  <a:lnTo>
                    <a:pt x="4570"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4" name="Google Shape;944;p22"/>
          <p:cNvGrpSpPr/>
          <p:nvPr/>
        </p:nvGrpSpPr>
        <p:grpSpPr>
          <a:xfrm>
            <a:off x="5717716" y="2716563"/>
            <a:ext cx="354233" cy="644693"/>
            <a:chOff x="861202" y="1637500"/>
            <a:chExt cx="760484" cy="1384056"/>
          </a:xfrm>
        </p:grpSpPr>
        <p:sp>
          <p:nvSpPr>
            <p:cNvPr id="945" name="Google Shape;945;p22"/>
            <p:cNvSpPr/>
            <p:nvPr/>
          </p:nvSpPr>
          <p:spPr>
            <a:xfrm>
              <a:off x="861202" y="1927975"/>
              <a:ext cx="760484" cy="1093581"/>
            </a:xfrm>
            <a:custGeom>
              <a:rect b="b" l="l" r="r" t="t"/>
              <a:pathLst>
                <a:path extrusionOk="0" h="33530" w="23317">
                  <a:moveTo>
                    <a:pt x="6471" y="0"/>
                  </a:moveTo>
                  <a:cubicBezTo>
                    <a:pt x="6471" y="0"/>
                    <a:pt x="6471" y="2436"/>
                    <a:pt x="5104" y="2802"/>
                  </a:cubicBezTo>
                  <a:lnTo>
                    <a:pt x="4870" y="2802"/>
                  </a:lnTo>
                  <a:cubicBezTo>
                    <a:pt x="2135" y="2969"/>
                    <a:pt x="0" y="5238"/>
                    <a:pt x="33" y="8006"/>
                  </a:cubicBezTo>
                  <a:lnTo>
                    <a:pt x="33" y="28321"/>
                  </a:lnTo>
                  <a:cubicBezTo>
                    <a:pt x="33" y="30022"/>
                    <a:pt x="1101" y="31556"/>
                    <a:pt x="2702" y="32157"/>
                  </a:cubicBezTo>
                  <a:cubicBezTo>
                    <a:pt x="6018" y="33417"/>
                    <a:pt x="9941" y="33530"/>
                    <a:pt x="11236" y="33530"/>
                  </a:cubicBezTo>
                  <a:cubicBezTo>
                    <a:pt x="11518" y="33530"/>
                    <a:pt x="11675" y="33524"/>
                    <a:pt x="11675" y="33524"/>
                  </a:cubicBezTo>
                  <a:cubicBezTo>
                    <a:pt x="11675" y="33524"/>
                    <a:pt x="11829" y="33530"/>
                    <a:pt x="12105" y="33530"/>
                  </a:cubicBezTo>
                  <a:cubicBezTo>
                    <a:pt x="13401" y="33530"/>
                    <a:pt x="17387" y="33416"/>
                    <a:pt x="20715" y="32123"/>
                  </a:cubicBezTo>
                  <a:cubicBezTo>
                    <a:pt x="22283" y="31523"/>
                    <a:pt x="23283" y="29989"/>
                    <a:pt x="23283" y="28321"/>
                  </a:cubicBezTo>
                  <a:lnTo>
                    <a:pt x="23283" y="8006"/>
                  </a:lnTo>
                  <a:cubicBezTo>
                    <a:pt x="23317" y="5238"/>
                    <a:pt x="21182" y="2969"/>
                    <a:pt x="18447" y="2802"/>
                  </a:cubicBezTo>
                  <a:lnTo>
                    <a:pt x="18213" y="2802"/>
                  </a:lnTo>
                  <a:cubicBezTo>
                    <a:pt x="16879" y="2436"/>
                    <a:pt x="16879" y="0"/>
                    <a:pt x="16879" y="0"/>
                  </a:cubicBezTo>
                  <a:lnTo>
                    <a:pt x="11675" y="1602"/>
                  </a:lnTo>
                  <a:lnTo>
                    <a:pt x="647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22"/>
            <p:cNvSpPr/>
            <p:nvPr/>
          </p:nvSpPr>
          <p:spPr>
            <a:xfrm>
              <a:off x="915573" y="2328333"/>
              <a:ext cx="652822" cy="618119"/>
            </a:xfrm>
            <a:custGeom>
              <a:rect b="b" l="l" r="r" t="t"/>
              <a:pathLst>
                <a:path extrusionOk="0" h="18952" w="20016">
                  <a:moveTo>
                    <a:pt x="1" y="1"/>
                  </a:moveTo>
                  <a:lnTo>
                    <a:pt x="1" y="14445"/>
                  </a:lnTo>
                  <a:cubicBezTo>
                    <a:pt x="1" y="15912"/>
                    <a:pt x="902" y="17247"/>
                    <a:pt x="2269" y="17747"/>
                  </a:cubicBezTo>
                  <a:cubicBezTo>
                    <a:pt x="5305" y="18874"/>
                    <a:pt x="8892" y="18950"/>
                    <a:pt x="9794" y="18950"/>
                  </a:cubicBezTo>
                  <a:cubicBezTo>
                    <a:pt x="9933" y="18950"/>
                    <a:pt x="10008" y="18948"/>
                    <a:pt x="10008" y="18948"/>
                  </a:cubicBezTo>
                  <a:cubicBezTo>
                    <a:pt x="10008" y="18948"/>
                    <a:pt x="10122" y="18951"/>
                    <a:pt x="10328" y="18951"/>
                  </a:cubicBezTo>
                  <a:cubicBezTo>
                    <a:pt x="11382" y="18951"/>
                    <a:pt x="14850" y="18858"/>
                    <a:pt x="17780" y="17714"/>
                  </a:cubicBezTo>
                  <a:cubicBezTo>
                    <a:pt x="19115" y="17213"/>
                    <a:pt x="20015" y="15912"/>
                    <a:pt x="20015" y="14445"/>
                  </a:cubicBezTo>
                  <a:lnTo>
                    <a:pt x="20015" y="1"/>
                  </a:ln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22"/>
            <p:cNvSpPr/>
            <p:nvPr/>
          </p:nvSpPr>
          <p:spPr>
            <a:xfrm>
              <a:off x="915573" y="2273962"/>
              <a:ext cx="651713" cy="115327"/>
            </a:xfrm>
            <a:custGeom>
              <a:rect b="b" l="l" r="r" t="t"/>
              <a:pathLst>
                <a:path extrusionOk="0" h="3536" w="19982">
                  <a:moveTo>
                    <a:pt x="10008" y="0"/>
                  </a:moveTo>
                  <a:cubicBezTo>
                    <a:pt x="4471" y="0"/>
                    <a:pt x="1" y="801"/>
                    <a:pt x="1" y="1768"/>
                  </a:cubicBezTo>
                  <a:cubicBezTo>
                    <a:pt x="1" y="2735"/>
                    <a:pt x="4471" y="3536"/>
                    <a:pt x="10008" y="3536"/>
                  </a:cubicBezTo>
                  <a:cubicBezTo>
                    <a:pt x="15512" y="3536"/>
                    <a:pt x="19982" y="2735"/>
                    <a:pt x="19982" y="1768"/>
                  </a:cubicBezTo>
                  <a:cubicBezTo>
                    <a:pt x="19982" y="801"/>
                    <a:pt x="15512" y="0"/>
                    <a:pt x="10008"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2"/>
            <p:cNvSpPr/>
            <p:nvPr/>
          </p:nvSpPr>
          <p:spPr>
            <a:xfrm>
              <a:off x="1410613" y="2458893"/>
              <a:ext cx="100128" cy="100128"/>
            </a:xfrm>
            <a:custGeom>
              <a:rect b="b" l="l" r="r" t="t"/>
              <a:pathLst>
                <a:path extrusionOk="0" h="3070" w="3070">
                  <a:moveTo>
                    <a:pt x="1535" y="1"/>
                  </a:moveTo>
                  <a:cubicBezTo>
                    <a:pt x="701" y="1"/>
                    <a:pt x="1" y="701"/>
                    <a:pt x="1" y="1535"/>
                  </a:cubicBezTo>
                  <a:cubicBezTo>
                    <a:pt x="1" y="2369"/>
                    <a:pt x="701" y="3070"/>
                    <a:pt x="1535" y="3070"/>
                  </a:cubicBezTo>
                  <a:cubicBezTo>
                    <a:pt x="2402" y="3070"/>
                    <a:pt x="3069" y="2369"/>
                    <a:pt x="3069" y="1535"/>
                  </a:cubicBezTo>
                  <a:cubicBezTo>
                    <a:pt x="3069" y="701"/>
                    <a:pt x="2402" y="1"/>
                    <a:pt x="1535" y="1"/>
                  </a:cubicBezTo>
                  <a:close/>
                </a:path>
              </a:pathLst>
            </a:custGeom>
            <a:solidFill>
              <a:srgbClr val="7A6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22"/>
            <p:cNvSpPr/>
            <p:nvPr/>
          </p:nvSpPr>
          <p:spPr>
            <a:xfrm>
              <a:off x="1261560" y="2479571"/>
              <a:ext cx="50097" cy="48988"/>
            </a:xfrm>
            <a:custGeom>
              <a:rect b="b" l="l" r="r" t="t"/>
              <a:pathLst>
                <a:path extrusionOk="0" h="1502" w="1536">
                  <a:moveTo>
                    <a:pt x="768" y="1"/>
                  </a:moveTo>
                  <a:cubicBezTo>
                    <a:pt x="334" y="1"/>
                    <a:pt x="1" y="334"/>
                    <a:pt x="1" y="734"/>
                  </a:cubicBezTo>
                  <a:cubicBezTo>
                    <a:pt x="1" y="1168"/>
                    <a:pt x="334" y="1502"/>
                    <a:pt x="768" y="1502"/>
                  </a:cubicBezTo>
                  <a:cubicBezTo>
                    <a:pt x="1168" y="1502"/>
                    <a:pt x="1535" y="1168"/>
                    <a:pt x="1535" y="734"/>
                  </a:cubicBezTo>
                  <a:cubicBezTo>
                    <a:pt x="1535" y="334"/>
                    <a:pt x="1168" y="1"/>
                    <a:pt x="768" y="1"/>
                  </a:cubicBezTo>
                  <a:close/>
                </a:path>
              </a:pathLst>
            </a:custGeom>
            <a:solidFill>
              <a:srgbClr val="7A6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22"/>
            <p:cNvSpPr/>
            <p:nvPr/>
          </p:nvSpPr>
          <p:spPr>
            <a:xfrm>
              <a:off x="1311625" y="2637334"/>
              <a:ext cx="75080" cy="75112"/>
            </a:xfrm>
            <a:custGeom>
              <a:rect b="b" l="l" r="r" t="t"/>
              <a:pathLst>
                <a:path extrusionOk="0" h="2303" w="2302">
                  <a:moveTo>
                    <a:pt x="1134" y="0"/>
                  </a:moveTo>
                  <a:cubicBezTo>
                    <a:pt x="500" y="0"/>
                    <a:pt x="0" y="501"/>
                    <a:pt x="0" y="1168"/>
                  </a:cubicBezTo>
                  <a:cubicBezTo>
                    <a:pt x="0" y="1802"/>
                    <a:pt x="500" y="2302"/>
                    <a:pt x="1134" y="2302"/>
                  </a:cubicBezTo>
                  <a:cubicBezTo>
                    <a:pt x="1768" y="2302"/>
                    <a:pt x="2302" y="1802"/>
                    <a:pt x="2302" y="1168"/>
                  </a:cubicBezTo>
                  <a:cubicBezTo>
                    <a:pt x="2302" y="501"/>
                    <a:pt x="1768" y="0"/>
                    <a:pt x="1134" y="0"/>
                  </a:cubicBezTo>
                  <a:close/>
                </a:path>
              </a:pathLst>
            </a:custGeom>
            <a:solidFill>
              <a:srgbClr val="7A6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22"/>
            <p:cNvSpPr/>
            <p:nvPr/>
          </p:nvSpPr>
          <p:spPr>
            <a:xfrm>
              <a:off x="1128847" y="2615579"/>
              <a:ext cx="57663" cy="58772"/>
            </a:xfrm>
            <a:custGeom>
              <a:rect b="b" l="l" r="r" t="t"/>
              <a:pathLst>
                <a:path extrusionOk="0" h="1802" w="1768">
                  <a:moveTo>
                    <a:pt x="901" y="0"/>
                  </a:moveTo>
                  <a:cubicBezTo>
                    <a:pt x="400" y="0"/>
                    <a:pt x="0" y="401"/>
                    <a:pt x="0" y="901"/>
                  </a:cubicBezTo>
                  <a:cubicBezTo>
                    <a:pt x="0" y="1401"/>
                    <a:pt x="400" y="1802"/>
                    <a:pt x="901" y="1802"/>
                  </a:cubicBezTo>
                  <a:cubicBezTo>
                    <a:pt x="1368" y="1802"/>
                    <a:pt x="1768" y="1401"/>
                    <a:pt x="1768" y="901"/>
                  </a:cubicBezTo>
                  <a:cubicBezTo>
                    <a:pt x="1768" y="401"/>
                    <a:pt x="1368" y="0"/>
                    <a:pt x="901"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22"/>
            <p:cNvSpPr/>
            <p:nvPr/>
          </p:nvSpPr>
          <p:spPr>
            <a:xfrm>
              <a:off x="1009147" y="2437138"/>
              <a:ext cx="91420" cy="91420"/>
            </a:xfrm>
            <a:custGeom>
              <a:rect b="b" l="l" r="r" t="t"/>
              <a:pathLst>
                <a:path extrusionOk="0" h="2803" w="2803">
                  <a:moveTo>
                    <a:pt x="1402" y="1"/>
                  </a:moveTo>
                  <a:cubicBezTo>
                    <a:pt x="634" y="1"/>
                    <a:pt x="1" y="634"/>
                    <a:pt x="1" y="1402"/>
                  </a:cubicBezTo>
                  <a:cubicBezTo>
                    <a:pt x="1" y="2169"/>
                    <a:pt x="634" y="2803"/>
                    <a:pt x="1402" y="2803"/>
                  </a:cubicBezTo>
                  <a:cubicBezTo>
                    <a:pt x="2169" y="2803"/>
                    <a:pt x="2803" y="2169"/>
                    <a:pt x="2803" y="1402"/>
                  </a:cubicBezTo>
                  <a:cubicBezTo>
                    <a:pt x="2803" y="634"/>
                    <a:pt x="2169" y="1"/>
                    <a:pt x="1402"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2"/>
            <p:cNvSpPr/>
            <p:nvPr/>
          </p:nvSpPr>
          <p:spPr>
            <a:xfrm>
              <a:off x="1016779" y="2768970"/>
              <a:ext cx="43541" cy="43541"/>
            </a:xfrm>
            <a:custGeom>
              <a:rect b="b" l="l" r="r" t="t"/>
              <a:pathLst>
                <a:path extrusionOk="0" h="1335" w="1335">
                  <a:moveTo>
                    <a:pt x="667" y="1"/>
                  </a:moveTo>
                  <a:cubicBezTo>
                    <a:pt x="300" y="1"/>
                    <a:pt x="0" y="301"/>
                    <a:pt x="0" y="668"/>
                  </a:cubicBezTo>
                  <a:cubicBezTo>
                    <a:pt x="0" y="1035"/>
                    <a:pt x="300" y="1335"/>
                    <a:pt x="667" y="1335"/>
                  </a:cubicBezTo>
                  <a:cubicBezTo>
                    <a:pt x="1034" y="1335"/>
                    <a:pt x="1335" y="1035"/>
                    <a:pt x="1335" y="668"/>
                  </a:cubicBezTo>
                  <a:cubicBezTo>
                    <a:pt x="1335" y="301"/>
                    <a:pt x="1034" y="1"/>
                    <a:pt x="667"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2"/>
            <p:cNvSpPr/>
            <p:nvPr/>
          </p:nvSpPr>
          <p:spPr>
            <a:xfrm>
              <a:off x="1163647" y="2812480"/>
              <a:ext cx="57696" cy="56620"/>
            </a:xfrm>
            <a:custGeom>
              <a:rect b="b" l="l" r="r" t="t"/>
              <a:pathLst>
                <a:path extrusionOk="0" h="1736" w="1769">
                  <a:moveTo>
                    <a:pt x="901" y="1"/>
                  </a:moveTo>
                  <a:cubicBezTo>
                    <a:pt x="401" y="1"/>
                    <a:pt x="0" y="368"/>
                    <a:pt x="0" y="868"/>
                  </a:cubicBezTo>
                  <a:cubicBezTo>
                    <a:pt x="0" y="1335"/>
                    <a:pt x="401" y="1735"/>
                    <a:pt x="901" y="1735"/>
                  </a:cubicBezTo>
                  <a:cubicBezTo>
                    <a:pt x="1368" y="1735"/>
                    <a:pt x="1768" y="1335"/>
                    <a:pt x="1768" y="868"/>
                  </a:cubicBezTo>
                  <a:cubicBezTo>
                    <a:pt x="1768" y="368"/>
                    <a:pt x="1368" y="1"/>
                    <a:pt x="901"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2"/>
            <p:cNvSpPr/>
            <p:nvPr/>
          </p:nvSpPr>
          <p:spPr>
            <a:xfrm>
              <a:off x="1460646" y="2790725"/>
              <a:ext cx="51173" cy="50097"/>
            </a:xfrm>
            <a:custGeom>
              <a:rect b="b" l="l" r="r" t="t"/>
              <a:pathLst>
                <a:path extrusionOk="0" h="1536" w="1569">
                  <a:moveTo>
                    <a:pt x="802" y="1"/>
                  </a:moveTo>
                  <a:cubicBezTo>
                    <a:pt x="368" y="1"/>
                    <a:pt x="1" y="334"/>
                    <a:pt x="1" y="768"/>
                  </a:cubicBezTo>
                  <a:cubicBezTo>
                    <a:pt x="1" y="1202"/>
                    <a:pt x="368" y="1535"/>
                    <a:pt x="802" y="1535"/>
                  </a:cubicBezTo>
                  <a:cubicBezTo>
                    <a:pt x="1235" y="1535"/>
                    <a:pt x="1569" y="1202"/>
                    <a:pt x="1569" y="768"/>
                  </a:cubicBezTo>
                  <a:cubicBezTo>
                    <a:pt x="1569" y="334"/>
                    <a:pt x="1235" y="1"/>
                    <a:pt x="802"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22"/>
            <p:cNvSpPr/>
            <p:nvPr/>
          </p:nvSpPr>
          <p:spPr>
            <a:xfrm>
              <a:off x="1046133" y="1874649"/>
              <a:ext cx="390630" cy="104825"/>
            </a:xfrm>
            <a:custGeom>
              <a:rect b="b" l="l" r="r" t="t"/>
              <a:pathLst>
                <a:path extrusionOk="0" h="3214" w="11977">
                  <a:moveTo>
                    <a:pt x="5171" y="1"/>
                  </a:moveTo>
                  <a:lnTo>
                    <a:pt x="1" y="435"/>
                  </a:lnTo>
                  <a:cubicBezTo>
                    <a:pt x="234" y="1068"/>
                    <a:pt x="334" y="1702"/>
                    <a:pt x="334" y="2369"/>
                  </a:cubicBezTo>
                  <a:cubicBezTo>
                    <a:pt x="1710" y="3120"/>
                    <a:pt x="4212" y="3214"/>
                    <a:pt x="5377" y="3214"/>
                  </a:cubicBezTo>
                  <a:cubicBezTo>
                    <a:pt x="5765" y="3214"/>
                    <a:pt x="6005" y="3203"/>
                    <a:pt x="6005" y="3203"/>
                  </a:cubicBezTo>
                  <a:cubicBezTo>
                    <a:pt x="6005" y="3203"/>
                    <a:pt x="6243" y="3214"/>
                    <a:pt x="6628" y="3214"/>
                  </a:cubicBezTo>
                  <a:cubicBezTo>
                    <a:pt x="7784" y="3214"/>
                    <a:pt x="10267" y="3120"/>
                    <a:pt x="11643" y="2369"/>
                  </a:cubicBezTo>
                  <a:cubicBezTo>
                    <a:pt x="11643" y="1702"/>
                    <a:pt x="11743" y="1068"/>
                    <a:pt x="11976" y="435"/>
                  </a:cubicBezTo>
                  <a:lnTo>
                    <a:pt x="6806" y="1"/>
                  </a:lnTo>
                  <a:lnTo>
                    <a:pt x="6005" y="968"/>
                  </a:lnTo>
                  <a:lnTo>
                    <a:pt x="5171" y="1"/>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2"/>
            <p:cNvSpPr/>
            <p:nvPr/>
          </p:nvSpPr>
          <p:spPr>
            <a:xfrm>
              <a:off x="1046133" y="1875758"/>
              <a:ext cx="390630" cy="68459"/>
            </a:xfrm>
            <a:custGeom>
              <a:rect b="b" l="l" r="r" t="t"/>
              <a:pathLst>
                <a:path extrusionOk="0" h="2099" w="11977">
                  <a:moveTo>
                    <a:pt x="5171" y="0"/>
                  </a:moveTo>
                  <a:lnTo>
                    <a:pt x="1" y="401"/>
                  </a:lnTo>
                  <a:cubicBezTo>
                    <a:pt x="168" y="934"/>
                    <a:pt x="301" y="1468"/>
                    <a:pt x="334" y="2002"/>
                  </a:cubicBezTo>
                  <a:cubicBezTo>
                    <a:pt x="1100" y="2067"/>
                    <a:pt x="1866" y="2099"/>
                    <a:pt x="2630" y="2099"/>
                  </a:cubicBezTo>
                  <a:cubicBezTo>
                    <a:pt x="5794" y="2099"/>
                    <a:pt x="8933" y="1549"/>
                    <a:pt x="11943" y="501"/>
                  </a:cubicBezTo>
                  <a:lnTo>
                    <a:pt x="11976" y="401"/>
                  </a:lnTo>
                  <a:lnTo>
                    <a:pt x="6806" y="0"/>
                  </a:lnTo>
                  <a:lnTo>
                    <a:pt x="6005" y="934"/>
                  </a:lnTo>
                  <a:lnTo>
                    <a:pt x="5171" y="0"/>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2"/>
            <p:cNvSpPr/>
            <p:nvPr/>
          </p:nvSpPr>
          <p:spPr>
            <a:xfrm>
              <a:off x="1003700" y="1768028"/>
              <a:ext cx="474385" cy="138222"/>
            </a:xfrm>
            <a:custGeom>
              <a:rect b="b" l="l" r="r" t="t"/>
              <a:pathLst>
                <a:path extrusionOk="0" h="4238" w="14545">
                  <a:moveTo>
                    <a:pt x="1" y="1"/>
                  </a:moveTo>
                  <a:lnTo>
                    <a:pt x="1" y="3036"/>
                  </a:lnTo>
                  <a:cubicBezTo>
                    <a:pt x="1" y="3704"/>
                    <a:pt x="3270" y="4237"/>
                    <a:pt x="7306" y="4237"/>
                  </a:cubicBezTo>
                  <a:cubicBezTo>
                    <a:pt x="11309" y="4237"/>
                    <a:pt x="14545" y="3704"/>
                    <a:pt x="14545" y="3036"/>
                  </a:cubicBezTo>
                  <a:lnTo>
                    <a:pt x="14545" y="1"/>
                  </a:ln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22"/>
            <p:cNvSpPr/>
            <p:nvPr/>
          </p:nvSpPr>
          <p:spPr>
            <a:xfrm>
              <a:off x="1003700" y="1768028"/>
              <a:ext cx="475494" cy="64252"/>
            </a:xfrm>
            <a:custGeom>
              <a:rect b="b" l="l" r="r" t="t"/>
              <a:pathLst>
                <a:path extrusionOk="0" h="1970" w="14579">
                  <a:moveTo>
                    <a:pt x="1" y="1"/>
                  </a:moveTo>
                  <a:lnTo>
                    <a:pt x="1" y="1235"/>
                  </a:lnTo>
                  <a:cubicBezTo>
                    <a:pt x="1435" y="1669"/>
                    <a:pt x="4137" y="1969"/>
                    <a:pt x="7306" y="1969"/>
                  </a:cubicBezTo>
                  <a:cubicBezTo>
                    <a:pt x="10442" y="1969"/>
                    <a:pt x="13144" y="1669"/>
                    <a:pt x="14578" y="1235"/>
                  </a:cubicBezTo>
                  <a:lnTo>
                    <a:pt x="14578" y="1"/>
                  </a:ln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2"/>
            <p:cNvSpPr/>
            <p:nvPr/>
          </p:nvSpPr>
          <p:spPr>
            <a:xfrm>
              <a:off x="971085" y="1682086"/>
              <a:ext cx="540724" cy="128405"/>
            </a:xfrm>
            <a:custGeom>
              <a:rect b="b" l="l" r="r" t="t"/>
              <a:pathLst>
                <a:path extrusionOk="0" h="3937" w="16579">
                  <a:moveTo>
                    <a:pt x="0" y="1"/>
                  </a:moveTo>
                  <a:lnTo>
                    <a:pt x="0" y="2569"/>
                  </a:lnTo>
                  <a:cubicBezTo>
                    <a:pt x="0" y="3303"/>
                    <a:pt x="3703" y="3937"/>
                    <a:pt x="8273" y="3937"/>
                  </a:cubicBezTo>
                  <a:cubicBezTo>
                    <a:pt x="12876" y="3937"/>
                    <a:pt x="16579" y="3303"/>
                    <a:pt x="16579" y="2569"/>
                  </a:cubicBezTo>
                  <a:lnTo>
                    <a:pt x="16579" y="1"/>
                  </a:ln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2"/>
            <p:cNvSpPr/>
            <p:nvPr/>
          </p:nvSpPr>
          <p:spPr>
            <a:xfrm>
              <a:off x="1163647" y="1694056"/>
              <a:ext cx="57696" cy="116436"/>
            </a:xfrm>
            <a:custGeom>
              <a:rect b="b" l="l" r="r" t="t"/>
              <a:pathLst>
                <a:path extrusionOk="0" h="3570" w="1769">
                  <a:moveTo>
                    <a:pt x="0" y="1"/>
                  </a:moveTo>
                  <a:lnTo>
                    <a:pt x="0" y="3503"/>
                  </a:lnTo>
                  <a:cubicBezTo>
                    <a:pt x="568" y="3537"/>
                    <a:pt x="1168" y="3537"/>
                    <a:pt x="1768" y="3570"/>
                  </a:cubicBezTo>
                  <a:lnTo>
                    <a:pt x="1768"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2"/>
            <p:cNvSpPr/>
            <p:nvPr/>
          </p:nvSpPr>
          <p:spPr>
            <a:xfrm>
              <a:off x="1072258" y="1694056"/>
              <a:ext cx="56587" cy="112098"/>
            </a:xfrm>
            <a:custGeom>
              <a:rect b="b" l="l" r="r" t="t"/>
              <a:pathLst>
                <a:path extrusionOk="0" h="3437" w="1735">
                  <a:moveTo>
                    <a:pt x="0" y="1"/>
                  </a:moveTo>
                  <a:lnTo>
                    <a:pt x="0" y="3270"/>
                  </a:lnTo>
                  <a:cubicBezTo>
                    <a:pt x="501" y="3336"/>
                    <a:pt x="1101" y="3370"/>
                    <a:pt x="1735" y="3436"/>
                  </a:cubicBezTo>
                  <a:lnTo>
                    <a:pt x="1735"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2"/>
            <p:cNvSpPr/>
            <p:nvPr/>
          </p:nvSpPr>
          <p:spPr>
            <a:xfrm>
              <a:off x="1005885" y="1694056"/>
              <a:ext cx="44650" cy="102313"/>
            </a:xfrm>
            <a:custGeom>
              <a:rect b="b" l="l" r="r" t="t"/>
              <a:pathLst>
                <a:path extrusionOk="0" h="3137" w="1369">
                  <a:moveTo>
                    <a:pt x="1" y="1"/>
                  </a:moveTo>
                  <a:lnTo>
                    <a:pt x="1" y="2869"/>
                  </a:lnTo>
                  <a:cubicBezTo>
                    <a:pt x="434" y="2969"/>
                    <a:pt x="901" y="3070"/>
                    <a:pt x="1368" y="3136"/>
                  </a:cubicBezTo>
                  <a:lnTo>
                    <a:pt x="1368"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22"/>
            <p:cNvSpPr/>
            <p:nvPr/>
          </p:nvSpPr>
          <p:spPr>
            <a:xfrm>
              <a:off x="971085" y="1682086"/>
              <a:ext cx="17416" cy="99052"/>
            </a:xfrm>
            <a:custGeom>
              <a:rect b="b" l="l" r="r" t="t"/>
              <a:pathLst>
                <a:path extrusionOk="0" h="3037" w="534">
                  <a:moveTo>
                    <a:pt x="0" y="1"/>
                  </a:moveTo>
                  <a:lnTo>
                    <a:pt x="0" y="2569"/>
                  </a:lnTo>
                  <a:cubicBezTo>
                    <a:pt x="0" y="2736"/>
                    <a:pt x="200" y="2903"/>
                    <a:pt x="534" y="3036"/>
                  </a:cubicBezTo>
                  <a:lnTo>
                    <a:pt x="534"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2"/>
            <p:cNvSpPr/>
            <p:nvPr/>
          </p:nvSpPr>
          <p:spPr>
            <a:xfrm>
              <a:off x="1261560" y="1694056"/>
              <a:ext cx="56620" cy="116436"/>
            </a:xfrm>
            <a:custGeom>
              <a:rect b="b" l="l" r="r" t="t"/>
              <a:pathLst>
                <a:path extrusionOk="0" h="3570" w="1736">
                  <a:moveTo>
                    <a:pt x="1" y="1"/>
                  </a:moveTo>
                  <a:lnTo>
                    <a:pt x="1" y="3570"/>
                  </a:lnTo>
                  <a:cubicBezTo>
                    <a:pt x="601" y="3537"/>
                    <a:pt x="1201" y="3537"/>
                    <a:pt x="1735" y="3503"/>
                  </a:cubicBezTo>
                  <a:lnTo>
                    <a:pt x="1735"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2"/>
            <p:cNvSpPr/>
            <p:nvPr/>
          </p:nvSpPr>
          <p:spPr>
            <a:xfrm>
              <a:off x="1354025" y="1694056"/>
              <a:ext cx="56620" cy="112098"/>
            </a:xfrm>
            <a:custGeom>
              <a:rect b="b" l="l" r="r" t="t"/>
              <a:pathLst>
                <a:path extrusionOk="0" h="3437" w="1736">
                  <a:moveTo>
                    <a:pt x="1" y="1"/>
                  </a:moveTo>
                  <a:lnTo>
                    <a:pt x="1" y="3436"/>
                  </a:lnTo>
                  <a:cubicBezTo>
                    <a:pt x="635" y="3370"/>
                    <a:pt x="1202" y="3336"/>
                    <a:pt x="1736" y="3270"/>
                  </a:cubicBezTo>
                  <a:lnTo>
                    <a:pt x="1736"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2"/>
            <p:cNvSpPr/>
            <p:nvPr/>
          </p:nvSpPr>
          <p:spPr>
            <a:xfrm>
              <a:off x="1432368" y="1694056"/>
              <a:ext cx="44650" cy="102313"/>
            </a:xfrm>
            <a:custGeom>
              <a:rect b="b" l="l" r="r" t="t"/>
              <a:pathLst>
                <a:path extrusionOk="0" h="3137" w="1369">
                  <a:moveTo>
                    <a:pt x="1" y="1"/>
                  </a:moveTo>
                  <a:lnTo>
                    <a:pt x="1" y="3136"/>
                  </a:lnTo>
                  <a:cubicBezTo>
                    <a:pt x="468" y="3070"/>
                    <a:pt x="935" y="2969"/>
                    <a:pt x="1368" y="2869"/>
                  </a:cubicBezTo>
                  <a:lnTo>
                    <a:pt x="1368"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2"/>
            <p:cNvSpPr/>
            <p:nvPr/>
          </p:nvSpPr>
          <p:spPr>
            <a:xfrm>
              <a:off x="1494403" y="1682086"/>
              <a:ext cx="17416" cy="99052"/>
            </a:xfrm>
            <a:custGeom>
              <a:rect b="b" l="l" r="r" t="t"/>
              <a:pathLst>
                <a:path extrusionOk="0" h="3037" w="534">
                  <a:moveTo>
                    <a:pt x="0" y="1"/>
                  </a:moveTo>
                  <a:lnTo>
                    <a:pt x="0" y="3036"/>
                  </a:lnTo>
                  <a:cubicBezTo>
                    <a:pt x="334" y="2903"/>
                    <a:pt x="534" y="2736"/>
                    <a:pt x="534" y="2569"/>
                  </a:cubicBezTo>
                  <a:lnTo>
                    <a:pt x="534"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2"/>
            <p:cNvSpPr/>
            <p:nvPr/>
          </p:nvSpPr>
          <p:spPr>
            <a:xfrm>
              <a:off x="971085" y="1637500"/>
              <a:ext cx="540724" cy="89235"/>
            </a:xfrm>
            <a:custGeom>
              <a:rect b="b" l="l" r="r" t="t"/>
              <a:pathLst>
                <a:path extrusionOk="0" h="2736" w="16579">
                  <a:moveTo>
                    <a:pt x="8306" y="0"/>
                  </a:moveTo>
                  <a:cubicBezTo>
                    <a:pt x="3703" y="0"/>
                    <a:pt x="0" y="601"/>
                    <a:pt x="0" y="1368"/>
                  </a:cubicBezTo>
                  <a:cubicBezTo>
                    <a:pt x="0" y="2102"/>
                    <a:pt x="3703" y="2735"/>
                    <a:pt x="8306" y="2735"/>
                  </a:cubicBezTo>
                  <a:cubicBezTo>
                    <a:pt x="12876" y="2735"/>
                    <a:pt x="16579" y="2102"/>
                    <a:pt x="16579" y="1368"/>
                  </a:cubicBezTo>
                  <a:cubicBezTo>
                    <a:pt x="16579" y="601"/>
                    <a:pt x="12876" y="0"/>
                    <a:pt x="8306"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22"/>
            <p:cNvSpPr/>
            <p:nvPr/>
          </p:nvSpPr>
          <p:spPr>
            <a:xfrm>
              <a:off x="1221312" y="2273962"/>
              <a:ext cx="399305" cy="514306"/>
            </a:xfrm>
            <a:custGeom>
              <a:rect b="b" l="l" r="r" t="t"/>
              <a:pathLst>
                <a:path extrusionOk="0" h="15769" w="12243">
                  <a:moveTo>
                    <a:pt x="12242" y="0"/>
                  </a:moveTo>
                  <a:cubicBezTo>
                    <a:pt x="12242" y="0"/>
                    <a:pt x="10108" y="1668"/>
                    <a:pt x="0" y="1668"/>
                  </a:cubicBezTo>
                  <a:lnTo>
                    <a:pt x="0" y="15511"/>
                  </a:lnTo>
                  <a:cubicBezTo>
                    <a:pt x="0" y="15511"/>
                    <a:pt x="1412" y="15769"/>
                    <a:pt x="3413" y="15769"/>
                  </a:cubicBezTo>
                  <a:cubicBezTo>
                    <a:pt x="5965" y="15769"/>
                    <a:pt x="9476" y="15350"/>
                    <a:pt x="12242" y="13443"/>
                  </a:cubicBezTo>
                  <a:lnTo>
                    <a:pt x="1224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2"/>
            <p:cNvSpPr/>
            <p:nvPr/>
          </p:nvSpPr>
          <p:spPr>
            <a:xfrm>
              <a:off x="1436739" y="2328333"/>
              <a:ext cx="149083" cy="411275"/>
            </a:xfrm>
            <a:custGeom>
              <a:rect b="b" l="l" r="r" t="t"/>
              <a:pathLst>
                <a:path extrusionOk="0" h="12610" w="4571">
                  <a:moveTo>
                    <a:pt x="4570" y="1"/>
                  </a:moveTo>
                  <a:cubicBezTo>
                    <a:pt x="4570" y="1"/>
                    <a:pt x="3169" y="635"/>
                    <a:pt x="0" y="768"/>
                  </a:cubicBezTo>
                  <a:lnTo>
                    <a:pt x="0" y="12610"/>
                  </a:lnTo>
                  <a:cubicBezTo>
                    <a:pt x="0" y="12610"/>
                    <a:pt x="3536" y="12243"/>
                    <a:pt x="4570" y="10642"/>
                  </a:cubicBezTo>
                  <a:lnTo>
                    <a:pt x="4570"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2" name="Google Shape;972;p22"/>
          <p:cNvGrpSpPr/>
          <p:nvPr/>
        </p:nvGrpSpPr>
        <p:grpSpPr>
          <a:xfrm>
            <a:off x="5247342" y="2716563"/>
            <a:ext cx="354233" cy="644693"/>
            <a:chOff x="861202" y="1637500"/>
            <a:chExt cx="760484" cy="1384056"/>
          </a:xfrm>
        </p:grpSpPr>
        <p:sp>
          <p:nvSpPr>
            <p:cNvPr id="973" name="Google Shape;973;p22"/>
            <p:cNvSpPr/>
            <p:nvPr/>
          </p:nvSpPr>
          <p:spPr>
            <a:xfrm>
              <a:off x="861202" y="1927975"/>
              <a:ext cx="760484" cy="1093581"/>
            </a:xfrm>
            <a:custGeom>
              <a:rect b="b" l="l" r="r" t="t"/>
              <a:pathLst>
                <a:path extrusionOk="0" h="33530" w="23317">
                  <a:moveTo>
                    <a:pt x="6471" y="0"/>
                  </a:moveTo>
                  <a:cubicBezTo>
                    <a:pt x="6471" y="0"/>
                    <a:pt x="6471" y="2436"/>
                    <a:pt x="5104" y="2802"/>
                  </a:cubicBezTo>
                  <a:lnTo>
                    <a:pt x="4870" y="2802"/>
                  </a:lnTo>
                  <a:cubicBezTo>
                    <a:pt x="2135" y="2969"/>
                    <a:pt x="0" y="5238"/>
                    <a:pt x="33" y="8006"/>
                  </a:cubicBezTo>
                  <a:lnTo>
                    <a:pt x="33" y="28321"/>
                  </a:lnTo>
                  <a:cubicBezTo>
                    <a:pt x="33" y="30022"/>
                    <a:pt x="1101" y="31556"/>
                    <a:pt x="2702" y="32157"/>
                  </a:cubicBezTo>
                  <a:cubicBezTo>
                    <a:pt x="6018" y="33417"/>
                    <a:pt x="9941" y="33530"/>
                    <a:pt x="11236" y="33530"/>
                  </a:cubicBezTo>
                  <a:cubicBezTo>
                    <a:pt x="11518" y="33530"/>
                    <a:pt x="11675" y="33524"/>
                    <a:pt x="11675" y="33524"/>
                  </a:cubicBezTo>
                  <a:cubicBezTo>
                    <a:pt x="11675" y="33524"/>
                    <a:pt x="11829" y="33530"/>
                    <a:pt x="12105" y="33530"/>
                  </a:cubicBezTo>
                  <a:cubicBezTo>
                    <a:pt x="13401" y="33530"/>
                    <a:pt x="17387" y="33416"/>
                    <a:pt x="20715" y="32123"/>
                  </a:cubicBezTo>
                  <a:cubicBezTo>
                    <a:pt x="22283" y="31523"/>
                    <a:pt x="23283" y="29989"/>
                    <a:pt x="23283" y="28321"/>
                  </a:cubicBezTo>
                  <a:lnTo>
                    <a:pt x="23283" y="8006"/>
                  </a:lnTo>
                  <a:cubicBezTo>
                    <a:pt x="23317" y="5238"/>
                    <a:pt x="21182" y="2969"/>
                    <a:pt x="18447" y="2802"/>
                  </a:cubicBezTo>
                  <a:lnTo>
                    <a:pt x="18213" y="2802"/>
                  </a:lnTo>
                  <a:cubicBezTo>
                    <a:pt x="16879" y="2436"/>
                    <a:pt x="16879" y="0"/>
                    <a:pt x="16879" y="0"/>
                  </a:cubicBezTo>
                  <a:lnTo>
                    <a:pt x="11675" y="1602"/>
                  </a:lnTo>
                  <a:lnTo>
                    <a:pt x="647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22"/>
            <p:cNvSpPr/>
            <p:nvPr/>
          </p:nvSpPr>
          <p:spPr>
            <a:xfrm>
              <a:off x="915573" y="2328333"/>
              <a:ext cx="652822" cy="618119"/>
            </a:xfrm>
            <a:custGeom>
              <a:rect b="b" l="l" r="r" t="t"/>
              <a:pathLst>
                <a:path extrusionOk="0" h="18952" w="20016">
                  <a:moveTo>
                    <a:pt x="1" y="1"/>
                  </a:moveTo>
                  <a:lnTo>
                    <a:pt x="1" y="14445"/>
                  </a:lnTo>
                  <a:cubicBezTo>
                    <a:pt x="1" y="15912"/>
                    <a:pt x="902" y="17247"/>
                    <a:pt x="2269" y="17747"/>
                  </a:cubicBezTo>
                  <a:cubicBezTo>
                    <a:pt x="5305" y="18874"/>
                    <a:pt x="8892" y="18950"/>
                    <a:pt x="9794" y="18950"/>
                  </a:cubicBezTo>
                  <a:cubicBezTo>
                    <a:pt x="9933" y="18950"/>
                    <a:pt x="10008" y="18948"/>
                    <a:pt x="10008" y="18948"/>
                  </a:cubicBezTo>
                  <a:cubicBezTo>
                    <a:pt x="10008" y="18948"/>
                    <a:pt x="10122" y="18951"/>
                    <a:pt x="10328" y="18951"/>
                  </a:cubicBezTo>
                  <a:cubicBezTo>
                    <a:pt x="11382" y="18951"/>
                    <a:pt x="14850" y="18858"/>
                    <a:pt x="17780" y="17714"/>
                  </a:cubicBezTo>
                  <a:cubicBezTo>
                    <a:pt x="19115" y="17213"/>
                    <a:pt x="20015" y="15912"/>
                    <a:pt x="20015" y="14445"/>
                  </a:cubicBezTo>
                  <a:lnTo>
                    <a:pt x="20015" y="1"/>
                  </a:ln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2"/>
            <p:cNvSpPr/>
            <p:nvPr/>
          </p:nvSpPr>
          <p:spPr>
            <a:xfrm>
              <a:off x="915573" y="2273962"/>
              <a:ext cx="651713" cy="115327"/>
            </a:xfrm>
            <a:custGeom>
              <a:rect b="b" l="l" r="r" t="t"/>
              <a:pathLst>
                <a:path extrusionOk="0" h="3536" w="19982">
                  <a:moveTo>
                    <a:pt x="10008" y="0"/>
                  </a:moveTo>
                  <a:cubicBezTo>
                    <a:pt x="4471" y="0"/>
                    <a:pt x="1" y="801"/>
                    <a:pt x="1" y="1768"/>
                  </a:cubicBezTo>
                  <a:cubicBezTo>
                    <a:pt x="1" y="2735"/>
                    <a:pt x="4471" y="3536"/>
                    <a:pt x="10008" y="3536"/>
                  </a:cubicBezTo>
                  <a:cubicBezTo>
                    <a:pt x="15512" y="3536"/>
                    <a:pt x="19982" y="2735"/>
                    <a:pt x="19982" y="1768"/>
                  </a:cubicBezTo>
                  <a:cubicBezTo>
                    <a:pt x="19982" y="801"/>
                    <a:pt x="15512" y="0"/>
                    <a:pt x="10008"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22"/>
            <p:cNvSpPr/>
            <p:nvPr/>
          </p:nvSpPr>
          <p:spPr>
            <a:xfrm>
              <a:off x="1410613" y="2458893"/>
              <a:ext cx="100128" cy="100128"/>
            </a:xfrm>
            <a:custGeom>
              <a:rect b="b" l="l" r="r" t="t"/>
              <a:pathLst>
                <a:path extrusionOk="0" h="3070" w="3070">
                  <a:moveTo>
                    <a:pt x="1535" y="1"/>
                  </a:moveTo>
                  <a:cubicBezTo>
                    <a:pt x="701" y="1"/>
                    <a:pt x="1" y="701"/>
                    <a:pt x="1" y="1535"/>
                  </a:cubicBezTo>
                  <a:cubicBezTo>
                    <a:pt x="1" y="2369"/>
                    <a:pt x="701" y="3070"/>
                    <a:pt x="1535" y="3070"/>
                  </a:cubicBezTo>
                  <a:cubicBezTo>
                    <a:pt x="2402" y="3070"/>
                    <a:pt x="3069" y="2369"/>
                    <a:pt x="3069" y="1535"/>
                  </a:cubicBezTo>
                  <a:cubicBezTo>
                    <a:pt x="3069" y="701"/>
                    <a:pt x="2402" y="1"/>
                    <a:pt x="1535" y="1"/>
                  </a:cubicBezTo>
                  <a:close/>
                </a:path>
              </a:pathLst>
            </a:custGeom>
            <a:solidFill>
              <a:srgbClr val="7A6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22"/>
            <p:cNvSpPr/>
            <p:nvPr/>
          </p:nvSpPr>
          <p:spPr>
            <a:xfrm>
              <a:off x="1261560" y="2479571"/>
              <a:ext cx="50097" cy="48988"/>
            </a:xfrm>
            <a:custGeom>
              <a:rect b="b" l="l" r="r" t="t"/>
              <a:pathLst>
                <a:path extrusionOk="0" h="1502" w="1536">
                  <a:moveTo>
                    <a:pt x="768" y="1"/>
                  </a:moveTo>
                  <a:cubicBezTo>
                    <a:pt x="334" y="1"/>
                    <a:pt x="1" y="334"/>
                    <a:pt x="1" y="734"/>
                  </a:cubicBezTo>
                  <a:cubicBezTo>
                    <a:pt x="1" y="1168"/>
                    <a:pt x="334" y="1502"/>
                    <a:pt x="768" y="1502"/>
                  </a:cubicBezTo>
                  <a:cubicBezTo>
                    <a:pt x="1168" y="1502"/>
                    <a:pt x="1535" y="1168"/>
                    <a:pt x="1535" y="734"/>
                  </a:cubicBezTo>
                  <a:cubicBezTo>
                    <a:pt x="1535" y="334"/>
                    <a:pt x="1168" y="1"/>
                    <a:pt x="768" y="1"/>
                  </a:cubicBezTo>
                  <a:close/>
                </a:path>
              </a:pathLst>
            </a:custGeom>
            <a:solidFill>
              <a:srgbClr val="7A6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2"/>
            <p:cNvSpPr/>
            <p:nvPr/>
          </p:nvSpPr>
          <p:spPr>
            <a:xfrm>
              <a:off x="1311625" y="2637334"/>
              <a:ext cx="75080" cy="75112"/>
            </a:xfrm>
            <a:custGeom>
              <a:rect b="b" l="l" r="r" t="t"/>
              <a:pathLst>
                <a:path extrusionOk="0" h="2303" w="2302">
                  <a:moveTo>
                    <a:pt x="1134" y="0"/>
                  </a:moveTo>
                  <a:cubicBezTo>
                    <a:pt x="500" y="0"/>
                    <a:pt x="0" y="501"/>
                    <a:pt x="0" y="1168"/>
                  </a:cubicBezTo>
                  <a:cubicBezTo>
                    <a:pt x="0" y="1802"/>
                    <a:pt x="500" y="2302"/>
                    <a:pt x="1134" y="2302"/>
                  </a:cubicBezTo>
                  <a:cubicBezTo>
                    <a:pt x="1768" y="2302"/>
                    <a:pt x="2302" y="1802"/>
                    <a:pt x="2302" y="1168"/>
                  </a:cubicBezTo>
                  <a:cubicBezTo>
                    <a:pt x="2302" y="501"/>
                    <a:pt x="1768" y="0"/>
                    <a:pt x="1134" y="0"/>
                  </a:cubicBezTo>
                  <a:close/>
                </a:path>
              </a:pathLst>
            </a:custGeom>
            <a:solidFill>
              <a:srgbClr val="7A6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2"/>
            <p:cNvSpPr/>
            <p:nvPr/>
          </p:nvSpPr>
          <p:spPr>
            <a:xfrm>
              <a:off x="1128847" y="2615579"/>
              <a:ext cx="57663" cy="58772"/>
            </a:xfrm>
            <a:custGeom>
              <a:rect b="b" l="l" r="r" t="t"/>
              <a:pathLst>
                <a:path extrusionOk="0" h="1802" w="1768">
                  <a:moveTo>
                    <a:pt x="901" y="0"/>
                  </a:moveTo>
                  <a:cubicBezTo>
                    <a:pt x="400" y="0"/>
                    <a:pt x="0" y="401"/>
                    <a:pt x="0" y="901"/>
                  </a:cubicBezTo>
                  <a:cubicBezTo>
                    <a:pt x="0" y="1401"/>
                    <a:pt x="400" y="1802"/>
                    <a:pt x="901" y="1802"/>
                  </a:cubicBezTo>
                  <a:cubicBezTo>
                    <a:pt x="1368" y="1802"/>
                    <a:pt x="1768" y="1401"/>
                    <a:pt x="1768" y="901"/>
                  </a:cubicBezTo>
                  <a:cubicBezTo>
                    <a:pt x="1768" y="401"/>
                    <a:pt x="1368" y="0"/>
                    <a:pt x="901"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2"/>
            <p:cNvSpPr/>
            <p:nvPr/>
          </p:nvSpPr>
          <p:spPr>
            <a:xfrm>
              <a:off x="1009147" y="2437138"/>
              <a:ext cx="91420" cy="91420"/>
            </a:xfrm>
            <a:custGeom>
              <a:rect b="b" l="l" r="r" t="t"/>
              <a:pathLst>
                <a:path extrusionOk="0" h="2803" w="2803">
                  <a:moveTo>
                    <a:pt x="1402" y="1"/>
                  </a:moveTo>
                  <a:cubicBezTo>
                    <a:pt x="634" y="1"/>
                    <a:pt x="1" y="634"/>
                    <a:pt x="1" y="1402"/>
                  </a:cubicBezTo>
                  <a:cubicBezTo>
                    <a:pt x="1" y="2169"/>
                    <a:pt x="634" y="2803"/>
                    <a:pt x="1402" y="2803"/>
                  </a:cubicBezTo>
                  <a:cubicBezTo>
                    <a:pt x="2169" y="2803"/>
                    <a:pt x="2803" y="2169"/>
                    <a:pt x="2803" y="1402"/>
                  </a:cubicBezTo>
                  <a:cubicBezTo>
                    <a:pt x="2803" y="634"/>
                    <a:pt x="2169" y="1"/>
                    <a:pt x="1402"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2"/>
            <p:cNvSpPr/>
            <p:nvPr/>
          </p:nvSpPr>
          <p:spPr>
            <a:xfrm>
              <a:off x="1016779" y="2768970"/>
              <a:ext cx="43541" cy="43541"/>
            </a:xfrm>
            <a:custGeom>
              <a:rect b="b" l="l" r="r" t="t"/>
              <a:pathLst>
                <a:path extrusionOk="0" h="1335" w="1335">
                  <a:moveTo>
                    <a:pt x="667" y="1"/>
                  </a:moveTo>
                  <a:cubicBezTo>
                    <a:pt x="300" y="1"/>
                    <a:pt x="0" y="301"/>
                    <a:pt x="0" y="668"/>
                  </a:cubicBezTo>
                  <a:cubicBezTo>
                    <a:pt x="0" y="1035"/>
                    <a:pt x="300" y="1335"/>
                    <a:pt x="667" y="1335"/>
                  </a:cubicBezTo>
                  <a:cubicBezTo>
                    <a:pt x="1034" y="1335"/>
                    <a:pt x="1335" y="1035"/>
                    <a:pt x="1335" y="668"/>
                  </a:cubicBezTo>
                  <a:cubicBezTo>
                    <a:pt x="1335" y="301"/>
                    <a:pt x="1034" y="1"/>
                    <a:pt x="667"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2"/>
            <p:cNvSpPr/>
            <p:nvPr/>
          </p:nvSpPr>
          <p:spPr>
            <a:xfrm>
              <a:off x="1163647" y="2812480"/>
              <a:ext cx="57696" cy="56620"/>
            </a:xfrm>
            <a:custGeom>
              <a:rect b="b" l="l" r="r" t="t"/>
              <a:pathLst>
                <a:path extrusionOk="0" h="1736" w="1769">
                  <a:moveTo>
                    <a:pt x="901" y="1"/>
                  </a:moveTo>
                  <a:cubicBezTo>
                    <a:pt x="401" y="1"/>
                    <a:pt x="0" y="368"/>
                    <a:pt x="0" y="868"/>
                  </a:cubicBezTo>
                  <a:cubicBezTo>
                    <a:pt x="0" y="1335"/>
                    <a:pt x="401" y="1735"/>
                    <a:pt x="901" y="1735"/>
                  </a:cubicBezTo>
                  <a:cubicBezTo>
                    <a:pt x="1368" y="1735"/>
                    <a:pt x="1768" y="1335"/>
                    <a:pt x="1768" y="868"/>
                  </a:cubicBezTo>
                  <a:cubicBezTo>
                    <a:pt x="1768" y="368"/>
                    <a:pt x="1368" y="1"/>
                    <a:pt x="901"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22"/>
            <p:cNvSpPr/>
            <p:nvPr/>
          </p:nvSpPr>
          <p:spPr>
            <a:xfrm>
              <a:off x="1460646" y="2790725"/>
              <a:ext cx="51173" cy="50097"/>
            </a:xfrm>
            <a:custGeom>
              <a:rect b="b" l="l" r="r" t="t"/>
              <a:pathLst>
                <a:path extrusionOk="0" h="1536" w="1569">
                  <a:moveTo>
                    <a:pt x="802" y="1"/>
                  </a:moveTo>
                  <a:cubicBezTo>
                    <a:pt x="368" y="1"/>
                    <a:pt x="1" y="334"/>
                    <a:pt x="1" y="768"/>
                  </a:cubicBezTo>
                  <a:cubicBezTo>
                    <a:pt x="1" y="1202"/>
                    <a:pt x="368" y="1535"/>
                    <a:pt x="802" y="1535"/>
                  </a:cubicBezTo>
                  <a:cubicBezTo>
                    <a:pt x="1235" y="1535"/>
                    <a:pt x="1569" y="1202"/>
                    <a:pt x="1569" y="768"/>
                  </a:cubicBezTo>
                  <a:cubicBezTo>
                    <a:pt x="1569" y="334"/>
                    <a:pt x="1235" y="1"/>
                    <a:pt x="802"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2"/>
            <p:cNvSpPr/>
            <p:nvPr/>
          </p:nvSpPr>
          <p:spPr>
            <a:xfrm>
              <a:off x="1046133" y="1874649"/>
              <a:ext cx="390630" cy="104825"/>
            </a:xfrm>
            <a:custGeom>
              <a:rect b="b" l="l" r="r" t="t"/>
              <a:pathLst>
                <a:path extrusionOk="0" h="3214" w="11977">
                  <a:moveTo>
                    <a:pt x="5171" y="1"/>
                  </a:moveTo>
                  <a:lnTo>
                    <a:pt x="1" y="435"/>
                  </a:lnTo>
                  <a:cubicBezTo>
                    <a:pt x="234" y="1068"/>
                    <a:pt x="334" y="1702"/>
                    <a:pt x="334" y="2369"/>
                  </a:cubicBezTo>
                  <a:cubicBezTo>
                    <a:pt x="1710" y="3120"/>
                    <a:pt x="4212" y="3214"/>
                    <a:pt x="5377" y="3214"/>
                  </a:cubicBezTo>
                  <a:cubicBezTo>
                    <a:pt x="5765" y="3214"/>
                    <a:pt x="6005" y="3203"/>
                    <a:pt x="6005" y="3203"/>
                  </a:cubicBezTo>
                  <a:cubicBezTo>
                    <a:pt x="6005" y="3203"/>
                    <a:pt x="6243" y="3214"/>
                    <a:pt x="6628" y="3214"/>
                  </a:cubicBezTo>
                  <a:cubicBezTo>
                    <a:pt x="7784" y="3214"/>
                    <a:pt x="10267" y="3120"/>
                    <a:pt x="11643" y="2369"/>
                  </a:cubicBezTo>
                  <a:cubicBezTo>
                    <a:pt x="11643" y="1702"/>
                    <a:pt x="11743" y="1068"/>
                    <a:pt x="11976" y="435"/>
                  </a:cubicBezTo>
                  <a:lnTo>
                    <a:pt x="6806" y="1"/>
                  </a:lnTo>
                  <a:lnTo>
                    <a:pt x="6005" y="968"/>
                  </a:lnTo>
                  <a:lnTo>
                    <a:pt x="5171" y="1"/>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2"/>
            <p:cNvSpPr/>
            <p:nvPr/>
          </p:nvSpPr>
          <p:spPr>
            <a:xfrm>
              <a:off x="1046133" y="1875758"/>
              <a:ext cx="390630" cy="68459"/>
            </a:xfrm>
            <a:custGeom>
              <a:rect b="b" l="l" r="r" t="t"/>
              <a:pathLst>
                <a:path extrusionOk="0" h="2099" w="11977">
                  <a:moveTo>
                    <a:pt x="5171" y="0"/>
                  </a:moveTo>
                  <a:lnTo>
                    <a:pt x="1" y="401"/>
                  </a:lnTo>
                  <a:cubicBezTo>
                    <a:pt x="168" y="934"/>
                    <a:pt x="301" y="1468"/>
                    <a:pt x="334" y="2002"/>
                  </a:cubicBezTo>
                  <a:cubicBezTo>
                    <a:pt x="1100" y="2067"/>
                    <a:pt x="1866" y="2099"/>
                    <a:pt x="2630" y="2099"/>
                  </a:cubicBezTo>
                  <a:cubicBezTo>
                    <a:pt x="5794" y="2099"/>
                    <a:pt x="8933" y="1549"/>
                    <a:pt x="11943" y="501"/>
                  </a:cubicBezTo>
                  <a:lnTo>
                    <a:pt x="11976" y="401"/>
                  </a:lnTo>
                  <a:lnTo>
                    <a:pt x="6806" y="0"/>
                  </a:lnTo>
                  <a:lnTo>
                    <a:pt x="6005" y="934"/>
                  </a:lnTo>
                  <a:lnTo>
                    <a:pt x="5171" y="0"/>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2"/>
            <p:cNvSpPr/>
            <p:nvPr/>
          </p:nvSpPr>
          <p:spPr>
            <a:xfrm>
              <a:off x="1003700" y="1768028"/>
              <a:ext cx="474385" cy="138222"/>
            </a:xfrm>
            <a:custGeom>
              <a:rect b="b" l="l" r="r" t="t"/>
              <a:pathLst>
                <a:path extrusionOk="0" h="4238" w="14545">
                  <a:moveTo>
                    <a:pt x="1" y="1"/>
                  </a:moveTo>
                  <a:lnTo>
                    <a:pt x="1" y="3036"/>
                  </a:lnTo>
                  <a:cubicBezTo>
                    <a:pt x="1" y="3704"/>
                    <a:pt x="3270" y="4237"/>
                    <a:pt x="7306" y="4237"/>
                  </a:cubicBezTo>
                  <a:cubicBezTo>
                    <a:pt x="11309" y="4237"/>
                    <a:pt x="14545" y="3704"/>
                    <a:pt x="14545" y="3036"/>
                  </a:cubicBezTo>
                  <a:lnTo>
                    <a:pt x="14545" y="1"/>
                  </a:ln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2"/>
            <p:cNvSpPr/>
            <p:nvPr/>
          </p:nvSpPr>
          <p:spPr>
            <a:xfrm>
              <a:off x="1003700" y="1768028"/>
              <a:ext cx="475494" cy="64252"/>
            </a:xfrm>
            <a:custGeom>
              <a:rect b="b" l="l" r="r" t="t"/>
              <a:pathLst>
                <a:path extrusionOk="0" h="1970" w="14579">
                  <a:moveTo>
                    <a:pt x="1" y="1"/>
                  </a:moveTo>
                  <a:lnTo>
                    <a:pt x="1" y="1235"/>
                  </a:lnTo>
                  <a:cubicBezTo>
                    <a:pt x="1435" y="1669"/>
                    <a:pt x="4137" y="1969"/>
                    <a:pt x="7306" y="1969"/>
                  </a:cubicBezTo>
                  <a:cubicBezTo>
                    <a:pt x="10442" y="1969"/>
                    <a:pt x="13144" y="1669"/>
                    <a:pt x="14578" y="1235"/>
                  </a:cubicBezTo>
                  <a:lnTo>
                    <a:pt x="14578" y="1"/>
                  </a:ln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2"/>
            <p:cNvSpPr/>
            <p:nvPr/>
          </p:nvSpPr>
          <p:spPr>
            <a:xfrm>
              <a:off x="971085" y="1682086"/>
              <a:ext cx="540724" cy="128405"/>
            </a:xfrm>
            <a:custGeom>
              <a:rect b="b" l="l" r="r" t="t"/>
              <a:pathLst>
                <a:path extrusionOk="0" h="3937" w="16579">
                  <a:moveTo>
                    <a:pt x="0" y="1"/>
                  </a:moveTo>
                  <a:lnTo>
                    <a:pt x="0" y="2569"/>
                  </a:lnTo>
                  <a:cubicBezTo>
                    <a:pt x="0" y="3303"/>
                    <a:pt x="3703" y="3937"/>
                    <a:pt x="8273" y="3937"/>
                  </a:cubicBezTo>
                  <a:cubicBezTo>
                    <a:pt x="12876" y="3937"/>
                    <a:pt x="16579" y="3303"/>
                    <a:pt x="16579" y="2569"/>
                  </a:cubicBezTo>
                  <a:lnTo>
                    <a:pt x="16579" y="1"/>
                  </a:ln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2"/>
            <p:cNvSpPr/>
            <p:nvPr/>
          </p:nvSpPr>
          <p:spPr>
            <a:xfrm>
              <a:off x="1163647" y="1694056"/>
              <a:ext cx="57696" cy="116436"/>
            </a:xfrm>
            <a:custGeom>
              <a:rect b="b" l="l" r="r" t="t"/>
              <a:pathLst>
                <a:path extrusionOk="0" h="3570" w="1769">
                  <a:moveTo>
                    <a:pt x="0" y="1"/>
                  </a:moveTo>
                  <a:lnTo>
                    <a:pt x="0" y="3503"/>
                  </a:lnTo>
                  <a:cubicBezTo>
                    <a:pt x="568" y="3537"/>
                    <a:pt x="1168" y="3537"/>
                    <a:pt x="1768" y="3570"/>
                  </a:cubicBezTo>
                  <a:lnTo>
                    <a:pt x="1768"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2"/>
            <p:cNvSpPr/>
            <p:nvPr/>
          </p:nvSpPr>
          <p:spPr>
            <a:xfrm>
              <a:off x="1072258" y="1694056"/>
              <a:ext cx="56587" cy="112098"/>
            </a:xfrm>
            <a:custGeom>
              <a:rect b="b" l="l" r="r" t="t"/>
              <a:pathLst>
                <a:path extrusionOk="0" h="3437" w="1735">
                  <a:moveTo>
                    <a:pt x="0" y="1"/>
                  </a:moveTo>
                  <a:lnTo>
                    <a:pt x="0" y="3270"/>
                  </a:lnTo>
                  <a:cubicBezTo>
                    <a:pt x="501" y="3336"/>
                    <a:pt x="1101" y="3370"/>
                    <a:pt x="1735" y="3436"/>
                  </a:cubicBezTo>
                  <a:lnTo>
                    <a:pt x="1735"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2"/>
            <p:cNvSpPr/>
            <p:nvPr/>
          </p:nvSpPr>
          <p:spPr>
            <a:xfrm>
              <a:off x="1005885" y="1694056"/>
              <a:ext cx="44650" cy="102313"/>
            </a:xfrm>
            <a:custGeom>
              <a:rect b="b" l="l" r="r" t="t"/>
              <a:pathLst>
                <a:path extrusionOk="0" h="3137" w="1369">
                  <a:moveTo>
                    <a:pt x="1" y="1"/>
                  </a:moveTo>
                  <a:lnTo>
                    <a:pt x="1" y="2869"/>
                  </a:lnTo>
                  <a:cubicBezTo>
                    <a:pt x="434" y="2969"/>
                    <a:pt x="901" y="3070"/>
                    <a:pt x="1368" y="3136"/>
                  </a:cubicBezTo>
                  <a:lnTo>
                    <a:pt x="1368"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2"/>
            <p:cNvSpPr/>
            <p:nvPr/>
          </p:nvSpPr>
          <p:spPr>
            <a:xfrm>
              <a:off x="971085" y="1682086"/>
              <a:ext cx="17416" cy="99052"/>
            </a:xfrm>
            <a:custGeom>
              <a:rect b="b" l="l" r="r" t="t"/>
              <a:pathLst>
                <a:path extrusionOk="0" h="3037" w="534">
                  <a:moveTo>
                    <a:pt x="0" y="1"/>
                  </a:moveTo>
                  <a:lnTo>
                    <a:pt x="0" y="2569"/>
                  </a:lnTo>
                  <a:cubicBezTo>
                    <a:pt x="0" y="2736"/>
                    <a:pt x="200" y="2903"/>
                    <a:pt x="534" y="3036"/>
                  </a:cubicBezTo>
                  <a:lnTo>
                    <a:pt x="534"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2"/>
            <p:cNvSpPr/>
            <p:nvPr/>
          </p:nvSpPr>
          <p:spPr>
            <a:xfrm>
              <a:off x="1261560" y="1694056"/>
              <a:ext cx="56620" cy="116436"/>
            </a:xfrm>
            <a:custGeom>
              <a:rect b="b" l="l" r="r" t="t"/>
              <a:pathLst>
                <a:path extrusionOk="0" h="3570" w="1736">
                  <a:moveTo>
                    <a:pt x="1" y="1"/>
                  </a:moveTo>
                  <a:lnTo>
                    <a:pt x="1" y="3570"/>
                  </a:lnTo>
                  <a:cubicBezTo>
                    <a:pt x="601" y="3537"/>
                    <a:pt x="1201" y="3537"/>
                    <a:pt x="1735" y="3503"/>
                  </a:cubicBezTo>
                  <a:lnTo>
                    <a:pt x="1735"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2"/>
            <p:cNvSpPr/>
            <p:nvPr/>
          </p:nvSpPr>
          <p:spPr>
            <a:xfrm>
              <a:off x="1354025" y="1694056"/>
              <a:ext cx="56620" cy="112098"/>
            </a:xfrm>
            <a:custGeom>
              <a:rect b="b" l="l" r="r" t="t"/>
              <a:pathLst>
                <a:path extrusionOk="0" h="3437" w="1736">
                  <a:moveTo>
                    <a:pt x="1" y="1"/>
                  </a:moveTo>
                  <a:lnTo>
                    <a:pt x="1" y="3436"/>
                  </a:lnTo>
                  <a:cubicBezTo>
                    <a:pt x="635" y="3370"/>
                    <a:pt x="1202" y="3336"/>
                    <a:pt x="1736" y="3270"/>
                  </a:cubicBezTo>
                  <a:lnTo>
                    <a:pt x="1736"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2"/>
            <p:cNvSpPr/>
            <p:nvPr/>
          </p:nvSpPr>
          <p:spPr>
            <a:xfrm>
              <a:off x="1432368" y="1694056"/>
              <a:ext cx="44650" cy="102313"/>
            </a:xfrm>
            <a:custGeom>
              <a:rect b="b" l="l" r="r" t="t"/>
              <a:pathLst>
                <a:path extrusionOk="0" h="3137" w="1369">
                  <a:moveTo>
                    <a:pt x="1" y="1"/>
                  </a:moveTo>
                  <a:lnTo>
                    <a:pt x="1" y="3136"/>
                  </a:lnTo>
                  <a:cubicBezTo>
                    <a:pt x="468" y="3070"/>
                    <a:pt x="935" y="2969"/>
                    <a:pt x="1368" y="2869"/>
                  </a:cubicBezTo>
                  <a:lnTo>
                    <a:pt x="1368"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2"/>
            <p:cNvSpPr/>
            <p:nvPr/>
          </p:nvSpPr>
          <p:spPr>
            <a:xfrm>
              <a:off x="1494403" y="1682086"/>
              <a:ext cx="17416" cy="99052"/>
            </a:xfrm>
            <a:custGeom>
              <a:rect b="b" l="l" r="r" t="t"/>
              <a:pathLst>
                <a:path extrusionOk="0" h="3037" w="534">
                  <a:moveTo>
                    <a:pt x="0" y="1"/>
                  </a:moveTo>
                  <a:lnTo>
                    <a:pt x="0" y="3036"/>
                  </a:lnTo>
                  <a:cubicBezTo>
                    <a:pt x="334" y="2903"/>
                    <a:pt x="534" y="2736"/>
                    <a:pt x="534" y="2569"/>
                  </a:cubicBezTo>
                  <a:lnTo>
                    <a:pt x="534"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2"/>
            <p:cNvSpPr/>
            <p:nvPr/>
          </p:nvSpPr>
          <p:spPr>
            <a:xfrm>
              <a:off x="971085" y="1637500"/>
              <a:ext cx="540724" cy="89235"/>
            </a:xfrm>
            <a:custGeom>
              <a:rect b="b" l="l" r="r" t="t"/>
              <a:pathLst>
                <a:path extrusionOk="0" h="2736" w="16579">
                  <a:moveTo>
                    <a:pt x="8306" y="0"/>
                  </a:moveTo>
                  <a:cubicBezTo>
                    <a:pt x="3703" y="0"/>
                    <a:pt x="0" y="601"/>
                    <a:pt x="0" y="1368"/>
                  </a:cubicBezTo>
                  <a:cubicBezTo>
                    <a:pt x="0" y="2102"/>
                    <a:pt x="3703" y="2735"/>
                    <a:pt x="8306" y="2735"/>
                  </a:cubicBezTo>
                  <a:cubicBezTo>
                    <a:pt x="12876" y="2735"/>
                    <a:pt x="16579" y="2102"/>
                    <a:pt x="16579" y="1368"/>
                  </a:cubicBezTo>
                  <a:cubicBezTo>
                    <a:pt x="16579" y="601"/>
                    <a:pt x="12876" y="0"/>
                    <a:pt x="8306"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2"/>
            <p:cNvSpPr/>
            <p:nvPr/>
          </p:nvSpPr>
          <p:spPr>
            <a:xfrm>
              <a:off x="1221312" y="2273962"/>
              <a:ext cx="399305" cy="514306"/>
            </a:xfrm>
            <a:custGeom>
              <a:rect b="b" l="l" r="r" t="t"/>
              <a:pathLst>
                <a:path extrusionOk="0" h="15769" w="12243">
                  <a:moveTo>
                    <a:pt x="12242" y="0"/>
                  </a:moveTo>
                  <a:cubicBezTo>
                    <a:pt x="12242" y="0"/>
                    <a:pt x="10108" y="1668"/>
                    <a:pt x="0" y="1668"/>
                  </a:cubicBezTo>
                  <a:lnTo>
                    <a:pt x="0" y="15511"/>
                  </a:lnTo>
                  <a:cubicBezTo>
                    <a:pt x="0" y="15511"/>
                    <a:pt x="1412" y="15769"/>
                    <a:pt x="3413" y="15769"/>
                  </a:cubicBezTo>
                  <a:cubicBezTo>
                    <a:pt x="5965" y="15769"/>
                    <a:pt x="9476" y="15350"/>
                    <a:pt x="12242" y="13443"/>
                  </a:cubicBezTo>
                  <a:lnTo>
                    <a:pt x="1224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2"/>
            <p:cNvSpPr/>
            <p:nvPr/>
          </p:nvSpPr>
          <p:spPr>
            <a:xfrm>
              <a:off x="1436739" y="2328333"/>
              <a:ext cx="149083" cy="411275"/>
            </a:xfrm>
            <a:custGeom>
              <a:rect b="b" l="l" r="r" t="t"/>
              <a:pathLst>
                <a:path extrusionOk="0" h="12610" w="4571">
                  <a:moveTo>
                    <a:pt x="4570" y="1"/>
                  </a:moveTo>
                  <a:cubicBezTo>
                    <a:pt x="4570" y="1"/>
                    <a:pt x="3169" y="635"/>
                    <a:pt x="0" y="768"/>
                  </a:cubicBezTo>
                  <a:lnTo>
                    <a:pt x="0" y="12610"/>
                  </a:lnTo>
                  <a:cubicBezTo>
                    <a:pt x="0" y="12610"/>
                    <a:pt x="3536" y="12243"/>
                    <a:pt x="4570" y="10642"/>
                  </a:cubicBezTo>
                  <a:lnTo>
                    <a:pt x="4570"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0" name="Google Shape;1000;p22"/>
          <p:cNvGrpSpPr/>
          <p:nvPr/>
        </p:nvGrpSpPr>
        <p:grpSpPr>
          <a:xfrm>
            <a:off x="4776968" y="2716563"/>
            <a:ext cx="354233" cy="644693"/>
            <a:chOff x="861202" y="1637500"/>
            <a:chExt cx="760484" cy="1384056"/>
          </a:xfrm>
        </p:grpSpPr>
        <p:sp>
          <p:nvSpPr>
            <p:cNvPr id="1001" name="Google Shape;1001;p22"/>
            <p:cNvSpPr/>
            <p:nvPr/>
          </p:nvSpPr>
          <p:spPr>
            <a:xfrm>
              <a:off x="861202" y="1927975"/>
              <a:ext cx="760484" cy="1093581"/>
            </a:xfrm>
            <a:custGeom>
              <a:rect b="b" l="l" r="r" t="t"/>
              <a:pathLst>
                <a:path extrusionOk="0" h="33530" w="23317">
                  <a:moveTo>
                    <a:pt x="6471" y="0"/>
                  </a:moveTo>
                  <a:cubicBezTo>
                    <a:pt x="6471" y="0"/>
                    <a:pt x="6471" y="2436"/>
                    <a:pt x="5104" y="2802"/>
                  </a:cubicBezTo>
                  <a:lnTo>
                    <a:pt x="4870" y="2802"/>
                  </a:lnTo>
                  <a:cubicBezTo>
                    <a:pt x="2135" y="2969"/>
                    <a:pt x="0" y="5238"/>
                    <a:pt x="33" y="8006"/>
                  </a:cubicBezTo>
                  <a:lnTo>
                    <a:pt x="33" y="28321"/>
                  </a:lnTo>
                  <a:cubicBezTo>
                    <a:pt x="33" y="30022"/>
                    <a:pt x="1101" y="31556"/>
                    <a:pt x="2702" y="32157"/>
                  </a:cubicBezTo>
                  <a:cubicBezTo>
                    <a:pt x="6018" y="33417"/>
                    <a:pt x="9941" y="33530"/>
                    <a:pt x="11236" y="33530"/>
                  </a:cubicBezTo>
                  <a:cubicBezTo>
                    <a:pt x="11518" y="33530"/>
                    <a:pt x="11675" y="33524"/>
                    <a:pt x="11675" y="33524"/>
                  </a:cubicBezTo>
                  <a:cubicBezTo>
                    <a:pt x="11675" y="33524"/>
                    <a:pt x="11829" y="33530"/>
                    <a:pt x="12105" y="33530"/>
                  </a:cubicBezTo>
                  <a:cubicBezTo>
                    <a:pt x="13401" y="33530"/>
                    <a:pt x="17387" y="33416"/>
                    <a:pt x="20715" y="32123"/>
                  </a:cubicBezTo>
                  <a:cubicBezTo>
                    <a:pt x="22283" y="31523"/>
                    <a:pt x="23283" y="29989"/>
                    <a:pt x="23283" y="28321"/>
                  </a:cubicBezTo>
                  <a:lnTo>
                    <a:pt x="23283" y="8006"/>
                  </a:lnTo>
                  <a:cubicBezTo>
                    <a:pt x="23317" y="5238"/>
                    <a:pt x="21182" y="2969"/>
                    <a:pt x="18447" y="2802"/>
                  </a:cubicBezTo>
                  <a:lnTo>
                    <a:pt x="18213" y="2802"/>
                  </a:lnTo>
                  <a:cubicBezTo>
                    <a:pt x="16879" y="2436"/>
                    <a:pt x="16879" y="0"/>
                    <a:pt x="16879" y="0"/>
                  </a:cubicBezTo>
                  <a:lnTo>
                    <a:pt x="11675" y="1602"/>
                  </a:lnTo>
                  <a:lnTo>
                    <a:pt x="647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2"/>
            <p:cNvSpPr/>
            <p:nvPr/>
          </p:nvSpPr>
          <p:spPr>
            <a:xfrm>
              <a:off x="915573" y="2328333"/>
              <a:ext cx="652822" cy="618119"/>
            </a:xfrm>
            <a:custGeom>
              <a:rect b="b" l="l" r="r" t="t"/>
              <a:pathLst>
                <a:path extrusionOk="0" h="18952" w="20016">
                  <a:moveTo>
                    <a:pt x="1" y="1"/>
                  </a:moveTo>
                  <a:lnTo>
                    <a:pt x="1" y="14445"/>
                  </a:lnTo>
                  <a:cubicBezTo>
                    <a:pt x="1" y="15912"/>
                    <a:pt x="902" y="17247"/>
                    <a:pt x="2269" y="17747"/>
                  </a:cubicBezTo>
                  <a:cubicBezTo>
                    <a:pt x="5305" y="18874"/>
                    <a:pt x="8892" y="18950"/>
                    <a:pt x="9794" y="18950"/>
                  </a:cubicBezTo>
                  <a:cubicBezTo>
                    <a:pt x="9933" y="18950"/>
                    <a:pt x="10008" y="18948"/>
                    <a:pt x="10008" y="18948"/>
                  </a:cubicBezTo>
                  <a:cubicBezTo>
                    <a:pt x="10008" y="18948"/>
                    <a:pt x="10122" y="18951"/>
                    <a:pt x="10328" y="18951"/>
                  </a:cubicBezTo>
                  <a:cubicBezTo>
                    <a:pt x="11382" y="18951"/>
                    <a:pt x="14850" y="18858"/>
                    <a:pt x="17780" y="17714"/>
                  </a:cubicBezTo>
                  <a:cubicBezTo>
                    <a:pt x="19115" y="17213"/>
                    <a:pt x="20015" y="15912"/>
                    <a:pt x="20015" y="14445"/>
                  </a:cubicBezTo>
                  <a:lnTo>
                    <a:pt x="20015" y="1"/>
                  </a:ln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2"/>
            <p:cNvSpPr/>
            <p:nvPr/>
          </p:nvSpPr>
          <p:spPr>
            <a:xfrm>
              <a:off x="915573" y="2273962"/>
              <a:ext cx="651713" cy="115327"/>
            </a:xfrm>
            <a:custGeom>
              <a:rect b="b" l="l" r="r" t="t"/>
              <a:pathLst>
                <a:path extrusionOk="0" h="3536" w="19982">
                  <a:moveTo>
                    <a:pt x="10008" y="0"/>
                  </a:moveTo>
                  <a:cubicBezTo>
                    <a:pt x="4471" y="0"/>
                    <a:pt x="1" y="801"/>
                    <a:pt x="1" y="1768"/>
                  </a:cubicBezTo>
                  <a:cubicBezTo>
                    <a:pt x="1" y="2735"/>
                    <a:pt x="4471" y="3536"/>
                    <a:pt x="10008" y="3536"/>
                  </a:cubicBezTo>
                  <a:cubicBezTo>
                    <a:pt x="15512" y="3536"/>
                    <a:pt x="19982" y="2735"/>
                    <a:pt x="19982" y="1768"/>
                  </a:cubicBezTo>
                  <a:cubicBezTo>
                    <a:pt x="19982" y="801"/>
                    <a:pt x="15512" y="0"/>
                    <a:pt x="10008"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2"/>
            <p:cNvSpPr/>
            <p:nvPr/>
          </p:nvSpPr>
          <p:spPr>
            <a:xfrm>
              <a:off x="1410613" y="2458893"/>
              <a:ext cx="100128" cy="100128"/>
            </a:xfrm>
            <a:custGeom>
              <a:rect b="b" l="l" r="r" t="t"/>
              <a:pathLst>
                <a:path extrusionOk="0" h="3070" w="3070">
                  <a:moveTo>
                    <a:pt x="1535" y="1"/>
                  </a:moveTo>
                  <a:cubicBezTo>
                    <a:pt x="701" y="1"/>
                    <a:pt x="1" y="701"/>
                    <a:pt x="1" y="1535"/>
                  </a:cubicBezTo>
                  <a:cubicBezTo>
                    <a:pt x="1" y="2369"/>
                    <a:pt x="701" y="3070"/>
                    <a:pt x="1535" y="3070"/>
                  </a:cubicBezTo>
                  <a:cubicBezTo>
                    <a:pt x="2402" y="3070"/>
                    <a:pt x="3069" y="2369"/>
                    <a:pt x="3069" y="1535"/>
                  </a:cubicBezTo>
                  <a:cubicBezTo>
                    <a:pt x="3069" y="701"/>
                    <a:pt x="2402" y="1"/>
                    <a:pt x="1535" y="1"/>
                  </a:cubicBezTo>
                  <a:close/>
                </a:path>
              </a:pathLst>
            </a:custGeom>
            <a:solidFill>
              <a:srgbClr val="7A6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2"/>
            <p:cNvSpPr/>
            <p:nvPr/>
          </p:nvSpPr>
          <p:spPr>
            <a:xfrm>
              <a:off x="1261560" y="2479571"/>
              <a:ext cx="50097" cy="48988"/>
            </a:xfrm>
            <a:custGeom>
              <a:rect b="b" l="l" r="r" t="t"/>
              <a:pathLst>
                <a:path extrusionOk="0" h="1502" w="1536">
                  <a:moveTo>
                    <a:pt x="768" y="1"/>
                  </a:moveTo>
                  <a:cubicBezTo>
                    <a:pt x="334" y="1"/>
                    <a:pt x="1" y="334"/>
                    <a:pt x="1" y="734"/>
                  </a:cubicBezTo>
                  <a:cubicBezTo>
                    <a:pt x="1" y="1168"/>
                    <a:pt x="334" y="1502"/>
                    <a:pt x="768" y="1502"/>
                  </a:cubicBezTo>
                  <a:cubicBezTo>
                    <a:pt x="1168" y="1502"/>
                    <a:pt x="1535" y="1168"/>
                    <a:pt x="1535" y="734"/>
                  </a:cubicBezTo>
                  <a:cubicBezTo>
                    <a:pt x="1535" y="334"/>
                    <a:pt x="1168" y="1"/>
                    <a:pt x="768" y="1"/>
                  </a:cubicBezTo>
                  <a:close/>
                </a:path>
              </a:pathLst>
            </a:custGeom>
            <a:solidFill>
              <a:srgbClr val="7A6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2"/>
            <p:cNvSpPr/>
            <p:nvPr/>
          </p:nvSpPr>
          <p:spPr>
            <a:xfrm>
              <a:off x="1311625" y="2637334"/>
              <a:ext cx="75080" cy="75112"/>
            </a:xfrm>
            <a:custGeom>
              <a:rect b="b" l="l" r="r" t="t"/>
              <a:pathLst>
                <a:path extrusionOk="0" h="2303" w="2302">
                  <a:moveTo>
                    <a:pt x="1134" y="0"/>
                  </a:moveTo>
                  <a:cubicBezTo>
                    <a:pt x="500" y="0"/>
                    <a:pt x="0" y="501"/>
                    <a:pt x="0" y="1168"/>
                  </a:cubicBezTo>
                  <a:cubicBezTo>
                    <a:pt x="0" y="1802"/>
                    <a:pt x="500" y="2302"/>
                    <a:pt x="1134" y="2302"/>
                  </a:cubicBezTo>
                  <a:cubicBezTo>
                    <a:pt x="1768" y="2302"/>
                    <a:pt x="2302" y="1802"/>
                    <a:pt x="2302" y="1168"/>
                  </a:cubicBezTo>
                  <a:cubicBezTo>
                    <a:pt x="2302" y="501"/>
                    <a:pt x="1768" y="0"/>
                    <a:pt x="1134" y="0"/>
                  </a:cubicBezTo>
                  <a:close/>
                </a:path>
              </a:pathLst>
            </a:custGeom>
            <a:solidFill>
              <a:srgbClr val="7A6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2"/>
            <p:cNvSpPr/>
            <p:nvPr/>
          </p:nvSpPr>
          <p:spPr>
            <a:xfrm>
              <a:off x="1128847" y="2615579"/>
              <a:ext cx="57663" cy="58772"/>
            </a:xfrm>
            <a:custGeom>
              <a:rect b="b" l="l" r="r" t="t"/>
              <a:pathLst>
                <a:path extrusionOk="0" h="1802" w="1768">
                  <a:moveTo>
                    <a:pt x="901" y="0"/>
                  </a:moveTo>
                  <a:cubicBezTo>
                    <a:pt x="400" y="0"/>
                    <a:pt x="0" y="401"/>
                    <a:pt x="0" y="901"/>
                  </a:cubicBezTo>
                  <a:cubicBezTo>
                    <a:pt x="0" y="1401"/>
                    <a:pt x="400" y="1802"/>
                    <a:pt x="901" y="1802"/>
                  </a:cubicBezTo>
                  <a:cubicBezTo>
                    <a:pt x="1368" y="1802"/>
                    <a:pt x="1768" y="1401"/>
                    <a:pt x="1768" y="901"/>
                  </a:cubicBezTo>
                  <a:cubicBezTo>
                    <a:pt x="1768" y="401"/>
                    <a:pt x="1368" y="0"/>
                    <a:pt x="901" y="0"/>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2"/>
            <p:cNvSpPr/>
            <p:nvPr/>
          </p:nvSpPr>
          <p:spPr>
            <a:xfrm>
              <a:off x="1009147" y="2437138"/>
              <a:ext cx="91420" cy="91420"/>
            </a:xfrm>
            <a:custGeom>
              <a:rect b="b" l="l" r="r" t="t"/>
              <a:pathLst>
                <a:path extrusionOk="0" h="2803" w="2803">
                  <a:moveTo>
                    <a:pt x="1402" y="1"/>
                  </a:moveTo>
                  <a:cubicBezTo>
                    <a:pt x="634" y="1"/>
                    <a:pt x="1" y="634"/>
                    <a:pt x="1" y="1402"/>
                  </a:cubicBezTo>
                  <a:cubicBezTo>
                    <a:pt x="1" y="2169"/>
                    <a:pt x="634" y="2803"/>
                    <a:pt x="1402" y="2803"/>
                  </a:cubicBezTo>
                  <a:cubicBezTo>
                    <a:pt x="2169" y="2803"/>
                    <a:pt x="2803" y="2169"/>
                    <a:pt x="2803" y="1402"/>
                  </a:cubicBezTo>
                  <a:cubicBezTo>
                    <a:pt x="2803" y="634"/>
                    <a:pt x="2169" y="1"/>
                    <a:pt x="1402"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2"/>
            <p:cNvSpPr/>
            <p:nvPr/>
          </p:nvSpPr>
          <p:spPr>
            <a:xfrm>
              <a:off x="1016779" y="2768970"/>
              <a:ext cx="43541" cy="43541"/>
            </a:xfrm>
            <a:custGeom>
              <a:rect b="b" l="l" r="r" t="t"/>
              <a:pathLst>
                <a:path extrusionOk="0" h="1335" w="1335">
                  <a:moveTo>
                    <a:pt x="667" y="1"/>
                  </a:moveTo>
                  <a:cubicBezTo>
                    <a:pt x="300" y="1"/>
                    <a:pt x="0" y="301"/>
                    <a:pt x="0" y="668"/>
                  </a:cubicBezTo>
                  <a:cubicBezTo>
                    <a:pt x="0" y="1035"/>
                    <a:pt x="300" y="1335"/>
                    <a:pt x="667" y="1335"/>
                  </a:cubicBezTo>
                  <a:cubicBezTo>
                    <a:pt x="1034" y="1335"/>
                    <a:pt x="1335" y="1035"/>
                    <a:pt x="1335" y="668"/>
                  </a:cubicBezTo>
                  <a:cubicBezTo>
                    <a:pt x="1335" y="301"/>
                    <a:pt x="1034" y="1"/>
                    <a:pt x="667"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2"/>
            <p:cNvSpPr/>
            <p:nvPr/>
          </p:nvSpPr>
          <p:spPr>
            <a:xfrm>
              <a:off x="1163647" y="2812480"/>
              <a:ext cx="57696" cy="56620"/>
            </a:xfrm>
            <a:custGeom>
              <a:rect b="b" l="l" r="r" t="t"/>
              <a:pathLst>
                <a:path extrusionOk="0" h="1736" w="1769">
                  <a:moveTo>
                    <a:pt x="901" y="1"/>
                  </a:moveTo>
                  <a:cubicBezTo>
                    <a:pt x="401" y="1"/>
                    <a:pt x="0" y="368"/>
                    <a:pt x="0" y="868"/>
                  </a:cubicBezTo>
                  <a:cubicBezTo>
                    <a:pt x="0" y="1335"/>
                    <a:pt x="401" y="1735"/>
                    <a:pt x="901" y="1735"/>
                  </a:cubicBezTo>
                  <a:cubicBezTo>
                    <a:pt x="1368" y="1735"/>
                    <a:pt x="1768" y="1335"/>
                    <a:pt x="1768" y="868"/>
                  </a:cubicBezTo>
                  <a:cubicBezTo>
                    <a:pt x="1768" y="368"/>
                    <a:pt x="1368" y="1"/>
                    <a:pt x="901"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2"/>
            <p:cNvSpPr/>
            <p:nvPr/>
          </p:nvSpPr>
          <p:spPr>
            <a:xfrm>
              <a:off x="1460646" y="2790725"/>
              <a:ext cx="51173" cy="50097"/>
            </a:xfrm>
            <a:custGeom>
              <a:rect b="b" l="l" r="r" t="t"/>
              <a:pathLst>
                <a:path extrusionOk="0" h="1536" w="1569">
                  <a:moveTo>
                    <a:pt x="802" y="1"/>
                  </a:moveTo>
                  <a:cubicBezTo>
                    <a:pt x="368" y="1"/>
                    <a:pt x="1" y="334"/>
                    <a:pt x="1" y="768"/>
                  </a:cubicBezTo>
                  <a:cubicBezTo>
                    <a:pt x="1" y="1202"/>
                    <a:pt x="368" y="1535"/>
                    <a:pt x="802" y="1535"/>
                  </a:cubicBezTo>
                  <a:cubicBezTo>
                    <a:pt x="1235" y="1535"/>
                    <a:pt x="1569" y="1202"/>
                    <a:pt x="1569" y="768"/>
                  </a:cubicBezTo>
                  <a:cubicBezTo>
                    <a:pt x="1569" y="334"/>
                    <a:pt x="1235" y="1"/>
                    <a:pt x="802"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2"/>
            <p:cNvSpPr/>
            <p:nvPr/>
          </p:nvSpPr>
          <p:spPr>
            <a:xfrm>
              <a:off x="1046133" y="1874649"/>
              <a:ext cx="390630" cy="104825"/>
            </a:xfrm>
            <a:custGeom>
              <a:rect b="b" l="l" r="r" t="t"/>
              <a:pathLst>
                <a:path extrusionOk="0" h="3214" w="11977">
                  <a:moveTo>
                    <a:pt x="5171" y="1"/>
                  </a:moveTo>
                  <a:lnTo>
                    <a:pt x="1" y="435"/>
                  </a:lnTo>
                  <a:cubicBezTo>
                    <a:pt x="234" y="1068"/>
                    <a:pt x="334" y="1702"/>
                    <a:pt x="334" y="2369"/>
                  </a:cubicBezTo>
                  <a:cubicBezTo>
                    <a:pt x="1710" y="3120"/>
                    <a:pt x="4212" y="3214"/>
                    <a:pt x="5377" y="3214"/>
                  </a:cubicBezTo>
                  <a:cubicBezTo>
                    <a:pt x="5765" y="3214"/>
                    <a:pt x="6005" y="3203"/>
                    <a:pt x="6005" y="3203"/>
                  </a:cubicBezTo>
                  <a:cubicBezTo>
                    <a:pt x="6005" y="3203"/>
                    <a:pt x="6243" y="3214"/>
                    <a:pt x="6628" y="3214"/>
                  </a:cubicBezTo>
                  <a:cubicBezTo>
                    <a:pt x="7784" y="3214"/>
                    <a:pt x="10267" y="3120"/>
                    <a:pt x="11643" y="2369"/>
                  </a:cubicBezTo>
                  <a:cubicBezTo>
                    <a:pt x="11643" y="1702"/>
                    <a:pt x="11743" y="1068"/>
                    <a:pt x="11976" y="435"/>
                  </a:cubicBezTo>
                  <a:lnTo>
                    <a:pt x="6806" y="1"/>
                  </a:lnTo>
                  <a:lnTo>
                    <a:pt x="6005" y="968"/>
                  </a:lnTo>
                  <a:lnTo>
                    <a:pt x="5171" y="1"/>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2"/>
            <p:cNvSpPr/>
            <p:nvPr/>
          </p:nvSpPr>
          <p:spPr>
            <a:xfrm>
              <a:off x="1046133" y="1875758"/>
              <a:ext cx="390630" cy="68459"/>
            </a:xfrm>
            <a:custGeom>
              <a:rect b="b" l="l" r="r" t="t"/>
              <a:pathLst>
                <a:path extrusionOk="0" h="2099" w="11977">
                  <a:moveTo>
                    <a:pt x="5171" y="0"/>
                  </a:moveTo>
                  <a:lnTo>
                    <a:pt x="1" y="401"/>
                  </a:lnTo>
                  <a:cubicBezTo>
                    <a:pt x="168" y="934"/>
                    <a:pt x="301" y="1468"/>
                    <a:pt x="334" y="2002"/>
                  </a:cubicBezTo>
                  <a:cubicBezTo>
                    <a:pt x="1100" y="2067"/>
                    <a:pt x="1866" y="2099"/>
                    <a:pt x="2630" y="2099"/>
                  </a:cubicBezTo>
                  <a:cubicBezTo>
                    <a:pt x="5794" y="2099"/>
                    <a:pt x="8933" y="1549"/>
                    <a:pt x="11943" y="501"/>
                  </a:cubicBezTo>
                  <a:lnTo>
                    <a:pt x="11976" y="401"/>
                  </a:lnTo>
                  <a:lnTo>
                    <a:pt x="6806" y="0"/>
                  </a:lnTo>
                  <a:lnTo>
                    <a:pt x="6005" y="934"/>
                  </a:lnTo>
                  <a:lnTo>
                    <a:pt x="5171" y="0"/>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22"/>
            <p:cNvSpPr/>
            <p:nvPr/>
          </p:nvSpPr>
          <p:spPr>
            <a:xfrm>
              <a:off x="1003700" y="1768028"/>
              <a:ext cx="474385" cy="138222"/>
            </a:xfrm>
            <a:custGeom>
              <a:rect b="b" l="l" r="r" t="t"/>
              <a:pathLst>
                <a:path extrusionOk="0" h="4238" w="14545">
                  <a:moveTo>
                    <a:pt x="1" y="1"/>
                  </a:moveTo>
                  <a:lnTo>
                    <a:pt x="1" y="3036"/>
                  </a:lnTo>
                  <a:cubicBezTo>
                    <a:pt x="1" y="3704"/>
                    <a:pt x="3270" y="4237"/>
                    <a:pt x="7306" y="4237"/>
                  </a:cubicBezTo>
                  <a:cubicBezTo>
                    <a:pt x="11309" y="4237"/>
                    <a:pt x="14545" y="3704"/>
                    <a:pt x="14545" y="3036"/>
                  </a:cubicBezTo>
                  <a:lnTo>
                    <a:pt x="14545" y="1"/>
                  </a:ln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22"/>
            <p:cNvSpPr/>
            <p:nvPr/>
          </p:nvSpPr>
          <p:spPr>
            <a:xfrm>
              <a:off x="1003700" y="1768028"/>
              <a:ext cx="475494" cy="64252"/>
            </a:xfrm>
            <a:custGeom>
              <a:rect b="b" l="l" r="r" t="t"/>
              <a:pathLst>
                <a:path extrusionOk="0" h="1970" w="14579">
                  <a:moveTo>
                    <a:pt x="1" y="1"/>
                  </a:moveTo>
                  <a:lnTo>
                    <a:pt x="1" y="1235"/>
                  </a:lnTo>
                  <a:cubicBezTo>
                    <a:pt x="1435" y="1669"/>
                    <a:pt x="4137" y="1969"/>
                    <a:pt x="7306" y="1969"/>
                  </a:cubicBezTo>
                  <a:cubicBezTo>
                    <a:pt x="10442" y="1969"/>
                    <a:pt x="13144" y="1669"/>
                    <a:pt x="14578" y="1235"/>
                  </a:cubicBezTo>
                  <a:lnTo>
                    <a:pt x="14578" y="1"/>
                  </a:ln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2"/>
            <p:cNvSpPr/>
            <p:nvPr/>
          </p:nvSpPr>
          <p:spPr>
            <a:xfrm>
              <a:off x="971085" y="1682086"/>
              <a:ext cx="540724" cy="128405"/>
            </a:xfrm>
            <a:custGeom>
              <a:rect b="b" l="l" r="r" t="t"/>
              <a:pathLst>
                <a:path extrusionOk="0" h="3937" w="16579">
                  <a:moveTo>
                    <a:pt x="0" y="1"/>
                  </a:moveTo>
                  <a:lnTo>
                    <a:pt x="0" y="2569"/>
                  </a:lnTo>
                  <a:cubicBezTo>
                    <a:pt x="0" y="3303"/>
                    <a:pt x="3703" y="3937"/>
                    <a:pt x="8273" y="3937"/>
                  </a:cubicBezTo>
                  <a:cubicBezTo>
                    <a:pt x="12876" y="3937"/>
                    <a:pt x="16579" y="3303"/>
                    <a:pt x="16579" y="2569"/>
                  </a:cubicBezTo>
                  <a:lnTo>
                    <a:pt x="16579" y="1"/>
                  </a:ln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2"/>
            <p:cNvSpPr/>
            <p:nvPr/>
          </p:nvSpPr>
          <p:spPr>
            <a:xfrm>
              <a:off x="1163647" y="1694056"/>
              <a:ext cx="57696" cy="116436"/>
            </a:xfrm>
            <a:custGeom>
              <a:rect b="b" l="l" r="r" t="t"/>
              <a:pathLst>
                <a:path extrusionOk="0" h="3570" w="1769">
                  <a:moveTo>
                    <a:pt x="0" y="1"/>
                  </a:moveTo>
                  <a:lnTo>
                    <a:pt x="0" y="3503"/>
                  </a:lnTo>
                  <a:cubicBezTo>
                    <a:pt x="568" y="3537"/>
                    <a:pt x="1168" y="3537"/>
                    <a:pt x="1768" y="3570"/>
                  </a:cubicBezTo>
                  <a:lnTo>
                    <a:pt x="1768"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2"/>
            <p:cNvSpPr/>
            <p:nvPr/>
          </p:nvSpPr>
          <p:spPr>
            <a:xfrm>
              <a:off x="1072258" y="1694056"/>
              <a:ext cx="56587" cy="112098"/>
            </a:xfrm>
            <a:custGeom>
              <a:rect b="b" l="l" r="r" t="t"/>
              <a:pathLst>
                <a:path extrusionOk="0" h="3437" w="1735">
                  <a:moveTo>
                    <a:pt x="0" y="1"/>
                  </a:moveTo>
                  <a:lnTo>
                    <a:pt x="0" y="3270"/>
                  </a:lnTo>
                  <a:cubicBezTo>
                    <a:pt x="501" y="3336"/>
                    <a:pt x="1101" y="3370"/>
                    <a:pt x="1735" y="3436"/>
                  </a:cubicBezTo>
                  <a:lnTo>
                    <a:pt x="1735"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2"/>
            <p:cNvSpPr/>
            <p:nvPr/>
          </p:nvSpPr>
          <p:spPr>
            <a:xfrm>
              <a:off x="1005885" y="1694056"/>
              <a:ext cx="44650" cy="102313"/>
            </a:xfrm>
            <a:custGeom>
              <a:rect b="b" l="l" r="r" t="t"/>
              <a:pathLst>
                <a:path extrusionOk="0" h="3137" w="1369">
                  <a:moveTo>
                    <a:pt x="1" y="1"/>
                  </a:moveTo>
                  <a:lnTo>
                    <a:pt x="1" y="2869"/>
                  </a:lnTo>
                  <a:cubicBezTo>
                    <a:pt x="434" y="2969"/>
                    <a:pt x="901" y="3070"/>
                    <a:pt x="1368" y="3136"/>
                  </a:cubicBezTo>
                  <a:lnTo>
                    <a:pt x="1368"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22"/>
            <p:cNvSpPr/>
            <p:nvPr/>
          </p:nvSpPr>
          <p:spPr>
            <a:xfrm>
              <a:off x="971085" y="1682086"/>
              <a:ext cx="17416" cy="99052"/>
            </a:xfrm>
            <a:custGeom>
              <a:rect b="b" l="l" r="r" t="t"/>
              <a:pathLst>
                <a:path extrusionOk="0" h="3037" w="534">
                  <a:moveTo>
                    <a:pt x="0" y="1"/>
                  </a:moveTo>
                  <a:lnTo>
                    <a:pt x="0" y="2569"/>
                  </a:lnTo>
                  <a:cubicBezTo>
                    <a:pt x="0" y="2736"/>
                    <a:pt x="200" y="2903"/>
                    <a:pt x="534" y="3036"/>
                  </a:cubicBezTo>
                  <a:lnTo>
                    <a:pt x="534"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22"/>
            <p:cNvSpPr/>
            <p:nvPr/>
          </p:nvSpPr>
          <p:spPr>
            <a:xfrm>
              <a:off x="1261560" y="1694056"/>
              <a:ext cx="56620" cy="116436"/>
            </a:xfrm>
            <a:custGeom>
              <a:rect b="b" l="l" r="r" t="t"/>
              <a:pathLst>
                <a:path extrusionOk="0" h="3570" w="1736">
                  <a:moveTo>
                    <a:pt x="1" y="1"/>
                  </a:moveTo>
                  <a:lnTo>
                    <a:pt x="1" y="3570"/>
                  </a:lnTo>
                  <a:cubicBezTo>
                    <a:pt x="601" y="3537"/>
                    <a:pt x="1201" y="3537"/>
                    <a:pt x="1735" y="3503"/>
                  </a:cubicBezTo>
                  <a:lnTo>
                    <a:pt x="1735"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2"/>
            <p:cNvSpPr/>
            <p:nvPr/>
          </p:nvSpPr>
          <p:spPr>
            <a:xfrm>
              <a:off x="1354025" y="1694056"/>
              <a:ext cx="56620" cy="112098"/>
            </a:xfrm>
            <a:custGeom>
              <a:rect b="b" l="l" r="r" t="t"/>
              <a:pathLst>
                <a:path extrusionOk="0" h="3437" w="1736">
                  <a:moveTo>
                    <a:pt x="1" y="1"/>
                  </a:moveTo>
                  <a:lnTo>
                    <a:pt x="1" y="3436"/>
                  </a:lnTo>
                  <a:cubicBezTo>
                    <a:pt x="635" y="3370"/>
                    <a:pt x="1202" y="3336"/>
                    <a:pt x="1736" y="3270"/>
                  </a:cubicBezTo>
                  <a:lnTo>
                    <a:pt x="1736"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2"/>
            <p:cNvSpPr/>
            <p:nvPr/>
          </p:nvSpPr>
          <p:spPr>
            <a:xfrm>
              <a:off x="1432368" y="1694056"/>
              <a:ext cx="44650" cy="102313"/>
            </a:xfrm>
            <a:custGeom>
              <a:rect b="b" l="l" r="r" t="t"/>
              <a:pathLst>
                <a:path extrusionOk="0" h="3137" w="1369">
                  <a:moveTo>
                    <a:pt x="1" y="1"/>
                  </a:moveTo>
                  <a:lnTo>
                    <a:pt x="1" y="3136"/>
                  </a:lnTo>
                  <a:cubicBezTo>
                    <a:pt x="468" y="3070"/>
                    <a:pt x="935" y="2969"/>
                    <a:pt x="1368" y="2869"/>
                  </a:cubicBezTo>
                  <a:lnTo>
                    <a:pt x="1368"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22"/>
            <p:cNvSpPr/>
            <p:nvPr/>
          </p:nvSpPr>
          <p:spPr>
            <a:xfrm>
              <a:off x="1494403" y="1682086"/>
              <a:ext cx="17416" cy="99052"/>
            </a:xfrm>
            <a:custGeom>
              <a:rect b="b" l="l" r="r" t="t"/>
              <a:pathLst>
                <a:path extrusionOk="0" h="3037" w="534">
                  <a:moveTo>
                    <a:pt x="0" y="1"/>
                  </a:moveTo>
                  <a:lnTo>
                    <a:pt x="0" y="3036"/>
                  </a:lnTo>
                  <a:cubicBezTo>
                    <a:pt x="334" y="2903"/>
                    <a:pt x="534" y="2736"/>
                    <a:pt x="534" y="2569"/>
                  </a:cubicBezTo>
                  <a:lnTo>
                    <a:pt x="534"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22"/>
            <p:cNvSpPr/>
            <p:nvPr/>
          </p:nvSpPr>
          <p:spPr>
            <a:xfrm>
              <a:off x="971085" y="1637500"/>
              <a:ext cx="540724" cy="89235"/>
            </a:xfrm>
            <a:custGeom>
              <a:rect b="b" l="l" r="r" t="t"/>
              <a:pathLst>
                <a:path extrusionOk="0" h="2736" w="16579">
                  <a:moveTo>
                    <a:pt x="8306" y="0"/>
                  </a:moveTo>
                  <a:cubicBezTo>
                    <a:pt x="3703" y="0"/>
                    <a:pt x="0" y="601"/>
                    <a:pt x="0" y="1368"/>
                  </a:cubicBezTo>
                  <a:cubicBezTo>
                    <a:pt x="0" y="2102"/>
                    <a:pt x="3703" y="2735"/>
                    <a:pt x="8306" y="2735"/>
                  </a:cubicBezTo>
                  <a:cubicBezTo>
                    <a:pt x="12876" y="2735"/>
                    <a:pt x="16579" y="2102"/>
                    <a:pt x="16579" y="1368"/>
                  </a:cubicBezTo>
                  <a:cubicBezTo>
                    <a:pt x="16579" y="601"/>
                    <a:pt x="12876" y="0"/>
                    <a:pt x="8306"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22"/>
            <p:cNvSpPr/>
            <p:nvPr/>
          </p:nvSpPr>
          <p:spPr>
            <a:xfrm>
              <a:off x="1221312" y="2273962"/>
              <a:ext cx="399305" cy="514306"/>
            </a:xfrm>
            <a:custGeom>
              <a:rect b="b" l="l" r="r" t="t"/>
              <a:pathLst>
                <a:path extrusionOk="0" h="15769" w="12243">
                  <a:moveTo>
                    <a:pt x="12242" y="0"/>
                  </a:moveTo>
                  <a:cubicBezTo>
                    <a:pt x="12242" y="0"/>
                    <a:pt x="10108" y="1668"/>
                    <a:pt x="0" y="1668"/>
                  </a:cubicBezTo>
                  <a:lnTo>
                    <a:pt x="0" y="15511"/>
                  </a:lnTo>
                  <a:cubicBezTo>
                    <a:pt x="0" y="15511"/>
                    <a:pt x="1412" y="15769"/>
                    <a:pt x="3413" y="15769"/>
                  </a:cubicBezTo>
                  <a:cubicBezTo>
                    <a:pt x="5965" y="15769"/>
                    <a:pt x="9476" y="15350"/>
                    <a:pt x="12242" y="13443"/>
                  </a:cubicBezTo>
                  <a:lnTo>
                    <a:pt x="1224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2"/>
            <p:cNvSpPr/>
            <p:nvPr/>
          </p:nvSpPr>
          <p:spPr>
            <a:xfrm>
              <a:off x="1436739" y="2328333"/>
              <a:ext cx="149083" cy="411275"/>
            </a:xfrm>
            <a:custGeom>
              <a:rect b="b" l="l" r="r" t="t"/>
              <a:pathLst>
                <a:path extrusionOk="0" h="12610" w="4571">
                  <a:moveTo>
                    <a:pt x="4570" y="1"/>
                  </a:moveTo>
                  <a:cubicBezTo>
                    <a:pt x="4570" y="1"/>
                    <a:pt x="3169" y="635"/>
                    <a:pt x="0" y="768"/>
                  </a:cubicBezTo>
                  <a:lnTo>
                    <a:pt x="0" y="12610"/>
                  </a:lnTo>
                  <a:cubicBezTo>
                    <a:pt x="0" y="12610"/>
                    <a:pt x="3536" y="12243"/>
                    <a:pt x="4570" y="10642"/>
                  </a:cubicBezTo>
                  <a:lnTo>
                    <a:pt x="4570" y="1"/>
                  </a:ln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8" name="Google Shape;1028;p22"/>
          <p:cNvGrpSpPr/>
          <p:nvPr/>
        </p:nvGrpSpPr>
        <p:grpSpPr>
          <a:xfrm>
            <a:off x="2131307" y="2782785"/>
            <a:ext cx="2504438" cy="512262"/>
            <a:chOff x="4872870" y="1787585"/>
            <a:chExt cx="2504438" cy="512262"/>
          </a:xfrm>
        </p:grpSpPr>
        <p:sp>
          <p:nvSpPr>
            <p:cNvPr id="1029" name="Google Shape;1029;p22"/>
            <p:cNvSpPr/>
            <p:nvPr/>
          </p:nvSpPr>
          <p:spPr>
            <a:xfrm rot="5400000">
              <a:off x="6851821" y="1949099"/>
              <a:ext cx="59725" cy="189227"/>
            </a:xfrm>
            <a:custGeom>
              <a:rect b="b" l="l" r="r" t="t"/>
              <a:pathLst>
                <a:path extrusionOk="0" h="1869" w="801">
                  <a:moveTo>
                    <a:pt x="400" y="0"/>
                  </a:moveTo>
                  <a:cubicBezTo>
                    <a:pt x="167" y="34"/>
                    <a:pt x="0" y="201"/>
                    <a:pt x="0" y="401"/>
                  </a:cubicBezTo>
                  <a:lnTo>
                    <a:pt x="0" y="1468"/>
                  </a:lnTo>
                  <a:cubicBezTo>
                    <a:pt x="0" y="1668"/>
                    <a:pt x="167" y="1835"/>
                    <a:pt x="400" y="1868"/>
                  </a:cubicBezTo>
                  <a:cubicBezTo>
                    <a:pt x="600" y="1835"/>
                    <a:pt x="767" y="1668"/>
                    <a:pt x="801" y="1468"/>
                  </a:cubicBezTo>
                  <a:lnTo>
                    <a:pt x="801" y="401"/>
                  </a:lnTo>
                  <a:cubicBezTo>
                    <a:pt x="767" y="201"/>
                    <a:pt x="600" y="34"/>
                    <a:pt x="400" y="0"/>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2"/>
            <p:cNvSpPr/>
            <p:nvPr/>
          </p:nvSpPr>
          <p:spPr>
            <a:xfrm rot="5400000">
              <a:off x="7170884" y="1842286"/>
              <a:ext cx="9989" cy="402859"/>
            </a:xfrm>
            <a:custGeom>
              <a:rect b="b" l="l" r="r" t="t"/>
              <a:pathLst>
                <a:path extrusionOk="0" h="5405" w="134">
                  <a:moveTo>
                    <a:pt x="0" y="1"/>
                  </a:moveTo>
                  <a:lnTo>
                    <a:pt x="0" y="5404"/>
                  </a:lnTo>
                  <a:lnTo>
                    <a:pt x="134" y="5404"/>
                  </a:lnTo>
                  <a:lnTo>
                    <a:pt x="134" y="1"/>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2"/>
            <p:cNvSpPr/>
            <p:nvPr/>
          </p:nvSpPr>
          <p:spPr>
            <a:xfrm rot="5400000">
              <a:off x="6687525" y="1985325"/>
              <a:ext cx="206400" cy="116700"/>
            </a:xfrm>
            <a:prstGeom prst="roundRect">
              <a:avLst>
                <a:gd fmla="val 5711"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2"/>
            <p:cNvSpPr/>
            <p:nvPr/>
          </p:nvSpPr>
          <p:spPr>
            <a:xfrm rot="5400000">
              <a:off x="5212214" y="1690645"/>
              <a:ext cx="206485" cy="706141"/>
            </a:xfrm>
            <a:custGeom>
              <a:rect b="b" l="l" r="r" t="t"/>
              <a:pathLst>
                <a:path extrusionOk="0" h="9474" w="2770">
                  <a:moveTo>
                    <a:pt x="1" y="0"/>
                  </a:moveTo>
                  <a:lnTo>
                    <a:pt x="1" y="9474"/>
                  </a:lnTo>
                  <a:lnTo>
                    <a:pt x="2769" y="9474"/>
                  </a:lnTo>
                  <a:lnTo>
                    <a:pt x="2769" y="0"/>
                  </a:lnTo>
                  <a:close/>
                </a:path>
              </a:pathLst>
            </a:custGeom>
            <a:solidFill>
              <a:srgbClr val="8CD8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2"/>
            <p:cNvSpPr/>
            <p:nvPr/>
          </p:nvSpPr>
          <p:spPr>
            <a:xfrm rot="5400000">
              <a:off x="5933254" y="1444453"/>
              <a:ext cx="295934" cy="1198523"/>
            </a:xfrm>
            <a:custGeom>
              <a:rect b="b" l="l" r="r" t="t"/>
              <a:pathLst>
                <a:path extrusionOk="0" h="16080" w="3970">
                  <a:moveTo>
                    <a:pt x="0" y="1"/>
                  </a:moveTo>
                  <a:lnTo>
                    <a:pt x="0" y="16079"/>
                  </a:lnTo>
                  <a:lnTo>
                    <a:pt x="3970" y="16079"/>
                  </a:lnTo>
                  <a:lnTo>
                    <a:pt x="3970" y="1"/>
                  </a:ln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22"/>
            <p:cNvSpPr/>
            <p:nvPr/>
          </p:nvSpPr>
          <p:spPr>
            <a:xfrm rot="5400000">
              <a:off x="5186146" y="1974063"/>
              <a:ext cx="512262" cy="139305"/>
            </a:xfrm>
            <a:custGeom>
              <a:rect b="b" l="l" r="r" t="t"/>
              <a:pathLst>
                <a:path extrusionOk="0" h="1869" w="6872">
                  <a:moveTo>
                    <a:pt x="934" y="1"/>
                  </a:moveTo>
                  <a:cubicBezTo>
                    <a:pt x="400" y="1"/>
                    <a:pt x="0" y="434"/>
                    <a:pt x="0" y="935"/>
                  </a:cubicBezTo>
                  <a:cubicBezTo>
                    <a:pt x="0" y="1435"/>
                    <a:pt x="434" y="1835"/>
                    <a:pt x="934" y="1869"/>
                  </a:cubicBezTo>
                  <a:lnTo>
                    <a:pt x="5938" y="1869"/>
                  </a:lnTo>
                  <a:cubicBezTo>
                    <a:pt x="6438" y="1835"/>
                    <a:pt x="6838" y="1435"/>
                    <a:pt x="6872" y="935"/>
                  </a:cubicBezTo>
                  <a:cubicBezTo>
                    <a:pt x="6872" y="434"/>
                    <a:pt x="6438" y="1"/>
                    <a:pt x="5938"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22"/>
            <p:cNvSpPr/>
            <p:nvPr/>
          </p:nvSpPr>
          <p:spPr>
            <a:xfrm rot="5400000">
              <a:off x="4719975" y="1985243"/>
              <a:ext cx="422735" cy="116945"/>
            </a:xfrm>
            <a:custGeom>
              <a:rect b="b" l="l" r="r" t="t"/>
              <a:pathLst>
                <a:path extrusionOk="0" h="1569" w="5671">
                  <a:moveTo>
                    <a:pt x="767" y="1"/>
                  </a:moveTo>
                  <a:cubicBezTo>
                    <a:pt x="334" y="1"/>
                    <a:pt x="0" y="334"/>
                    <a:pt x="0" y="768"/>
                  </a:cubicBezTo>
                  <a:cubicBezTo>
                    <a:pt x="0" y="1202"/>
                    <a:pt x="334" y="1569"/>
                    <a:pt x="767" y="1569"/>
                  </a:cubicBezTo>
                  <a:lnTo>
                    <a:pt x="4870" y="1569"/>
                  </a:lnTo>
                  <a:cubicBezTo>
                    <a:pt x="5304" y="1569"/>
                    <a:pt x="5671" y="1202"/>
                    <a:pt x="5671" y="768"/>
                  </a:cubicBezTo>
                  <a:cubicBezTo>
                    <a:pt x="5671" y="334"/>
                    <a:pt x="5304" y="1"/>
                    <a:pt x="4870" y="1"/>
                  </a:cubicBezTo>
                  <a:close/>
                </a:path>
              </a:pathLst>
            </a:cu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2"/>
            <p:cNvSpPr/>
            <p:nvPr/>
          </p:nvSpPr>
          <p:spPr>
            <a:xfrm rot="5400000">
              <a:off x="6502450" y="1954425"/>
              <a:ext cx="298800" cy="176400"/>
            </a:xfrm>
            <a:prstGeom prst="roundRect">
              <a:avLst>
                <a:gd fmla="val 5711" name="adj"/>
              </a:avLst>
            </a:prstGeom>
            <a:solidFill>
              <a:srgbClr val="53A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2"/>
            <p:cNvSpPr/>
            <p:nvPr/>
          </p:nvSpPr>
          <p:spPr>
            <a:xfrm rot="10800000">
              <a:off x="5676600" y="1891858"/>
              <a:ext cx="11700" cy="147000"/>
            </a:xfrm>
            <a:prstGeom prst="round2SameRect">
              <a:avLst>
                <a:gd fmla="val 50000"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2"/>
            <p:cNvSpPr/>
            <p:nvPr/>
          </p:nvSpPr>
          <p:spPr>
            <a:xfrm rot="10800000">
              <a:off x="5725707" y="1891858"/>
              <a:ext cx="11700" cy="147000"/>
            </a:xfrm>
            <a:prstGeom prst="round2SameRect">
              <a:avLst>
                <a:gd fmla="val 50000"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22"/>
            <p:cNvSpPr/>
            <p:nvPr/>
          </p:nvSpPr>
          <p:spPr>
            <a:xfrm rot="10800000">
              <a:off x="5774813" y="1891858"/>
              <a:ext cx="11700" cy="147000"/>
            </a:xfrm>
            <a:prstGeom prst="round2SameRect">
              <a:avLst>
                <a:gd fmla="val 50000"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22"/>
            <p:cNvSpPr/>
            <p:nvPr/>
          </p:nvSpPr>
          <p:spPr>
            <a:xfrm rot="10800000">
              <a:off x="5823920" y="1891858"/>
              <a:ext cx="11700" cy="147000"/>
            </a:xfrm>
            <a:prstGeom prst="round2SameRect">
              <a:avLst>
                <a:gd fmla="val 50000"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2"/>
            <p:cNvSpPr/>
            <p:nvPr/>
          </p:nvSpPr>
          <p:spPr>
            <a:xfrm rot="10800000">
              <a:off x="5873027" y="1891858"/>
              <a:ext cx="11700" cy="147000"/>
            </a:xfrm>
            <a:prstGeom prst="round2SameRect">
              <a:avLst>
                <a:gd fmla="val 50000"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2"/>
            <p:cNvSpPr/>
            <p:nvPr/>
          </p:nvSpPr>
          <p:spPr>
            <a:xfrm rot="10800000">
              <a:off x="5922133" y="1891858"/>
              <a:ext cx="11700" cy="147000"/>
            </a:xfrm>
            <a:prstGeom prst="round2SameRect">
              <a:avLst>
                <a:gd fmla="val 50000"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2"/>
            <p:cNvSpPr/>
            <p:nvPr/>
          </p:nvSpPr>
          <p:spPr>
            <a:xfrm rot="10800000">
              <a:off x="5971240" y="1891858"/>
              <a:ext cx="11700" cy="147000"/>
            </a:xfrm>
            <a:prstGeom prst="round2SameRect">
              <a:avLst>
                <a:gd fmla="val 50000"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22"/>
            <p:cNvSpPr/>
            <p:nvPr/>
          </p:nvSpPr>
          <p:spPr>
            <a:xfrm rot="10800000">
              <a:off x="6020347" y="1891858"/>
              <a:ext cx="11700" cy="147000"/>
            </a:xfrm>
            <a:prstGeom prst="round2SameRect">
              <a:avLst>
                <a:gd fmla="val 50000"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22"/>
            <p:cNvSpPr/>
            <p:nvPr/>
          </p:nvSpPr>
          <p:spPr>
            <a:xfrm rot="10800000">
              <a:off x="6069453" y="1891858"/>
              <a:ext cx="11700" cy="147000"/>
            </a:xfrm>
            <a:prstGeom prst="round2SameRect">
              <a:avLst>
                <a:gd fmla="val 50000"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2"/>
            <p:cNvSpPr/>
            <p:nvPr/>
          </p:nvSpPr>
          <p:spPr>
            <a:xfrm rot="10800000">
              <a:off x="6118560" y="1891858"/>
              <a:ext cx="11700" cy="147000"/>
            </a:xfrm>
            <a:prstGeom prst="round2SameRect">
              <a:avLst>
                <a:gd fmla="val 50000"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22"/>
            <p:cNvSpPr/>
            <p:nvPr/>
          </p:nvSpPr>
          <p:spPr>
            <a:xfrm rot="10800000">
              <a:off x="6167667" y="1891858"/>
              <a:ext cx="11700" cy="147000"/>
            </a:xfrm>
            <a:prstGeom prst="round2SameRect">
              <a:avLst>
                <a:gd fmla="val 50000"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22"/>
            <p:cNvSpPr/>
            <p:nvPr/>
          </p:nvSpPr>
          <p:spPr>
            <a:xfrm rot="10800000">
              <a:off x="6216773" y="1891858"/>
              <a:ext cx="11700" cy="147000"/>
            </a:xfrm>
            <a:prstGeom prst="round2SameRect">
              <a:avLst>
                <a:gd fmla="val 50000"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22"/>
            <p:cNvSpPr/>
            <p:nvPr/>
          </p:nvSpPr>
          <p:spPr>
            <a:xfrm rot="10800000">
              <a:off x="6265880" y="1891858"/>
              <a:ext cx="11700" cy="147000"/>
            </a:xfrm>
            <a:prstGeom prst="round2SameRect">
              <a:avLst>
                <a:gd fmla="val 50000"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22"/>
            <p:cNvSpPr/>
            <p:nvPr/>
          </p:nvSpPr>
          <p:spPr>
            <a:xfrm rot="10800000">
              <a:off x="6314987" y="1891858"/>
              <a:ext cx="11700" cy="147000"/>
            </a:xfrm>
            <a:prstGeom prst="round2SameRect">
              <a:avLst>
                <a:gd fmla="val 50000"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22"/>
            <p:cNvSpPr/>
            <p:nvPr/>
          </p:nvSpPr>
          <p:spPr>
            <a:xfrm rot="10800000">
              <a:off x="6364093" y="1891858"/>
              <a:ext cx="11700" cy="147000"/>
            </a:xfrm>
            <a:prstGeom prst="round2SameRect">
              <a:avLst>
                <a:gd fmla="val 50000"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2"/>
            <p:cNvSpPr/>
            <p:nvPr/>
          </p:nvSpPr>
          <p:spPr>
            <a:xfrm rot="10800000">
              <a:off x="6413200" y="1891858"/>
              <a:ext cx="11700" cy="147000"/>
            </a:xfrm>
            <a:prstGeom prst="round2SameRect">
              <a:avLst>
                <a:gd fmla="val 50000"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3" name="Google Shape;1053;p22"/>
          <p:cNvSpPr txBox="1"/>
          <p:nvPr/>
        </p:nvSpPr>
        <p:spPr>
          <a:xfrm>
            <a:off x="720000" y="1247775"/>
            <a:ext cx="5810700" cy="486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chemeClr val="dk2"/>
                </a:solidFill>
                <a:latin typeface="Bungee"/>
                <a:ea typeface="Bungee"/>
                <a:cs typeface="Bungee"/>
                <a:sym typeface="Bungee"/>
              </a:rPr>
              <a:t>USUAL </a:t>
            </a:r>
            <a:r>
              <a:rPr lang="en" sz="2500">
                <a:solidFill>
                  <a:schemeClr val="dk2"/>
                </a:solidFill>
                <a:latin typeface="Bungee"/>
                <a:ea typeface="Bungee"/>
                <a:cs typeface="Bungee"/>
                <a:sym typeface="Bungee"/>
              </a:rPr>
              <a:t>INSULIN</a:t>
            </a:r>
            <a:r>
              <a:rPr lang="en" sz="2500">
                <a:solidFill>
                  <a:schemeClr val="dk2"/>
                </a:solidFill>
                <a:latin typeface="Bungee"/>
                <a:ea typeface="Bungee"/>
                <a:cs typeface="Bungee"/>
                <a:sym typeface="Bungee"/>
              </a:rPr>
              <a:t> DOSAGE</a:t>
            </a:r>
            <a:endParaRPr sz="2500">
              <a:solidFill>
                <a:schemeClr val="dk2"/>
              </a:solidFill>
              <a:latin typeface="Bungee"/>
              <a:ea typeface="Bungee"/>
              <a:cs typeface="Bungee"/>
              <a:sym typeface="Bungee"/>
            </a:endParaRPr>
          </a:p>
        </p:txBody>
      </p:sp>
      <p:sp>
        <p:nvSpPr>
          <p:cNvPr id="1054" name="Google Shape;1054;p22"/>
          <p:cNvSpPr txBox="1"/>
          <p:nvPr/>
        </p:nvSpPr>
        <p:spPr>
          <a:xfrm>
            <a:off x="2081825" y="3542700"/>
            <a:ext cx="3470400" cy="7404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iro"/>
                <a:ea typeface="Cairo"/>
                <a:cs typeface="Cairo"/>
                <a:sym typeface="Cairo"/>
              </a:rPr>
              <a:t>Mercury is the closest planet to the Sun and the smallest one in the Solar System—it’s only a bit larger than the Moon</a:t>
            </a:r>
            <a:endParaRPr>
              <a:solidFill>
                <a:schemeClr val="dk1"/>
              </a:solidFill>
              <a:latin typeface="Cairo"/>
              <a:ea typeface="Cairo"/>
              <a:cs typeface="Cairo"/>
              <a:sym typeface="Cairo"/>
            </a:endParaRPr>
          </a:p>
        </p:txBody>
      </p:sp>
      <p:sp>
        <p:nvSpPr>
          <p:cNvPr id="1055" name="Google Shape;1055;p22"/>
          <p:cNvSpPr txBox="1"/>
          <p:nvPr/>
        </p:nvSpPr>
        <p:spPr>
          <a:xfrm>
            <a:off x="1666650" y="1941550"/>
            <a:ext cx="5810700" cy="486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500">
                <a:solidFill>
                  <a:schemeClr val="dk2"/>
                </a:solidFill>
                <a:latin typeface="Bungee"/>
                <a:ea typeface="Bungee"/>
                <a:cs typeface="Bungee"/>
                <a:sym typeface="Bungee"/>
              </a:rPr>
              <a:t>TYPE 2 DIABETES</a:t>
            </a:r>
            <a:endParaRPr sz="2500">
              <a:solidFill>
                <a:schemeClr val="dk2"/>
              </a:solidFill>
              <a:latin typeface="Bungee"/>
              <a:ea typeface="Bungee"/>
              <a:cs typeface="Bungee"/>
              <a:sym typeface="Bungee"/>
            </a:endParaRPr>
          </a:p>
        </p:txBody>
      </p:sp>
      <p:sp>
        <p:nvSpPr>
          <p:cNvPr id="1056" name="Google Shape;1056;p22"/>
          <p:cNvSpPr txBox="1"/>
          <p:nvPr/>
        </p:nvSpPr>
        <p:spPr>
          <a:xfrm>
            <a:off x="5634475" y="3589373"/>
            <a:ext cx="1427700" cy="3735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700">
                <a:solidFill>
                  <a:schemeClr val="dk2"/>
                </a:solidFill>
                <a:latin typeface="Bungee"/>
                <a:ea typeface="Bungee"/>
                <a:cs typeface="Bungee"/>
                <a:sym typeface="Bungee"/>
              </a:rPr>
              <a:t>50ML/DAY</a:t>
            </a:r>
            <a:endParaRPr sz="1700">
              <a:solidFill>
                <a:schemeClr val="dk2"/>
              </a:solidFill>
              <a:latin typeface="Bungee"/>
              <a:ea typeface="Bungee"/>
              <a:cs typeface="Bungee"/>
              <a:sym typeface="Bunge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p23"/>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World Diabetes Day </a:t>
            </a:r>
            <a:r>
              <a:rPr lang="en">
                <a:solidFill>
                  <a:schemeClr val="dk2"/>
                </a:solidFill>
              </a:rPr>
              <a:t>Infographics</a:t>
            </a:r>
            <a:endParaRPr/>
          </a:p>
        </p:txBody>
      </p:sp>
      <p:sp>
        <p:nvSpPr>
          <p:cNvPr id="1062" name="Google Shape;1062;p23"/>
          <p:cNvSpPr txBox="1"/>
          <p:nvPr/>
        </p:nvSpPr>
        <p:spPr>
          <a:xfrm>
            <a:off x="720000" y="1247775"/>
            <a:ext cx="7704000" cy="486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chemeClr val="dk2"/>
                </a:solidFill>
                <a:latin typeface="Bungee"/>
                <a:ea typeface="Bungee"/>
                <a:cs typeface="Bungee"/>
                <a:sym typeface="Bungee"/>
              </a:rPr>
              <a:t>MOST USED MEDICINES FOR DIABETICS</a:t>
            </a:r>
            <a:endParaRPr sz="2500">
              <a:solidFill>
                <a:schemeClr val="dk2"/>
              </a:solidFill>
              <a:latin typeface="Bungee"/>
              <a:ea typeface="Bungee"/>
              <a:cs typeface="Bungee"/>
              <a:sym typeface="Bungee"/>
            </a:endParaRPr>
          </a:p>
        </p:txBody>
      </p:sp>
      <p:pic>
        <p:nvPicPr>
          <p:cNvPr id="1063" name="Google Shape;1063;p23" title="Points scored">
            <a:hlinkClick r:id="rId3"/>
          </p:cNvPr>
          <p:cNvPicPr preferRelativeResize="0"/>
          <p:nvPr/>
        </p:nvPicPr>
        <p:blipFill>
          <a:blip r:embed="rId4">
            <a:alphaModFix/>
          </a:blip>
          <a:stretch>
            <a:fillRect/>
          </a:stretch>
        </p:blipFill>
        <p:spPr>
          <a:xfrm>
            <a:off x="687258" y="1900600"/>
            <a:ext cx="2510259" cy="2340800"/>
          </a:xfrm>
          <a:prstGeom prst="rect">
            <a:avLst/>
          </a:prstGeom>
          <a:noFill/>
          <a:ln>
            <a:noFill/>
          </a:ln>
        </p:spPr>
      </p:pic>
      <p:sp>
        <p:nvSpPr>
          <p:cNvPr id="1064" name="Google Shape;1064;p23"/>
          <p:cNvSpPr txBox="1"/>
          <p:nvPr/>
        </p:nvSpPr>
        <p:spPr>
          <a:xfrm>
            <a:off x="714300" y="4241400"/>
            <a:ext cx="77154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Cairo"/>
                <a:ea typeface="Cairo"/>
                <a:cs typeface="Cairo"/>
                <a:sym typeface="Cairo"/>
              </a:rPr>
              <a:t>Follow the link in the graph to modify its data and then paste the new one here. </a:t>
            </a:r>
            <a:r>
              <a:rPr b="1" lang="en" sz="1200">
                <a:solidFill>
                  <a:schemeClr val="dk1"/>
                </a:solidFill>
                <a:uFill>
                  <a:noFill/>
                </a:uFill>
                <a:latin typeface="Cairo"/>
                <a:ea typeface="Cairo"/>
                <a:cs typeface="Cairo"/>
                <a:sym typeface="Cairo"/>
                <a:hlinkClick r:id="rId5">
                  <a:extLst>
                    <a:ext uri="{A12FA001-AC4F-418D-AE19-62706E023703}">
                      <ahyp:hlinkClr val="tx"/>
                    </a:ext>
                  </a:extLst>
                </a:hlinkClick>
              </a:rPr>
              <a:t>For more info, click here</a:t>
            </a:r>
            <a:endParaRPr b="1" sz="1200">
              <a:solidFill>
                <a:schemeClr val="dk1"/>
              </a:solidFill>
              <a:latin typeface="Cairo"/>
              <a:ea typeface="Cairo"/>
              <a:cs typeface="Cairo"/>
              <a:sym typeface="Cairo"/>
            </a:endParaRPr>
          </a:p>
        </p:txBody>
      </p:sp>
      <p:sp>
        <p:nvSpPr>
          <p:cNvPr id="1065" name="Google Shape;1065;p23"/>
          <p:cNvSpPr txBox="1"/>
          <p:nvPr/>
        </p:nvSpPr>
        <p:spPr>
          <a:xfrm>
            <a:off x="6432825" y="1872298"/>
            <a:ext cx="1996800" cy="535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dk2"/>
                </a:solidFill>
                <a:latin typeface="Bungee"/>
                <a:ea typeface="Bungee"/>
                <a:cs typeface="Bungee"/>
                <a:sym typeface="Bungee"/>
              </a:rPr>
              <a:t>jupiter</a:t>
            </a:r>
            <a:endParaRPr sz="2500">
              <a:solidFill>
                <a:schemeClr val="dk2"/>
              </a:solidFill>
              <a:latin typeface="Bungee"/>
              <a:ea typeface="Bungee"/>
              <a:cs typeface="Bungee"/>
              <a:sym typeface="Bungee"/>
            </a:endParaRPr>
          </a:p>
        </p:txBody>
      </p:sp>
      <p:sp>
        <p:nvSpPr>
          <p:cNvPr id="1066" name="Google Shape;1066;p23"/>
          <p:cNvSpPr txBox="1"/>
          <p:nvPr/>
        </p:nvSpPr>
        <p:spPr>
          <a:xfrm>
            <a:off x="3840125" y="2293026"/>
            <a:ext cx="1996800" cy="666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F6EFE4"/>
                </a:solidFill>
                <a:latin typeface="Cairo"/>
                <a:ea typeface="Cairo"/>
                <a:cs typeface="Cairo"/>
                <a:sym typeface="Cairo"/>
              </a:rPr>
              <a:t>Mercury is quite a small planet</a:t>
            </a:r>
            <a:endParaRPr sz="1600">
              <a:solidFill>
                <a:srgbClr val="F6EFE4"/>
              </a:solidFill>
              <a:latin typeface="Cairo"/>
              <a:ea typeface="Cairo"/>
              <a:cs typeface="Cairo"/>
              <a:sym typeface="Cairo"/>
            </a:endParaRPr>
          </a:p>
        </p:txBody>
      </p:sp>
      <p:sp>
        <p:nvSpPr>
          <p:cNvPr id="1067" name="Google Shape;1067;p23"/>
          <p:cNvSpPr txBox="1"/>
          <p:nvPr/>
        </p:nvSpPr>
        <p:spPr>
          <a:xfrm>
            <a:off x="6432825" y="2293004"/>
            <a:ext cx="1996800" cy="666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F6EFE4"/>
                </a:solidFill>
                <a:latin typeface="Cairo"/>
                <a:ea typeface="Cairo"/>
                <a:cs typeface="Cairo"/>
                <a:sym typeface="Cairo"/>
              </a:rPr>
              <a:t>Jupiter is the biggest planet of </a:t>
            </a:r>
            <a:r>
              <a:rPr lang="en" sz="1600">
                <a:solidFill>
                  <a:srgbClr val="F6EFE4"/>
                </a:solidFill>
                <a:latin typeface="Cairo"/>
                <a:ea typeface="Cairo"/>
                <a:cs typeface="Cairo"/>
                <a:sym typeface="Cairo"/>
              </a:rPr>
              <a:t>them all</a:t>
            </a:r>
            <a:endParaRPr sz="1600">
              <a:solidFill>
                <a:srgbClr val="F6EFE4"/>
              </a:solidFill>
              <a:latin typeface="Cairo"/>
              <a:ea typeface="Cairo"/>
              <a:cs typeface="Cairo"/>
              <a:sym typeface="Cairo"/>
            </a:endParaRPr>
          </a:p>
        </p:txBody>
      </p:sp>
      <p:sp>
        <p:nvSpPr>
          <p:cNvPr id="1068" name="Google Shape;1068;p23"/>
          <p:cNvSpPr txBox="1"/>
          <p:nvPr/>
        </p:nvSpPr>
        <p:spPr>
          <a:xfrm>
            <a:off x="3840125" y="3073920"/>
            <a:ext cx="1996800" cy="535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dk2"/>
                </a:solidFill>
                <a:latin typeface="Bungee"/>
                <a:ea typeface="Bungee"/>
                <a:cs typeface="Bungee"/>
                <a:sym typeface="Bungee"/>
              </a:rPr>
              <a:t>saturn</a:t>
            </a:r>
            <a:endParaRPr sz="2500">
              <a:solidFill>
                <a:schemeClr val="dk2"/>
              </a:solidFill>
              <a:latin typeface="Bungee"/>
              <a:ea typeface="Bungee"/>
              <a:cs typeface="Bungee"/>
              <a:sym typeface="Bungee"/>
            </a:endParaRPr>
          </a:p>
        </p:txBody>
      </p:sp>
      <p:sp>
        <p:nvSpPr>
          <p:cNvPr id="1069" name="Google Shape;1069;p23"/>
          <p:cNvSpPr txBox="1"/>
          <p:nvPr/>
        </p:nvSpPr>
        <p:spPr>
          <a:xfrm>
            <a:off x="3840125" y="3494260"/>
            <a:ext cx="1996800" cy="666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F6EFE4"/>
                </a:solidFill>
                <a:latin typeface="Cairo"/>
                <a:ea typeface="Cairo"/>
                <a:cs typeface="Cairo"/>
                <a:sym typeface="Cairo"/>
              </a:rPr>
              <a:t>Saturn is a gas giant and has rings</a:t>
            </a:r>
            <a:endParaRPr sz="1600">
              <a:solidFill>
                <a:srgbClr val="F6EFE4"/>
              </a:solidFill>
              <a:latin typeface="Cairo"/>
              <a:ea typeface="Cairo"/>
              <a:cs typeface="Cairo"/>
              <a:sym typeface="Cairo"/>
            </a:endParaRPr>
          </a:p>
        </p:txBody>
      </p:sp>
      <p:sp>
        <p:nvSpPr>
          <p:cNvPr id="1070" name="Google Shape;1070;p23"/>
          <p:cNvSpPr txBox="1"/>
          <p:nvPr/>
        </p:nvSpPr>
        <p:spPr>
          <a:xfrm>
            <a:off x="6432825" y="3494249"/>
            <a:ext cx="1996800" cy="666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F6EFE4"/>
                </a:solidFill>
                <a:latin typeface="Cairo"/>
                <a:ea typeface="Cairo"/>
                <a:cs typeface="Cairo"/>
                <a:sym typeface="Cairo"/>
              </a:rPr>
              <a:t>Mars is actually a very cold place</a:t>
            </a:r>
            <a:endParaRPr sz="1600">
              <a:solidFill>
                <a:srgbClr val="F6EFE4"/>
              </a:solidFill>
              <a:latin typeface="Cairo"/>
              <a:ea typeface="Cairo"/>
              <a:cs typeface="Cairo"/>
              <a:sym typeface="Cairo"/>
            </a:endParaRPr>
          </a:p>
        </p:txBody>
      </p:sp>
      <p:sp>
        <p:nvSpPr>
          <p:cNvPr id="1071" name="Google Shape;1071;p23"/>
          <p:cNvSpPr txBox="1"/>
          <p:nvPr/>
        </p:nvSpPr>
        <p:spPr>
          <a:xfrm>
            <a:off x="3840125" y="1872298"/>
            <a:ext cx="1996800" cy="535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dk2"/>
                </a:solidFill>
                <a:latin typeface="Bungee"/>
                <a:ea typeface="Bungee"/>
                <a:cs typeface="Bungee"/>
                <a:sym typeface="Bungee"/>
              </a:rPr>
              <a:t>mercury</a:t>
            </a:r>
            <a:endParaRPr sz="2500">
              <a:solidFill>
                <a:schemeClr val="dk2"/>
              </a:solidFill>
              <a:latin typeface="Bungee"/>
              <a:ea typeface="Bungee"/>
              <a:cs typeface="Bungee"/>
              <a:sym typeface="Bungee"/>
            </a:endParaRPr>
          </a:p>
        </p:txBody>
      </p:sp>
      <p:sp>
        <p:nvSpPr>
          <p:cNvPr id="1072" name="Google Shape;1072;p23"/>
          <p:cNvSpPr txBox="1"/>
          <p:nvPr/>
        </p:nvSpPr>
        <p:spPr>
          <a:xfrm>
            <a:off x="6432904" y="3073920"/>
            <a:ext cx="1996800" cy="535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dk2"/>
                </a:solidFill>
                <a:latin typeface="Bungee"/>
                <a:ea typeface="Bungee"/>
                <a:cs typeface="Bungee"/>
                <a:sym typeface="Bungee"/>
              </a:rPr>
              <a:t>mars</a:t>
            </a:r>
            <a:endParaRPr sz="2500">
              <a:solidFill>
                <a:schemeClr val="dk2"/>
              </a:solidFill>
              <a:latin typeface="Bungee"/>
              <a:ea typeface="Bungee"/>
              <a:cs typeface="Bungee"/>
              <a:sym typeface="Bungee"/>
            </a:endParaRPr>
          </a:p>
        </p:txBody>
      </p:sp>
      <p:sp>
        <p:nvSpPr>
          <p:cNvPr id="1073" name="Google Shape;1073;p23"/>
          <p:cNvSpPr txBox="1"/>
          <p:nvPr/>
        </p:nvSpPr>
        <p:spPr>
          <a:xfrm>
            <a:off x="5745700" y="1959675"/>
            <a:ext cx="789900" cy="315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900">
                <a:solidFill>
                  <a:schemeClr val="dk2"/>
                </a:solidFill>
                <a:latin typeface="Bungee"/>
                <a:ea typeface="Bungee"/>
                <a:cs typeface="Bungee"/>
                <a:sym typeface="Bungee"/>
              </a:rPr>
              <a:t>40%</a:t>
            </a:r>
            <a:endParaRPr sz="1900">
              <a:solidFill>
                <a:schemeClr val="dk2"/>
              </a:solidFill>
              <a:latin typeface="Bungee"/>
              <a:ea typeface="Bungee"/>
              <a:cs typeface="Bungee"/>
              <a:sym typeface="Bungee"/>
            </a:endParaRPr>
          </a:p>
        </p:txBody>
      </p:sp>
      <p:sp>
        <p:nvSpPr>
          <p:cNvPr id="1074" name="Google Shape;1074;p23"/>
          <p:cNvSpPr txBox="1"/>
          <p:nvPr/>
        </p:nvSpPr>
        <p:spPr>
          <a:xfrm>
            <a:off x="3153000" y="3162228"/>
            <a:ext cx="789900" cy="314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900">
                <a:solidFill>
                  <a:schemeClr val="accent1"/>
                </a:solidFill>
                <a:latin typeface="Bungee"/>
                <a:ea typeface="Bungee"/>
                <a:cs typeface="Bungee"/>
                <a:sym typeface="Bungee"/>
              </a:rPr>
              <a:t>10%</a:t>
            </a:r>
            <a:endParaRPr sz="1900">
              <a:solidFill>
                <a:schemeClr val="accent1"/>
              </a:solidFill>
              <a:latin typeface="Bungee"/>
              <a:ea typeface="Bungee"/>
              <a:cs typeface="Bungee"/>
              <a:sym typeface="Bungee"/>
            </a:endParaRPr>
          </a:p>
        </p:txBody>
      </p:sp>
      <p:sp>
        <p:nvSpPr>
          <p:cNvPr id="1075" name="Google Shape;1075;p23"/>
          <p:cNvSpPr txBox="1"/>
          <p:nvPr/>
        </p:nvSpPr>
        <p:spPr>
          <a:xfrm>
            <a:off x="3153000" y="1959675"/>
            <a:ext cx="789900" cy="315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900">
                <a:solidFill>
                  <a:schemeClr val="lt2"/>
                </a:solidFill>
                <a:latin typeface="Bungee"/>
                <a:ea typeface="Bungee"/>
                <a:cs typeface="Bungee"/>
                <a:sym typeface="Bungee"/>
              </a:rPr>
              <a:t>30%</a:t>
            </a:r>
            <a:endParaRPr sz="1900">
              <a:solidFill>
                <a:schemeClr val="lt2"/>
              </a:solidFill>
              <a:latin typeface="Bungee"/>
              <a:ea typeface="Bungee"/>
              <a:cs typeface="Bungee"/>
              <a:sym typeface="Bungee"/>
            </a:endParaRPr>
          </a:p>
        </p:txBody>
      </p:sp>
      <p:sp>
        <p:nvSpPr>
          <p:cNvPr id="1076" name="Google Shape;1076;p23"/>
          <p:cNvSpPr txBox="1"/>
          <p:nvPr/>
        </p:nvSpPr>
        <p:spPr>
          <a:xfrm>
            <a:off x="5745733" y="3162228"/>
            <a:ext cx="789900" cy="314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900">
                <a:solidFill>
                  <a:schemeClr val="dk1"/>
                </a:solidFill>
                <a:latin typeface="Bungee"/>
                <a:ea typeface="Bungee"/>
                <a:cs typeface="Bungee"/>
                <a:sym typeface="Bungee"/>
              </a:rPr>
              <a:t>20%</a:t>
            </a:r>
            <a:endParaRPr sz="1900">
              <a:solidFill>
                <a:schemeClr val="dk1"/>
              </a:solidFill>
              <a:latin typeface="Bungee"/>
              <a:ea typeface="Bungee"/>
              <a:cs typeface="Bungee"/>
              <a:sym typeface="Bunge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0" name="Shape 1080"/>
        <p:cNvGrpSpPr/>
        <p:nvPr/>
      </p:nvGrpSpPr>
      <p:grpSpPr>
        <a:xfrm>
          <a:off x="0" y="0"/>
          <a:ext cx="0" cy="0"/>
          <a:chOff x="0" y="0"/>
          <a:chExt cx="0" cy="0"/>
        </a:xfrm>
      </p:grpSpPr>
      <p:sp>
        <p:nvSpPr>
          <p:cNvPr id="1081" name="Google Shape;1081;p24"/>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World Diabetes Day </a:t>
            </a:r>
            <a:r>
              <a:rPr lang="en">
                <a:solidFill>
                  <a:schemeClr val="dk2"/>
                </a:solidFill>
              </a:rPr>
              <a:t>Infographics</a:t>
            </a:r>
            <a:endParaRPr/>
          </a:p>
        </p:txBody>
      </p:sp>
      <p:sp>
        <p:nvSpPr>
          <p:cNvPr id="1082" name="Google Shape;1082;p24"/>
          <p:cNvSpPr txBox="1"/>
          <p:nvPr/>
        </p:nvSpPr>
        <p:spPr>
          <a:xfrm>
            <a:off x="720000" y="1247775"/>
            <a:ext cx="7704000" cy="486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chemeClr val="dk2"/>
                </a:solidFill>
                <a:latin typeface="Bungee"/>
                <a:ea typeface="Bungee"/>
                <a:cs typeface="Bungee"/>
                <a:sym typeface="Bungee"/>
              </a:rPr>
              <a:t>MANDATORY DIET</a:t>
            </a:r>
            <a:endParaRPr sz="2500">
              <a:solidFill>
                <a:schemeClr val="dk2"/>
              </a:solidFill>
              <a:latin typeface="Bungee"/>
              <a:ea typeface="Bungee"/>
              <a:cs typeface="Bungee"/>
              <a:sym typeface="Bungee"/>
            </a:endParaRPr>
          </a:p>
        </p:txBody>
      </p:sp>
      <p:graphicFrame>
        <p:nvGraphicFramePr>
          <p:cNvPr id="1083" name="Google Shape;1083;p24"/>
          <p:cNvGraphicFramePr/>
          <p:nvPr/>
        </p:nvGraphicFramePr>
        <p:xfrm>
          <a:off x="719900" y="1793550"/>
          <a:ext cx="3000000" cy="3000000"/>
        </p:xfrm>
        <a:graphic>
          <a:graphicData uri="http://schemas.openxmlformats.org/drawingml/2006/table">
            <a:tbl>
              <a:tblPr>
                <a:noFill/>
                <a:tableStyleId>{E00DA8F0-92F6-4911-BDC7-27824952C5DD}</a:tableStyleId>
              </a:tblPr>
              <a:tblGrid>
                <a:gridCol w="1681225"/>
                <a:gridCol w="1204550"/>
                <a:gridCol w="1204550"/>
                <a:gridCol w="1204550"/>
                <a:gridCol w="1204550"/>
                <a:gridCol w="1204550"/>
              </a:tblGrid>
              <a:tr h="485950">
                <a:tc rowSpan="2">
                  <a:txBody>
                    <a:bodyPr/>
                    <a:lstStyle/>
                    <a:p>
                      <a:pPr indent="0" lvl="0" marL="0" rtl="0" algn="ctr">
                        <a:spcBef>
                          <a:spcPts val="0"/>
                        </a:spcBef>
                        <a:spcAft>
                          <a:spcPts val="0"/>
                        </a:spcAft>
                        <a:buNone/>
                      </a:pPr>
                      <a:r>
                        <a:t/>
                      </a:r>
                      <a:endParaRPr>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1"/>
                    </a:solidFill>
                  </a:tcPr>
                </a:tc>
                <a:tc gridSpan="5">
                  <a:txBody>
                    <a:bodyPr/>
                    <a:lstStyle/>
                    <a:p>
                      <a:pPr indent="0" lvl="0" marL="0" rtl="0" algn="ctr">
                        <a:spcBef>
                          <a:spcPts val="0"/>
                        </a:spcBef>
                        <a:spcAft>
                          <a:spcPts val="0"/>
                        </a:spcAft>
                        <a:buNone/>
                      </a:pPr>
                      <a:r>
                        <a:rPr lang="en" sz="1600">
                          <a:solidFill>
                            <a:schemeClr val="lt1"/>
                          </a:solidFill>
                          <a:latin typeface="Bungee"/>
                          <a:ea typeface="Bungee"/>
                          <a:cs typeface="Bungee"/>
                          <a:sym typeface="Bungee"/>
                        </a:rPr>
                        <a:t>WEEK 1</a:t>
                      </a:r>
                      <a:endParaRPr sz="1600">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2"/>
                    </a:solidFill>
                  </a:tcPr>
                </a:tc>
                <a:tc hMerge="1"/>
                <a:tc hMerge="1"/>
                <a:tc hMerge="1"/>
                <a:tc hMerge="1"/>
              </a:tr>
              <a:tr h="485950">
                <a:tc vMerge="1"/>
                <a:tc>
                  <a:txBody>
                    <a:bodyPr/>
                    <a:lstStyle/>
                    <a:p>
                      <a:pPr indent="0" lvl="0" marL="0" rtl="0" algn="ctr">
                        <a:spcBef>
                          <a:spcPts val="0"/>
                        </a:spcBef>
                        <a:spcAft>
                          <a:spcPts val="0"/>
                        </a:spcAft>
                        <a:buNone/>
                      </a:pPr>
                      <a:r>
                        <a:rPr lang="en" sz="1600">
                          <a:solidFill>
                            <a:schemeClr val="lt1"/>
                          </a:solidFill>
                          <a:latin typeface="Bungee"/>
                          <a:ea typeface="Bungee"/>
                          <a:cs typeface="Bungee"/>
                          <a:sym typeface="Bungee"/>
                        </a:rPr>
                        <a:t>MON</a:t>
                      </a:r>
                      <a:endParaRPr sz="1600">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lang="en" sz="1600">
                          <a:solidFill>
                            <a:schemeClr val="lt1"/>
                          </a:solidFill>
                          <a:latin typeface="Bungee"/>
                          <a:ea typeface="Bungee"/>
                          <a:cs typeface="Bungee"/>
                          <a:sym typeface="Bungee"/>
                        </a:rPr>
                        <a:t>TUE</a:t>
                      </a:r>
                      <a:endParaRPr sz="1600">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lang="en" sz="1600">
                          <a:solidFill>
                            <a:schemeClr val="lt1"/>
                          </a:solidFill>
                          <a:latin typeface="Bungee"/>
                          <a:ea typeface="Bungee"/>
                          <a:cs typeface="Bungee"/>
                          <a:sym typeface="Bungee"/>
                        </a:rPr>
                        <a:t>WED</a:t>
                      </a:r>
                      <a:endParaRPr sz="1600">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lang="en" sz="1600">
                          <a:solidFill>
                            <a:schemeClr val="lt1"/>
                          </a:solidFill>
                          <a:latin typeface="Bungee"/>
                          <a:ea typeface="Bungee"/>
                          <a:cs typeface="Bungee"/>
                          <a:sym typeface="Bungee"/>
                        </a:rPr>
                        <a:t>THU</a:t>
                      </a:r>
                      <a:endParaRPr sz="1600">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lang="en" sz="1600">
                          <a:solidFill>
                            <a:schemeClr val="lt1"/>
                          </a:solidFill>
                          <a:latin typeface="Bungee"/>
                          <a:ea typeface="Bungee"/>
                          <a:cs typeface="Bungee"/>
                          <a:sym typeface="Bungee"/>
                        </a:rPr>
                        <a:t>FRI</a:t>
                      </a:r>
                      <a:endParaRPr sz="1600">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3"/>
                    </a:solidFill>
                  </a:tcPr>
                </a:tc>
              </a:tr>
              <a:tr h="527150">
                <a:tc>
                  <a:txBody>
                    <a:bodyPr/>
                    <a:lstStyle/>
                    <a:p>
                      <a:pPr indent="0" lvl="0" marL="0" rtl="0" algn="ctr">
                        <a:spcBef>
                          <a:spcPts val="0"/>
                        </a:spcBef>
                        <a:spcAft>
                          <a:spcPts val="0"/>
                        </a:spcAft>
                        <a:buNone/>
                      </a:pPr>
                      <a:r>
                        <a:rPr lang="en" sz="1600">
                          <a:solidFill>
                            <a:schemeClr val="lt1"/>
                          </a:solidFill>
                          <a:latin typeface="Bungee"/>
                          <a:ea typeface="Bungee"/>
                          <a:cs typeface="Bungee"/>
                          <a:sym typeface="Bungee"/>
                        </a:rPr>
                        <a:t>BREAKFAST</a:t>
                      </a:r>
                      <a:endParaRPr sz="1600">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a:solidFill>
                            <a:schemeClr val="dk1"/>
                          </a:solidFill>
                          <a:latin typeface="Cairo"/>
                          <a:ea typeface="Cairo"/>
                          <a:cs typeface="Cairo"/>
                          <a:sym typeface="Cairo"/>
                        </a:rPr>
                        <a:t>Mercury</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Cairo"/>
                          <a:ea typeface="Cairo"/>
                          <a:cs typeface="Cairo"/>
                          <a:sym typeface="Cairo"/>
                        </a:rPr>
                        <a:t>Venus</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Cairo"/>
                          <a:ea typeface="Cairo"/>
                          <a:cs typeface="Cairo"/>
                          <a:sym typeface="Cairo"/>
                        </a:rPr>
                        <a:t>Mars</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Cairo"/>
                          <a:ea typeface="Cairo"/>
                          <a:cs typeface="Cairo"/>
                          <a:sym typeface="Cairo"/>
                        </a:rPr>
                        <a:t>Neptune</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Cairo"/>
                          <a:ea typeface="Cairo"/>
                          <a:cs typeface="Cairo"/>
                          <a:sym typeface="Cairo"/>
                        </a:rPr>
                        <a:t>Saturn</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527150">
                <a:tc>
                  <a:txBody>
                    <a:bodyPr/>
                    <a:lstStyle/>
                    <a:p>
                      <a:pPr indent="0" lvl="0" marL="0" rtl="0" algn="ctr">
                        <a:spcBef>
                          <a:spcPts val="0"/>
                        </a:spcBef>
                        <a:spcAft>
                          <a:spcPts val="0"/>
                        </a:spcAft>
                        <a:buNone/>
                      </a:pPr>
                      <a:r>
                        <a:rPr lang="en" sz="1600">
                          <a:solidFill>
                            <a:schemeClr val="lt1"/>
                          </a:solidFill>
                          <a:latin typeface="Bungee"/>
                          <a:ea typeface="Bungee"/>
                          <a:cs typeface="Bungee"/>
                          <a:sym typeface="Bungee"/>
                        </a:rPr>
                        <a:t>LUNCH</a:t>
                      </a:r>
                      <a:endParaRPr sz="1600">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a:solidFill>
                            <a:schemeClr val="dk1"/>
                          </a:solidFill>
                          <a:latin typeface="Cairo"/>
                          <a:ea typeface="Cairo"/>
                          <a:cs typeface="Cairo"/>
                          <a:sym typeface="Cairo"/>
                        </a:rPr>
                        <a:t>Earth</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Cairo"/>
                          <a:ea typeface="Cairo"/>
                          <a:cs typeface="Cairo"/>
                          <a:sym typeface="Cairo"/>
                        </a:rPr>
                        <a:t>Jupiter</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Cairo"/>
                          <a:ea typeface="Cairo"/>
                          <a:cs typeface="Cairo"/>
                          <a:sym typeface="Cairo"/>
                        </a:rPr>
                        <a:t>Sun</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Cairo"/>
                          <a:ea typeface="Cairo"/>
                          <a:cs typeface="Cairo"/>
                          <a:sym typeface="Cairo"/>
                        </a:rPr>
                        <a:t>Moon</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Cairo"/>
                          <a:ea typeface="Cairo"/>
                          <a:cs typeface="Cairo"/>
                          <a:sym typeface="Cairo"/>
                        </a:rPr>
                        <a:t>Stars</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527150">
                <a:tc>
                  <a:txBody>
                    <a:bodyPr/>
                    <a:lstStyle/>
                    <a:p>
                      <a:pPr indent="0" lvl="0" marL="0" rtl="0" algn="ctr">
                        <a:spcBef>
                          <a:spcPts val="0"/>
                        </a:spcBef>
                        <a:spcAft>
                          <a:spcPts val="0"/>
                        </a:spcAft>
                        <a:buNone/>
                      </a:pPr>
                      <a:r>
                        <a:rPr lang="en" sz="1600">
                          <a:solidFill>
                            <a:schemeClr val="lt1"/>
                          </a:solidFill>
                          <a:latin typeface="Bungee"/>
                          <a:ea typeface="Bungee"/>
                          <a:cs typeface="Bungee"/>
                          <a:sym typeface="Bungee"/>
                        </a:rPr>
                        <a:t>DINNER</a:t>
                      </a:r>
                      <a:endParaRPr sz="1600">
                        <a:solidFill>
                          <a:schemeClr val="lt1"/>
                        </a:solidFill>
                        <a:latin typeface="Bungee"/>
                        <a:ea typeface="Bungee"/>
                        <a:cs typeface="Bungee"/>
                        <a:sym typeface="Bungee"/>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a:solidFill>
                            <a:schemeClr val="dk1"/>
                          </a:solidFill>
                          <a:latin typeface="Cairo"/>
                          <a:ea typeface="Cairo"/>
                          <a:cs typeface="Cairo"/>
                          <a:sym typeface="Cairo"/>
                        </a:rPr>
                        <a:t>Ceres</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Cairo"/>
                          <a:ea typeface="Cairo"/>
                          <a:cs typeface="Cairo"/>
                          <a:sym typeface="Cairo"/>
                        </a:rPr>
                        <a:t>Pluto</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Cairo"/>
                          <a:ea typeface="Cairo"/>
                          <a:cs typeface="Cairo"/>
                          <a:sym typeface="Cairo"/>
                        </a:rPr>
                        <a:t>Galaxy</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Cairo"/>
                          <a:ea typeface="Cairo"/>
                          <a:cs typeface="Cairo"/>
                          <a:sym typeface="Cairo"/>
                        </a:rPr>
                        <a:t>Uranus</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Cairo"/>
                          <a:ea typeface="Cairo"/>
                          <a:cs typeface="Cairo"/>
                          <a:sym typeface="Cairo"/>
                        </a:rPr>
                        <a:t>Mercury</a:t>
                      </a:r>
                      <a:endParaRPr>
                        <a:solidFill>
                          <a:schemeClr val="dk1"/>
                        </a:solidFill>
                        <a:latin typeface="Cairo"/>
                        <a:ea typeface="Cairo"/>
                        <a:cs typeface="Cairo"/>
                        <a:sym typeface="Cairo"/>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bl>
          </a:graphicData>
        </a:graphic>
      </p:graphicFrame>
      <p:grpSp>
        <p:nvGrpSpPr>
          <p:cNvPr id="1084" name="Google Shape;1084;p24"/>
          <p:cNvGrpSpPr/>
          <p:nvPr/>
        </p:nvGrpSpPr>
        <p:grpSpPr>
          <a:xfrm>
            <a:off x="1305792" y="2055482"/>
            <a:ext cx="444061" cy="462179"/>
            <a:chOff x="6342517" y="1608482"/>
            <a:chExt cx="444061" cy="462179"/>
          </a:xfrm>
        </p:grpSpPr>
        <p:sp>
          <p:nvSpPr>
            <p:cNvPr id="1085" name="Google Shape;1085;p24"/>
            <p:cNvSpPr/>
            <p:nvPr/>
          </p:nvSpPr>
          <p:spPr>
            <a:xfrm>
              <a:off x="6467852" y="1827045"/>
              <a:ext cx="34312" cy="62542"/>
            </a:xfrm>
            <a:custGeom>
              <a:rect b="b" l="l" r="r" t="t"/>
              <a:pathLst>
                <a:path extrusionOk="0" h="1985" w="1089">
                  <a:moveTo>
                    <a:pt x="256" y="1"/>
                  </a:moveTo>
                  <a:cubicBezTo>
                    <a:pt x="208" y="1"/>
                    <a:pt x="160" y="16"/>
                    <a:pt x="121" y="49"/>
                  </a:cubicBezTo>
                  <a:cubicBezTo>
                    <a:pt x="15" y="125"/>
                    <a:pt x="0" y="260"/>
                    <a:pt x="75" y="351"/>
                  </a:cubicBezTo>
                  <a:cubicBezTo>
                    <a:pt x="484" y="865"/>
                    <a:pt x="635" y="1772"/>
                    <a:pt x="635" y="1788"/>
                  </a:cubicBezTo>
                  <a:cubicBezTo>
                    <a:pt x="650" y="1893"/>
                    <a:pt x="756" y="1984"/>
                    <a:pt x="861" y="1984"/>
                  </a:cubicBezTo>
                  <a:cubicBezTo>
                    <a:pt x="861" y="1984"/>
                    <a:pt x="877" y="1970"/>
                    <a:pt x="892" y="1970"/>
                  </a:cubicBezTo>
                  <a:cubicBezTo>
                    <a:pt x="1013" y="1954"/>
                    <a:pt x="1089" y="1833"/>
                    <a:pt x="1073" y="1712"/>
                  </a:cubicBezTo>
                  <a:cubicBezTo>
                    <a:pt x="1073" y="1682"/>
                    <a:pt x="892" y="684"/>
                    <a:pt x="424" y="79"/>
                  </a:cubicBezTo>
                  <a:cubicBezTo>
                    <a:pt x="380" y="27"/>
                    <a:pt x="318" y="1"/>
                    <a:pt x="256"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24"/>
            <p:cNvSpPr/>
            <p:nvPr/>
          </p:nvSpPr>
          <p:spPr>
            <a:xfrm>
              <a:off x="6618834" y="1630505"/>
              <a:ext cx="83873" cy="80439"/>
            </a:xfrm>
            <a:custGeom>
              <a:rect b="b" l="l" r="r" t="t"/>
              <a:pathLst>
                <a:path extrusionOk="0" h="2553" w="2662">
                  <a:moveTo>
                    <a:pt x="563" y="0"/>
                  </a:moveTo>
                  <a:cubicBezTo>
                    <a:pt x="473" y="0"/>
                    <a:pt x="382" y="24"/>
                    <a:pt x="303" y="73"/>
                  </a:cubicBezTo>
                  <a:cubicBezTo>
                    <a:pt x="77" y="224"/>
                    <a:pt x="1" y="511"/>
                    <a:pt x="122" y="738"/>
                  </a:cubicBezTo>
                  <a:lnTo>
                    <a:pt x="379" y="1176"/>
                  </a:lnTo>
                  <a:cubicBezTo>
                    <a:pt x="531" y="1478"/>
                    <a:pt x="787" y="1720"/>
                    <a:pt x="1105" y="1857"/>
                  </a:cubicBezTo>
                  <a:lnTo>
                    <a:pt x="2662" y="2553"/>
                  </a:lnTo>
                  <a:lnTo>
                    <a:pt x="2662" y="2053"/>
                  </a:lnTo>
                  <a:lnTo>
                    <a:pt x="924" y="163"/>
                  </a:lnTo>
                  <a:cubicBezTo>
                    <a:pt x="833" y="55"/>
                    <a:pt x="699" y="0"/>
                    <a:pt x="563" y="0"/>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24"/>
            <p:cNvSpPr/>
            <p:nvPr/>
          </p:nvSpPr>
          <p:spPr>
            <a:xfrm>
              <a:off x="6702674" y="1630505"/>
              <a:ext cx="83904" cy="80439"/>
            </a:xfrm>
            <a:custGeom>
              <a:rect b="b" l="l" r="r" t="t"/>
              <a:pathLst>
                <a:path extrusionOk="0" h="2553" w="2663">
                  <a:moveTo>
                    <a:pt x="2093" y="0"/>
                  </a:moveTo>
                  <a:cubicBezTo>
                    <a:pt x="1957" y="0"/>
                    <a:pt x="1825" y="55"/>
                    <a:pt x="1725" y="163"/>
                  </a:cubicBezTo>
                  <a:lnTo>
                    <a:pt x="1" y="2053"/>
                  </a:lnTo>
                  <a:lnTo>
                    <a:pt x="1" y="2553"/>
                  </a:lnTo>
                  <a:lnTo>
                    <a:pt x="1543" y="1857"/>
                  </a:lnTo>
                  <a:cubicBezTo>
                    <a:pt x="1861" y="1720"/>
                    <a:pt x="2118" y="1478"/>
                    <a:pt x="2285" y="1176"/>
                  </a:cubicBezTo>
                  <a:lnTo>
                    <a:pt x="2527" y="738"/>
                  </a:lnTo>
                  <a:cubicBezTo>
                    <a:pt x="2662" y="511"/>
                    <a:pt x="2587" y="224"/>
                    <a:pt x="2360" y="73"/>
                  </a:cubicBezTo>
                  <a:cubicBezTo>
                    <a:pt x="2275" y="24"/>
                    <a:pt x="2183" y="0"/>
                    <a:pt x="2093" y="0"/>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24"/>
            <p:cNvSpPr/>
            <p:nvPr/>
          </p:nvSpPr>
          <p:spPr>
            <a:xfrm>
              <a:off x="6342517" y="1866838"/>
              <a:ext cx="304488" cy="203696"/>
            </a:xfrm>
            <a:custGeom>
              <a:rect b="b" l="l" r="r" t="t"/>
              <a:pathLst>
                <a:path extrusionOk="0" h="6465" w="9664">
                  <a:moveTo>
                    <a:pt x="3436" y="0"/>
                  </a:moveTo>
                  <a:cubicBezTo>
                    <a:pt x="2960" y="0"/>
                    <a:pt x="2400" y="163"/>
                    <a:pt x="1815" y="676"/>
                  </a:cubicBezTo>
                  <a:cubicBezTo>
                    <a:pt x="1" y="2249"/>
                    <a:pt x="1861" y="5741"/>
                    <a:pt x="3176" y="6392"/>
                  </a:cubicBezTo>
                  <a:cubicBezTo>
                    <a:pt x="3298" y="6446"/>
                    <a:pt x="3514" y="6464"/>
                    <a:pt x="3752" y="6464"/>
                  </a:cubicBezTo>
                  <a:cubicBezTo>
                    <a:pt x="4105" y="6464"/>
                    <a:pt x="4505" y="6425"/>
                    <a:pt x="4704" y="6406"/>
                  </a:cubicBezTo>
                  <a:cubicBezTo>
                    <a:pt x="4749" y="6399"/>
                    <a:pt x="4791" y="6396"/>
                    <a:pt x="4832" y="6396"/>
                  </a:cubicBezTo>
                  <a:cubicBezTo>
                    <a:pt x="4874" y="6396"/>
                    <a:pt x="4915" y="6399"/>
                    <a:pt x="4960" y="6406"/>
                  </a:cubicBezTo>
                  <a:cubicBezTo>
                    <a:pt x="5159" y="6425"/>
                    <a:pt x="5559" y="6464"/>
                    <a:pt x="5912" y="6464"/>
                  </a:cubicBezTo>
                  <a:cubicBezTo>
                    <a:pt x="6150" y="6464"/>
                    <a:pt x="6367" y="6446"/>
                    <a:pt x="6488" y="6392"/>
                  </a:cubicBezTo>
                  <a:cubicBezTo>
                    <a:pt x="7803" y="5741"/>
                    <a:pt x="9663" y="2249"/>
                    <a:pt x="7864" y="676"/>
                  </a:cubicBezTo>
                  <a:cubicBezTo>
                    <a:pt x="7274" y="163"/>
                    <a:pt x="6712" y="0"/>
                    <a:pt x="6236" y="0"/>
                  </a:cubicBezTo>
                  <a:cubicBezTo>
                    <a:pt x="5407" y="0"/>
                    <a:pt x="4839" y="495"/>
                    <a:pt x="4839" y="495"/>
                  </a:cubicBezTo>
                  <a:cubicBezTo>
                    <a:pt x="4839" y="495"/>
                    <a:pt x="4266" y="0"/>
                    <a:pt x="3436" y="0"/>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24"/>
            <p:cNvSpPr/>
            <p:nvPr/>
          </p:nvSpPr>
          <p:spPr>
            <a:xfrm>
              <a:off x="6499296" y="1866681"/>
              <a:ext cx="147707" cy="203980"/>
            </a:xfrm>
            <a:custGeom>
              <a:rect b="b" l="l" r="r" t="t"/>
              <a:pathLst>
                <a:path extrusionOk="0" h="6474" w="4688">
                  <a:moveTo>
                    <a:pt x="1253" y="1"/>
                  </a:moveTo>
                  <a:cubicBezTo>
                    <a:pt x="972" y="1"/>
                    <a:pt x="721" y="59"/>
                    <a:pt x="514" y="137"/>
                  </a:cubicBezTo>
                  <a:cubicBezTo>
                    <a:pt x="801" y="242"/>
                    <a:pt x="1103" y="409"/>
                    <a:pt x="1406" y="681"/>
                  </a:cubicBezTo>
                  <a:cubicBezTo>
                    <a:pt x="3206" y="2254"/>
                    <a:pt x="1361" y="5746"/>
                    <a:pt x="45" y="6397"/>
                  </a:cubicBezTo>
                  <a:cubicBezTo>
                    <a:pt x="30" y="6397"/>
                    <a:pt x="15" y="6397"/>
                    <a:pt x="0" y="6411"/>
                  </a:cubicBezTo>
                  <a:cubicBezTo>
                    <a:pt x="192" y="6438"/>
                    <a:pt x="564" y="6474"/>
                    <a:pt x="902" y="6474"/>
                  </a:cubicBezTo>
                  <a:cubicBezTo>
                    <a:pt x="1152" y="6474"/>
                    <a:pt x="1384" y="6454"/>
                    <a:pt x="1512" y="6397"/>
                  </a:cubicBezTo>
                  <a:cubicBezTo>
                    <a:pt x="2827" y="5746"/>
                    <a:pt x="4687" y="2254"/>
                    <a:pt x="2888" y="681"/>
                  </a:cubicBezTo>
                  <a:cubicBezTo>
                    <a:pt x="2297" y="167"/>
                    <a:pt x="1731" y="1"/>
                    <a:pt x="1253" y="1"/>
                  </a:cubicBezTo>
                  <a:close/>
                </a:path>
              </a:pathLst>
            </a:custGeom>
            <a:solidFill>
              <a:srgbClr val="FE5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24"/>
            <p:cNvSpPr/>
            <p:nvPr/>
          </p:nvSpPr>
          <p:spPr>
            <a:xfrm>
              <a:off x="6494980" y="1826667"/>
              <a:ext cx="73381" cy="58856"/>
            </a:xfrm>
            <a:custGeom>
              <a:rect b="b" l="l" r="r" t="t"/>
              <a:pathLst>
                <a:path extrusionOk="0" h="1868" w="2329">
                  <a:moveTo>
                    <a:pt x="1996" y="0"/>
                  </a:moveTo>
                  <a:cubicBezTo>
                    <a:pt x="1347" y="0"/>
                    <a:pt x="31" y="182"/>
                    <a:pt x="0" y="1770"/>
                  </a:cubicBezTo>
                  <a:cubicBezTo>
                    <a:pt x="0" y="1770"/>
                    <a:pt x="275" y="1867"/>
                    <a:pt x="637" y="1867"/>
                  </a:cubicBezTo>
                  <a:cubicBezTo>
                    <a:pt x="1211" y="1867"/>
                    <a:pt x="2006" y="1623"/>
                    <a:pt x="2284" y="363"/>
                  </a:cubicBezTo>
                  <a:cubicBezTo>
                    <a:pt x="2329" y="182"/>
                    <a:pt x="2178" y="0"/>
                    <a:pt x="1996" y="0"/>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24"/>
            <p:cNvSpPr/>
            <p:nvPr/>
          </p:nvSpPr>
          <p:spPr>
            <a:xfrm>
              <a:off x="6501659" y="1826667"/>
              <a:ext cx="66701" cy="58635"/>
            </a:xfrm>
            <a:custGeom>
              <a:rect b="b" l="l" r="r" t="t"/>
              <a:pathLst>
                <a:path extrusionOk="0" h="1861" w="2117">
                  <a:moveTo>
                    <a:pt x="1784" y="0"/>
                  </a:moveTo>
                  <a:cubicBezTo>
                    <a:pt x="1603" y="0"/>
                    <a:pt x="1377" y="16"/>
                    <a:pt x="1135" y="76"/>
                  </a:cubicBezTo>
                  <a:cubicBezTo>
                    <a:pt x="1225" y="137"/>
                    <a:pt x="1270" y="258"/>
                    <a:pt x="1240" y="363"/>
                  </a:cubicBezTo>
                  <a:cubicBezTo>
                    <a:pt x="1028" y="1347"/>
                    <a:pt x="500" y="1709"/>
                    <a:pt x="0" y="1815"/>
                  </a:cubicBezTo>
                  <a:cubicBezTo>
                    <a:pt x="118" y="1839"/>
                    <a:pt x="272" y="1861"/>
                    <a:pt x="443" y="1861"/>
                  </a:cubicBezTo>
                  <a:cubicBezTo>
                    <a:pt x="1022" y="1861"/>
                    <a:pt x="1804" y="1611"/>
                    <a:pt x="2072" y="363"/>
                  </a:cubicBezTo>
                  <a:cubicBezTo>
                    <a:pt x="2117" y="182"/>
                    <a:pt x="1966" y="0"/>
                    <a:pt x="1784" y="0"/>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24"/>
            <p:cNvSpPr/>
            <p:nvPr/>
          </p:nvSpPr>
          <p:spPr>
            <a:xfrm>
              <a:off x="6644102" y="1710911"/>
              <a:ext cx="116735" cy="359690"/>
            </a:xfrm>
            <a:custGeom>
              <a:rect b="b" l="l" r="r" t="t"/>
              <a:pathLst>
                <a:path extrusionOk="0" h="11416" w="3705">
                  <a:moveTo>
                    <a:pt x="1860" y="1"/>
                  </a:moveTo>
                  <a:cubicBezTo>
                    <a:pt x="832" y="1"/>
                    <a:pt x="1" y="832"/>
                    <a:pt x="1" y="1845"/>
                  </a:cubicBezTo>
                  <a:lnTo>
                    <a:pt x="1" y="4793"/>
                  </a:lnTo>
                  <a:cubicBezTo>
                    <a:pt x="1" y="6124"/>
                    <a:pt x="197" y="7440"/>
                    <a:pt x="560" y="8710"/>
                  </a:cubicBezTo>
                  <a:cubicBezTo>
                    <a:pt x="590" y="8861"/>
                    <a:pt x="636" y="9012"/>
                    <a:pt x="696" y="9148"/>
                  </a:cubicBezTo>
                  <a:cubicBezTo>
                    <a:pt x="727" y="9269"/>
                    <a:pt x="757" y="9375"/>
                    <a:pt x="802" y="9480"/>
                  </a:cubicBezTo>
                  <a:lnTo>
                    <a:pt x="1346" y="11053"/>
                  </a:lnTo>
                  <a:cubicBezTo>
                    <a:pt x="1429" y="11295"/>
                    <a:pt x="1641" y="11416"/>
                    <a:pt x="1853" y="11416"/>
                  </a:cubicBezTo>
                  <a:cubicBezTo>
                    <a:pt x="2064" y="11416"/>
                    <a:pt x="2276" y="11295"/>
                    <a:pt x="2360" y="11053"/>
                  </a:cubicBezTo>
                  <a:lnTo>
                    <a:pt x="2918" y="9480"/>
                  </a:lnTo>
                  <a:cubicBezTo>
                    <a:pt x="3267" y="8483"/>
                    <a:pt x="3509" y="7440"/>
                    <a:pt x="3614" y="6381"/>
                  </a:cubicBezTo>
                  <a:cubicBezTo>
                    <a:pt x="3644" y="6230"/>
                    <a:pt x="3644" y="6079"/>
                    <a:pt x="3660" y="5928"/>
                  </a:cubicBezTo>
                  <a:cubicBezTo>
                    <a:pt x="3690" y="5549"/>
                    <a:pt x="3705" y="5172"/>
                    <a:pt x="3705" y="4793"/>
                  </a:cubicBezTo>
                  <a:lnTo>
                    <a:pt x="3705" y="1845"/>
                  </a:lnTo>
                  <a:cubicBezTo>
                    <a:pt x="3705" y="1331"/>
                    <a:pt x="3509" y="878"/>
                    <a:pt x="3160" y="545"/>
                  </a:cubicBezTo>
                  <a:cubicBezTo>
                    <a:pt x="2828" y="212"/>
                    <a:pt x="2374" y="1"/>
                    <a:pt x="1860" y="1"/>
                  </a:cubicBezTo>
                  <a:close/>
                </a:path>
              </a:pathLst>
            </a:custGeom>
            <a:solidFill>
              <a:srgbClr val="F08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24"/>
            <p:cNvSpPr/>
            <p:nvPr/>
          </p:nvSpPr>
          <p:spPr>
            <a:xfrm>
              <a:off x="6670789" y="1608482"/>
              <a:ext cx="36706" cy="102462"/>
            </a:xfrm>
            <a:custGeom>
              <a:rect b="b" l="l" r="r" t="t"/>
              <a:pathLst>
                <a:path extrusionOk="0" h="3252" w="1165">
                  <a:moveTo>
                    <a:pt x="499" y="0"/>
                  </a:moveTo>
                  <a:cubicBezTo>
                    <a:pt x="227" y="0"/>
                    <a:pt x="0" y="227"/>
                    <a:pt x="0" y="514"/>
                  </a:cubicBezTo>
                  <a:lnTo>
                    <a:pt x="0" y="1028"/>
                  </a:lnTo>
                  <a:cubicBezTo>
                    <a:pt x="0" y="1421"/>
                    <a:pt x="106" y="1800"/>
                    <a:pt x="317" y="2133"/>
                  </a:cubicBezTo>
                  <a:lnTo>
                    <a:pt x="1013" y="3252"/>
                  </a:lnTo>
                  <a:lnTo>
                    <a:pt x="1164" y="1633"/>
                  </a:lnTo>
                  <a:lnTo>
                    <a:pt x="1013" y="514"/>
                  </a:lnTo>
                  <a:cubicBezTo>
                    <a:pt x="1013" y="227"/>
                    <a:pt x="787" y="0"/>
                    <a:pt x="499" y="0"/>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24"/>
            <p:cNvSpPr/>
            <p:nvPr/>
          </p:nvSpPr>
          <p:spPr>
            <a:xfrm>
              <a:off x="6702674" y="1608482"/>
              <a:ext cx="31980" cy="102462"/>
            </a:xfrm>
            <a:custGeom>
              <a:rect b="b" l="l" r="r" t="t"/>
              <a:pathLst>
                <a:path extrusionOk="0" h="3252" w="1015">
                  <a:moveTo>
                    <a:pt x="501" y="0"/>
                  </a:moveTo>
                  <a:cubicBezTo>
                    <a:pt x="228" y="0"/>
                    <a:pt x="1" y="227"/>
                    <a:pt x="1" y="514"/>
                  </a:cubicBezTo>
                  <a:lnTo>
                    <a:pt x="1" y="3252"/>
                  </a:lnTo>
                  <a:lnTo>
                    <a:pt x="697" y="2133"/>
                  </a:lnTo>
                  <a:cubicBezTo>
                    <a:pt x="894" y="1800"/>
                    <a:pt x="1015" y="1421"/>
                    <a:pt x="1015" y="1028"/>
                  </a:cubicBezTo>
                  <a:lnTo>
                    <a:pt x="1015" y="514"/>
                  </a:lnTo>
                  <a:cubicBezTo>
                    <a:pt x="1015" y="227"/>
                    <a:pt x="787" y="0"/>
                    <a:pt x="501" y="0"/>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24"/>
            <p:cNvSpPr/>
            <p:nvPr/>
          </p:nvSpPr>
          <p:spPr>
            <a:xfrm>
              <a:off x="6392582" y="1608482"/>
              <a:ext cx="193456" cy="193425"/>
            </a:xfrm>
            <a:custGeom>
              <a:rect b="b" l="l" r="r" t="t"/>
              <a:pathLst>
                <a:path extrusionOk="0" h="6139" w="6140">
                  <a:moveTo>
                    <a:pt x="3069" y="0"/>
                  </a:moveTo>
                  <a:cubicBezTo>
                    <a:pt x="1375" y="0"/>
                    <a:pt x="0" y="1377"/>
                    <a:pt x="0" y="3070"/>
                  </a:cubicBezTo>
                  <a:cubicBezTo>
                    <a:pt x="0" y="4764"/>
                    <a:pt x="1375" y="6139"/>
                    <a:pt x="3069" y="6139"/>
                  </a:cubicBezTo>
                  <a:cubicBezTo>
                    <a:pt x="4762" y="6139"/>
                    <a:pt x="6139" y="4764"/>
                    <a:pt x="6139" y="3070"/>
                  </a:cubicBezTo>
                  <a:cubicBezTo>
                    <a:pt x="6139" y="1377"/>
                    <a:pt x="4762" y="0"/>
                    <a:pt x="3069" y="0"/>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4"/>
            <p:cNvSpPr/>
            <p:nvPr/>
          </p:nvSpPr>
          <p:spPr>
            <a:xfrm>
              <a:off x="6463536" y="1608482"/>
              <a:ext cx="122501" cy="193425"/>
            </a:xfrm>
            <a:custGeom>
              <a:rect b="b" l="l" r="r" t="t"/>
              <a:pathLst>
                <a:path extrusionOk="0" h="6139" w="3888">
                  <a:moveTo>
                    <a:pt x="817" y="0"/>
                  </a:moveTo>
                  <a:cubicBezTo>
                    <a:pt x="530" y="0"/>
                    <a:pt x="258" y="30"/>
                    <a:pt x="0" y="106"/>
                  </a:cubicBezTo>
                  <a:cubicBezTo>
                    <a:pt x="1301" y="469"/>
                    <a:pt x="2254" y="1649"/>
                    <a:pt x="2254" y="3070"/>
                  </a:cubicBezTo>
                  <a:cubicBezTo>
                    <a:pt x="2254" y="4476"/>
                    <a:pt x="1301" y="5671"/>
                    <a:pt x="0" y="6018"/>
                  </a:cubicBezTo>
                  <a:cubicBezTo>
                    <a:pt x="258" y="6094"/>
                    <a:pt x="530" y="6139"/>
                    <a:pt x="817" y="6139"/>
                  </a:cubicBezTo>
                  <a:cubicBezTo>
                    <a:pt x="2510" y="6139"/>
                    <a:pt x="3887" y="4764"/>
                    <a:pt x="3887" y="3070"/>
                  </a:cubicBezTo>
                  <a:cubicBezTo>
                    <a:pt x="3887" y="1377"/>
                    <a:pt x="2510" y="0"/>
                    <a:pt x="817" y="0"/>
                  </a:cubicBezTo>
                  <a:close/>
                </a:path>
              </a:pathLst>
            </a:custGeom>
            <a:solidFill>
              <a:srgbClr val="1C5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4"/>
            <p:cNvSpPr/>
            <p:nvPr/>
          </p:nvSpPr>
          <p:spPr>
            <a:xfrm>
              <a:off x="6443056" y="1669132"/>
              <a:ext cx="97232" cy="66103"/>
            </a:xfrm>
            <a:custGeom>
              <a:rect b="b" l="l" r="r" t="t"/>
              <a:pathLst>
                <a:path extrusionOk="0" h="2098" w="3086">
                  <a:moveTo>
                    <a:pt x="2850" y="1"/>
                  </a:moveTo>
                  <a:cubicBezTo>
                    <a:pt x="2801" y="1"/>
                    <a:pt x="2750" y="20"/>
                    <a:pt x="2707" y="56"/>
                  </a:cubicBezTo>
                  <a:cubicBezTo>
                    <a:pt x="2692" y="56"/>
                    <a:pt x="2692" y="56"/>
                    <a:pt x="2692" y="71"/>
                  </a:cubicBezTo>
                  <a:lnTo>
                    <a:pt x="1165" y="1599"/>
                  </a:lnTo>
                  <a:cubicBezTo>
                    <a:pt x="1119" y="1636"/>
                    <a:pt x="1063" y="1655"/>
                    <a:pt x="1006" y="1655"/>
                  </a:cubicBezTo>
                  <a:cubicBezTo>
                    <a:pt x="950" y="1655"/>
                    <a:pt x="893" y="1636"/>
                    <a:pt x="848" y="1599"/>
                  </a:cubicBezTo>
                  <a:lnTo>
                    <a:pt x="409" y="1145"/>
                  </a:lnTo>
                  <a:cubicBezTo>
                    <a:pt x="363" y="1100"/>
                    <a:pt x="307" y="1077"/>
                    <a:pt x="250" y="1077"/>
                  </a:cubicBezTo>
                  <a:cubicBezTo>
                    <a:pt x="193" y="1077"/>
                    <a:pt x="137" y="1100"/>
                    <a:pt x="92" y="1145"/>
                  </a:cubicBezTo>
                  <a:cubicBezTo>
                    <a:pt x="1" y="1236"/>
                    <a:pt x="1" y="1371"/>
                    <a:pt x="92" y="1462"/>
                  </a:cubicBezTo>
                  <a:lnTo>
                    <a:pt x="545" y="1901"/>
                  </a:lnTo>
                  <a:cubicBezTo>
                    <a:pt x="666" y="2037"/>
                    <a:pt x="832" y="2097"/>
                    <a:pt x="999" y="2097"/>
                  </a:cubicBezTo>
                  <a:cubicBezTo>
                    <a:pt x="1180" y="2097"/>
                    <a:pt x="1346" y="2037"/>
                    <a:pt x="1467" y="1901"/>
                  </a:cubicBezTo>
                  <a:lnTo>
                    <a:pt x="2844" y="540"/>
                  </a:lnTo>
                  <a:lnTo>
                    <a:pt x="2995" y="373"/>
                  </a:lnTo>
                  <a:cubicBezTo>
                    <a:pt x="3085" y="298"/>
                    <a:pt x="3085" y="147"/>
                    <a:pt x="2995" y="71"/>
                  </a:cubicBezTo>
                  <a:cubicBezTo>
                    <a:pt x="2955" y="24"/>
                    <a:pt x="2903" y="1"/>
                    <a:pt x="2850" y="1"/>
                  </a:cubicBezTo>
                  <a:close/>
                </a:path>
              </a:pathLst>
            </a:custGeom>
            <a:solidFill>
              <a:srgbClr val="F6E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4"/>
            <p:cNvSpPr/>
            <p:nvPr/>
          </p:nvSpPr>
          <p:spPr>
            <a:xfrm>
              <a:off x="6644102" y="1773294"/>
              <a:ext cx="30531" cy="13863"/>
            </a:xfrm>
            <a:custGeom>
              <a:rect b="b" l="l" r="r" t="t"/>
              <a:pathLst>
                <a:path extrusionOk="0" h="440" w="969">
                  <a:moveTo>
                    <a:pt x="1" y="1"/>
                  </a:moveTo>
                  <a:lnTo>
                    <a:pt x="1" y="440"/>
                  </a:lnTo>
                  <a:lnTo>
                    <a:pt x="741" y="440"/>
                  </a:lnTo>
                  <a:cubicBezTo>
                    <a:pt x="878" y="440"/>
                    <a:pt x="968" y="349"/>
                    <a:pt x="968" y="228"/>
                  </a:cubicBezTo>
                  <a:cubicBezTo>
                    <a:pt x="968" y="91"/>
                    <a:pt x="878" y="1"/>
                    <a:pt x="741"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24"/>
            <p:cNvSpPr/>
            <p:nvPr/>
          </p:nvSpPr>
          <p:spPr>
            <a:xfrm>
              <a:off x="6644102" y="1809055"/>
              <a:ext cx="53846" cy="13832"/>
            </a:xfrm>
            <a:custGeom>
              <a:rect b="b" l="l" r="r" t="t"/>
              <a:pathLst>
                <a:path extrusionOk="0" h="439" w="1709">
                  <a:moveTo>
                    <a:pt x="1" y="0"/>
                  </a:moveTo>
                  <a:lnTo>
                    <a:pt x="1" y="438"/>
                  </a:lnTo>
                  <a:lnTo>
                    <a:pt x="1497" y="438"/>
                  </a:lnTo>
                  <a:cubicBezTo>
                    <a:pt x="1618" y="438"/>
                    <a:pt x="1709" y="348"/>
                    <a:pt x="1709" y="227"/>
                  </a:cubicBezTo>
                  <a:cubicBezTo>
                    <a:pt x="1709" y="91"/>
                    <a:pt x="1618" y="0"/>
                    <a:pt x="1497" y="0"/>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24"/>
            <p:cNvSpPr/>
            <p:nvPr/>
          </p:nvSpPr>
          <p:spPr>
            <a:xfrm>
              <a:off x="6718427" y="1897652"/>
              <a:ext cx="12887" cy="14336"/>
            </a:xfrm>
            <a:custGeom>
              <a:rect b="b" l="l" r="r" t="t"/>
              <a:pathLst>
                <a:path extrusionOk="0" h="455" w="409">
                  <a:moveTo>
                    <a:pt x="227" y="1"/>
                  </a:moveTo>
                  <a:cubicBezTo>
                    <a:pt x="106" y="1"/>
                    <a:pt x="1" y="106"/>
                    <a:pt x="1" y="227"/>
                  </a:cubicBezTo>
                  <a:cubicBezTo>
                    <a:pt x="1" y="348"/>
                    <a:pt x="106" y="454"/>
                    <a:pt x="227" y="454"/>
                  </a:cubicBezTo>
                  <a:lnTo>
                    <a:pt x="242" y="454"/>
                  </a:lnTo>
                  <a:lnTo>
                    <a:pt x="408" y="227"/>
                  </a:lnTo>
                  <a:lnTo>
                    <a:pt x="287" y="1"/>
                  </a:ln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4"/>
            <p:cNvSpPr/>
            <p:nvPr/>
          </p:nvSpPr>
          <p:spPr>
            <a:xfrm>
              <a:off x="6661715" y="1985304"/>
              <a:ext cx="31980" cy="13832"/>
            </a:xfrm>
            <a:custGeom>
              <a:rect b="b" l="l" r="r" t="t"/>
              <a:pathLst>
                <a:path extrusionOk="0" h="439" w="1015">
                  <a:moveTo>
                    <a:pt x="1" y="1"/>
                  </a:moveTo>
                  <a:cubicBezTo>
                    <a:pt x="31" y="152"/>
                    <a:pt x="77" y="303"/>
                    <a:pt x="137" y="439"/>
                  </a:cubicBezTo>
                  <a:lnTo>
                    <a:pt x="787" y="439"/>
                  </a:lnTo>
                  <a:cubicBezTo>
                    <a:pt x="908" y="439"/>
                    <a:pt x="1014" y="348"/>
                    <a:pt x="1014" y="227"/>
                  </a:cubicBezTo>
                  <a:cubicBezTo>
                    <a:pt x="1014" y="106"/>
                    <a:pt x="908" y="1"/>
                    <a:pt x="787"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4"/>
            <p:cNvSpPr/>
            <p:nvPr/>
          </p:nvSpPr>
          <p:spPr>
            <a:xfrm>
              <a:off x="6726052" y="1897652"/>
              <a:ext cx="33366" cy="14336"/>
            </a:xfrm>
            <a:custGeom>
              <a:rect b="b" l="l" r="r" t="t"/>
              <a:pathLst>
                <a:path extrusionOk="0" h="455" w="1059">
                  <a:moveTo>
                    <a:pt x="45" y="1"/>
                  </a:moveTo>
                  <a:lnTo>
                    <a:pt x="0" y="454"/>
                  </a:lnTo>
                  <a:lnTo>
                    <a:pt x="1013" y="454"/>
                  </a:lnTo>
                  <a:cubicBezTo>
                    <a:pt x="1043" y="303"/>
                    <a:pt x="1043" y="152"/>
                    <a:pt x="1059" y="1"/>
                  </a:cubicBezTo>
                  <a:close/>
                </a:path>
              </a:pathLst>
            </a:custGeom>
            <a:solidFill>
              <a:srgbClr val="F6B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6" name="Shape 1106"/>
        <p:cNvGrpSpPr/>
        <p:nvPr/>
      </p:nvGrpSpPr>
      <p:grpSpPr>
        <a:xfrm>
          <a:off x="0" y="0"/>
          <a:ext cx="0" cy="0"/>
          <a:chOff x="0" y="0"/>
          <a:chExt cx="0" cy="0"/>
        </a:xfrm>
      </p:grpSpPr>
      <p:sp>
        <p:nvSpPr>
          <p:cNvPr id="1107" name="Google Shape;1107;p25"/>
          <p:cNvSpPr/>
          <p:nvPr/>
        </p:nvSpPr>
        <p:spPr>
          <a:xfrm>
            <a:off x="1631250" y="2061700"/>
            <a:ext cx="1267500" cy="1267500"/>
          </a:xfrm>
          <a:prstGeom prst="ellipse">
            <a:avLst/>
          </a:prstGeom>
          <a:solidFill>
            <a:schemeClr val="dk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25"/>
          <p:cNvSpPr/>
          <p:nvPr/>
        </p:nvSpPr>
        <p:spPr>
          <a:xfrm>
            <a:off x="1656750" y="2094925"/>
            <a:ext cx="1216500" cy="1216500"/>
          </a:xfrm>
          <a:prstGeom prst="arc">
            <a:avLst>
              <a:gd fmla="val 10806944" name="adj1"/>
              <a:gd fmla="val 16199431" name="adj2"/>
            </a:avLst>
          </a:prstGeom>
          <a:solidFill>
            <a:srgbClr val="F6BC9B">
              <a:alpha val="61860"/>
            </a:srgbClr>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25"/>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World Diabetes Day </a:t>
            </a:r>
            <a:r>
              <a:rPr lang="en">
                <a:solidFill>
                  <a:schemeClr val="dk2"/>
                </a:solidFill>
              </a:rPr>
              <a:t>Infographics</a:t>
            </a:r>
            <a:endParaRPr/>
          </a:p>
        </p:txBody>
      </p:sp>
      <p:sp>
        <p:nvSpPr>
          <p:cNvPr id="1110" name="Google Shape;1110;p25"/>
          <p:cNvSpPr txBox="1"/>
          <p:nvPr/>
        </p:nvSpPr>
        <p:spPr>
          <a:xfrm>
            <a:off x="720000" y="1247775"/>
            <a:ext cx="7704000" cy="486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chemeClr val="dk2"/>
                </a:solidFill>
                <a:latin typeface="Bungee"/>
                <a:ea typeface="Bungee"/>
                <a:cs typeface="Bungee"/>
                <a:sym typeface="Bungee"/>
              </a:rPr>
              <a:t>DAILY INJECTIONS</a:t>
            </a:r>
            <a:endParaRPr sz="2500">
              <a:solidFill>
                <a:schemeClr val="dk2"/>
              </a:solidFill>
              <a:latin typeface="Bungee"/>
              <a:ea typeface="Bungee"/>
              <a:cs typeface="Bungee"/>
              <a:sym typeface="Bungee"/>
            </a:endParaRPr>
          </a:p>
        </p:txBody>
      </p:sp>
      <p:cxnSp>
        <p:nvCxnSpPr>
          <p:cNvPr id="1111" name="Google Shape;1111;p25"/>
          <p:cNvCxnSpPr>
            <a:stCxn id="1112" idx="2"/>
          </p:cNvCxnSpPr>
          <p:nvPr/>
        </p:nvCxnSpPr>
        <p:spPr>
          <a:xfrm rot="10800000">
            <a:off x="1962000" y="2695450"/>
            <a:ext cx="276300" cy="0"/>
          </a:xfrm>
          <a:prstGeom prst="straightConnector1">
            <a:avLst/>
          </a:prstGeom>
          <a:noFill/>
          <a:ln cap="rnd" cmpd="sng" w="28575">
            <a:solidFill>
              <a:schemeClr val="accent1"/>
            </a:solidFill>
            <a:prstDash val="solid"/>
            <a:round/>
            <a:headEnd len="med" w="med" type="none"/>
            <a:tailEnd len="med" w="med" type="none"/>
          </a:ln>
        </p:spPr>
      </p:cxnSp>
      <p:cxnSp>
        <p:nvCxnSpPr>
          <p:cNvPr id="1113" name="Google Shape;1113;p25"/>
          <p:cNvCxnSpPr>
            <a:stCxn id="1112" idx="0"/>
          </p:cNvCxnSpPr>
          <p:nvPr/>
        </p:nvCxnSpPr>
        <p:spPr>
          <a:xfrm rot="10800000">
            <a:off x="2265000" y="2156650"/>
            <a:ext cx="0" cy="512100"/>
          </a:xfrm>
          <a:prstGeom prst="straightConnector1">
            <a:avLst/>
          </a:prstGeom>
          <a:noFill/>
          <a:ln cap="rnd" cmpd="sng" w="28575">
            <a:solidFill>
              <a:schemeClr val="accent1"/>
            </a:solidFill>
            <a:prstDash val="solid"/>
            <a:round/>
            <a:headEnd len="med" w="med" type="none"/>
            <a:tailEnd len="med" w="med" type="none"/>
          </a:ln>
        </p:spPr>
      </p:cxnSp>
      <p:sp>
        <p:nvSpPr>
          <p:cNvPr id="1112" name="Google Shape;1112;p25"/>
          <p:cNvSpPr/>
          <p:nvPr/>
        </p:nvSpPr>
        <p:spPr>
          <a:xfrm>
            <a:off x="2238300" y="2668750"/>
            <a:ext cx="53400" cy="5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25"/>
          <p:cNvSpPr/>
          <p:nvPr/>
        </p:nvSpPr>
        <p:spPr>
          <a:xfrm>
            <a:off x="3938250" y="2061700"/>
            <a:ext cx="1267500" cy="1267500"/>
          </a:xfrm>
          <a:prstGeom prst="ellipse">
            <a:avLst/>
          </a:prstGeom>
          <a:solidFill>
            <a:schemeClr val="dk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25"/>
          <p:cNvSpPr/>
          <p:nvPr/>
        </p:nvSpPr>
        <p:spPr>
          <a:xfrm flipH="1">
            <a:off x="3971475" y="2094925"/>
            <a:ext cx="1201500" cy="1201500"/>
          </a:xfrm>
          <a:prstGeom prst="arc">
            <a:avLst>
              <a:gd fmla="val 10806944" name="adj1"/>
              <a:gd fmla="val 16098655" name="adj2"/>
            </a:avLst>
          </a:prstGeom>
          <a:solidFill>
            <a:srgbClr val="F6BC9B">
              <a:alpha val="61860"/>
            </a:srgbClr>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16" name="Google Shape;1116;p25"/>
          <p:cNvCxnSpPr>
            <a:stCxn id="1117" idx="2"/>
          </p:cNvCxnSpPr>
          <p:nvPr/>
        </p:nvCxnSpPr>
        <p:spPr>
          <a:xfrm>
            <a:off x="4614150" y="2695450"/>
            <a:ext cx="276300" cy="0"/>
          </a:xfrm>
          <a:prstGeom prst="straightConnector1">
            <a:avLst/>
          </a:prstGeom>
          <a:noFill/>
          <a:ln cap="rnd" cmpd="sng" w="28575">
            <a:solidFill>
              <a:schemeClr val="accent1"/>
            </a:solidFill>
            <a:prstDash val="solid"/>
            <a:round/>
            <a:headEnd len="med" w="med" type="none"/>
            <a:tailEnd len="med" w="med" type="none"/>
          </a:ln>
        </p:spPr>
      </p:cxnSp>
      <p:cxnSp>
        <p:nvCxnSpPr>
          <p:cNvPr id="1118" name="Google Shape;1118;p25"/>
          <p:cNvCxnSpPr>
            <a:stCxn id="1117" idx="0"/>
          </p:cNvCxnSpPr>
          <p:nvPr/>
        </p:nvCxnSpPr>
        <p:spPr>
          <a:xfrm rot="10800000">
            <a:off x="4587450" y="2156650"/>
            <a:ext cx="0" cy="512100"/>
          </a:xfrm>
          <a:prstGeom prst="straightConnector1">
            <a:avLst/>
          </a:prstGeom>
          <a:noFill/>
          <a:ln cap="rnd" cmpd="sng" w="28575">
            <a:solidFill>
              <a:schemeClr val="accent1"/>
            </a:solidFill>
            <a:prstDash val="solid"/>
            <a:round/>
            <a:headEnd len="med" w="med" type="none"/>
            <a:tailEnd len="med" w="med" type="none"/>
          </a:ln>
        </p:spPr>
      </p:cxnSp>
      <p:sp>
        <p:nvSpPr>
          <p:cNvPr id="1117" name="Google Shape;1117;p25"/>
          <p:cNvSpPr/>
          <p:nvPr/>
        </p:nvSpPr>
        <p:spPr>
          <a:xfrm flipH="1">
            <a:off x="4560750" y="2668750"/>
            <a:ext cx="53400" cy="5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25"/>
          <p:cNvSpPr/>
          <p:nvPr/>
        </p:nvSpPr>
        <p:spPr>
          <a:xfrm>
            <a:off x="6245250" y="2061700"/>
            <a:ext cx="1267500" cy="1267500"/>
          </a:xfrm>
          <a:prstGeom prst="ellipse">
            <a:avLst/>
          </a:prstGeom>
          <a:solidFill>
            <a:schemeClr val="dk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25"/>
          <p:cNvSpPr/>
          <p:nvPr/>
        </p:nvSpPr>
        <p:spPr>
          <a:xfrm flipH="1">
            <a:off x="6278250" y="2094925"/>
            <a:ext cx="1201500" cy="1201500"/>
          </a:xfrm>
          <a:prstGeom prst="arc">
            <a:avLst>
              <a:gd fmla="val 5418152" name="adj1"/>
              <a:gd fmla="val 16118002" name="adj2"/>
            </a:avLst>
          </a:prstGeom>
          <a:solidFill>
            <a:srgbClr val="F6BC9B">
              <a:alpha val="61860"/>
            </a:srgbClr>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21" name="Google Shape;1121;p25"/>
          <p:cNvCxnSpPr>
            <a:stCxn id="1122" idx="4"/>
          </p:cNvCxnSpPr>
          <p:nvPr/>
        </p:nvCxnSpPr>
        <p:spPr>
          <a:xfrm>
            <a:off x="6879000" y="2722150"/>
            <a:ext cx="0" cy="355800"/>
          </a:xfrm>
          <a:prstGeom prst="straightConnector1">
            <a:avLst/>
          </a:prstGeom>
          <a:noFill/>
          <a:ln cap="rnd" cmpd="sng" w="28575">
            <a:solidFill>
              <a:schemeClr val="accent1"/>
            </a:solidFill>
            <a:prstDash val="solid"/>
            <a:round/>
            <a:headEnd len="med" w="med" type="none"/>
            <a:tailEnd len="med" w="med" type="none"/>
          </a:ln>
        </p:spPr>
      </p:cxnSp>
      <p:cxnSp>
        <p:nvCxnSpPr>
          <p:cNvPr id="1123" name="Google Shape;1123;p25"/>
          <p:cNvCxnSpPr>
            <a:stCxn id="1122" idx="0"/>
          </p:cNvCxnSpPr>
          <p:nvPr/>
        </p:nvCxnSpPr>
        <p:spPr>
          <a:xfrm rot="10800000">
            <a:off x="6879000" y="2156650"/>
            <a:ext cx="0" cy="512100"/>
          </a:xfrm>
          <a:prstGeom prst="straightConnector1">
            <a:avLst/>
          </a:prstGeom>
          <a:noFill/>
          <a:ln cap="rnd" cmpd="sng" w="28575">
            <a:solidFill>
              <a:schemeClr val="accent1"/>
            </a:solidFill>
            <a:prstDash val="solid"/>
            <a:round/>
            <a:headEnd len="med" w="med" type="none"/>
            <a:tailEnd len="med" w="med" type="none"/>
          </a:ln>
        </p:spPr>
      </p:cxnSp>
      <p:sp>
        <p:nvSpPr>
          <p:cNvPr id="1122" name="Google Shape;1122;p25"/>
          <p:cNvSpPr/>
          <p:nvPr/>
        </p:nvSpPr>
        <p:spPr>
          <a:xfrm flipH="1">
            <a:off x="6852300" y="2668750"/>
            <a:ext cx="53400" cy="5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25"/>
          <p:cNvSpPr txBox="1"/>
          <p:nvPr/>
        </p:nvSpPr>
        <p:spPr>
          <a:xfrm>
            <a:off x="5811600" y="3532925"/>
            <a:ext cx="2134800" cy="512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rPr lang="en" sz="2500">
                <a:solidFill>
                  <a:schemeClr val="dk2"/>
                </a:solidFill>
                <a:latin typeface="Bungee"/>
                <a:ea typeface="Bungee"/>
                <a:cs typeface="Bungee"/>
                <a:sym typeface="Bungee"/>
              </a:rPr>
              <a:t>3RD DOSE</a:t>
            </a:r>
            <a:endParaRPr sz="2500">
              <a:solidFill>
                <a:schemeClr val="dk2"/>
              </a:solidFill>
              <a:latin typeface="Bungee"/>
              <a:ea typeface="Bungee"/>
              <a:cs typeface="Bungee"/>
              <a:sym typeface="Bungee"/>
            </a:endParaRPr>
          </a:p>
        </p:txBody>
      </p:sp>
      <p:sp>
        <p:nvSpPr>
          <p:cNvPr id="1125" name="Google Shape;1125;p25"/>
          <p:cNvSpPr txBox="1"/>
          <p:nvPr/>
        </p:nvSpPr>
        <p:spPr>
          <a:xfrm>
            <a:off x="3504600" y="3891303"/>
            <a:ext cx="2134800" cy="636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600">
                <a:solidFill>
                  <a:srgbClr val="F6EFE4"/>
                </a:solidFill>
                <a:latin typeface="Cairo"/>
                <a:ea typeface="Cairo"/>
                <a:cs typeface="Cairo"/>
                <a:sym typeface="Cairo"/>
              </a:rPr>
              <a:t>Mercury is quite a small planet</a:t>
            </a:r>
            <a:endParaRPr sz="1600">
              <a:solidFill>
                <a:srgbClr val="F6EFE4"/>
              </a:solidFill>
              <a:latin typeface="Cairo"/>
              <a:ea typeface="Cairo"/>
              <a:cs typeface="Cairo"/>
              <a:sym typeface="Cairo"/>
            </a:endParaRPr>
          </a:p>
        </p:txBody>
      </p:sp>
      <p:sp>
        <p:nvSpPr>
          <p:cNvPr id="1126" name="Google Shape;1126;p25"/>
          <p:cNvSpPr txBox="1"/>
          <p:nvPr/>
        </p:nvSpPr>
        <p:spPr>
          <a:xfrm>
            <a:off x="5811600" y="3891291"/>
            <a:ext cx="2134800" cy="636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600">
                <a:solidFill>
                  <a:srgbClr val="F6EFE4"/>
                </a:solidFill>
                <a:latin typeface="Cairo"/>
                <a:ea typeface="Cairo"/>
                <a:cs typeface="Cairo"/>
                <a:sym typeface="Cairo"/>
              </a:rPr>
              <a:t>Jupiter is the biggest planet of </a:t>
            </a:r>
            <a:r>
              <a:rPr lang="en" sz="1600">
                <a:solidFill>
                  <a:srgbClr val="F6EFE4"/>
                </a:solidFill>
                <a:latin typeface="Cairo"/>
                <a:ea typeface="Cairo"/>
                <a:cs typeface="Cairo"/>
                <a:sym typeface="Cairo"/>
              </a:rPr>
              <a:t>them all</a:t>
            </a:r>
            <a:endParaRPr sz="1600">
              <a:solidFill>
                <a:srgbClr val="F6EFE4"/>
              </a:solidFill>
              <a:latin typeface="Cairo"/>
              <a:ea typeface="Cairo"/>
              <a:cs typeface="Cairo"/>
              <a:sym typeface="Cairo"/>
            </a:endParaRPr>
          </a:p>
        </p:txBody>
      </p:sp>
      <p:sp>
        <p:nvSpPr>
          <p:cNvPr id="1127" name="Google Shape;1127;p25"/>
          <p:cNvSpPr txBox="1"/>
          <p:nvPr/>
        </p:nvSpPr>
        <p:spPr>
          <a:xfrm>
            <a:off x="1197600" y="3532925"/>
            <a:ext cx="2134800" cy="510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rPr lang="en" sz="2500">
                <a:solidFill>
                  <a:schemeClr val="dk2"/>
                </a:solidFill>
                <a:latin typeface="Bungee"/>
                <a:ea typeface="Bungee"/>
                <a:cs typeface="Bungee"/>
                <a:sym typeface="Bungee"/>
              </a:rPr>
              <a:t>1ST DOSE</a:t>
            </a:r>
            <a:endParaRPr sz="2500">
              <a:solidFill>
                <a:schemeClr val="dk2"/>
              </a:solidFill>
              <a:latin typeface="Bungee"/>
              <a:ea typeface="Bungee"/>
              <a:cs typeface="Bungee"/>
              <a:sym typeface="Bungee"/>
            </a:endParaRPr>
          </a:p>
        </p:txBody>
      </p:sp>
      <p:sp>
        <p:nvSpPr>
          <p:cNvPr id="1128" name="Google Shape;1128;p25"/>
          <p:cNvSpPr txBox="1"/>
          <p:nvPr/>
        </p:nvSpPr>
        <p:spPr>
          <a:xfrm>
            <a:off x="1197600" y="3889550"/>
            <a:ext cx="2134800" cy="636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600">
                <a:solidFill>
                  <a:srgbClr val="F6EFE4"/>
                </a:solidFill>
                <a:latin typeface="Cairo"/>
                <a:ea typeface="Cairo"/>
                <a:cs typeface="Cairo"/>
                <a:sym typeface="Cairo"/>
              </a:rPr>
              <a:t>Saturn is a gas giant and has rings</a:t>
            </a:r>
            <a:endParaRPr sz="1600">
              <a:solidFill>
                <a:srgbClr val="F6EFE4"/>
              </a:solidFill>
              <a:latin typeface="Cairo"/>
              <a:ea typeface="Cairo"/>
              <a:cs typeface="Cairo"/>
              <a:sym typeface="Cairo"/>
            </a:endParaRPr>
          </a:p>
        </p:txBody>
      </p:sp>
      <p:sp>
        <p:nvSpPr>
          <p:cNvPr id="1129" name="Google Shape;1129;p25"/>
          <p:cNvSpPr txBox="1"/>
          <p:nvPr/>
        </p:nvSpPr>
        <p:spPr>
          <a:xfrm>
            <a:off x="3504600" y="3532925"/>
            <a:ext cx="2134800" cy="512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rPr lang="en" sz="2500">
                <a:solidFill>
                  <a:schemeClr val="dk2"/>
                </a:solidFill>
                <a:latin typeface="Bungee"/>
                <a:ea typeface="Bungee"/>
                <a:cs typeface="Bungee"/>
                <a:sym typeface="Bungee"/>
              </a:rPr>
              <a:t>2ND DOSE</a:t>
            </a:r>
            <a:endParaRPr sz="2500">
              <a:solidFill>
                <a:schemeClr val="dk2"/>
              </a:solidFill>
              <a:latin typeface="Bungee"/>
              <a:ea typeface="Bungee"/>
              <a:cs typeface="Bungee"/>
              <a:sym typeface="Bungee"/>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orld Diabetes Day Infographics by Slidesgo">
  <a:themeElements>
    <a:clrScheme name="Simple Light">
      <a:dk1>
        <a:srgbClr val="F6EFE4"/>
      </a:dk1>
      <a:lt1>
        <a:srgbClr val="103C60"/>
      </a:lt1>
      <a:dk2>
        <a:srgbClr val="8CD8E1"/>
      </a:dk2>
      <a:lt2>
        <a:srgbClr val="53A2B9"/>
      </a:lt2>
      <a:accent1>
        <a:srgbClr val="FE5145"/>
      </a:accent1>
      <a:accent2>
        <a:srgbClr val="1C5F5D"/>
      </a:accent2>
      <a:accent3>
        <a:srgbClr val="F6BC9B"/>
      </a:accent3>
      <a:accent4>
        <a:srgbClr val="F08F58"/>
      </a:accent4>
      <a:accent5>
        <a:srgbClr val="FFFFFF"/>
      </a:accent5>
      <a:accent6>
        <a:srgbClr val="FFFFFF"/>
      </a:accent6>
      <a:hlink>
        <a:srgbClr val="F6EFE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