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8" r:id="rId1"/>
  </p:sldMasterIdLst>
  <p:notesMasterIdLst>
    <p:notesMasterId r:id="rId38"/>
  </p:notesMasterIdLst>
  <p:sldIdLst>
    <p:sldId id="826" r:id="rId2"/>
    <p:sldId id="825" r:id="rId3"/>
    <p:sldId id="262" r:id="rId4"/>
    <p:sldId id="267" r:id="rId5"/>
    <p:sldId id="269" r:id="rId6"/>
    <p:sldId id="271" r:id="rId7"/>
    <p:sldId id="286" r:id="rId8"/>
    <p:sldId id="264" r:id="rId9"/>
    <p:sldId id="288" r:id="rId10"/>
    <p:sldId id="266" r:id="rId11"/>
    <p:sldId id="274" r:id="rId12"/>
    <p:sldId id="275" r:id="rId13"/>
    <p:sldId id="272" r:id="rId14"/>
    <p:sldId id="278" r:id="rId15"/>
    <p:sldId id="280" r:id="rId16"/>
    <p:sldId id="828" r:id="rId17"/>
    <p:sldId id="290" r:id="rId18"/>
    <p:sldId id="295" r:id="rId19"/>
    <p:sldId id="827" r:id="rId20"/>
    <p:sldId id="282" r:id="rId21"/>
    <p:sldId id="303" r:id="rId22"/>
    <p:sldId id="304" r:id="rId23"/>
    <p:sldId id="820" r:id="rId24"/>
    <p:sldId id="305" r:id="rId25"/>
    <p:sldId id="306" r:id="rId26"/>
    <p:sldId id="268" r:id="rId27"/>
    <p:sldId id="296" r:id="rId28"/>
    <p:sldId id="299" r:id="rId29"/>
    <p:sldId id="283" r:id="rId30"/>
    <p:sldId id="307" r:id="rId31"/>
    <p:sldId id="311" r:id="rId32"/>
    <p:sldId id="261" r:id="rId33"/>
    <p:sldId id="310" r:id="rId34"/>
    <p:sldId id="312" r:id="rId35"/>
    <p:sldId id="321" r:id="rId36"/>
    <p:sldId id="322" r:id="rId37"/>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Roboto" panose="02000000000000000000" pitchFamily="2" charset="0"/>
      <p:regular r:id="rId43"/>
      <p:bold r:id="rId44"/>
      <p:italic r:id="rId45"/>
      <p:boldItalic r:id="rId46"/>
    </p:embeddedFont>
    <p:embeddedFont>
      <p:font typeface="Roboto Slab" pitchFamily="2" charset="0"/>
      <p:regular r:id="rId47"/>
      <p:bold r:id="rId48"/>
    </p:embeddedFont>
    <p:embeddedFont>
      <p:font typeface="Roboto Slab Light" pitchFamily="2" charset="0"/>
      <p:regular r:id="rId49"/>
      <p:bold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Untitled Section" id="{F076AC0F-F253-4531-8832-DAAF1530BE8F}">
          <p14:sldIdLst>
            <p14:sldId id="826"/>
            <p14:sldId id="825"/>
            <p14:sldId id="262"/>
            <p14:sldId id="267"/>
            <p14:sldId id="269"/>
            <p14:sldId id="271"/>
            <p14:sldId id="286"/>
            <p14:sldId id="264"/>
            <p14:sldId id="288"/>
            <p14:sldId id="266"/>
            <p14:sldId id="274"/>
            <p14:sldId id="275"/>
            <p14:sldId id="272"/>
            <p14:sldId id="278"/>
            <p14:sldId id="280"/>
            <p14:sldId id="828"/>
            <p14:sldId id="290"/>
            <p14:sldId id="295"/>
            <p14:sldId id="827"/>
            <p14:sldId id="282"/>
            <p14:sldId id="303"/>
            <p14:sldId id="304"/>
            <p14:sldId id="820"/>
            <p14:sldId id="305"/>
            <p14:sldId id="306"/>
            <p14:sldId id="268"/>
            <p14:sldId id="296"/>
            <p14:sldId id="299"/>
            <p14:sldId id="283"/>
            <p14:sldId id="307"/>
            <p14:sldId id="311"/>
            <p14:sldId id="261"/>
            <p14:sldId id="310"/>
            <p14:sldId id="312"/>
            <p14:sldId id="321"/>
            <p14:sldId id="32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ac Rivera" initials="IR" lastIdx="1" clrIdx="0">
    <p:extLst>
      <p:ext uri="{19B8F6BF-5375-455C-9EA6-DF929625EA0E}">
        <p15:presenceInfo xmlns:p15="http://schemas.microsoft.com/office/powerpoint/2012/main" userId="3d124e80f4b15b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C05"/>
    <a:srgbClr val="F274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60"/>
  </p:normalViewPr>
  <p:slideViewPr>
    <p:cSldViewPr snapToGrid="0" showGuides="1">
      <p:cViewPr>
        <p:scale>
          <a:sx n="66" d="100"/>
          <a:sy n="66" d="100"/>
        </p:scale>
        <p:origin x="1253" y="293"/>
      </p:cViewPr>
      <p:guideLst/>
    </p:cSldViewPr>
  </p:slideViewPr>
  <p:notesTextViewPr>
    <p:cViewPr>
      <p:scale>
        <a:sx n="1" d="1"/>
        <a:sy n="1" d="1"/>
      </p:scale>
      <p:origin x="0" y="0"/>
    </p:cViewPr>
  </p:notesTextViewPr>
  <p:sorterViewPr>
    <p:cViewPr varScale="1">
      <p:scale>
        <a:sx n="1" d="1"/>
        <a:sy n="1" d="1"/>
      </p:scale>
      <p:origin x="0" y="-69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515157e7d7_9_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4" name="Google Shape;924;g515157e7d7_9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6673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515157e7d7_1_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g515157e7d7_1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515157e7d7_1_19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7" name="Google Shape;657;g515157e7d7_1_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515157e7d7_1_2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g515157e7d7_1_2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0" name="Google Shape;720;g515157e7d7_1_2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sz="1200"/>
              <a:t>16</a:t>
            </a:fld>
            <a:endParaRPr/>
          </a:p>
        </p:txBody>
      </p:sp>
    </p:spTree>
    <p:extLst>
      <p:ext uri="{BB962C8B-B14F-4D97-AF65-F5344CB8AC3E}">
        <p14:creationId xmlns:p14="http://schemas.microsoft.com/office/powerpoint/2010/main" val="559525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515157e7d7_1_3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2" name="Google Shape;822;g515157e7d7_1_3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515157e7d7_5_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5" name="Google Shape;885;g515157e7d7_5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2143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1356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515157e7d7_1_2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2" name="Google Shape;682;g515157e7d7_1_2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515157e7d7_9_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4" name="Google Shape;924;g515157e7d7_9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4929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515157e7d7_9_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4" name="Google Shape;924;g515157e7d7_9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6307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515157e7d7_9_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4" name="Google Shape;924;g515157e7d7_9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1846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515157e7d7_9_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4" name="Google Shape;924;g515157e7d7_9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0082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515157e7d7_9_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0" name="Google Shape;900;g515157e7d7_9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515157e7d7_9_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3" name="Google Shape;933;g515157e7d7_9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515157e7d7_1_2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4" name="Google Shape;694;g515157e7d7_1_2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515157e7d7_9_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3" name="Google Shape;933;g515157e7d7_9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4610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515157e7d7_9_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3" name="Google Shape;933;g515157e7d7_9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31779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515157e7d7_9_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3" name="Google Shape;933;g515157e7d7_9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7646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515157e7d7_9_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3" name="Google Shape;933;g515157e7d7_9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86602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515157e7d7_9_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3" name="Google Shape;933;g515157e7d7_9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42073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515157e7d7_1_3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2" name="Google Shape;822;g515157e7d7_1_3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975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515157e7d7_1_2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9" name="Google Shape;749;g515157e7d7_1_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515157e7d7_1_3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5" name="Google Shape;785;g515157e7d7_1_3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37"/>
        <p:cNvGrpSpPr/>
        <p:nvPr/>
      </p:nvGrpSpPr>
      <p:grpSpPr>
        <a:xfrm>
          <a:off x="0" y="0"/>
          <a:ext cx="0" cy="0"/>
          <a:chOff x="0" y="0"/>
          <a:chExt cx="0" cy="0"/>
        </a:xfrm>
      </p:grpSpPr>
      <p:sp>
        <p:nvSpPr>
          <p:cNvPr id="38" name="Google Shape;38;p13"/>
          <p:cNvSpPr>
            <a:spLocks noGrp="1"/>
          </p:cNvSpPr>
          <p:nvPr>
            <p:ph type="pic" idx="2"/>
          </p:nvPr>
        </p:nvSpPr>
        <p:spPr>
          <a:xfrm>
            <a:off x="7967472" y="0"/>
            <a:ext cx="4224528" cy="6858000"/>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39"/>
        <p:cNvGrpSpPr/>
        <p:nvPr/>
      </p:nvGrpSpPr>
      <p:grpSpPr>
        <a:xfrm>
          <a:off x="0" y="0"/>
          <a:ext cx="0" cy="0"/>
          <a:chOff x="0" y="0"/>
          <a:chExt cx="0" cy="0"/>
        </a:xfrm>
      </p:grpSpPr>
      <p:sp>
        <p:nvSpPr>
          <p:cNvPr id="40" name="Google Shape;40;p14"/>
          <p:cNvSpPr>
            <a:spLocks noGrp="1"/>
          </p:cNvSpPr>
          <p:nvPr>
            <p:ph type="pic" idx="2"/>
          </p:nvPr>
        </p:nvSpPr>
        <p:spPr>
          <a:xfrm>
            <a:off x="515938" y="2048053"/>
            <a:ext cx="6189398" cy="3551276"/>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56"/>
        <p:cNvGrpSpPr/>
        <p:nvPr/>
      </p:nvGrpSpPr>
      <p:grpSpPr>
        <a:xfrm>
          <a:off x="0" y="0"/>
          <a:ext cx="0" cy="0"/>
          <a:chOff x="0" y="0"/>
          <a:chExt cx="0" cy="0"/>
        </a:xfrm>
      </p:grpSpPr>
      <p:sp>
        <p:nvSpPr>
          <p:cNvPr id="57" name="Google Shape;57;p21"/>
          <p:cNvSpPr>
            <a:spLocks noGrp="1"/>
          </p:cNvSpPr>
          <p:nvPr>
            <p:ph type="pic" idx="2"/>
          </p:nvPr>
        </p:nvSpPr>
        <p:spPr>
          <a:xfrm>
            <a:off x="5865106" y="803932"/>
            <a:ext cx="1440000" cy="1440000"/>
          </a:xfrm>
          <a:prstGeom prst="ellipse">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21"/>
          <p:cNvSpPr>
            <a:spLocks noGrp="1"/>
          </p:cNvSpPr>
          <p:nvPr>
            <p:ph type="pic" idx="3"/>
          </p:nvPr>
        </p:nvSpPr>
        <p:spPr>
          <a:xfrm>
            <a:off x="5865106" y="2706305"/>
            <a:ext cx="1440000" cy="1440000"/>
          </a:xfrm>
          <a:prstGeom prst="ellipse">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21"/>
          <p:cNvSpPr>
            <a:spLocks noGrp="1"/>
          </p:cNvSpPr>
          <p:nvPr>
            <p:ph type="pic" idx="4"/>
          </p:nvPr>
        </p:nvSpPr>
        <p:spPr>
          <a:xfrm>
            <a:off x="5865106" y="4608678"/>
            <a:ext cx="1440000" cy="1440000"/>
          </a:xfrm>
          <a:prstGeom prst="ellipse">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1_Custom Layout">
  <p:cSld name="31_Custom Layout">
    <p:spTree>
      <p:nvGrpSpPr>
        <p:cNvPr id="1" name="Shape 136"/>
        <p:cNvGrpSpPr/>
        <p:nvPr/>
      </p:nvGrpSpPr>
      <p:grpSpPr>
        <a:xfrm>
          <a:off x="0" y="0"/>
          <a:ext cx="0" cy="0"/>
          <a:chOff x="0" y="0"/>
          <a:chExt cx="0" cy="0"/>
        </a:xfrm>
      </p:grpSpPr>
      <p:sp>
        <p:nvSpPr>
          <p:cNvPr id="137" name="Google Shape;137;p46"/>
          <p:cNvSpPr>
            <a:spLocks noGrp="1"/>
          </p:cNvSpPr>
          <p:nvPr>
            <p:ph type="pic" idx="2"/>
          </p:nvPr>
        </p:nvSpPr>
        <p:spPr>
          <a:xfrm>
            <a:off x="515938" y="834152"/>
            <a:ext cx="6393055" cy="3483375"/>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9_Custom Layout">
  <p:cSld name="39_Custom Layout">
    <p:spTree>
      <p:nvGrpSpPr>
        <p:cNvPr id="1" name="Shape 162"/>
        <p:cNvGrpSpPr/>
        <p:nvPr/>
      </p:nvGrpSpPr>
      <p:grpSpPr>
        <a:xfrm>
          <a:off x="0" y="0"/>
          <a:ext cx="0" cy="0"/>
          <a:chOff x="0" y="0"/>
          <a:chExt cx="0" cy="0"/>
        </a:xfrm>
      </p:grpSpPr>
      <p:sp>
        <p:nvSpPr>
          <p:cNvPr id="163" name="Google Shape;163;p54"/>
          <p:cNvSpPr>
            <a:spLocks noGrp="1"/>
          </p:cNvSpPr>
          <p:nvPr>
            <p:ph type="pic" idx="2"/>
          </p:nvPr>
        </p:nvSpPr>
        <p:spPr>
          <a:xfrm>
            <a:off x="4289365" y="931519"/>
            <a:ext cx="7386698" cy="3657107"/>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8_Custom Layout" preserve="1" userDrawn="1">
  <p:cSld name="Laptop Mockup">
    <p:spTree>
      <p:nvGrpSpPr>
        <p:cNvPr id="1" name="Shape 193"/>
        <p:cNvGrpSpPr/>
        <p:nvPr/>
      </p:nvGrpSpPr>
      <p:grpSpPr>
        <a:xfrm>
          <a:off x="0" y="0"/>
          <a:ext cx="0" cy="0"/>
          <a:chOff x="0" y="0"/>
          <a:chExt cx="0" cy="0"/>
        </a:xfrm>
      </p:grpSpPr>
      <p:sp>
        <p:nvSpPr>
          <p:cNvPr id="29" name="Google Shape;267;p31">
            <a:extLst>
              <a:ext uri="{FF2B5EF4-FFF2-40B4-BE49-F238E27FC236}">
                <a16:creationId xmlns:a16="http://schemas.microsoft.com/office/drawing/2014/main" id="{DDE94759-EFB4-41C1-856A-ABEB957B79C8}"/>
              </a:ext>
            </a:extLst>
          </p:cNvPr>
          <p:cNvSpPr>
            <a:spLocks noGrp="1"/>
          </p:cNvSpPr>
          <p:nvPr>
            <p:ph type="pic" idx="2"/>
          </p:nvPr>
        </p:nvSpPr>
        <p:spPr>
          <a:xfrm>
            <a:off x="6654770" y="1985963"/>
            <a:ext cx="4337080" cy="2716882"/>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48549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2_Custom Layout">
  <p:cSld name="42_Custom Layout">
    <p:spTree>
      <p:nvGrpSpPr>
        <p:cNvPr id="1" name="Shape 171"/>
        <p:cNvGrpSpPr/>
        <p:nvPr/>
      </p:nvGrpSpPr>
      <p:grpSpPr>
        <a:xfrm>
          <a:off x="0" y="0"/>
          <a:ext cx="0" cy="0"/>
          <a:chOff x="0" y="0"/>
          <a:chExt cx="0" cy="0"/>
        </a:xfrm>
      </p:grpSpPr>
      <p:sp>
        <p:nvSpPr>
          <p:cNvPr id="172" name="Google Shape;172;p57"/>
          <p:cNvSpPr>
            <a:spLocks noGrp="1"/>
          </p:cNvSpPr>
          <p:nvPr>
            <p:ph type="pic" idx="2"/>
          </p:nvPr>
        </p:nvSpPr>
        <p:spPr>
          <a:xfrm>
            <a:off x="974831" y="1100666"/>
            <a:ext cx="3471862" cy="2235199"/>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57"/>
          <p:cNvSpPr>
            <a:spLocks noGrp="1"/>
          </p:cNvSpPr>
          <p:nvPr>
            <p:ph type="pic" idx="3"/>
          </p:nvPr>
        </p:nvSpPr>
        <p:spPr>
          <a:xfrm>
            <a:off x="974831" y="3471331"/>
            <a:ext cx="3471862" cy="2370666"/>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57"/>
          <p:cNvSpPr>
            <a:spLocks noGrp="1"/>
          </p:cNvSpPr>
          <p:nvPr>
            <p:ph type="pic" idx="4"/>
          </p:nvPr>
        </p:nvSpPr>
        <p:spPr>
          <a:xfrm>
            <a:off x="7824515" y="1100666"/>
            <a:ext cx="3471862" cy="4741331"/>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4_Custom Layout">
  <p:cSld name="44_Custom Layout">
    <p:spTree>
      <p:nvGrpSpPr>
        <p:cNvPr id="1" name="Shape 181"/>
        <p:cNvGrpSpPr/>
        <p:nvPr/>
      </p:nvGrpSpPr>
      <p:grpSpPr>
        <a:xfrm>
          <a:off x="0" y="0"/>
          <a:ext cx="0" cy="0"/>
          <a:chOff x="0" y="0"/>
          <a:chExt cx="0" cy="0"/>
        </a:xfrm>
      </p:grpSpPr>
      <p:sp>
        <p:nvSpPr>
          <p:cNvPr id="182" name="Google Shape;182;p59"/>
          <p:cNvSpPr>
            <a:spLocks noGrp="1"/>
          </p:cNvSpPr>
          <p:nvPr>
            <p:ph type="pic" idx="2"/>
          </p:nvPr>
        </p:nvSpPr>
        <p:spPr>
          <a:xfrm>
            <a:off x="170482" y="123987"/>
            <a:ext cx="11856202" cy="6586779"/>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6_Custom Layout">
  <p:cSld name="46_Custom Layout">
    <p:spTree>
      <p:nvGrpSpPr>
        <p:cNvPr id="1" name="Shape 187"/>
        <p:cNvGrpSpPr/>
        <p:nvPr/>
      </p:nvGrpSpPr>
      <p:grpSpPr>
        <a:xfrm>
          <a:off x="0" y="0"/>
          <a:ext cx="0" cy="0"/>
          <a:chOff x="0" y="0"/>
          <a:chExt cx="0" cy="0"/>
        </a:xfrm>
      </p:grpSpPr>
      <p:sp>
        <p:nvSpPr>
          <p:cNvPr id="188" name="Google Shape;188;p61"/>
          <p:cNvSpPr>
            <a:spLocks noGrp="1"/>
          </p:cNvSpPr>
          <p:nvPr>
            <p:ph type="pic" idx="2"/>
          </p:nvPr>
        </p:nvSpPr>
        <p:spPr>
          <a:xfrm>
            <a:off x="5786202" y="196177"/>
            <a:ext cx="6215649" cy="3176610"/>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9" name="Google Shape;189;p61"/>
          <p:cNvSpPr>
            <a:spLocks noGrp="1"/>
          </p:cNvSpPr>
          <p:nvPr>
            <p:ph type="pic" idx="3"/>
          </p:nvPr>
        </p:nvSpPr>
        <p:spPr>
          <a:xfrm>
            <a:off x="5786201" y="3526491"/>
            <a:ext cx="6215649" cy="3176610"/>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oble Image + text middle right">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E4D35452-88D4-4791-9C3C-E9B71A1BB26D}"/>
              </a:ext>
            </a:extLst>
          </p:cNvPr>
          <p:cNvSpPr>
            <a:spLocks noGrp="1"/>
          </p:cNvSpPr>
          <p:nvPr>
            <p:ph type="pic" sz="quarter" idx="10"/>
          </p:nvPr>
        </p:nvSpPr>
        <p:spPr>
          <a:xfrm>
            <a:off x="0" y="0"/>
            <a:ext cx="12192000" cy="3429000"/>
          </a:xfrm>
          <a:prstGeom prst="rect">
            <a:avLst/>
          </a:prstGeom>
        </p:spPr>
        <p:txBody>
          <a:bodyPr anchor="ctr"/>
          <a:lstStyle>
            <a:lvl1pPr algn="ctr">
              <a:defRPr/>
            </a:lvl1pPr>
          </a:lstStyle>
          <a:p>
            <a:endParaRPr lang="en-US"/>
          </a:p>
        </p:txBody>
      </p:sp>
      <p:sp>
        <p:nvSpPr>
          <p:cNvPr id="6" name="Picture Placeholder 6">
            <a:extLst>
              <a:ext uri="{FF2B5EF4-FFF2-40B4-BE49-F238E27FC236}">
                <a16:creationId xmlns:a16="http://schemas.microsoft.com/office/drawing/2014/main" id="{F053483B-37FA-40B9-AAFC-632F3CDBE0B9}"/>
              </a:ext>
            </a:extLst>
          </p:cNvPr>
          <p:cNvSpPr>
            <a:spLocks noGrp="1"/>
          </p:cNvSpPr>
          <p:nvPr>
            <p:ph type="pic" sz="quarter" idx="15"/>
          </p:nvPr>
        </p:nvSpPr>
        <p:spPr>
          <a:xfrm>
            <a:off x="1173825" y="1380568"/>
            <a:ext cx="4114800" cy="3911599"/>
          </a:xfrm>
          <a:prstGeom prst="rect">
            <a:avLst/>
          </a:prstGeom>
        </p:spPr>
        <p:txBody>
          <a:bodyPr/>
          <a:lstStyle/>
          <a:p>
            <a:endParaRPr lang="en-US"/>
          </a:p>
        </p:txBody>
      </p:sp>
    </p:spTree>
    <p:extLst>
      <p:ext uri="{BB962C8B-B14F-4D97-AF65-F5344CB8AC3E}">
        <p14:creationId xmlns:p14="http://schemas.microsoft.com/office/powerpoint/2010/main" val="367976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0_Custom Layout">
  <p:cSld name="With image left">
    <p:spTree>
      <p:nvGrpSpPr>
        <p:cNvPr id="1" name="Shape 15"/>
        <p:cNvGrpSpPr/>
        <p:nvPr/>
      </p:nvGrpSpPr>
      <p:grpSpPr>
        <a:xfrm>
          <a:off x="0" y="0"/>
          <a:ext cx="0" cy="0"/>
          <a:chOff x="0" y="0"/>
          <a:chExt cx="0" cy="0"/>
        </a:xfrm>
      </p:grpSpPr>
      <p:sp>
        <p:nvSpPr>
          <p:cNvPr id="16" name="Google Shape;16;p3"/>
          <p:cNvSpPr>
            <a:spLocks noGrp="1"/>
          </p:cNvSpPr>
          <p:nvPr>
            <p:ph type="pic" idx="2"/>
          </p:nvPr>
        </p:nvSpPr>
        <p:spPr>
          <a:xfrm>
            <a:off x="1311276" y="551450"/>
            <a:ext cx="3801030" cy="5008563"/>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Custom Layout">
  <p:cSld name="Right Image slide">
    <p:spTree>
      <p:nvGrpSpPr>
        <p:cNvPr id="1" name="Shape 21"/>
        <p:cNvGrpSpPr/>
        <p:nvPr/>
      </p:nvGrpSpPr>
      <p:grpSpPr>
        <a:xfrm>
          <a:off x="0" y="0"/>
          <a:ext cx="0" cy="0"/>
          <a:chOff x="0" y="0"/>
          <a:chExt cx="0" cy="0"/>
        </a:xfrm>
      </p:grpSpPr>
      <p:sp>
        <p:nvSpPr>
          <p:cNvPr id="22" name="Google Shape;22;p6"/>
          <p:cNvSpPr>
            <a:spLocks noGrp="1"/>
          </p:cNvSpPr>
          <p:nvPr>
            <p:ph type="pic" idx="2"/>
          </p:nvPr>
        </p:nvSpPr>
        <p:spPr>
          <a:xfrm>
            <a:off x="4614530" y="0"/>
            <a:ext cx="7577470" cy="6858000"/>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62_Custom Layout">
  <p:cSld name="Left Image slide">
    <p:spTree>
      <p:nvGrpSpPr>
        <p:cNvPr id="1" name="Shape 23"/>
        <p:cNvGrpSpPr/>
        <p:nvPr/>
      </p:nvGrpSpPr>
      <p:grpSpPr>
        <a:xfrm>
          <a:off x="0" y="0"/>
          <a:ext cx="0" cy="0"/>
          <a:chOff x="0" y="0"/>
          <a:chExt cx="0" cy="0"/>
        </a:xfrm>
      </p:grpSpPr>
      <p:sp>
        <p:nvSpPr>
          <p:cNvPr id="24" name="Google Shape;24;p7"/>
          <p:cNvSpPr>
            <a:spLocks noGrp="1"/>
          </p:cNvSpPr>
          <p:nvPr>
            <p:ph type="pic" idx="2"/>
          </p:nvPr>
        </p:nvSpPr>
        <p:spPr>
          <a:xfrm>
            <a:off x="0" y="0"/>
            <a:ext cx="7577470" cy="6858000"/>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Custom Layout">
  <p:cSld name="Three images right">
    <p:spTree>
      <p:nvGrpSpPr>
        <p:cNvPr id="1" name="Shape 27"/>
        <p:cNvGrpSpPr/>
        <p:nvPr/>
      </p:nvGrpSpPr>
      <p:grpSpPr>
        <a:xfrm>
          <a:off x="0" y="0"/>
          <a:ext cx="0" cy="0"/>
          <a:chOff x="0" y="0"/>
          <a:chExt cx="0" cy="0"/>
        </a:xfrm>
      </p:grpSpPr>
      <p:sp>
        <p:nvSpPr>
          <p:cNvPr id="28" name="Google Shape;28;p9"/>
          <p:cNvSpPr>
            <a:spLocks noGrp="1"/>
          </p:cNvSpPr>
          <p:nvPr>
            <p:ph type="pic" idx="2"/>
          </p:nvPr>
        </p:nvSpPr>
        <p:spPr>
          <a:xfrm>
            <a:off x="4452836" y="485654"/>
            <a:ext cx="3174880" cy="5223413"/>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9"/>
          <p:cNvSpPr>
            <a:spLocks noGrp="1"/>
          </p:cNvSpPr>
          <p:nvPr>
            <p:ph type="pic" idx="3"/>
          </p:nvPr>
        </p:nvSpPr>
        <p:spPr>
          <a:xfrm>
            <a:off x="7812911" y="485654"/>
            <a:ext cx="3863152" cy="2759182"/>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9"/>
          <p:cNvSpPr>
            <a:spLocks noGrp="1"/>
          </p:cNvSpPr>
          <p:nvPr>
            <p:ph type="pic" idx="4"/>
          </p:nvPr>
        </p:nvSpPr>
        <p:spPr>
          <a:xfrm>
            <a:off x="7812912" y="3412251"/>
            <a:ext cx="3863152" cy="2296816"/>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Custom Layout">
  <p:cSld name="Half image">
    <p:spTree>
      <p:nvGrpSpPr>
        <p:cNvPr id="1" name="Shape 31"/>
        <p:cNvGrpSpPr/>
        <p:nvPr/>
      </p:nvGrpSpPr>
      <p:grpSpPr>
        <a:xfrm>
          <a:off x="0" y="0"/>
          <a:ext cx="0" cy="0"/>
          <a:chOff x="0" y="0"/>
          <a:chExt cx="0" cy="0"/>
        </a:xfrm>
      </p:grpSpPr>
      <p:sp>
        <p:nvSpPr>
          <p:cNvPr id="32" name="Google Shape;32;p10"/>
          <p:cNvSpPr>
            <a:spLocks noGrp="1"/>
          </p:cNvSpPr>
          <p:nvPr>
            <p:ph type="pic" idx="2"/>
          </p:nvPr>
        </p:nvSpPr>
        <p:spPr>
          <a:xfrm>
            <a:off x="0" y="0"/>
            <a:ext cx="6096000" cy="6858000"/>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Custom Layout">
  <p:cSld name="Half Image Right">
    <p:spTree>
      <p:nvGrpSpPr>
        <p:cNvPr id="1" name="Shape 33"/>
        <p:cNvGrpSpPr/>
        <p:nvPr/>
      </p:nvGrpSpPr>
      <p:grpSpPr>
        <a:xfrm>
          <a:off x="0" y="0"/>
          <a:ext cx="0" cy="0"/>
          <a:chOff x="0" y="0"/>
          <a:chExt cx="0" cy="0"/>
        </a:xfrm>
      </p:grpSpPr>
      <p:sp>
        <p:nvSpPr>
          <p:cNvPr id="34" name="Google Shape;34;p11"/>
          <p:cNvSpPr>
            <a:spLocks noGrp="1"/>
          </p:cNvSpPr>
          <p:nvPr>
            <p:ph type="pic" idx="2"/>
          </p:nvPr>
        </p:nvSpPr>
        <p:spPr>
          <a:xfrm>
            <a:off x="6096001" y="0"/>
            <a:ext cx="6096000" cy="6858000"/>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Custom Layout">
  <p:cSld name="Image Left with clear side">
    <p:spTree>
      <p:nvGrpSpPr>
        <p:cNvPr id="1" name="Shape 35"/>
        <p:cNvGrpSpPr/>
        <p:nvPr/>
      </p:nvGrpSpPr>
      <p:grpSpPr>
        <a:xfrm>
          <a:off x="0" y="0"/>
          <a:ext cx="0" cy="0"/>
          <a:chOff x="0" y="0"/>
          <a:chExt cx="0" cy="0"/>
        </a:xfrm>
      </p:grpSpPr>
      <p:sp>
        <p:nvSpPr>
          <p:cNvPr id="36" name="Google Shape;36;p12"/>
          <p:cNvSpPr>
            <a:spLocks noGrp="1"/>
          </p:cNvSpPr>
          <p:nvPr>
            <p:ph type="pic" idx="2"/>
          </p:nvPr>
        </p:nvSpPr>
        <p:spPr>
          <a:xfrm>
            <a:off x="0" y="0"/>
            <a:ext cx="4091553" cy="6858000"/>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96"/>
        <p:cNvGrpSpPr/>
        <p:nvPr/>
      </p:nvGrpSpPr>
      <p:grpSpPr>
        <a:xfrm>
          <a:off x="0" y="0"/>
          <a:ext cx="0" cy="0"/>
          <a:chOff x="0" y="0"/>
          <a:chExt cx="0" cy="0"/>
        </a:xfrm>
      </p:grpSpPr>
      <p:sp>
        <p:nvSpPr>
          <p:cNvPr id="97" name="Google Shape;97;p30"/>
          <p:cNvSpPr>
            <a:spLocks noGrp="1"/>
          </p:cNvSpPr>
          <p:nvPr>
            <p:ph type="pic" idx="2"/>
          </p:nvPr>
        </p:nvSpPr>
        <p:spPr>
          <a:xfrm>
            <a:off x="0" y="0"/>
            <a:ext cx="4992624" cy="6858000"/>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9"/>
        <p:cNvGrpSpPr/>
        <p:nvPr/>
      </p:nvGrpSpPr>
      <p:grpSpPr>
        <a:xfrm>
          <a:off x="0" y="0"/>
          <a:ext cx="0" cy="0"/>
          <a:chOff x="0" y="0"/>
          <a:chExt cx="0" cy="0"/>
        </a:xfrm>
      </p:grpSpPr>
      <p:sp>
        <p:nvSpPr>
          <p:cNvPr id="10" name="Google Shape;10;p1"/>
          <p:cNvSpPr/>
          <p:nvPr/>
        </p:nvSpPr>
        <p:spPr>
          <a:xfrm>
            <a:off x="0" y="6278880"/>
            <a:ext cx="12192000" cy="579120"/>
          </a:xfrm>
          <a:prstGeom prst="rect">
            <a:avLst/>
          </a:prstGeom>
          <a:solidFill>
            <a:schemeClr val="tx1">
              <a:lumMod val="95000"/>
              <a:lumOff val="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200" b="0" i="0" u="none" strike="noStrike" cap="none" noProof="0">
              <a:solidFill>
                <a:schemeClr val="tx1">
                  <a:lumMod val="50000"/>
                  <a:lumOff val="50000"/>
                </a:schemeClr>
              </a:solidFill>
              <a:latin typeface="Calibri"/>
              <a:ea typeface="Calibri"/>
              <a:cs typeface="Calibri"/>
              <a:sym typeface="Calibri"/>
            </a:endParaRPr>
          </a:p>
        </p:txBody>
      </p:sp>
      <p:sp>
        <p:nvSpPr>
          <p:cNvPr id="11" name="Google Shape;11;p1"/>
          <p:cNvSpPr txBox="1"/>
          <p:nvPr/>
        </p:nvSpPr>
        <p:spPr>
          <a:xfrm>
            <a:off x="515938" y="6454165"/>
            <a:ext cx="2752779" cy="304511"/>
          </a:xfrm>
          <a:prstGeom prst="rect">
            <a:avLst/>
          </a:prstGeom>
          <a:noFill/>
          <a:ln>
            <a:noFill/>
          </a:ln>
        </p:spPr>
        <p:txBody>
          <a:bodyPr spcFirstLastPara="1" wrap="square" lIns="0" tIns="45700" rIns="91425" bIns="45700" anchor="t" anchorCtr="0">
            <a:noAutofit/>
          </a:bodyPr>
          <a:lstStyle/>
          <a:p>
            <a:pPr marL="0" marR="0" lvl="0" indent="0" algn="l" rtl="0">
              <a:lnSpc>
                <a:spcPct val="90000"/>
              </a:lnSpc>
              <a:spcBef>
                <a:spcPts val="0"/>
              </a:spcBef>
              <a:spcAft>
                <a:spcPts val="0"/>
              </a:spcAft>
              <a:buClr>
                <a:srgbClr val="7F7F7F"/>
              </a:buClr>
              <a:buSzPts val="1400"/>
              <a:buFont typeface="Arial"/>
              <a:buNone/>
            </a:pPr>
            <a:r>
              <a:rPr lang="en-US" sz="1200" b="0" i="0" u="none" strike="noStrike" cap="none" noProof="0" dirty="0">
                <a:solidFill>
                  <a:schemeClr val="tx1">
                    <a:lumMod val="50000"/>
                    <a:lumOff val="50000"/>
                  </a:schemeClr>
                </a:solidFill>
                <a:latin typeface="Roboto Slab" pitchFamily="2" charset="0"/>
                <a:ea typeface="Roboto Slab" pitchFamily="2" charset="0"/>
                <a:cs typeface="Calibri"/>
                <a:sym typeface="Calibri"/>
              </a:rPr>
              <a:t>Company Name</a:t>
            </a:r>
          </a:p>
        </p:txBody>
      </p:sp>
      <p:sp>
        <p:nvSpPr>
          <p:cNvPr id="12" name="Google Shape;12;p1"/>
          <p:cNvSpPr txBox="1"/>
          <p:nvPr/>
        </p:nvSpPr>
        <p:spPr>
          <a:xfrm>
            <a:off x="4719610" y="6447765"/>
            <a:ext cx="2752779" cy="304511"/>
          </a:xfrm>
          <a:prstGeom prst="rect">
            <a:avLst/>
          </a:prstGeom>
          <a:noFill/>
          <a:ln>
            <a:noFill/>
          </a:ln>
        </p:spPr>
        <p:txBody>
          <a:bodyPr spcFirstLastPara="1" wrap="square" lIns="0" tIns="45700" rIns="91425" bIns="45700" anchor="t" anchorCtr="0">
            <a:noAutofit/>
          </a:bodyPr>
          <a:lstStyle/>
          <a:p>
            <a:pPr marL="0" marR="0" lvl="0" indent="0" algn="ctr" rtl="0">
              <a:lnSpc>
                <a:spcPct val="90000"/>
              </a:lnSpc>
              <a:spcBef>
                <a:spcPts val="0"/>
              </a:spcBef>
              <a:spcAft>
                <a:spcPts val="0"/>
              </a:spcAft>
              <a:buClr>
                <a:srgbClr val="7F7F7F"/>
              </a:buClr>
              <a:buSzPts val="1400"/>
              <a:buFont typeface="Arial"/>
              <a:buNone/>
            </a:pPr>
            <a:r>
              <a:rPr lang="en-US" sz="1200" b="0" i="0" u="none" strike="noStrike" cap="none" noProof="0" dirty="0">
                <a:solidFill>
                  <a:schemeClr val="tx1">
                    <a:lumMod val="50000"/>
                    <a:lumOff val="50000"/>
                  </a:schemeClr>
                </a:solidFill>
                <a:latin typeface="Roboto Slab" pitchFamily="2" charset="0"/>
                <a:ea typeface="Roboto Slab" pitchFamily="2" charset="0"/>
                <a:cs typeface="Calibri"/>
                <a:sym typeface="Calibri"/>
              </a:rPr>
              <a:t>Agenda Presentation</a:t>
            </a:r>
          </a:p>
        </p:txBody>
      </p:sp>
      <p:sp>
        <p:nvSpPr>
          <p:cNvPr id="13" name="Google Shape;13;p1"/>
          <p:cNvSpPr txBox="1"/>
          <p:nvPr/>
        </p:nvSpPr>
        <p:spPr>
          <a:xfrm>
            <a:off x="8923282" y="6454165"/>
            <a:ext cx="2752779" cy="304511"/>
          </a:xfrm>
          <a:prstGeom prst="rect">
            <a:avLst/>
          </a:prstGeom>
          <a:noFill/>
          <a:ln>
            <a:noFill/>
          </a:ln>
        </p:spPr>
        <p:txBody>
          <a:bodyPr spcFirstLastPara="1" wrap="square" lIns="0" tIns="45700" rIns="0" bIns="45700" anchor="t" anchorCtr="0">
            <a:noAutofit/>
          </a:bodyPr>
          <a:lstStyle/>
          <a:p>
            <a:pPr marL="0" marR="0" lvl="0" indent="0" algn="r" rtl="0">
              <a:lnSpc>
                <a:spcPct val="90000"/>
              </a:lnSpc>
              <a:spcBef>
                <a:spcPts val="0"/>
              </a:spcBef>
              <a:spcAft>
                <a:spcPts val="0"/>
              </a:spcAft>
              <a:buClr>
                <a:srgbClr val="7F7F7F"/>
              </a:buClr>
              <a:buSzPts val="1400"/>
              <a:buFont typeface="Arial"/>
              <a:buNone/>
            </a:pPr>
            <a:r>
              <a:rPr lang="en-US" sz="1200" b="0" i="0" u="none" strike="noStrike" cap="none" noProof="0">
                <a:solidFill>
                  <a:schemeClr val="tx1">
                    <a:lumMod val="50000"/>
                    <a:lumOff val="50000"/>
                  </a:schemeClr>
                </a:solidFill>
                <a:latin typeface="Roboto Slab" pitchFamily="2" charset="0"/>
                <a:ea typeface="Roboto Slab" pitchFamily="2" charset="0"/>
                <a:cs typeface="Calibri"/>
                <a:sym typeface="Calibri"/>
              </a:rPr>
              <a:t>www.yourwebsite.com</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6" r:id="rId6"/>
    <p:sldLayoutId id="2147483657" r:id="rId7"/>
    <p:sldLayoutId id="2147483658" r:id="rId8"/>
    <p:sldLayoutId id="2147483676" r:id="rId9"/>
    <p:sldLayoutId id="2147483659" r:id="rId10"/>
    <p:sldLayoutId id="2147483660" r:id="rId11"/>
    <p:sldLayoutId id="2147483667" r:id="rId12"/>
    <p:sldLayoutId id="2147483692" r:id="rId13"/>
    <p:sldLayoutId id="2147483700" r:id="rId14"/>
    <p:sldLayoutId id="2147483720" r:id="rId15"/>
    <p:sldLayoutId id="2147483703" r:id="rId16"/>
    <p:sldLayoutId id="2147483705" r:id="rId17"/>
    <p:sldLayoutId id="2147483707" r:id="rId18"/>
    <p:sldLayoutId id="2147483724"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pos="325">
          <p15:clr>
            <a:srgbClr val="F26B43"/>
          </p15:clr>
        </p15:guide>
        <p15:guide id="3" pos="735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Shape 925"/>
        <p:cNvGrpSpPr/>
        <p:nvPr/>
      </p:nvGrpSpPr>
      <p:grpSpPr>
        <a:xfrm>
          <a:off x="0" y="0"/>
          <a:ext cx="0" cy="0"/>
          <a:chOff x="0" y="0"/>
          <a:chExt cx="0" cy="0"/>
        </a:xfrm>
      </p:grpSpPr>
      <p:pic>
        <p:nvPicPr>
          <p:cNvPr id="5" name="Picture Placeholder 4" descr="Application&#10;&#10;Description automatically generated with medium confidence">
            <a:extLst>
              <a:ext uri="{FF2B5EF4-FFF2-40B4-BE49-F238E27FC236}">
                <a16:creationId xmlns:a16="http://schemas.microsoft.com/office/drawing/2014/main" id="{EBAEAA96-1228-4964-8C2F-1EA64ADA7590}"/>
              </a:ext>
            </a:extLst>
          </p:cNvPr>
          <p:cNvPicPr>
            <a:picLocks noGrp="1" noChangeAspect="1"/>
          </p:cNvPicPr>
          <p:nvPr>
            <p:ph type="pic" idx="2"/>
          </p:nvPr>
        </p:nvPicPr>
        <p:blipFill>
          <a:blip r:embed="rId3"/>
          <a:srcRect t="20999" b="20999"/>
          <a:stretch>
            <a:fillRect/>
          </a:stretch>
        </p:blipFill>
        <p:spPr/>
      </p:pic>
      <p:sp>
        <p:nvSpPr>
          <p:cNvPr id="927" name="Google Shape;927;p114"/>
          <p:cNvSpPr txBox="1"/>
          <p:nvPr/>
        </p:nvSpPr>
        <p:spPr>
          <a:xfrm>
            <a:off x="1422401" y="3080190"/>
            <a:ext cx="4175266" cy="34881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1800" b="1">
                <a:solidFill>
                  <a:schemeClr val="lt1"/>
                </a:solidFill>
                <a:latin typeface="Roboto Slab"/>
                <a:ea typeface="Roboto Slab"/>
                <a:cs typeface="Roboto Slab"/>
                <a:sym typeface="Roboto Slab"/>
              </a:rPr>
              <a:t>PRESENTATION </a:t>
            </a:r>
            <a:r>
              <a:rPr lang="en-US" sz="1800" b="1">
                <a:solidFill>
                  <a:schemeClr val="lt1"/>
                </a:solidFill>
                <a:latin typeface="Roboto Slab"/>
                <a:ea typeface="Roboto Slab"/>
                <a:sym typeface="Roboto Slab"/>
              </a:rPr>
              <a:t>TEMPLATE</a:t>
            </a:r>
            <a:endParaRPr lang="en-US" sz="1050"/>
          </a:p>
        </p:txBody>
      </p:sp>
      <p:sp>
        <p:nvSpPr>
          <p:cNvPr id="928" name="Google Shape;928;p114"/>
          <p:cNvSpPr txBox="1"/>
          <p:nvPr/>
        </p:nvSpPr>
        <p:spPr>
          <a:xfrm>
            <a:off x="1329804" y="3474733"/>
            <a:ext cx="2428678" cy="276999"/>
          </a:xfrm>
          <a:prstGeom prst="rect">
            <a:avLst/>
          </a:prstGeom>
          <a:noFill/>
          <a:ln>
            <a:noFill/>
          </a:ln>
        </p:spPr>
        <p:txBody>
          <a:bodyPr spcFirstLastPara="1" wrap="square" lIns="91425" tIns="45700" rIns="91425" bIns="45700" anchor="t" anchorCtr="0">
            <a:noAutofit/>
          </a:bodyPr>
          <a:lstStyle/>
          <a:p>
            <a:pPr lvl="0"/>
            <a:r>
              <a:rPr lang="en-US" sz="1200" b="1" dirty="0">
                <a:solidFill>
                  <a:schemeClr val="accent2"/>
                </a:solidFill>
                <a:latin typeface="Roboto"/>
                <a:ea typeface="Roboto"/>
                <a:cs typeface="Roboto"/>
                <a:sym typeface="Roboto"/>
              </a:rPr>
              <a:t>PRESS ANY BUTTON TO START</a:t>
            </a:r>
            <a:endParaRPr lang="en-US" sz="1200" dirty="0">
              <a:solidFill>
                <a:schemeClr val="accent2"/>
              </a:solidFill>
            </a:endParaRPr>
          </a:p>
        </p:txBody>
      </p:sp>
      <p:sp>
        <p:nvSpPr>
          <p:cNvPr id="929" name="Google Shape;929;p114"/>
          <p:cNvSpPr txBox="1"/>
          <p:nvPr/>
        </p:nvSpPr>
        <p:spPr>
          <a:xfrm>
            <a:off x="1422401" y="3874728"/>
            <a:ext cx="3314654" cy="1496074"/>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a:solidFill>
                  <a:schemeClr val="bg1"/>
                </a:solidFill>
                <a:latin typeface="Calibri"/>
                <a:ea typeface="Roboto" panose="02000000000000000000" pitchFamily="2" charset="0"/>
                <a:cs typeface="Calibri"/>
                <a:sym typeface="Calibri"/>
              </a:rPr>
              <a:t>Lorem ipsum dolor sit amet, consectetur adipiscing elit. Maecenas ut odio libero. Vestibulum dui purus, commodo at</a:t>
            </a:r>
            <a:endParaRPr lang="en-US">
              <a:solidFill>
                <a:schemeClr val="bg1"/>
              </a:solidFill>
            </a:endParaRPr>
          </a:p>
        </p:txBody>
      </p:sp>
      <p:sp>
        <p:nvSpPr>
          <p:cNvPr id="930" name="Google Shape;930;p114"/>
          <p:cNvSpPr/>
          <p:nvPr/>
        </p:nvSpPr>
        <p:spPr>
          <a:xfrm>
            <a:off x="10070592" y="518204"/>
            <a:ext cx="1629701" cy="294289"/>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8" name="Google Shape;269;p77">
            <a:extLst>
              <a:ext uri="{FF2B5EF4-FFF2-40B4-BE49-F238E27FC236}">
                <a16:creationId xmlns:a16="http://schemas.microsoft.com/office/drawing/2014/main" id="{63766C0B-F703-470F-BC82-EEE2BE2D987C}"/>
              </a:ext>
            </a:extLst>
          </p:cNvPr>
          <p:cNvSpPr txBox="1"/>
          <p:nvPr/>
        </p:nvSpPr>
        <p:spPr>
          <a:xfrm>
            <a:off x="1422401" y="1988017"/>
            <a:ext cx="2960756" cy="769441"/>
          </a:xfrm>
          <a:prstGeom prst="roundRect">
            <a:avLst>
              <a:gd name="adj" fmla="val 50000"/>
            </a:avLst>
          </a:prstGeom>
          <a:noFill/>
          <a:ln w="508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a:solidFill>
                  <a:schemeClr val="accent2"/>
                </a:solidFill>
                <a:latin typeface="Roboto"/>
                <a:ea typeface="Roboto"/>
                <a:sym typeface="Roboto"/>
              </a:rPr>
              <a:t>AGENDA</a:t>
            </a:r>
            <a:endParaRPr lang="en-US">
              <a:solidFill>
                <a:schemeClr val="accent2"/>
              </a:solidFill>
            </a:endParaRPr>
          </a:p>
        </p:txBody>
      </p:sp>
      <p:sp>
        <p:nvSpPr>
          <p:cNvPr id="14" name="Google Shape;930;p114">
            <a:extLst>
              <a:ext uri="{FF2B5EF4-FFF2-40B4-BE49-F238E27FC236}">
                <a16:creationId xmlns:a16="http://schemas.microsoft.com/office/drawing/2014/main" id="{426CCAE2-C804-4134-A9E1-8E86F0FE4E37}"/>
              </a:ext>
            </a:extLst>
          </p:cNvPr>
          <p:cNvSpPr/>
          <p:nvPr/>
        </p:nvSpPr>
        <p:spPr>
          <a:xfrm>
            <a:off x="9503664" y="1059565"/>
            <a:ext cx="1629701" cy="294289"/>
          </a:xfrm>
          <a:prstGeom prst="roundRect">
            <a:avLst>
              <a:gd name="adj" fmla="val 50000"/>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44631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332"/>
        <p:cNvGrpSpPr/>
        <p:nvPr/>
      </p:nvGrpSpPr>
      <p:grpSpPr>
        <a:xfrm>
          <a:off x="0" y="0"/>
          <a:ext cx="0" cy="0"/>
          <a:chOff x="0" y="0"/>
          <a:chExt cx="0" cy="0"/>
        </a:xfrm>
      </p:grpSpPr>
      <p:pic>
        <p:nvPicPr>
          <p:cNvPr id="5" name="Picture Placeholder 4" descr="Application&#10;&#10;Description automatically generated with medium confidence">
            <a:extLst>
              <a:ext uri="{FF2B5EF4-FFF2-40B4-BE49-F238E27FC236}">
                <a16:creationId xmlns:a16="http://schemas.microsoft.com/office/drawing/2014/main" id="{EE16130B-A8F3-41C1-AA53-09C5130570BA}"/>
              </a:ext>
            </a:extLst>
          </p:cNvPr>
          <p:cNvPicPr>
            <a:picLocks noGrp="1" noChangeAspect="1"/>
          </p:cNvPicPr>
          <p:nvPr>
            <p:ph type="pic" idx="2"/>
          </p:nvPr>
        </p:nvPicPr>
        <p:blipFill>
          <a:blip r:embed="rId3"/>
          <a:srcRect l="7434" r="7434"/>
          <a:stretch>
            <a:fillRect/>
          </a:stretch>
        </p:blipFill>
        <p:spPr/>
      </p:pic>
      <p:sp>
        <p:nvSpPr>
          <p:cNvPr id="334" name="Google Shape;334;p82"/>
          <p:cNvSpPr txBox="1"/>
          <p:nvPr/>
        </p:nvSpPr>
        <p:spPr>
          <a:xfrm>
            <a:off x="5403662" y="2830798"/>
            <a:ext cx="6272401" cy="1945937"/>
          </a:xfrm>
          <a:prstGeom prst="rect">
            <a:avLst/>
          </a:prstGeom>
          <a:solidFill>
            <a:schemeClr val="accent2"/>
          </a:solidFill>
          <a:ln>
            <a:noFill/>
          </a:ln>
        </p:spPr>
        <p:txBody>
          <a:bodyPr spcFirstLastPara="1" wrap="square" lIns="180000" tIns="180000" rIns="180000" bIns="180000" anchor="t" anchorCtr="0">
            <a:noAutofit/>
          </a:bodyPr>
          <a:lstStyle/>
          <a:p>
            <a:pPr marL="0" marR="0" lvl="0" indent="0" algn="just" rtl="0">
              <a:lnSpc>
                <a:spcPct val="150000"/>
              </a:lnSpc>
              <a:spcBef>
                <a:spcPts val="0"/>
              </a:spcBef>
              <a:spcAft>
                <a:spcPts val="0"/>
              </a:spcAft>
              <a:buNone/>
            </a:pPr>
            <a:r>
              <a:rPr lang="es-MX" sz="1400">
                <a:solidFill>
                  <a:schemeClr val="bg1"/>
                </a:solidFill>
                <a:latin typeface="Calibri"/>
                <a:ea typeface="Calibri"/>
                <a:cs typeface="Calibri"/>
                <a:sym typeface="Calibri"/>
              </a:rPr>
              <a:t>Lorem ipsum dolor sit amet, consectetur adipiscing elit. Maecenas ut odio libero. Vestibulum dui purus, commodo at elit et, viverra aliquet risus. Proin nec nisl ut elit condimentum sagittis. Duis feugiat odio vel dolor eleifend, nec convallis dui vehicula. Donec pretium nulla rhoncus tempor sodales. Nulla nec erat orci. Ut porta eleifend rutrum. Nam nec egestas massa, vitae vulputate.</a:t>
            </a:r>
            <a:endParaRPr lang="es-MX">
              <a:solidFill>
                <a:schemeClr val="bg1"/>
              </a:solidFill>
            </a:endParaRPr>
          </a:p>
        </p:txBody>
      </p:sp>
      <p:sp>
        <p:nvSpPr>
          <p:cNvPr id="335" name="Google Shape;335;p82"/>
          <p:cNvSpPr txBox="1"/>
          <p:nvPr/>
        </p:nvSpPr>
        <p:spPr>
          <a:xfrm>
            <a:off x="6643170" y="1465713"/>
            <a:ext cx="1967846" cy="52322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s-MX" sz="2800" b="1">
                <a:solidFill>
                  <a:schemeClr val="accent2"/>
                </a:solidFill>
                <a:latin typeface="Roboto"/>
                <a:ea typeface="Roboto"/>
                <a:cs typeface="Roboto"/>
                <a:sym typeface="Roboto"/>
              </a:rPr>
              <a:t>ABOUT US</a:t>
            </a:r>
            <a:endParaRPr lang="es-MX">
              <a:solidFill>
                <a:schemeClr val="accent2"/>
              </a:solidFill>
            </a:endParaRPr>
          </a:p>
        </p:txBody>
      </p:sp>
      <p:sp>
        <p:nvSpPr>
          <p:cNvPr id="336" name="Google Shape;336;p82"/>
          <p:cNvSpPr txBox="1"/>
          <p:nvPr/>
        </p:nvSpPr>
        <p:spPr>
          <a:xfrm>
            <a:off x="6643170" y="2081266"/>
            <a:ext cx="5032892" cy="18466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200" b="1">
                <a:solidFill>
                  <a:schemeClr val="bg1">
                    <a:lumMod val="95000"/>
                  </a:schemeClr>
                </a:solidFill>
                <a:latin typeface="Roboto"/>
                <a:ea typeface="Roboto"/>
                <a:cs typeface="Roboto"/>
                <a:sym typeface="Roboto"/>
              </a:rPr>
              <a:t>WE ARE NOT JUST A COMPANY, WE ARE A LIVE ORGANISM</a:t>
            </a:r>
            <a:endParaRPr lang="es-MX">
              <a:solidFill>
                <a:schemeClr val="bg1">
                  <a:lumMod val="9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90"/>
          <p:cNvSpPr/>
          <p:nvPr/>
        </p:nvSpPr>
        <p:spPr>
          <a:xfrm>
            <a:off x="229416" y="1327169"/>
            <a:ext cx="5866584" cy="4085600"/>
          </a:xfrm>
          <a:prstGeom prst="rect">
            <a:avLst/>
          </a:prstGeom>
          <a:solidFill>
            <a:schemeClr val="tx1">
              <a:lumMod val="95000"/>
              <a:lumOff val="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pic>
        <p:nvPicPr>
          <p:cNvPr id="5" name="Picture Placeholder 4" descr="Application&#10;&#10;Description automatically generated with medium confidence">
            <a:extLst>
              <a:ext uri="{FF2B5EF4-FFF2-40B4-BE49-F238E27FC236}">
                <a16:creationId xmlns:a16="http://schemas.microsoft.com/office/drawing/2014/main" id="{07C65B91-98C9-4C1B-9878-5FAF977B696F}"/>
              </a:ext>
            </a:extLst>
          </p:cNvPr>
          <p:cNvPicPr>
            <a:picLocks noGrp="1" noChangeAspect="1"/>
          </p:cNvPicPr>
          <p:nvPr>
            <p:ph type="pic" idx="2"/>
          </p:nvPr>
        </p:nvPicPr>
        <p:blipFill>
          <a:blip r:embed="rId3"/>
          <a:srcRect t="20047" b="20047"/>
          <a:stretch>
            <a:fillRect/>
          </a:stretch>
        </p:blipFill>
        <p:spPr/>
      </p:pic>
      <p:sp>
        <p:nvSpPr>
          <p:cNvPr id="441" name="Google Shape;441;p90"/>
          <p:cNvSpPr txBox="1"/>
          <p:nvPr/>
        </p:nvSpPr>
        <p:spPr>
          <a:xfrm>
            <a:off x="7261664" y="3151260"/>
            <a:ext cx="4414399" cy="1674754"/>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Vestibulum dui purus, commodo at elit et, viverra aliquet risus. Proin nec nisl ut elit condimentum sagittis. Duis feugiat odio vel dolor eleifend, nec convallis dui vehicula. </a:t>
            </a:r>
            <a:endParaRPr lang="en-US">
              <a:solidFill>
                <a:schemeClr val="bg1">
                  <a:lumMod val="75000"/>
                </a:schemeClr>
              </a:solidFill>
            </a:endParaRPr>
          </a:p>
        </p:txBody>
      </p:sp>
      <p:sp>
        <p:nvSpPr>
          <p:cNvPr id="444" name="Google Shape;444;p90"/>
          <p:cNvSpPr txBox="1"/>
          <p:nvPr/>
        </p:nvSpPr>
        <p:spPr>
          <a:xfrm>
            <a:off x="7208332" y="2218685"/>
            <a:ext cx="3200587" cy="523220"/>
          </a:xfrm>
          <a:prstGeom prst="rect">
            <a:avLst/>
          </a:prstGeom>
          <a:noFill/>
          <a:ln>
            <a:noFill/>
          </a:ln>
        </p:spPr>
        <p:txBody>
          <a:bodyPr spcFirstLastPara="1" wrap="square" lIns="0" tIns="45700" rIns="0" bIns="45700" anchor="t" anchorCtr="0">
            <a:noAutofit/>
          </a:bodyPr>
          <a:lstStyle/>
          <a:p>
            <a:pPr lvl="0"/>
            <a:r>
              <a:rPr lang="en-US" sz="2800" b="1">
                <a:solidFill>
                  <a:schemeClr val="accent2"/>
                </a:solidFill>
                <a:latin typeface="Roboto"/>
                <a:ea typeface="Roboto"/>
                <a:cs typeface="Roboto"/>
                <a:sym typeface="Roboto"/>
              </a:rPr>
              <a:t>IMPORTANT INFO</a:t>
            </a:r>
            <a:endParaRPr lang="en-US">
              <a:solidFill>
                <a:schemeClr val="accent2"/>
              </a:solidFill>
            </a:endParaRPr>
          </a:p>
        </p:txBody>
      </p:sp>
      <p:sp>
        <p:nvSpPr>
          <p:cNvPr id="445" name="Google Shape;445;p90"/>
          <p:cNvSpPr txBox="1"/>
          <p:nvPr/>
        </p:nvSpPr>
        <p:spPr>
          <a:xfrm>
            <a:off x="7122768" y="2741905"/>
            <a:ext cx="1485856" cy="276999"/>
          </a:xfrm>
          <a:prstGeom prst="rect">
            <a:avLst/>
          </a:prstGeom>
          <a:noFill/>
          <a:ln>
            <a:noFill/>
          </a:ln>
        </p:spPr>
        <p:txBody>
          <a:bodyPr spcFirstLastPara="1" wrap="square" lIns="91425" tIns="45700" rIns="0" bIns="45700" anchor="t" anchorCtr="0">
            <a:noAutofit/>
          </a:bodyPr>
          <a:lstStyle/>
          <a:p>
            <a:pPr marL="0" marR="0" lvl="0" indent="0" algn="l" rtl="0">
              <a:spcBef>
                <a:spcPts val="0"/>
              </a:spcBef>
              <a:spcAft>
                <a:spcPts val="0"/>
              </a:spcAft>
              <a:buNone/>
            </a:pPr>
            <a:r>
              <a:rPr lang="en-US" sz="1200" b="1">
                <a:solidFill>
                  <a:schemeClr val="bg1">
                    <a:lumMod val="95000"/>
                  </a:schemeClr>
                </a:solidFill>
                <a:latin typeface="Roboto"/>
                <a:ea typeface="Roboto"/>
                <a:cs typeface="Roboto"/>
                <a:sym typeface="Roboto"/>
              </a:rPr>
              <a:t>TIMES AND DATES</a:t>
            </a:r>
            <a:endParaRPr lang="en-US">
              <a:solidFill>
                <a:schemeClr val="bg1">
                  <a:lumMod val="95000"/>
                </a:schemeClr>
              </a:solidFill>
            </a:endParaRPr>
          </a:p>
        </p:txBody>
      </p:sp>
      <p:sp>
        <p:nvSpPr>
          <p:cNvPr id="12" name="Rectangle: Rounded Corners 11">
            <a:extLst>
              <a:ext uri="{FF2B5EF4-FFF2-40B4-BE49-F238E27FC236}">
                <a16:creationId xmlns:a16="http://schemas.microsoft.com/office/drawing/2014/main" id="{C4321CBD-B933-460E-B867-E6E488BD2FFF}"/>
              </a:ext>
            </a:extLst>
          </p:cNvPr>
          <p:cNvSpPr/>
          <p:nvPr/>
        </p:nvSpPr>
        <p:spPr>
          <a:xfrm>
            <a:off x="929664" y="1900908"/>
            <a:ext cx="629678" cy="294289"/>
          </a:xfrm>
          <a:prstGeom prst="roundRect">
            <a:avLst>
              <a:gd name="adj" fmla="val 50000"/>
            </a:avLst>
          </a:prstGeom>
          <a:solidFill>
            <a:schemeClr val="bg1"/>
          </a:solidFill>
          <a:ln>
            <a:noFill/>
          </a:ln>
        </p:spPr>
        <p:txBody>
          <a:bodyPr spcFirstLastPara="1" wrap="square" lIns="91425" tIns="45700" rIns="91425" bIns="45700" anchor="ctr" anchorCtr="0">
            <a:noAutofit/>
          </a:bodyPr>
          <a:lstStyle/>
          <a:p>
            <a:pPr algn="ctr"/>
            <a:endParaRPr lang="en-US" sz="1800">
              <a:latin typeface="Calibri"/>
              <a:cs typeface="Calibri"/>
            </a:endParaRPr>
          </a:p>
        </p:txBody>
      </p:sp>
      <p:sp>
        <p:nvSpPr>
          <p:cNvPr id="13" name="Rectangle: Rounded Corners 12">
            <a:extLst>
              <a:ext uri="{FF2B5EF4-FFF2-40B4-BE49-F238E27FC236}">
                <a16:creationId xmlns:a16="http://schemas.microsoft.com/office/drawing/2014/main" id="{5ED55FCD-802A-4929-86D8-D275E14091DE}"/>
              </a:ext>
            </a:extLst>
          </p:cNvPr>
          <p:cNvSpPr/>
          <p:nvPr/>
        </p:nvSpPr>
        <p:spPr>
          <a:xfrm>
            <a:off x="-40390" y="4563313"/>
            <a:ext cx="1697500" cy="294289"/>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lang="en-US" sz="180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13" name="Google Shape;279;p78">
            <a:extLst>
              <a:ext uri="{FF2B5EF4-FFF2-40B4-BE49-F238E27FC236}">
                <a16:creationId xmlns:a16="http://schemas.microsoft.com/office/drawing/2014/main" id="{48B503A9-2C19-4EB6-8793-71C5BE325D1E}"/>
              </a:ext>
            </a:extLst>
          </p:cNvPr>
          <p:cNvSpPr txBox="1"/>
          <p:nvPr/>
        </p:nvSpPr>
        <p:spPr>
          <a:xfrm>
            <a:off x="6434226" y="939682"/>
            <a:ext cx="2312779" cy="2087997"/>
          </a:xfrm>
          <a:prstGeom prst="roundRect">
            <a:avLst>
              <a:gd name="adj" fmla="val 6594"/>
            </a:avLst>
          </a:prstGeom>
          <a:noFill/>
          <a:ln w="508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a:solidFill>
                <a:schemeClr val="bg1"/>
              </a:solidFill>
            </a:endParaRPr>
          </a:p>
        </p:txBody>
      </p:sp>
      <p:pic>
        <p:nvPicPr>
          <p:cNvPr id="5" name="Picture Placeholder 4" descr="Application&#10;&#10;Description automatically generated with medium confidence">
            <a:extLst>
              <a:ext uri="{FF2B5EF4-FFF2-40B4-BE49-F238E27FC236}">
                <a16:creationId xmlns:a16="http://schemas.microsoft.com/office/drawing/2014/main" id="{99863336-EBDD-40BB-99D8-B2BC73033100}"/>
              </a:ext>
            </a:extLst>
          </p:cNvPr>
          <p:cNvPicPr>
            <a:picLocks noGrp="1" noChangeAspect="1"/>
          </p:cNvPicPr>
          <p:nvPr>
            <p:ph type="pic" idx="2"/>
          </p:nvPr>
        </p:nvPicPr>
        <p:blipFill>
          <a:blip r:embed="rId3"/>
          <a:srcRect t="20047" b="20047"/>
          <a:stretch>
            <a:fillRect/>
          </a:stretch>
        </p:blipFill>
        <p:spPr/>
      </p:pic>
      <p:sp>
        <p:nvSpPr>
          <p:cNvPr id="451" name="Google Shape;451;p91"/>
          <p:cNvSpPr txBox="1"/>
          <p:nvPr/>
        </p:nvSpPr>
        <p:spPr>
          <a:xfrm>
            <a:off x="7118430" y="3364864"/>
            <a:ext cx="4557633" cy="1674754"/>
          </a:xfrm>
          <a:prstGeom prst="rect">
            <a:avLst/>
          </a:prstGeom>
          <a:noFill/>
          <a:ln>
            <a:noFill/>
          </a:ln>
        </p:spPr>
        <p:txBody>
          <a:bodyPr spcFirstLastPara="1" wrap="square" lIns="0" tIns="45700" rIns="91425" bIns="45700" anchor="t" anchorCtr="0">
            <a:noAutofit/>
          </a:bodyPr>
          <a:lstStyle/>
          <a:p>
            <a:pPr marL="0" marR="0" lvl="0" indent="0" algn="just"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Vestibulum dui purus, commodo at elit et, viverra aliquet risus. Proin nec nisl ut elit condimentum sagittis. Duis feugiat odio vel dolor eleifend, nec convallis dui vehicula. </a:t>
            </a:r>
            <a:endParaRPr lang="en-US">
              <a:solidFill>
                <a:schemeClr val="bg1">
                  <a:lumMod val="75000"/>
                </a:schemeClr>
              </a:solidFill>
            </a:endParaRPr>
          </a:p>
        </p:txBody>
      </p:sp>
      <p:sp>
        <p:nvSpPr>
          <p:cNvPr id="452" name="Google Shape;452;p91"/>
          <p:cNvSpPr/>
          <p:nvPr/>
        </p:nvSpPr>
        <p:spPr>
          <a:xfrm>
            <a:off x="13342" y="4892473"/>
            <a:ext cx="1545020" cy="294289"/>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453" name="Google Shape;453;p91"/>
          <p:cNvSpPr/>
          <p:nvPr/>
        </p:nvSpPr>
        <p:spPr>
          <a:xfrm>
            <a:off x="6194040" y="3281855"/>
            <a:ext cx="583894" cy="294289"/>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454" name="Google Shape;454;p91"/>
          <p:cNvSpPr txBox="1"/>
          <p:nvPr/>
        </p:nvSpPr>
        <p:spPr>
          <a:xfrm>
            <a:off x="6804230" y="1327042"/>
            <a:ext cx="1942778"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chemeClr val="accent2"/>
                </a:solidFill>
                <a:latin typeface="Roboto Slab"/>
                <a:ea typeface="Roboto Slab"/>
                <a:cs typeface="Roboto Slab"/>
                <a:sym typeface="Roboto Slab"/>
              </a:rPr>
              <a:t>BIG</a:t>
            </a:r>
            <a:endParaRPr lang="en-US">
              <a:solidFill>
                <a:schemeClr val="accent2"/>
              </a:solidFill>
            </a:endParaRPr>
          </a:p>
          <a:p>
            <a:pPr marL="0" marR="0" lvl="0" indent="0" algn="l" rtl="0">
              <a:spcBef>
                <a:spcPts val="0"/>
              </a:spcBef>
              <a:spcAft>
                <a:spcPts val="0"/>
              </a:spcAft>
              <a:buNone/>
            </a:pPr>
            <a:r>
              <a:rPr lang="en-US" sz="4000" b="1">
                <a:solidFill>
                  <a:schemeClr val="accent2"/>
                </a:solidFill>
                <a:latin typeface="Roboto Slab"/>
                <a:ea typeface="Roboto Slab"/>
                <a:cs typeface="Roboto Slab"/>
                <a:sym typeface="Roboto Slab"/>
              </a:rPr>
              <a:t>DEAL</a:t>
            </a:r>
            <a:endParaRPr lang="en-US">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416"/>
        <p:cNvGrpSpPr/>
        <p:nvPr/>
      </p:nvGrpSpPr>
      <p:grpSpPr>
        <a:xfrm>
          <a:off x="0" y="0"/>
          <a:ext cx="0" cy="0"/>
          <a:chOff x="0" y="0"/>
          <a:chExt cx="0" cy="0"/>
        </a:xfrm>
      </p:grpSpPr>
      <p:pic>
        <p:nvPicPr>
          <p:cNvPr id="5" name="Picture Placeholder 4" descr="Application&#10;&#10;Description automatically generated with medium confidence">
            <a:extLst>
              <a:ext uri="{FF2B5EF4-FFF2-40B4-BE49-F238E27FC236}">
                <a16:creationId xmlns:a16="http://schemas.microsoft.com/office/drawing/2014/main" id="{755D2ACA-EE6D-4795-9171-9FA73643570D}"/>
              </a:ext>
            </a:extLst>
          </p:cNvPr>
          <p:cNvPicPr>
            <a:picLocks noGrp="1" noChangeAspect="1"/>
          </p:cNvPicPr>
          <p:nvPr>
            <p:ph type="pic" idx="2"/>
          </p:nvPr>
        </p:nvPicPr>
        <p:blipFill>
          <a:blip r:embed="rId3"/>
          <a:srcRect l="7434" r="7434"/>
          <a:stretch>
            <a:fillRect/>
          </a:stretch>
        </p:blipFill>
        <p:spPr/>
      </p:pic>
      <p:sp>
        <p:nvSpPr>
          <p:cNvPr id="418" name="Google Shape;418;p88"/>
          <p:cNvSpPr txBox="1"/>
          <p:nvPr/>
        </p:nvSpPr>
        <p:spPr>
          <a:xfrm>
            <a:off x="515938" y="2105421"/>
            <a:ext cx="5086210" cy="221599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3800" b="1">
                <a:solidFill>
                  <a:schemeClr val="accent2"/>
                </a:solidFill>
                <a:latin typeface="Roboto Slab"/>
                <a:ea typeface="Roboto Slab"/>
                <a:cs typeface="Roboto Slab"/>
                <a:sym typeface="Roboto Slab"/>
              </a:rPr>
              <a:t>02</a:t>
            </a:r>
            <a:endParaRPr lang="en-US">
              <a:solidFill>
                <a:schemeClr val="accent2"/>
              </a:solidFill>
            </a:endParaRPr>
          </a:p>
        </p:txBody>
      </p:sp>
      <p:sp>
        <p:nvSpPr>
          <p:cNvPr id="10" name="Google Shape;407;p87">
            <a:extLst>
              <a:ext uri="{FF2B5EF4-FFF2-40B4-BE49-F238E27FC236}">
                <a16:creationId xmlns:a16="http://schemas.microsoft.com/office/drawing/2014/main" id="{4F3B25B0-A874-4F4F-807D-DF8E2EC719C4}"/>
              </a:ext>
            </a:extLst>
          </p:cNvPr>
          <p:cNvSpPr txBox="1"/>
          <p:nvPr/>
        </p:nvSpPr>
        <p:spPr>
          <a:xfrm>
            <a:off x="7026752" y="1720838"/>
            <a:ext cx="3635064" cy="52322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2800" b="1">
                <a:solidFill>
                  <a:schemeClr val="accent2"/>
                </a:solidFill>
                <a:latin typeface="Roboto"/>
                <a:ea typeface="Roboto"/>
                <a:cs typeface="Roboto"/>
                <a:sym typeface="Roboto"/>
              </a:rPr>
              <a:t>SECOND OPTION</a:t>
            </a:r>
            <a:endParaRPr lang="en-US">
              <a:solidFill>
                <a:schemeClr val="accent2"/>
              </a:solidFill>
            </a:endParaRPr>
          </a:p>
        </p:txBody>
      </p:sp>
      <p:sp>
        <p:nvSpPr>
          <p:cNvPr id="11" name="Google Shape;408;p87">
            <a:extLst>
              <a:ext uri="{FF2B5EF4-FFF2-40B4-BE49-F238E27FC236}">
                <a16:creationId xmlns:a16="http://schemas.microsoft.com/office/drawing/2014/main" id="{35069150-3E29-4962-A9F6-6EF333D15730}"/>
              </a:ext>
            </a:extLst>
          </p:cNvPr>
          <p:cNvSpPr txBox="1"/>
          <p:nvPr/>
        </p:nvSpPr>
        <p:spPr>
          <a:xfrm>
            <a:off x="6941188" y="2244058"/>
            <a:ext cx="1578189"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bg1">
                    <a:lumMod val="95000"/>
                  </a:schemeClr>
                </a:solidFill>
                <a:latin typeface="Roboto"/>
                <a:ea typeface="Roboto"/>
                <a:cs typeface="Roboto"/>
                <a:sym typeface="Roboto"/>
              </a:rPr>
              <a:t>TIMES AND DATES</a:t>
            </a:r>
            <a:endParaRPr lang="en-US">
              <a:solidFill>
                <a:schemeClr val="bg1">
                  <a:lumMod val="95000"/>
                </a:schemeClr>
              </a:solidFill>
            </a:endParaRPr>
          </a:p>
        </p:txBody>
      </p:sp>
      <p:sp>
        <p:nvSpPr>
          <p:cNvPr id="12" name="Google Shape;409;p87">
            <a:extLst>
              <a:ext uri="{FF2B5EF4-FFF2-40B4-BE49-F238E27FC236}">
                <a16:creationId xmlns:a16="http://schemas.microsoft.com/office/drawing/2014/main" id="{30EC6C33-F33B-46C3-8CCD-FA120468B582}"/>
              </a:ext>
            </a:extLst>
          </p:cNvPr>
          <p:cNvSpPr txBox="1"/>
          <p:nvPr/>
        </p:nvSpPr>
        <p:spPr>
          <a:xfrm>
            <a:off x="7009814" y="2646658"/>
            <a:ext cx="4414399" cy="1674754"/>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Vestibulum dui purus, commodo at elit et, viverra aliquet risus. Proin nec nisl ut elit condimentum sagittis. Duis feugiat odio vel dolor eleifend, nec convallis dui vehicula. </a:t>
            </a:r>
            <a:endParaRPr lang="en-US">
              <a:solidFill>
                <a:schemeClr val="bg1">
                  <a:lumMod val="75000"/>
                </a:schemeClr>
              </a:solidFill>
            </a:endParaRPr>
          </a:p>
        </p:txBody>
      </p:sp>
      <p:sp>
        <p:nvSpPr>
          <p:cNvPr id="14" name="Rectangle: Rounded Corners 13">
            <a:extLst>
              <a:ext uri="{FF2B5EF4-FFF2-40B4-BE49-F238E27FC236}">
                <a16:creationId xmlns:a16="http://schemas.microsoft.com/office/drawing/2014/main" id="{CC2F12F5-2441-452A-B63B-32A49095C569}"/>
              </a:ext>
            </a:extLst>
          </p:cNvPr>
          <p:cNvSpPr/>
          <p:nvPr/>
        </p:nvSpPr>
        <p:spPr>
          <a:xfrm>
            <a:off x="4664370" y="1074889"/>
            <a:ext cx="1697500" cy="294289"/>
          </a:xfrm>
          <a:prstGeom prst="roundRect">
            <a:avLst>
              <a:gd name="adj" fmla="val 50000"/>
            </a:avLst>
          </a:prstGeom>
          <a:solidFill>
            <a:schemeClr val="tx1">
              <a:lumMod val="95000"/>
              <a:lumOff val="5000"/>
            </a:schemeClr>
          </a:solidFill>
          <a:ln>
            <a:noFill/>
          </a:ln>
        </p:spPr>
        <p:txBody>
          <a:bodyPr spcFirstLastPara="1" wrap="square" lIns="91425" tIns="45700" rIns="91425" bIns="45700" anchor="ctr" anchorCtr="0">
            <a:noAutofit/>
          </a:bodyPr>
          <a:lstStyle/>
          <a:p>
            <a:pPr algn="ctr"/>
            <a:endParaRPr lang="en-US" sz="1800">
              <a:latin typeface="Calibri"/>
              <a:cs typeface="Calibri"/>
            </a:endParaRPr>
          </a:p>
        </p:txBody>
      </p:sp>
      <p:sp>
        <p:nvSpPr>
          <p:cNvPr id="16" name="Rectangle: Rounded Corners 15">
            <a:extLst>
              <a:ext uri="{FF2B5EF4-FFF2-40B4-BE49-F238E27FC236}">
                <a16:creationId xmlns:a16="http://schemas.microsoft.com/office/drawing/2014/main" id="{894DDABF-2177-442E-9662-71F7C269A75A}"/>
              </a:ext>
            </a:extLst>
          </p:cNvPr>
          <p:cNvSpPr/>
          <p:nvPr/>
        </p:nvSpPr>
        <p:spPr>
          <a:xfrm>
            <a:off x="5059668" y="1607291"/>
            <a:ext cx="1697500" cy="294289"/>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lang="en-US" sz="1800">
              <a:latin typeface="Calibri"/>
              <a:cs typeface="Calibri"/>
            </a:endParaRPr>
          </a:p>
        </p:txBody>
      </p:sp>
      <p:sp>
        <p:nvSpPr>
          <p:cNvPr id="17" name="Rectangle: Rounded Corners 16">
            <a:extLst>
              <a:ext uri="{FF2B5EF4-FFF2-40B4-BE49-F238E27FC236}">
                <a16:creationId xmlns:a16="http://schemas.microsoft.com/office/drawing/2014/main" id="{BF8B339C-B96E-43AE-BEA2-70DED9ABD308}"/>
              </a:ext>
            </a:extLst>
          </p:cNvPr>
          <p:cNvSpPr/>
          <p:nvPr/>
        </p:nvSpPr>
        <p:spPr>
          <a:xfrm>
            <a:off x="2417639" y="4174266"/>
            <a:ext cx="1393457" cy="294289"/>
          </a:xfrm>
          <a:prstGeom prst="roundRect">
            <a:avLst>
              <a:gd name="adj" fmla="val 50000"/>
            </a:avLst>
          </a:prstGeom>
          <a:solidFill>
            <a:schemeClr val="bg1"/>
          </a:solidFill>
          <a:ln>
            <a:noFill/>
          </a:ln>
        </p:spPr>
        <p:txBody>
          <a:bodyPr spcFirstLastPara="1" wrap="square" lIns="91425" tIns="45700" rIns="91425" bIns="45700" anchor="ctr" anchorCtr="0">
            <a:noAutofit/>
          </a:bodyPr>
          <a:lstStyle/>
          <a:p>
            <a:pPr algn="ctr"/>
            <a:endParaRPr lang="en-US" sz="180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4" name="Google Shape;504;p94"/>
          <p:cNvSpPr txBox="1"/>
          <p:nvPr/>
        </p:nvSpPr>
        <p:spPr>
          <a:xfrm>
            <a:off x="7545645" y="514788"/>
            <a:ext cx="1443024" cy="2154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accent2"/>
                </a:solidFill>
                <a:latin typeface="Roboto"/>
                <a:ea typeface="Roboto"/>
                <a:cs typeface="Roboto"/>
                <a:sym typeface="Roboto"/>
              </a:rPr>
              <a:t>PATRICIA WHITE</a:t>
            </a:r>
            <a:endParaRPr lang="en-US">
              <a:solidFill>
                <a:schemeClr val="accent2"/>
              </a:solidFill>
            </a:endParaRPr>
          </a:p>
        </p:txBody>
      </p:sp>
      <p:sp>
        <p:nvSpPr>
          <p:cNvPr id="505" name="Google Shape;505;p94"/>
          <p:cNvSpPr txBox="1"/>
          <p:nvPr/>
        </p:nvSpPr>
        <p:spPr>
          <a:xfrm>
            <a:off x="7545645" y="2379870"/>
            <a:ext cx="1467389" cy="2154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accent2"/>
                </a:solidFill>
                <a:latin typeface="Roboto"/>
                <a:ea typeface="Roboto"/>
                <a:cs typeface="Roboto"/>
                <a:sym typeface="Roboto"/>
              </a:rPr>
              <a:t>MARYA BECKAM</a:t>
            </a:r>
            <a:endParaRPr lang="en-US">
              <a:solidFill>
                <a:schemeClr val="accent2"/>
              </a:solidFill>
            </a:endParaRPr>
          </a:p>
        </p:txBody>
      </p:sp>
      <p:sp>
        <p:nvSpPr>
          <p:cNvPr id="506" name="Google Shape;506;p94"/>
          <p:cNvSpPr txBox="1"/>
          <p:nvPr/>
        </p:nvSpPr>
        <p:spPr>
          <a:xfrm>
            <a:off x="7545645" y="4373842"/>
            <a:ext cx="1177438" cy="2154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accent2"/>
                </a:solidFill>
                <a:latin typeface="Roboto"/>
                <a:ea typeface="Roboto"/>
                <a:cs typeface="Roboto"/>
                <a:sym typeface="Roboto"/>
              </a:rPr>
              <a:t>PAOLA MYER</a:t>
            </a:r>
            <a:endParaRPr lang="en-US">
              <a:solidFill>
                <a:schemeClr val="accent2"/>
              </a:solidFill>
            </a:endParaRPr>
          </a:p>
        </p:txBody>
      </p:sp>
      <p:sp>
        <p:nvSpPr>
          <p:cNvPr id="507" name="Google Shape;507;p94"/>
          <p:cNvSpPr txBox="1"/>
          <p:nvPr/>
        </p:nvSpPr>
        <p:spPr>
          <a:xfrm>
            <a:off x="7545645" y="789706"/>
            <a:ext cx="1585820" cy="18466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1">
                <a:solidFill>
                  <a:schemeClr val="bg1"/>
                </a:solidFill>
                <a:latin typeface="Roboto"/>
                <a:ea typeface="Roboto"/>
                <a:cs typeface="Roboto"/>
                <a:sym typeface="Roboto"/>
              </a:rPr>
              <a:t>GENERAL MANAGER</a:t>
            </a:r>
            <a:endParaRPr lang="en-US">
              <a:solidFill>
                <a:schemeClr val="bg1"/>
              </a:solidFill>
            </a:endParaRPr>
          </a:p>
        </p:txBody>
      </p:sp>
      <p:sp>
        <p:nvSpPr>
          <p:cNvPr id="508" name="Google Shape;508;p94"/>
          <p:cNvSpPr txBox="1"/>
          <p:nvPr/>
        </p:nvSpPr>
        <p:spPr>
          <a:xfrm>
            <a:off x="7545645" y="2654788"/>
            <a:ext cx="1609671" cy="18466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1">
                <a:solidFill>
                  <a:schemeClr val="bg1"/>
                </a:solidFill>
                <a:latin typeface="Roboto"/>
                <a:ea typeface="Roboto"/>
                <a:cs typeface="Roboto"/>
                <a:sym typeface="Roboto"/>
              </a:rPr>
              <a:t>CREATIVE DIRECTOR</a:t>
            </a:r>
            <a:endParaRPr lang="en-US">
              <a:solidFill>
                <a:schemeClr val="bg1"/>
              </a:solidFill>
            </a:endParaRPr>
          </a:p>
        </p:txBody>
      </p:sp>
      <p:sp>
        <p:nvSpPr>
          <p:cNvPr id="509" name="Google Shape;509;p94"/>
          <p:cNvSpPr txBox="1"/>
          <p:nvPr/>
        </p:nvSpPr>
        <p:spPr>
          <a:xfrm>
            <a:off x="7545645" y="4687398"/>
            <a:ext cx="742191" cy="18466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1">
                <a:solidFill>
                  <a:schemeClr val="bg1"/>
                </a:solidFill>
                <a:latin typeface="Roboto"/>
                <a:ea typeface="Roboto"/>
                <a:cs typeface="Roboto"/>
                <a:sym typeface="Roboto"/>
              </a:rPr>
              <a:t>PLANNER</a:t>
            </a:r>
            <a:endParaRPr lang="en-US">
              <a:solidFill>
                <a:schemeClr val="bg1"/>
              </a:solidFill>
            </a:endParaRPr>
          </a:p>
        </p:txBody>
      </p:sp>
      <p:sp>
        <p:nvSpPr>
          <p:cNvPr id="510" name="Google Shape;510;p94"/>
          <p:cNvSpPr txBox="1"/>
          <p:nvPr/>
        </p:nvSpPr>
        <p:spPr>
          <a:xfrm>
            <a:off x="7545645" y="1056214"/>
            <a:ext cx="4130418" cy="612925"/>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a:t>
            </a:r>
            <a:endParaRPr lang="en-US">
              <a:solidFill>
                <a:schemeClr val="bg1">
                  <a:lumMod val="75000"/>
                </a:schemeClr>
              </a:solidFill>
            </a:endParaRPr>
          </a:p>
        </p:txBody>
      </p:sp>
      <p:sp>
        <p:nvSpPr>
          <p:cNvPr id="511" name="Google Shape;511;p94"/>
          <p:cNvSpPr txBox="1"/>
          <p:nvPr/>
        </p:nvSpPr>
        <p:spPr>
          <a:xfrm>
            <a:off x="7545645" y="2888264"/>
            <a:ext cx="4130418" cy="612925"/>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a:t>
            </a:r>
            <a:endParaRPr lang="en-US">
              <a:solidFill>
                <a:schemeClr val="bg1">
                  <a:lumMod val="75000"/>
                </a:schemeClr>
              </a:solidFill>
            </a:endParaRPr>
          </a:p>
        </p:txBody>
      </p:sp>
      <p:sp>
        <p:nvSpPr>
          <p:cNvPr id="512" name="Google Shape;512;p94"/>
          <p:cNvSpPr txBox="1"/>
          <p:nvPr/>
        </p:nvSpPr>
        <p:spPr>
          <a:xfrm>
            <a:off x="7545645" y="4962915"/>
            <a:ext cx="4130418" cy="612925"/>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a:t>
            </a:r>
            <a:endParaRPr lang="en-US">
              <a:solidFill>
                <a:schemeClr val="bg1">
                  <a:lumMod val="75000"/>
                </a:schemeClr>
              </a:solidFill>
            </a:endParaRPr>
          </a:p>
        </p:txBody>
      </p:sp>
      <p:sp>
        <p:nvSpPr>
          <p:cNvPr id="513" name="Google Shape;513;p94"/>
          <p:cNvSpPr txBox="1"/>
          <p:nvPr/>
        </p:nvSpPr>
        <p:spPr>
          <a:xfrm>
            <a:off x="557327" y="1988712"/>
            <a:ext cx="3242234" cy="52322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2800" b="1">
                <a:solidFill>
                  <a:schemeClr val="accent2"/>
                </a:solidFill>
                <a:latin typeface="Roboto"/>
                <a:ea typeface="Roboto"/>
                <a:cs typeface="Roboto"/>
                <a:sym typeface="Roboto"/>
              </a:rPr>
              <a:t>THE SUCCES KEY</a:t>
            </a:r>
            <a:endParaRPr lang="en-US">
              <a:solidFill>
                <a:schemeClr val="accent2"/>
              </a:solidFill>
            </a:endParaRPr>
          </a:p>
        </p:txBody>
      </p:sp>
      <p:sp>
        <p:nvSpPr>
          <p:cNvPr id="514" name="Google Shape;514;p94"/>
          <p:cNvSpPr txBox="1"/>
          <p:nvPr/>
        </p:nvSpPr>
        <p:spPr>
          <a:xfrm>
            <a:off x="471762" y="2511932"/>
            <a:ext cx="1578189"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bg1"/>
                </a:solidFill>
                <a:latin typeface="Roboto"/>
                <a:ea typeface="Roboto"/>
                <a:cs typeface="Roboto"/>
                <a:sym typeface="Roboto"/>
              </a:rPr>
              <a:t>TIMES AND DATES</a:t>
            </a:r>
            <a:endParaRPr lang="en-US">
              <a:solidFill>
                <a:schemeClr val="bg1"/>
              </a:solidFill>
            </a:endParaRPr>
          </a:p>
        </p:txBody>
      </p:sp>
      <p:sp>
        <p:nvSpPr>
          <p:cNvPr id="515" name="Google Shape;515;p94"/>
          <p:cNvSpPr txBox="1"/>
          <p:nvPr/>
        </p:nvSpPr>
        <p:spPr>
          <a:xfrm>
            <a:off x="540388" y="2914532"/>
            <a:ext cx="4414399" cy="1674754"/>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Vestibulum dui purus, commodo at elit et, viverra aliquet risus. Proin nec nisl ut elit condimentum sagittis. Duis feugiat odio vel dolor eleifend, nec convallis dui vehicula. </a:t>
            </a:r>
            <a:endParaRPr lang="en-US">
              <a:solidFill>
                <a:schemeClr val="bg1">
                  <a:lumMod val="75000"/>
                </a:schemeClr>
              </a:solidFill>
            </a:endParaRPr>
          </a:p>
        </p:txBody>
      </p:sp>
      <p:grpSp>
        <p:nvGrpSpPr>
          <p:cNvPr id="3" name="Group 2">
            <a:extLst>
              <a:ext uri="{FF2B5EF4-FFF2-40B4-BE49-F238E27FC236}">
                <a16:creationId xmlns:a16="http://schemas.microsoft.com/office/drawing/2014/main" id="{B4F819FE-FC09-4393-B2A7-6CE94926B000}"/>
              </a:ext>
            </a:extLst>
          </p:cNvPr>
          <p:cNvGrpSpPr/>
          <p:nvPr/>
        </p:nvGrpSpPr>
        <p:grpSpPr>
          <a:xfrm>
            <a:off x="7845984" y="1777078"/>
            <a:ext cx="251706" cy="251706"/>
            <a:chOff x="7845984" y="1777078"/>
            <a:chExt cx="251706" cy="251706"/>
          </a:xfrm>
        </p:grpSpPr>
        <p:sp>
          <p:nvSpPr>
            <p:cNvPr id="517" name="Google Shape;517;p94"/>
            <p:cNvSpPr/>
            <p:nvPr/>
          </p:nvSpPr>
          <p:spPr>
            <a:xfrm>
              <a:off x="7845984" y="1777078"/>
              <a:ext cx="251706" cy="251706"/>
            </a:xfrm>
            <a:prstGeom prst="ellipse">
              <a:avLst/>
            </a:prstGeom>
            <a:solidFill>
              <a:schemeClr val="accent2"/>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sp>
          <p:nvSpPr>
            <p:cNvPr id="518" name="Google Shape;518;p94"/>
            <p:cNvSpPr/>
            <p:nvPr/>
          </p:nvSpPr>
          <p:spPr>
            <a:xfrm>
              <a:off x="7931584" y="1829050"/>
              <a:ext cx="80505" cy="148781"/>
            </a:xfrm>
            <a:custGeom>
              <a:avLst/>
              <a:gdLst/>
              <a:ahLst/>
              <a:cxnLst/>
              <a:rect l="l" t="t" r="r" b="b"/>
              <a:pathLst>
                <a:path w="64" h="119" extrusionOk="0">
                  <a:moveTo>
                    <a:pt x="0" y="64"/>
                  </a:moveTo>
                  <a:cubicBezTo>
                    <a:pt x="0" y="40"/>
                    <a:pt x="0" y="40"/>
                    <a:pt x="0" y="40"/>
                  </a:cubicBezTo>
                  <a:cubicBezTo>
                    <a:pt x="18" y="40"/>
                    <a:pt x="18" y="40"/>
                    <a:pt x="18" y="40"/>
                  </a:cubicBezTo>
                  <a:cubicBezTo>
                    <a:pt x="18" y="31"/>
                    <a:pt x="18" y="31"/>
                    <a:pt x="18" y="31"/>
                  </a:cubicBezTo>
                  <a:cubicBezTo>
                    <a:pt x="18" y="14"/>
                    <a:pt x="30" y="0"/>
                    <a:pt x="45" y="0"/>
                  </a:cubicBezTo>
                  <a:cubicBezTo>
                    <a:pt x="64" y="0"/>
                    <a:pt x="64" y="0"/>
                    <a:pt x="64" y="0"/>
                  </a:cubicBezTo>
                  <a:cubicBezTo>
                    <a:pt x="64" y="24"/>
                    <a:pt x="64" y="24"/>
                    <a:pt x="64" y="24"/>
                  </a:cubicBezTo>
                  <a:cubicBezTo>
                    <a:pt x="45" y="24"/>
                    <a:pt x="45" y="24"/>
                    <a:pt x="45" y="24"/>
                  </a:cubicBezTo>
                  <a:cubicBezTo>
                    <a:pt x="43" y="24"/>
                    <a:pt x="40" y="26"/>
                    <a:pt x="40" y="30"/>
                  </a:cubicBezTo>
                  <a:cubicBezTo>
                    <a:pt x="40" y="40"/>
                    <a:pt x="40" y="40"/>
                    <a:pt x="40" y="40"/>
                  </a:cubicBezTo>
                  <a:cubicBezTo>
                    <a:pt x="64" y="40"/>
                    <a:pt x="64" y="40"/>
                    <a:pt x="64" y="40"/>
                  </a:cubicBezTo>
                  <a:cubicBezTo>
                    <a:pt x="64" y="64"/>
                    <a:pt x="64" y="64"/>
                    <a:pt x="64" y="64"/>
                  </a:cubicBezTo>
                  <a:cubicBezTo>
                    <a:pt x="40" y="64"/>
                    <a:pt x="40" y="64"/>
                    <a:pt x="40" y="64"/>
                  </a:cubicBezTo>
                  <a:cubicBezTo>
                    <a:pt x="40" y="119"/>
                    <a:pt x="40" y="119"/>
                    <a:pt x="40" y="119"/>
                  </a:cubicBezTo>
                  <a:cubicBezTo>
                    <a:pt x="18" y="119"/>
                    <a:pt x="18" y="119"/>
                    <a:pt x="18" y="119"/>
                  </a:cubicBezTo>
                  <a:cubicBezTo>
                    <a:pt x="18" y="64"/>
                    <a:pt x="18" y="64"/>
                    <a:pt x="18" y="64"/>
                  </a:cubicBezTo>
                  <a:lnTo>
                    <a:pt x="0" y="64"/>
                  </a:lnTo>
                  <a:close/>
                </a:path>
              </a:pathLst>
            </a:custGeom>
            <a:solidFill>
              <a:srgbClr val="FFFFFF"/>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grpSp>
      <p:grpSp>
        <p:nvGrpSpPr>
          <p:cNvPr id="5" name="Group 4">
            <a:extLst>
              <a:ext uri="{FF2B5EF4-FFF2-40B4-BE49-F238E27FC236}">
                <a16:creationId xmlns:a16="http://schemas.microsoft.com/office/drawing/2014/main" id="{FA3775B3-CD46-4197-8151-1BF42A132B23}"/>
              </a:ext>
            </a:extLst>
          </p:cNvPr>
          <p:cNvGrpSpPr/>
          <p:nvPr/>
        </p:nvGrpSpPr>
        <p:grpSpPr>
          <a:xfrm>
            <a:off x="8473284" y="1770097"/>
            <a:ext cx="251706" cy="251706"/>
            <a:chOff x="8473284" y="1770097"/>
            <a:chExt cx="251706" cy="251706"/>
          </a:xfrm>
        </p:grpSpPr>
        <p:sp>
          <p:nvSpPr>
            <p:cNvPr id="520" name="Google Shape;520;p94"/>
            <p:cNvSpPr/>
            <p:nvPr/>
          </p:nvSpPr>
          <p:spPr>
            <a:xfrm>
              <a:off x="8473284" y="1770097"/>
              <a:ext cx="251706" cy="251706"/>
            </a:xfrm>
            <a:prstGeom prst="ellipse">
              <a:avLst/>
            </a:prstGeom>
            <a:solidFill>
              <a:schemeClr val="accent2"/>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sp>
          <p:nvSpPr>
            <p:cNvPr id="521" name="Google Shape;521;p94"/>
            <p:cNvSpPr/>
            <p:nvPr/>
          </p:nvSpPr>
          <p:spPr>
            <a:xfrm>
              <a:off x="8523217" y="1819011"/>
              <a:ext cx="152858" cy="151839"/>
            </a:xfrm>
            <a:custGeom>
              <a:avLst/>
              <a:gdLst/>
              <a:ahLst/>
              <a:cxnLst/>
              <a:rect l="l" t="t" r="r" b="b"/>
              <a:pathLst>
                <a:path w="121" h="121" extrusionOk="0">
                  <a:moveTo>
                    <a:pt x="116" y="71"/>
                  </a:moveTo>
                  <a:cubicBezTo>
                    <a:pt x="117" y="67"/>
                    <a:pt x="117" y="64"/>
                    <a:pt x="117" y="61"/>
                  </a:cubicBezTo>
                  <a:cubicBezTo>
                    <a:pt x="117" y="30"/>
                    <a:pt x="92" y="4"/>
                    <a:pt x="61" y="4"/>
                  </a:cubicBezTo>
                  <a:cubicBezTo>
                    <a:pt x="57" y="4"/>
                    <a:pt x="53" y="5"/>
                    <a:pt x="50" y="5"/>
                  </a:cubicBezTo>
                  <a:cubicBezTo>
                    <a:pt x="45" y="2"/>
                    <a:pt x="39" y="0"/>
                    <a:pt x="33" y="0"/>
                  </a:cubicBezTo>
                  <a:cubicBezTo>
                    <a:pt x="15" y="0"/>
                    <a:pt x="0" y="15"/>
                    <a:pt x="0" y="33"/>
                  </a:cubicBezTo>
                  <a:cubicBezTo>
                    <a:pt x="0" y="40"/>
                    <a:pt x="2" y="46"/>
                    <a:pt x="5" y="51"/>
                  </a:cubicBezTo>
                  <a:cubicBezTo>
                    <a:pt x="4" y="54"/>
                    <a:pt x="4" y="57"/>
                    <a:pt x="4" y="61"/>
                  </a:cubicBezTo>
                  <a:cubicBezTo>
                    <a:pt x="4" y="92"/>
                    <a:pt x="29" y="117"/>
                    <a:pt x="61" y="117"/>
                  </a:cubicBezTo>
                  <a:cubicBezTo>
                    <a:pt x="64" y="117"/>
                    <a:pt x="68" y="117"/>
                    <a:pt x="71" y="116"/>
                  </a:cubicBezTo>
                  <a:cubicBezTo>
                    <a:pt x="76" y="119"/>
                    <a:pt x="82" y="121"/>
                    <a:pt x="88" y="121"/>
                  </a:cubicBezTo>
                  <a:cubicBezTo>
                    <a:pt x="106" y="121"/>
                    <a:pt x="121" y="106"/>
                    <a:pt x="121" y="88"/>
                  </a:cubicBezTo>
                  <a:cubicBezTo>
                    <a:pt x="121" y="82"/>
                    <a:pt x="119" y="76"/>
                    <a:pt x="116" y="71"/>
                  </a:cubicBezTo>
                  <a:close/>
                  <a:moveTo>
                    <a:pt x="63" y="100"/>
                  </a:moveTo>
                  <a:cubicBezTo>
                    <a:pt x="46" y="100"/>
                    <a:pt x="30" y="93"/>
                    <a:pt x="30" y="80"/>
                  </a:cubicBezTo>
                  <a:cubicBezTo>
                    <a:pt x="30" y="77"/>
                    <a:pt x="33" y="73"/>
                    <a:pt x="37" y="73"/>
                  </a:cubicBezTo>
                  <a:cubicBezTo>
                    <a:pt x="46" y="73"/>
                    <a:pt x="46" y="87"/>
                    <a:pt x="61" y="87"/>
                  </a:cubicBezTo>
                  <a:cubicBezTo>
                    <a:pt x="72" y="87"/>
                    <a:pt x="76" y="82"/>
                    <a:pt x="76" y="77"/>
                  </a:cubicBezTo>
                  <a:cubicBezTo>
                    <a:pt x="76" y="63"/>
                    <a:pt x="30" y="72"/>
                    <a:pt x="30" y="44"/>
                  </a:cubicBezTo>
                  <a:cubicBezTo>
                    <a:pt x="30" y="30"/>
                    <a:pt x="42" y="19"/>
                    <a:pt x="61" y="21"/>
                  </a:cubicBezTo>
                  <a:cubicBezTo>
                    <a:pt x="79" y="22"/>
                    <a:pt x="90" y="30"/>
                    <a:pt x="91" y="37"/>
                  </a:cubicBezTo>
                  <a:cubicBezTo>
                    <a:pt x="92" y="42"/>
                    <a:pt x="88" y="46"/>
                    <a:pt x="83" y="46"/>
                  </a:cubicBezTo>
                  <a:cubicBezTo>
                    <a:pt x="74" y="46"/>
                    <a:pt x="74" y="35"/>
                    <a:pt x="59" y="35"/>
                  </a:cubicBezTo>
                  <a:cubicBezTo>
                    <a:pt x="53" y="35"/>
                    <a:pt x="48" y="38"/>
                    <a:pt x="48" y="43"/>
                  </a:cubicBezTo>
                  <a:cubicBezTo>
                    <a:pt x="48" y="55"/>
                    <a:pt x="93" y="48"/>
                    <a:pt x="93" y="75"/>
                  </a:cubicBezTo>
                  <a:cubicBezTo>
                    <a:pt x="93" y="90"/>
                    <a:pt x="81" y="100"/>
                    <a:pt x="63" y="100"/>
                  </a:cubicBezTo>
                  <a:close/>
                </a:path>
              </a:pathLst>
            </a:custGeom>
            <a:solidFill>
              <a:srgbClr val="FFFFFF"/>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grpSp>
      <p:grpSp>
        <p:nvGrpSpPr>
          <p:cNvPr id="4" name="Group 3">
            <a:extLst>
              <a:ext uri="{FF2B5EF4-FFF2-40B4-BE49-F238E27FC236}">
                <a16:creationId xmlns:a16="http://schemas.microsoft.com/office/drawing/2014/main" id="{BB048076-F975-4FA8-B50F-8D6E62D49AC2}"/>
              </a:ext>
            </a:extLst>
          </p:cNvPr>
          <p:cNvGrpSpPr/>
          <p:nvPr/>
        </p:nvGrpSpPr>
        <p:grpSpPr>
          <a:xfrm>
            <a:off x="8157814" y="1773851"/>
            <a:ext cx="251706" cy="251706"/>
            <a:chOff x="8157814" y="1773851"/>
            <a:chExt cx="251706" cy="251706"/>
          </a:xfrm>
        </p:grpSpPr>
        <p:sp>
          <p:nvSpPr>
            <p:cNvPr id="523" name="Google Shape;523;p94"/>
            <p:cNvSpPr/>
            <p:nvPr/>
          </p:nvSpPr>
          <p:spPr>
            <a:xfrm>
              <a:off x="8157814" y="1773851"/>
              <a:ext cx="251706" cy="251706"/>
            </a:xfrm>
            <a:prstGeom prst="ellipse">
              <a:avLst/>
            </a:prstGeom>
            <a:solidFill>
              <a:schemeClr val="accent2"/>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sp>
          <p:nvSpPr>
            <p:cNvPr id="524" name="Google Shape;524;p94"/>
            <p:cNvSpPr/>
            <p:nvPr/>
          </p:nvSpPr>
          <p:spPr>
            <a:xfrm>
              <a:off x="8220995" y="1848241"/>
              <a:ext cx="126362" cy="101905"/>
            </a:xfrm>
            <a:custGeom>
              <a:avLst/>
              <a:gdLst/>
              <a:ahLst/>
              <a:cxnLst/>
              <a:rect l="l" t="t" r="r" b="b"/>
              <a:pathLst>
                <a:path w="100" h="81" extrusionOk="0">
                  <a:moveTo>
                    <a:pt x="90" y="20"/>
                  </a:moveTo>
                  <a:cubicBezTo>
                    <a:pt x="91" y="49"/>
                    <a:pt x="70" y="81"/>
                    <a:pt x="32" y="81"/>
                  </a:cubicBezTo>
                  <a:cubicBezTo>
                    <a:pt x="20" y="81"/>
                    <a:pt x="9" y="77"/>
                    <a:pt x="0" y="72"/>
                  </a:cubicBezTo>
                  <a:cubicBezTo>
                    <a:pt x="11" y="73"/>
                    <a:pt x="22" y="70"/>
                    <a:pt x="31" y="63"/>
                  </a:cubicBezTo>
                  <a:cubicBezTo>
                    <a:pt x="22" y="63"/>
                    <a:pt x="14" y="57"/>
                    <a:pt x="12" y="49"/>
                  </a:cubicBezTo>
                  <a:cubicBezTo>
                    <a:pt x="15" y="49"/>
                    <a:pt x="18" y="49"/>
                    <a:pt x="21" y="48"/>
                  </a:cubicBezTo>
                  <a:cubicBezTo>
                    <a:pt x="11" y="47"/>
                    <a:pt x="4" y="38"/>
                    <a:pt x="4" y="28"/>
                  </a:cubicBezTo>
                  <a:cubicBezTo>
                    <a:pt x="7" y="30"/>
                    <a:pt x="10" y="31"/>
                    <a:pt x="14" y="31"/>
                  </a:cubicBezTo>
                  <a:cubicBezTo>
                    <a:pt x="4" y="25"/>
                    <a:pt x="2" y="13"/>
                    <a:pt x="7" y="3"/>
                  </a:cubicBezTo>
                  <a:cubicBezTo>
                    <a:pt x="17" y="16"/>
                    <a:pt x="33" y="24"/>
                    <a:pt x="50" y="25"/>
                  </a:cubicBezTo>
                  <a:cubicBezTo>
                    <a:pt x="47" y="12"/>
                    <a:pt x="56" y="0"/>
                    <a:pt x="70" y="0"/>
                  </a:cubicBezTo>
                  <a:cubicBezTo>
                    <a:pt x="75" y="0"/>
                    <a:pt x="81" y="2"/>
                    <a:pt x="85" y="6"/>
                  </a:cubicBezTo>
                  <a:cubicBezTo>
                    <a:pt x="89" y="5"/>
                    <a:pt x="94" y="3"/>
                    <a:pt x="98" y="1"/>
                  </a:cubicBezTo>
                  <a:cubicBezTo>
                    <a:pt x="96" y="6"/>
                    <a:pt x="93" y="10"/>
                    <a:pt x="89" y="12"/>
                  </a:cubicBezTo>
                  <a:cubicBezTo>
                    <a:pt x="93" y="12"/>
                    <a:pt x="97" y="11"/>
                    <a:pt x="100" y="9"/>
                  </a:cubicBezTo>
                  <a:cubicBezTo>
                    <a:pt x="98" y="13"/>
                    <a:pt x="94" y="17"/>
                    <a:pt x="90" y="20"/>
                  </a:cubicBezTo>
                  <a:close/>
                </a:path>
              </a:pathLst>
            </a:custGeom>
            <a:solidFill>
              <a:srgbClr val="FFFFFF"/>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grpSp>
      <p:grpSp>
        <p:nvGrpSpPr>
          <p:cNvPr id="6" name="Group 5">
            <a:extLst>
              <a:ext uri="{FF2B5EF4-FFF2-40B4-BE49-F238E27FC236}">
                <a16:creationId xmlns:a16="http://schemas.microsoft.com/office/drawing/2014/main" id="{67749054-DA1F-4A25-8078-332BBBB81AA6}"/>
              </a:ext>
            </a:extLst>
          </p:cNvPr>
          <p:cNvGrpSpPr/>
          <p:nvPr/>
        </p:nvGrpSpPr>
        <p:grpSpPr>
          <a:xfrm>
            <a:off x="8788754" y="1769077"/>
            <a:ext cx="251706" cy="251706"/>
            <a:chOff x="8788754" y="1769077"/>
            <a:chExt cx="251706" cy="251706"/>
          </a:xfrm>
        </p:grpSpPr>
        <p:sp>
          <p:nvSpPr>
            <p:cNvPr id="526" name="Google Shape;526;p94"/>
            <p:cNvSpPr/>
            <p:nvPr/>
          </p:nvSpPr>
          <p:spPr>
            <a:xfrm>
              <a:off x="8788754" y="1769077"/>
              <a:ext cx="251706" cy="251706"/>
            </a:xfrm>
            <a:prstGeom prst="ellipse">
              <a:avLst/>
            </a:prstGeom>
            <a:solidFill>
              <a:schemeClr val="accent2"/>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sp>
          <p:nvSpPr>
            <p:cNvPr id="527" name="Google Shape;527;p94"/>
            <p:cNvSpPr/>
            <p:nvPr/>
          </p:nvSpPr>
          <p:spPr>
            <a:xfrm>
              <a:off x="8991546" y="1842449"/>
              <a:ext cx="1019" cy="11210"/>
            </a:xfrm>
            <a:prstGeom prst="rect">
              <a:avLst/>
            </a:prstGeom>
            <a:solidFill>
              <a:srgbClr val="FFFFFF"/>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sp>
          <p:nvSpPr>
            <p:cNvPr id="528" name="Google Shape;528;p94"/>
            <p:cNvSpPr/>
            <p:nvPr/>
          </p:nvSpPr>
          <p:spPr>
            <a:xfrm>
              <a:off x="8991546" y="1842449"/>
              <a:ext cx="1019" cy="11210"/>
            </a:xfrm>
            <a:prstGeom prst="rect">
              <a:avLst/>
            </a:prstGeom>
            <a:no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sp>
          <p:nvSpPr>
            <p:cNvPr id="529" name="Google Shape;529;p94"/>
            <p:cNvSpPr/>
            <p:nvPr/>
          </p:nvSpPr>
          <p:spPr>
            <a:xfrm>
              <a:off x="8837668" y="1835316"/>
              <a:ext cx="95791" cy="139610"/>
            </a:xfrm>
            <a:custGeom>
              <a:avLst/>
              <a:gdLst/>
              <a:ahLst/>
              <a:cxnLst/>
              <a:rect l="l" t="t" r="r" b="b"/>
              <a:pathLst>
                <a:path w="76" h="111" extrusionOk="0">
                  <a:moveTo>
                    <a:pt x="16" y="65"/>
                  </a:moveTo>
                  <a:cubicBezTo>
                    <a:pt x="6" y="71"/>
                    <a:pt x="0" y="80"/>
                    <a:pt x="0" y="88"/>
                  </a:cubicBezTo>
                  <a:cubicBezTo>
                    <a:pt x="0" y="102"/>
                    <a:pt x="18" y="111"/>
                    <a:pt x="38" y="111"/>
                  </a:cubicBezTo>
                  <a:cubicBezTo>
                    <a:pt x="60" y="111"/>
                    <a:pt x="75" y="99"/>
                    <a:pt x="76" y="86"/>
                  </a:cubicBezTo>
                  <a:cubicBezTo>
                    <a:pt x="66" y="86"/>
                    <a:pt x="66" y="86"/>
                    <a:pt x="66" y="86"/>
                  </a:cubicBezTo>
                  <a:cubicBezTo>
                    <a:pt x="65" y="97"/>
                    <a:pt x="58" y="105"/>
                    <a:pt x="38" y="105"/>
                  </a:cubicBezTo>
                  <a:cubicBezTo>
                    <a:pt x="24" y="105"/>
                    <a:pt x="13" y="95"/>
                    <a:pt x="13" y="84"/>
                  </a:cubicBezTo>
                  <a:cubicBezTo>
                    <a:pt x="13" y="82"/>
                    <a:pt x="14" y="79"/>
                    <a:pt x="16" y="76"/>
                  </a:cubicBezTo>
                  <a:cubicBezTo>
                    <a:pt x="16" y="75"/>
                    <a:pt x="16" y="74"/>
                    <a:pt x="16" y="73"/>
                  </a:cubicBezTo>
                  <a:cubicBezTo>
                    <a:pt x="16" y="65"/>
                    <a:pt x="16" y="65"/>
                    <a:pt x="16" y="65"/>
                  </a:cubicBezTo>
                  <a:moveTo>
                    <a:pt x="16" y="0"/>
                  </a:moveTo>
                  <a:cubicBezTo>
                    <a:pt x="11" y="4"/>
                    <a:pt x="8" y="11"/>
                    <a:pt x="8" y="17"/>
                  </a:cubicBezTo>
                  <a:cubicBezTo>
                    <a:pt x="8" y="25"/>
                    <a:pt x="11" y="32"/>
                    <a:pt x="16" y="37"/>
                  </a:cubicBezTo>
                  <a:cubicBezTo>
                    <a:pt x="16" y="0"/>
                    <a:pt x="16" y="0"/>
                    <a:pt x="16" y="0"/>
                  </a:cubicBezTo>
                </a:path>
              </a:pathLst>
            </a:custGeom>
            <a:solidFill>
              <a:srgbClr val="FFFFFF"/>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sp>
          <p:nvSpPr>
            <p:cNvPr id="530" name="Google Shape;530;p94"/>
            <p:cNvSpPr/>
            <p:nvPr/>
          </p:nvSpPr>
          <p:spPr>
            <a:xfrm>
              <a:off x="8938555" y="1822068"/>
              <a:ext cx="52991" cy="50953"/>
            </a:xfrm>
            <a:custGeom>
              <a:avLst/>
              <a:gdLst/>
              <a:ahLst/>
              <a:cxnLst/>
              <a:rect l="l" t="t" r="r" b="b"/>
              <a:pathLst>
                <a:path w="52" h="50" extrusionOk="0">
                  <a:moveTo>
                    <a:pt x="31" y="0"/>
                  </a:moveTo>
                  <a:lnTo>
                    <a:pt x="21" y="0"/>
                  </a:lnTo>
                  <a:lnTo>
                    <a:pt x="21" y="20"/>
                  </a:lnTo>
                  <a:lnTo>
                    <a:pt x="0" y="20"/>
                  </a:lnTo>
                  <a:lnTo>
                    <a:pt x="0" y="31"/>
                  </a:lnTo>
                  <a:lnTo>
                    <a:pt x="21" y="31"/>
                  </a:lnTo>
                  <a:lnTo>
                    <a:pt x="21" y="50"/>
                  </a:lnTo>
                  <a:lnTo>
                    <a:pt x="31" y="50"/>
                  </a:lnTo>
                  <a:lnTo>
                    <a:pt x="31" y="31"/>
                  </a:lnTo>
                  <a:lnTo>
                    <a:pt x="52" y="31"/>
                  </a:lnTo>
                  <a:lnTo>
                    <a:pt x="52" y="20"/>
                  </a:lnTo>
                  <a:lnTo>
                    <a:pt x="31" y="20"/>
                  </a:lnTo>
                  <a:lnTo>
                    <a:pt x="31" y="0"/>
                  </a:lnTo>
                  <a:close/>
                </a:path>
              </a:pathLst>
            </a:custGeom>
            <a:solidFill>
              <a:srgbClr val="FEF8F7"/>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sp>
          <p:nvSpPr>
            <p:cNvPr id="531" name="Google Shape;531;p94"/>
            <p:cNvSpPr/>
            <p:nvPr/>
          </p:nvSpPr>
          <p:spPr>
            <a:xfrm>
              <a:off x="8938555" y="1822068"/>
              <a:ext cx="52991" cy="50953"/>
            </a:xfrm>
            <a:custGeom>
              <a:avLst/>
              <a:gdLst/>
              <a:ahLst/>
              <a:cxnLst/>
              <a:rect l="l" t="t" r="r" b="b"/>
              <a:pathLst>
                <a:path w="52" h="50" extrusionOk="0">
                  <a:moveTo>
                    <a:pt x="31" y="0"/>
                  </a:moveTo>
                  <a:lnTo>
                    <a:pt x="21" y="0"/>
                  </a:lnTo>
                  <a:lnTo>
                    <a:pt x="21" y="20"/>
                  </a:lnTo>
                  <a:lnTo>
                    <a:pt x="0" y="20"/>
                  </a:lnTo>
                  <a:lnTo>
                    <a:pt x="0" y="31"/>
                  </a:lnTo>
                  <a:lnTo>
                    <a:pt x="21" y="31"/>
                  </a:lnTo>
                  <a:lnTo>
                    <a:pt x="21" y="50"/>
                  </a:lnTo>
                  <a:lnTo>
                    <a:pt x="31" y="50"/>
                  </a:lnTo>
                  <a:lnTo>
                    <a:pt x="31" y="31"/>
                  </a:lnTo>
                  <a:lnTo>
                    <a:pt x="52" y="31"/>
                  </a:lnTo>
                  <a:lnTo>
                    <a:pt x="52" y="20"/>
                  </a:lnTo>
                  <a:lnTo>
                    <a:pt x="31" y="20"/>
                  </a:lnTo>
                  <a:lnTo>
                    <a:pt x="31" y="0"/>
                  </a:lnTo>
                </a:path>
              </a:pathLst>
            </a:custGeom>
            <a:no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sp>
          <p:nvSpPr>
            <p:cNvPr id="532" name="Google Shape;532;p94"/>
            <p:cNvSpPr/>
            <p:nvPr/>
          </p:nvSpPr>
          <p:spPr>
            <a:xfrm>
              <a:off x="8858049" y="1822068"/>
              <a:ext cx="76429" cy="122286"/>
            </a:xfrm>
            <a:custGeom>
              <a:avLst/>
              <a:gdLst/>
              <a:ahLst/>
              <a:cxnLst/>
              <a:rect l="l" t="t" r="r" b="b"/>
              <a:pathLst>
                <a:path w="61" h="97" extrusionOk="0">
                  <a:moveTo>
                    <a:pt x="27" y="50"/>
                  </a:moveTo>
                  <a:cubicBezTo>
                    <a:pt x="26" y="50"/>
                    <a:pt x="26" y="50"/>
                    <a:pt x="26" y="50"/>
                  </a:cubicBezTo>
                  <a:cubicBezTo>
                    <a:pt x="16" y="49"/>
                    <a:pt x="7" y="40"/>
                    <a:pt x="6" y="28"/>
                  </a:cubicBezTo>
                  <a:cubicBezTo>
                    <a:pt x="4" y="15"/>
                    <a:pt x="10" y="6"/>
                    <a:pt x="20" y="6"/>
                  </a:cubicBezTo>
                  <a:cubicBezTo>
                    <a:pt x="20" y="6"/>
                    <a:pt x="20" y="6"/>
                    <a:pt x="20" y="6"/>
                  </a:cubicBezTo>
                  <a:cubicBezTo>
                    <a:pt x="30" y="6"/>
                    <a:pt x="38" y="16"/>
                    <a:pt x="40" y="29"/>
                  </a:cubicBezTo>
                  <a:cubicBezTo>
                    <a:pt x="41" y="42"/>
                    <a:pt x="36" y="50"/>
                    <a:pt x="27" y="50"/>
                  </a:cubicBezTo>
                  <a:moveTo>
                    <a:pt x="61" y="0"/>
                  </a:moveTo>
                  <a:cubicBezTo>
                    <a:pt x="61" y="0"/>
                    <a:pt x="35" y="0"/>
                    <a:pt x="25" y="0"/>
                  </a:cubicBezTo>
                  <a:cubicBezTo>
                    <a:pt x="15" y="0"/>
                    <a:pt x="6" y="4"/>
                    <a:pt x="0" y="11"/>
                  </a:cubicBezTo>
                  <a:cubicBezTo>
                    <a:pt x="0" y="48"/>
                    <a:pt x="0" y="48"/>
                    <a:pt x="0" y="48"/>
                  </a:cubicBezTo>
                  <a:cubicBezTo>
                    <a:pt x="4" y="52"/>
                    <a:pt x="11" y="55"/>
                    <a:pt x="19" y="55"/>
                  </a:cubicBezTo>
                  <a:cubicBezTo>
                    <a:pt x="20" y="55"/>
                    <a:pt x="21" y="55"/>
                    <a:pt x="23" y="55"/>
                  </a:cubicBezTo>
                  <a:cubicBezTo>
                    <a:pt x="21" y="57"/>
                    <a:pt x="21" y="59"/>
                    <a:pt x="21" y="62"/>
                  </a:cubicBezTo>
                  <a:cubicBezTo>
                    <a:pt x="21" y="66"/>
                    <a:pt x="23" y="69"/>
                    <a:pt x="26" y="71"/>
                  </a:cubicBezTo>
                  <a:cubicBezTo>
                    <a:pt x="24" y="71"/>
                    <a:pt x="22" y="71"/>
                    <a:pt x="19" y="71"/>
                  </a:cubicBezTo>
                  <a:cubicBezTo>
                    <a:pt x="12" y="71"/>
                    <a:pt x="5" y="73"/>
                    <a:pt x="0" y="76"/>
                  </a:cubicBezTo>
                  <a:cubicBezTo>
                    <a:pt x="0" y="84"/>
                    <a:pt x="0" y="84"/>
                    <a:pt x="0" y="84"/>
                  </a:cubicBezTo>
                  <a:cubicBezTo>
                    <a:pt x="0" y="85"/>
                    <a:pt x="0" y="86"/>
                    <a:pt x="0" y="87"/>
                  </a:cubicBezTo>
                  <a:cubicBezTo>
                    <a:pt x="4" y="80"/>
                    <a:pt x="13" y="76"/>
                    <a:pt x="24" y="76"/>
                  </a:cubicBezTo>
                  <a:cubicBezTo>
                    <a:pt x="24" y="76"/>
                    <a:pt x="24" y="76"/>
                    <a:pt x="24" y="76"/>
                  </a:cubicBezTo>
                  <a:cubicBezTo>
                    <a:pt x="27" y="76"/>
                    <a:pt x="31" y="76"/>
                    <a:pt x="33" y="77"/>
                  </a:cubicBezTo>
                  <a:cubicBezTo>
                    <a:pt x="41" y="83"/>
                    <a:pt x="48" y="86"/>
                    <a:pt x="49" y="92"/>
                  </a:cubicBezTo>
                  <a:cubicBezTo>
                    <a:pt x="49" y="93"/>
                    <a:pt x="50" y="95"/>
                    <a:pt x="50" y="96"/>
                  </a:cubicBezTo>
                  <a:cubicBezTo>
                    <a:pt x="50" y="96"/>
                    <a:pt x="50" y="97"/>
                    <a:pt x="50" y="97"/>
                  </a:cubicBezTo>
                  <a:cubicBezTo>
                    <a:pt x="60" y="97"/>
                    <a:pt x="60" y="97"/>
                    <a:pt x="60" y="97"/>
                  </a:cubicBezTo>
                  <a:cubicBezTo>
                    <a:pt x="61" y="96"/>
                    <a:pt x="61" y="95"/>
                    <a:pt x="61" y="94"/>
                  </a:cubicBezTo>
                  <a:cubicBezTo>
                    <a:pt x="61" y="84"/>
                    <a:pt x="58" y="78"/>
                    <a:pt x="47" y="69"/>
                  </a:cubicBezTo>
                  <a:cubicBezTo>
                    <a:pt x="43" y="67"/>
                    <a:pt x="36" y="62"/>
                    <a:pt x="36" y="58"/>
                  </a:cubicBezTo>
                  <a:cubicBezTo>
                    <a:pt x="36" y="54"/>
                    <a:pt x="37" y="52"/>
                    <a:pt x="43" y="48"/>
                  </a:cubicBezTo>
                  <a:cubicBezTo>
                    <a:pt x="50" y="43"/>
                    <a:pt x="54" y="36"/>
                    <a:pt x="54" y="29"/>
                  </a:cubicBezTo>
                  <a:cubicBezTo>
                    <a:pt x="54" y="20"/>
                    <a:pt x="50" y="12"/>
                    <a:pt x="44" y="8"/>
                  </a:cubicBezTo>
                  <a:cubicBezTo>
                    <a:pt x="53" y="8"/>
                    <a:pt x="53" y="8"/>
                    <a:pt x="53" y="8"/>
                  </a:cubicBezTo>
                  <a:cubicBezTo>
                    <a:pt x="61" y="0"/>
                    <a:pt x="61" y="0"/>
                    <a:pt x="61" y="0"/>
                  </a:cubicBezTo>
                </a:path>
              </a:pathLst>
            </a:custGeom>
            <a:solidFill>
              <a:srgbClr val="FEF8F7"/>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grpSp>
      <p:grpSp>
        <p:nvGrpSpPr>
          <p:cNvPr id="2" name="Group 1">
            <a:extLst>
              <a:ext uri="{FF2B5EF4-FFF2-40B4-BE49-F238E27FC236}">
                <a16:creationId xmlns:a16="http://schemas.microsoft.com/office/drawing/2014/main" id="{306D7D69-52FD-45CB-BAF0-6293C5D2DEF8}"/>
              </a:ext>
            </a:extLst>
          </p:cNvPr>
          <p:cNvGrpSpPr/>
          <p:nvPr/>
        </p:nvGrpSpPr>
        <p:grpSpPr>
          <a:xfrm>
            <a:off x="7534154" y="1777078"/>
            <a:ext cx="251706" cy="251706"/>
            <a:chOff x="7534154" y="1777078"/>
            <a:chExt cx="251706" cy="251706"/>
          </a:xfrm>
        </p:grpSpPr>
        <p:sp>
          <p:nvSpPr>
            <p:cNvPr id="534" name="Google Shape;534;p94"/>
            <p:cNvSpPr/>
            <p:nvPr/>
          </p:nvSpPr>
          <p:spPr>
            <a:xfrm>
              <a:off x="7534154" y="1777078"/>
              <a:ext cx="251706" cy="251706"/>
            </a:xfrm>
            <a:prstGeom prst="ellipse">
              <a:avLst/>
            </a:prstGeom>
            <a:solidFill>
              <a:schemeClr val="accent2"/>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sp>
          <p:nvSpPr>
            <p:cNvPr id="535" name="Google Shape;535;p94"/>
            <p:cNvSpPr/>
            <p:nvPr/>
          </p:nvSpPr>
          <p:spPr>
            <a:xfrm>
              <a:off x="7594278" y="1853507"/>
              <a:ext cx="134515" cy="96810"/>
            </a:xfrm>
            <a:custGeom>
              <a:avLst/>
              <a:gdLst/>
              <a:ahLst/>
              <a:cxnLst/>
              <a:rect l="l" t="t" r="r" b="b"/>
              <a:pathLst>
                <a:path w="107" h="77" extrusionOk="0">
                  <a:moveTo>
                    <a:pt x="106" y="15"/>
                  </a:moveTo>
                  <a:cubicBezTo>
                    <a:pt x="105" y="7"/>
                    <a:pt x="103" y="4"/>
                    <a:pt x="102" y="3"/>
                  </a:cubicBezTo>
                  <a:cubicBezTo>
                    <a:pt x="100" y="2"/>
                    <a:pt x="96" y="1"/>
                    <a:pt x="91" y="1"/>
                  </a:cubicBezTo>
                  <a:cubicBezTo>
                    <a:pt x="83" y="0"/>
                    <a:pt x="69" y="0"/>
                    <a:pt x="54" y="0"/>
                  </a:cubicBezTo>
                  <a:cubicBezTo>
                    <a:pt x="39" y="0"/>
                    <a:pt x="25" y="0"/>
                    <a:pt x="17" y="1"/>
                  </a:cubicBezTo>
                  <a:cubicBezTo>
                    <a:pt x="12" y="1"/>
                    <a:pt x="8" y="2"/>
                    <a:pt x="6" y="3"/>
                  </a:cubicBezTo>
                  <a:cubicBezTo>
                    <a:pt x="4" y="4"/>
                    <a:pt x="2" y="7"/>
                    <a:pt x="1" y="15"/>
                  </a:cubicBezTo>
                  <a:cubicBezTo>
                    <a:pt x="0" y="26"/>
                    <a:pt x="0" y="51"/>
                    <a:pt x="1" y="62"/>
                  </a:cubicBezTo>
                  <a:cubicBezTo>
                    <a:pt x="2" y="70"/>
                    <a:pt x="4" y="73"/>
                    <a:pt x="6" y="74"/>
                  </a:cubicBezTo>
                  <a:cubicBezTo>
                    <a:pt x="8" y="75"/>
                    <a:pt x="12" y="76"/>
                    <a:pt x="17" y="76"/>
                  </a:cubicBezTo>
                  <a:cubicBezTo>
                    <a:pt x="25" y="77"/>
                    <a:pt x="39" y="77"/>
                    <a:pt x="54" y="77"/>
                  </a:cubicBezTo>
                  <a:cubicBezTo>
                    <a:pt x="69" y="77"/>
                    <a:pt x="83" y="77"/>
                    <a:pt x="91" y="76"/>
                  </a:cubicBezTo>
                  <a:cubicBezTo>
                    <a:pt x="96" y="76"/>
                    <a:pt x="100" y="75"/>
                    <a:pt x="102" y="74"/>
                  </a:cubicBezTo>
                  <a:cubicBezTo>
                    <a:pt x="103" y="73"/>
                    <a:pt x="105" y="70"/>
                    <a:pt x="106" y="62"/>
                  </a:cubicBezTo>
                  <a:cubicBezTo>
                    <a:pt x="107" y="51"/>
                    <a:pt x="107" y="26"/>
                    <a:pt x="106" y="15"/>
                  </a:cubicBezTo>
                  <a:close/>
                  <a:moveTo>
                    <a:pt x="41" y="55"/>
                  </a:moveTo>
                  <a:cubicBezTo>
                    <a:pt x="41" y="22"/>
                    <a:pt x="41" y="22"/>
                    <a:pt x="41" y="22"/>
                  </a:cubicBezTo>
                  <a:cubicBezTo>
                    <a:pt x="73" y="38"/>
                    <a:pt x="73" y="38"/>
                    <a:pt x="73" y="38"/>
                  </a:cubicBezTo>
                  <a:lnTo>
                    <a:pt x="41" y="55"/>
                  </a:lnTo>
                  <a:close/>
                </a:path>
              </a:pathLst>
            </a:custGeom>
            <a:solidFill>
              <a:srgbClr val="FFFFFF"/>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grpSp>
      <p:grpSp>
        <p:nvGrpSpPr>
          <p:cNvPr id="102" name="Group 101">
            <a:extLst>
              <a:ext uri="{FF2B5EF4-FFF2-40B4-BE49-F238E27FC236}">
                <a16:creationId xmlns:a16="http://schemas.microsoft.com/office/drawing/2014/main" id="{E484F4DC-322F-48F5-9EF4-7526F7996CD2}"/>
              </a:ext>
            </a:extLst>
          </p:cNvPr>
          <p:cNvGrpSpPr/>
          <p:nvPr/>
        </p:nvGrpSpPr>
        <p:grpSpPr>
          <a:xfrm>
            <a:off x="7845984" y="3606816"/>
            <a:ext cx="251706" cy="251706"/>
            <a:chOff x="7845984" y="1777078"/>
            <a:chExt cx="251706" cy="251706"/>
          </a:xfrm>
        </p:grpSpPr>
        <p:sp>
          <p:nvSpPr>
            <p:cNvPr id="103" name="Google Shape;517;p94">
              <a:extLst>
                <a:ext uri="{FF2B5EF4-FFF2-40B4-BE49-F238E27FC236}">
                  <a16:creationId xmlns:a16="http://schemas.microsoft.com/office/drawing/2014/main" id="{DC021E5D-F248-40AF-A475-8301A344AC83}"/>
                </a:ext>
              </a:extLst>
            </p:cNvPr>
            <p:cNvSpPr/>
            <p:nvPr/>
          </p:nvSpPr>
          <p:spPr>
            <a:xfrm>
              <a:off x="7845984" y="1777078"/>
              <a:ext cx="251706" cy="251706"/>
            </a:xfrm>
            <a:prstGeom prst="ellipse">
              <a:avLst/>
            </a:prstGeom>
            <a:solidFill>
              <a:schemeClr val="accent2"/>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sp>
          <p:nvSpPr>
            <p:cNvPr id="104" name="Google Shape;518;p94">
              <a:extLst>
                <a:ext uri="{FF2B5EF4-FFF2-40B4-BE49-F238E27FC236}">
                  <a16:creationId xmlns:a16="http://schemas.microsoft.com/office/drawing/2014/main" id="{3927FC58-B5D5-4176-B64E-A12C2412CAA2}"/>
                </a:ext>
              </a:extLst>
            </p:cNvPr>
            <p:cNvSpPr/>
            <p:nvPr/>
          </p:nvSpPr>
          <p:spPr>
            <a:xfrm>
              <a:off x="7931584" y="1829050"/>
              <a:ext cx="80505" cy="148781"/>
            </a:xfrm>
            <a:custGeom>
              <a:avLst/>
              <a:gdLst/>
              <a:ahLst/>
              <a:cxnLst/>
              <a:rect l="l" t="t" r="r" b="b"/>
              <a:pathLst>
                <a:path w="64" h="119" extrusionOk="0">
                  <a:moveTo>
                    <a:pt x="0" y="64"/>
                  </a:moveTo>
                  <a:cubicBezTo>
                    <a:pt x="0" y="40"/>
                    <a:pt x="0" y="40"/>
                    <a:pt x="0" y="40"/>
                  </a:cubicBezTo>
                  <a:cubicBezTo>
                    <a:pt x="18" y="40"/>
                    <a:pt x="18" y="40"/>
                    <a:pt x="18" y="40"/>
                  </a:cubicBezTo>
                  <a:cubicBezTo>
                    <a:pt x="18" y="31"/>
                    <a:pt x="18" y="31"/>
                    <a:pt x="18" y="31"/>
                  </a:cubicBezTo>
                  <a:cubicBezTo>
                    <a:pt x="18" y="14"/>
                    <a:pt x="30" y="0"/>
                    <a:pt x="45" y="0"/>
                  </a:cubicBezTo>
                  <a:cubicBezTo>
                    <a:pt x="64" y="0"/>
                    <a:pt x="64" y="0"/>
                    <a:pt x="64" y="0"/>
                  </a:cubicBezTo>
                  <a:cubicBezTo>
                    <a:pt x="64" y="24"/>
                    <a:pt x="64" y="24"/>
                    <a:pt x="64" y="24"/>
                  </a:cubicBezTo>
                  <a:cubicBezTo>
                    <a:pt x="45" y="24"/>
                    <a:pt x="45" y="24"/>
                    <a:pt x="45" y="24"/>
                  </a:cubicBezTo>
                  <a:cubicBezTo>
                    <a:pt x="43" y="24"/>
                    <a:pt x="40" y="26"/>
                    <a:pt x="40" y="30"/>
                  </a:cubicBezTo>
                  <a:cubicBezTo>
                    <a:pt x="40" y="40"/>
                    <a:pt x="40" y="40"/>
                    <a:pt x="40" y="40"/>
                  </a:cubicBezTo>
                  <a:cubicBezTo>
                    <a:pt x="64" y="40"/>
                    <a:pt x="64" y="40"/>
                    <a:pt x="64" y="40"/>
                  </a:cubicBezTo>
                  <a:cubicBezTo>
                    <a:pt x="64" y="64"/>
                    <a:pt x="64" y="64"/>
                    <a:pt x="64" y="64"/>
                  </a:cubicBezTo>
                  <a:cubicBezTo>
                    <a:pt x="40" y="64"/>
                    <a:pt x="40" y="64"/>
                    <a:pt x="40" y="64"/>
                  </a:cubicBezTo>
                  <a:cubicBezTo>
                    <a:pt x="40" y="119"/>
                    <a:pt x="40" y="119"/>
                    <a:pt x="40" y="119"/>
                  </a:cubicBezTo>
                  <a:cubicBezTo>
                    <a:pt x="18" y="119"/>
                    <a:pt x="18" y="119"/>
                    <a:pt x="18" y="119"/>
                  </a:cubicBezTo>
                  <a:cubicBezTo>
                    <a:pt x="18" y="64"/>
                    <a:pt x="18" y="64"/>
                    <a:pt x="18" y="64"/>
                  </a:cubicBezTo>
                  <a:lnTo>
                    <a:pt x="0" y="64"/>
                  </a:lnTo>
                  <a:close/>
                </a:path>
              </a:pathLst>
            </a:custGeom>
            <a:solidFill>
              <a:srgbClr val="FFFFFF"/>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grpSp>
      <p:grpSp>
        <p:nvGrpSpPr>
          <p:cNvPr id="105" name="Group 104">
            <a:extLst>
              <a:ext uri="{FF2B5EF4-FFF2-40B4-BE49-F238E27FC236}">
                <a16:creationId xmlns:a16="http://schemas.microsoft.com/office/drawing/2014/main" id="{DC70C625-DFCE-4786-AFC0-143ED333681A}"/>
              </a:ext>
            </a:extLst>
          </p:cNvPr>
          <p:cNvGrpSpPr/>
          <p:nvPr/>
        </p:nvGrpSpPr>
        <p:grpSpPr>
          <a:xfrm>
            <a:off x="8473284" y="3599835"/>
            <a:ext cx="251706" cy="251706"/>
            <a:chOff x="8473284" y="1770097"/>
            <a:chExt cx="251706" cy="251706"/>
          </a:xfrm>
        </p:grpSpPr>
        <p:sp>
          <p:nvSpPr>
            <p:cNvPr id="106" name="Google Shape;520;p94">
              <a:extLst>
                <a:ext uri="{FF2B5EF4-FFF2-40B4-BE49-F238E27FC236}">
                  <a16:creationId xmlns:a16="http://schemas.microsoft.com/office/drawing/2014/main" id="{F0757559-FC90-4A70-AC17-E9E81116E17C}"/>
                </a:ext>
              </a:extLst>
            </p:cNvPr>
            <p:cNvSpPr/>
            <p:nvPr/>
          </p:nvSpPr>
          <p:spPr>
            <a:xfrm>
              <a:off x="8473284" y="1770097"/>
              <a:ext cx="251706" cy="251706"/>
            </a:xfrm>
            <a:prstGeom prst="ellipse">
              <a:avLst/>
            </a:prstGeom>
            <a:solidFill>
              <a:schemeClr val="accent2"/>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sp>
          <p:nvSpPr>
            <p:cNvPr id="107" name="Google Shape;521;p94">
              <a:extLst>
                <a:ext uri="{FF2B5EF4-FFF2-40B4-BE49-F238E27FC236}">
                  <a16:creationId xmlns:a16="http://schemas.microsoft.com/office/drawing/2014/main" id="{6CA4E4BE-7A2D-4E4D-91B2-30614ECAF9FB}"/>
                </a:ext>
              </a:extLst>
            </p:cNvPr>
            <p:cNvSpPr/>
            <p:nvPr/>
          </p:nvSpPr>
          <p:spPr>
            <a:xfrm>
              <a:off x="8523217" y="1819011"/>
              <a:ext cx="152858" cy="151839"/>
            </a:xfrm>
            <a:custGeom>
              <a:avLst/>
              <a:gdLst/>
              <a:ahLst/>
              <a:cxnLst/>
              <a:rect l="l" t="t" r="r" b="b"/>
              <a:pathLst>
                <a:path w="121" h="121" extrusionOk="0">
                  <a:moveTo>
                    <a:pt x="116" y="71"/>
                  </a:moveTo>
                  <a:cubicBezTo>
                    <a:pt x="117" y="67"/>
                    <a:pt x="117" y="64"/>
                    <a:pt x="117" y="61"/>
                  </a:cubicBezTo>
                  <a:cubicBezTo>
                    <a:pt x="117" y="30"/>
                    <a:pt x="92" y="4"/>
                    <a:pt x="61" y="4"/>
                  </a:cubicBezTo>
                  <a:cubicBezTo>
                    <a:pt x="57" y="4"/>
                    <a:pt x="53" y="5"/>
                    <a:pt x="50" y="5"/>
                  </a:cubicBezTo>
                  <a:cubicBezTo>
                    <a:pt x="45" y="2"/>
                    <a:pt x="39" y="0"/>
                    <a:pt x="33" y="0"/>
                  </a:cubicBezTo>
                  <a:cubicBezTo>
                    <a:pt x="15" y="0"/>
                    <a:pt x="0" y="15"/>
                    <a:pt x="0" y="33"/>
                  </a:cubicBezTo>
                  <a:cubicBezTo>
                    <a:pt x="0" y="40"/>
                    <a:pt x="2" y="46"/>
                    <a:pt x="5" y="51"/>
                  </a:cubicBezTo>
                  <a:cubicBezTo>
                    <a:pt x="4" y="54"/>
                    <a:pt x="4" y="57"/>
                    <a:pt x="4" y="61"/>
                  </a:cubicBezTo>
                  <a:cubicBezTo>
                    <a:pt x="4" y="92"/>
                    <a:pt x="29" y="117"/>
                    <a:pt x="61" y="117"/>
                  </a:cubicBezTo>
                  <a:cubicBezTo>
                    <a:pt x="64" y="117"/>
                    <a:pt x="68" y="117"/>
                    <a:pt x="71" y="116"/>
                  </a:cubicBezTo>
                  <a:cubicBezTo>
                    <a:pt x="76" y="119"/>
                    <a:pt x="82" y="121"/>
                    <a:pt x="88" y="121"/>
                  </a:cubicBezTo>
                  <a:cubicBezTo>
                    <a:pt x="106" y="121"/>
                    <a:pt x="121" y="106"/>
                    <a:pt x="121" y="88"/>
                  </a:cubicBezTo>
                  <a:cubicBezTo>
                    <a:pt x="121" y="82"/>
                    <a:pt x="119" y="76"/>
                    <a:pt x="116" y="71"/>
                  </a:cubicBezTo>
                  <a:close/>
                  <a:moveTo>
                    <a:pt x="63" y="100"/>
                  </a:moveTo>
                  <a:cubicBezTo>
                    <a:pt x="46" y="100"/>
                    <a:pt x="30" y="93"/>
                    <a:pt x="30" y="80"/>
                  </a:cubicBezTo>
                  <a:cubicBezTo>
                    <a:pt x="30" y="77"/>
                    <a:pt x="33" y="73"/>
                    <a:pt x="37" y="73"/>
                  </a:cubicBezTo>
                  <a:cubicBezTo>
                    <a:pt x="46" y="73"/>
                    <a:pt x="46" y="87"/>
                    <a:pt x="61" y="87"/>
                  </a:cubicBezTo>
                  <a:cubicBezTo>
                    <a:pt x="72" y="87"/>
                    <a:pt x="76" y="82"/>
                    <a:pt x="76" y="77"/>
                  </a:cubicBezTo>
                  <a:cubicBezTo>
                    <a:pt x="76" y="63"/>
                    <a:pt x="30" y="72"/>
                    <a:pt x="30" y="44"/>
                  </a:cubicBezTo>
                  <a:cubicBezTo>
                    <a:pt x="30" y="30"/>
                    <a:pt x="42" y="19"/>
                    <a:pt x="61" y="21"/>
                  </a:cubicBezTo>
                  <a:cubicBezTo>
                    <a:pt x="79" y="22"/>
                    <a:pt x="90" y="30"/>
                    <a:pt x="91" y="37"/>
                  </a:cubicBezTo>
                  <a:cubicBezTo>
                    <a:pt x="92" y="42"/>
                    <a:pt x="88" y="46"/>
                    <a:pt x="83" y="46"/>
                  </a:cubicBezTo>
                  <a:cubicBezTo>
                    <a:pt x="74" y="46"/>
                    <a:pt x="74" y="35"/>
                    <a:pt x="59" y="35"/>
                  </a:cubicBezTo>
                  <a:cubicBezTo>
                    <a:pt x="53" y="35"/>
                    <a:pt x="48" y="38"/>
                    <a:pt x="48" y="43"/>
                  </a:cubicBezTo>
                  <a:cubicBezTo>
                    <a:pt x="48" y="55"/>
                    <a:pt x="93" y="48"/>
                    <a:pt x="93" y="75"/>
                  </a:cubicBezTo>
                  <a:cubicBezTo>
                    <a:pt x="93" y="90"/>
                    <a:pt x="81" y="100"/>
                    <a:pt x="63" y="100"/>
                  </a:cubicBezTo>
                  <a:close/>
                </a:path>
              </a:pathLst>
            </a:custGeom>
            <a:solidFill>
              <a:srgbClr val="FFFFFF"/>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grpSp>
      <p:grpSp>
        <p:nvGrpSpPr>
          <p:cNvPr id="108" name="Group 107">
            <a:extLst>
              <a:ext uri="{FF2B5EF4-FFF2-40B4-BE49-F238E27FC236}">
                <a16:creationId xmlns:a16="http://schemas.microsoft.com/office/drawing/2014/main" id="{4E553234-9007-42FF-BFA7-D8B939B17FE7}"/>
              </a:ext>
            </a:extLst>
          </p:cNvPr>
          <p:cNvGrpSpPr/>
          <p:nvPr/>
        </p:nvGrpSpPr>
        <p:grpSpPr>
          <a:xfrm>
            <a:off x="8157814" y="3603589"/>
            <a:ext cx="251706" cy="251706"/>
            <a:chOff x="8157814" y="1773851"/>
            <a:chExt cx="251706" cy="251706"/>
          </a:xfrm>
        </p:grpSpPr>
        <p:sp>
          <p:nvSpPr>
            <p:cNvPr id="109" name="Google Shape;523;p94">
              <a:extLst>
                <a:ext uri="{FF2B5EF4-FFF2-40B4-BE49-F238E27FC236}">
                  <a16:creationId xmlns:a16="http://schemas.microsoft.com/office/drawing/2014/main" id="{38DD4A23-5EB0-4E1B-8157-EE17337E8445}"/>
                </a:ext>
              </a:extLst>
            </p:cNvPr>
            <p:cNvSpPr/>
            <p:nvPr/>
          </p:nvSpPr>
          <p:spPr>
            <a:xfrm>
              <a:off x="8157814" y="1773851"/>
              <a:ext cx="251706" cy="251706"/>
            </a:xfrm>
            <a:prstGeom prst="ellipse">
              <a:avLst/>
            </a:prstGeom>
            <a:solidFill>
              <a:schemeClr val="accent2"/>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sp>
          <p:nvSpPr>
            <p:cNvPr id="110" name="Google Shape;524;p94">
              <a:extLst>
                <a:ext uri="{FF2B5EF4-FFF2-40B4-BE49-F238E27FC236}">
                  <a16:creationId xmlns:a16="http://schemas.microsoft.com/office/drawing/2014/main" id="{C82D722E-B8BB-48C2-B3DE-3658D99E54A4}"/>
                </a:ext>
              </a:extLst>
            </p:cNvPr>
            <p:cNvSpPr/>
            <p:nvPr/>
          </p:nvSpPr>
          <p:spPr>
            <a:xfrm>
              <a:off x="8220995" y="1848241"/>
              <a:ext cx="126362" cy="101905"/>
            </a:xfrm>
            <a:custGeom>
              <a:avLst/>
              <a:gdLst/>
              <a:ahLst/>
              <a:cxnLst/>
              <a:rect l="l" t="t" r="r" b="b"/>
              <a:pathLst>
                <a:path w="100" h="81" extrusionOk="0">
                  <a:moveTo>
                    <a:pt x="90" y="20"/>
                  </a:moveTo>
                  <a:cubicBezTo>
                    <a:pt x="91" y="49"/>
                    <a:pt x="70" y="81"/>
                    <a:pt x="32" y="81"/>
                  </a:cubicBezTo>
                  <a:cubicBezTo>
                    <a:pt x="20" y="81"/>
                    <a:pt x="9" y="77"/>
                    <a:pt x="0" y="72"/>
                  </a:cubicBezTo>
                  <a:cubicBezTo>
                    <a:pt x="11" y="73"/>
                    <a:pt x="22" y="70"/>
                    <a:pt x="31" y="63"/>
                  </a:cubicBezTo>
                  <a:cubicBezTo>
                    <a:pt x="22" y="63"/>
                    <a:pt x="14" y="57"/>
                    <a:pt x="12" y="49"/>
                  </a:cubicBezTo>
                  <a:cubicBezTo>
                    <a:pt x="15" y="49"/>
                    <a:pt x="18" y="49"/>
                    <a:pt x="21" y="48"/>
                  </a:cubicBezTo>
                  <a:cubicBezTo>
                    <a:pt x="11" y="47"/>
                    <a:pt x="4" y="38"/>
                    <a:pt x="4" y="28"/>
                  </a:cubicBezTo>
                  <a:cubicBezTo>
                    <a:pt x="7" y="30"/>
                    <a:pt x="10" y="31"/>
                    <a:pt x="14" y="31"/>
                  </a:cubicBezTo>
                  <a:cubicBezTo>
                    <a:pt x="4" y="25"/>
                    <a:pt x="2" y="13"/>
                    <a:pt x="7" y="3"/>
                  </a:cubicBezTo>
                  <a:cubicBezTo>
                    <a:pt x="17" y="16"/>
                    <a:pt x="33" y="24"/>
                    <a:pt x="50" y="25"/>
                  </a:cubicBezTo>
                  <a:cubicBezTo>
                    <a:pt x="47" y="12"/>
                    <a:pt x="56" y="0"/>
                    <a:pt x="70" y="0"/>
                  </a:cubicBezTo>
                  <a:cubicBezTo>
                    <a:pt x="75" y="0"/>
                    <a:pt x="81" y="2"/>
                    <a:pt x="85" y="6"/>
                  </a:cubicBezTo>
                  <a:cubicBezTo>
                    <a:pt x="89" y="5"/>
                    <a:pt x="94" y="3"/>
                    <a:pt x="98" y="1"/>
                  </a:cubicBezTo>
                  <a:cubicBezTo>
                    <a:pt x="96" y="6"/>
                    <a:pt x="93" y="10"/>
                    <a:pt x="89" y="12"/>
                  </a:cubicBezTo>
                  <a:cubicBezTo>
                    <a:pt x="93" y="12"/>
                    <a:pt x="97" y="11"/>
                    <a:pt x="100" y="9"/>
                  </a:cubicBezTo>
                  <a:cubicBezTo>
                    <a:pt x="98" y="13"/>
                    <a:pt x="94" y="17"/>
                    <a:pt x="90" y="20"/>
                  </a:cubicBezTo>
                  <a:close/>
                </a:path>
              </a:pathLst>
            </a:custGeom>
            <a:solidFill>
              <a:srgbClr val="FFFFFF"/>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grpSp>
      <p:grpSp>
        <p:nvGrpSpPr>
          <p:cNvPr id="111" name="Group 110">
            <a:extLst>
              <a:ext uri="{FF2B5EF4-FFF2-40B4-BE49-F238E27FC236}">
                <a16:creationId xmlns:a16="http://schemas.microsoft.com/office/drawing/2014/main" id="{C4F49D06-4AA2-4CD2-B316-B64A94CC2204}"/>
              </a:ext>
            </a:extLst>
          </p:cNvPr>
          <p:cNvGrpSpPr/>
          <p:nvPr/>
        </p:nvGrpSpPr>
        <p:grpSpPr>
          <a:xfrm>
            <a:off x="8788754" y="3598815"/>
            <a:ext cx="251706" cy="251706"/>
            <a:chOff x="8788754" y="1769077"/>
            <a:chExt cx="251706" cy="251706"/>
          </a:xfrm>
        </p:grpSpPr>
        <p:sp>
          <p:nvSpPr>
            <p:cNvPr id="112" name="Google Shape;526;p94">
              <a:extLst>
                <a:ext uri="{FF2B5EF4-FFF2-40B4-BE49-F238E27FC236}">
                  <a16:creationId xmlns:a16="http://schemas.microsoft.com/office/drawing/2014/main" id="{34948CE9-814D-41B4-AACD-4D89F61638CB}"/>
                </a:ext>
              </a:extLst>
            </p:cNvPr>
            <p:cNvSpPr/>
            <p:nvPr/>
          </p:nvSpPr>
          <p:spPr>
            <a:xfrm>
              <a:off x="8788754" y="1769077"/>
              <a:ext cx="251706" cy="251706"/>
            </a:xfrm>
            <a:prstGeom prst="ellipse">
              <a:avLst/>
            </a:prstGeom>
            <a:solidFill>
              <a:schemeClr val="accent2"/>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sp>
          <p:nvSpPr>
            <p:cNvPr id="113" name="Google Shape;527;p94">
              <a:extLst>
                <a:ext uri="{FF2B5EF4-FFF2-40B4-BE49-F238E27FC236}">
                  <a16:creationId xmlns:a16="http://schemas.microsoft.com/office/drawing/2014/main" id="{4AC46BC4-E700-4131-9694-9EFFD05B94CE}"/>
                </a:ext>
              </a:extLst>
            </p:cNvPr>
            <p:cNvSpPr/>
            <p:nvPr/>
          </p:nvSpPr>
          <p:spPr>
            <a:xfrm>
              <a:off x="8991546" y="1842449"/>
              <a:ext cx="1019" cy="11210"/>
            </a:xfrm>
            <a:prstGeom prst="rect">
              <a:avLst/>
            </a:prstGeom>
            <a:solidFill>
              <a:srgbClr val="FFFFFF"/>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sp>
          <p:nvSpPr>
            <p:cNvPr id="114" name="Google Shape;528;p94">
              <a:extLst>
                <a:ext uri="{FF2B5EF4-FFF2-40B4-BE49-F238E27FC236}">
                  <a16:creationId xmlns:a16="http://schemas.microsoft.com/office/drawing/2014/main" id="{A4D9B2C5-ED48-4590-8FD8-2460B5F9DE9A}"/>
                </a:ext>
              </a:extLst>
            </p:cNvPr>
            <p:cNvSpPr/>
            <p:nvPr/>
          </p:nvSpPr>
          <p:spPr>
            <a:xfrm>
              <a:off x="8991546" y="1842449"/>
              <a:ext cx="1019" cy="11210"/>
            </a:xfrm>
            <a:prstGeom prst="rect">
              <a:avLst/>
            </a:prstGeom>
            <a:no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sp>
          <p:nvSpPr>
            <p:cNvPr id="115" name="Google Shape;529;p94">
              <a:extLst>
                <a:ext uri="{FF2B5EF4-FFF2-40B4-BE49-F238E27FC236}">
                  <a16:creationId xmlns:a16="http://schemas.microsoft.com/office/drawing/2014/main" id="{7431E3B6-1889-4847-83D6-0BBD3FDDB835}"/>
                </a:ext>
              </a:extLst>
            </p:cNvPr>
            <p:cNvSpPr/>
            <p:nvPr/>
          </p:nvSpPr>
          <p:spPr>
            <a:xfrm>
              <a:off x="8837668" y="1835316"/>
              <a:ext cx="95791" cy="139610"/>
            </a:xfrm>
            <a:custGeom>
              <a:avLst/>
              <a:gdLst/>
              <a:ahLst/>
              <a:cxnLst/>
              <a:rect l="l" t="t" r="r" b="b"/>
              <a:pathLst>
                <a:path w="76" h="111" extrusionOk="0">
                  <a:moveTo>
                    <a:pt x="16" y="65"/>
                  </a:moveTo>
                  <a:cubicBezTo>
                    <a:pt x="6" y="71"/>
                    <a:pt x="0" y="80"/>
                    <a:pt x="0" y="88"/>
                  </a:cubicBezTo>
                  <a:cubicBezTo>
                    <a:pt x="0" y="102"/>
                    <a:pt x="18" y="111"/>
                    <a:pt x="38" y="111"/>
                  </a:cubicBezTo>
                  <a:cubicBezTo>
                    <a:pt x="60" y="111"/>
                    <a:pt x="75" y="99"/>
                    <a:pt x="76" y="86"/>
                  </a:cubicBezTo>
                  <a:cubicBezTo>
                    <a:pt x="66" y="86"/>
                    <a:pt x="66" y="86"/>
                    <a:pt x="66" y="86"/>
                  </a:cubicBezTo>
                  <a:cubicBezTo>
                    <a:pt x="65" y="97"/>
                    <a:pt x="58" y="105"/>
                    <a:pt x="38" y="105"/>
                  </a:cubicBezTo>
                  <a:cubicBezTo>
                    <a:pt x="24" y="105"/>
                    <a:pt x="13" y="95"/>
                    <a:pt x="13" y="84"/>
                  </a:cubicBezTo>
                  <a:cubicBezTo>
                    <a:pt x="13" y="82"/>
                    <a:pt x="14" y="79"/>
                    <a:pt x="16" y="76"/>
                  </a:cubicBezTo>
                  <a:cubicBezTo>
                    <a:pt x="16" y="75"/>
                    <a:pt x="16" y="74"/>
                    <a:pt x="16" y="73"/>
                  </a:cubicBezTo>
                  <a:cubicBezTo>
                    <a:pt x="16" y="65"/>
                    <a:pt x="16" y="65"/>
                    <a:pt x="16" y="65"/>
                  </a:cubicBezTo>
                  <a:moveTo>
                    <a:pt x="16" y="0"/>
                  </a:moveTo>
                  <a:cubicBezTo>
                    <a:pt x="11" y="4"/>
                    <a:pt x="8" y="11"/>
                    <a:pt x="8" y="17"/>
                  </a:cubicBezTo>
                  <a:cubicBezTo>
                    <a:pt x="8" y="25"/>
                    <a:pt x="11" y="32"/>
                    <a:pt x="16" y="37"/>
                  </a:cubicBezTo>
                  <a:cubicBezTo>
                    <a:pt x="16" y="0"/>
                    <a:pt x="16" y="0"/>
                    <a:pt x="16" y="0"/>
                  </a:cubicBezTo>
                </a:path>
              </a:pathLst>
            </a:custGeom>
            <a:solidFill>
              <a:srgbClr val="FFFFFF"/>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sp>
          <p:nvSpPr>
            <p:cNvPr id="116" name="Google Shape;530;p94">
              <a:extLst>
                <a:ext uri="{FF2B5EF4-FFF2-40B4-BE49-F238E27FC236}">
                  <a16:creationId xmlns:a16="http://schemas.microsoft.com/office/drawing/2014/main" id="{01EE60A0-5B1D-4F86-B53A-781D5DF8ED5B}"/>
                </a:ext>
              </a:extLst>
            </p:cNvPr>
            <p:cNvSpPr/>
            <p:nvPr/>
          </p:nvSpPr>
          <p:spPr>
            <a:xfrm>
              <a:off x="8938555" y="1822068"/>
              <a:ext cx="52991" cy="50953"/>
            </a:xfrm>
            <a:custGeom>
              <a:avLst/>
              <a:gdLst/>
              <a:ahLst/>
              <a:cxnLst/>
              <a:rect l="l" t="t" r="r" b="b"/>
              <a:pathLst>
                <a:path w="52" h="50" extrusionOk="0">
                  <a:moveTo>
                    <a:pt x="31" y="0"/>
                  </a:moveTo>
                  <a:lnTo>
                    <a:pt x="21" y="0"/>
                  </a:lnTo>
                  <a:lnTo>
                    <a:pt x="21" y="20"/>
                  </a:lnTo>
                  <a:lnTo>
                    <a:pt x="0" y="20"/>
                  </a:lnTo>
                  <a:lnTo>
                    <a:pt x="0" y="31"/>
                  </a:lnTo>
                  <a:lnTo>
                    <a:pt x="21" y="31"/>
                  </a:lnTo>
                  <a:lnTo>
                    <a:pt x="21" y="50"/>
                  </a:lnTo>
                  <a:lnTo>
                    <a:pt x="31" y="50"/>
                  </a:lnTo>
                  <a:lnTo>
                    <a:pt x="31" y="31"/>
                  </a:lnTo>
                  <a:lnTo>
                    <a:pt x="52" y="31"/>
                  </a:lnTo>
                  <a:lnTo>
                    <a:pt x="52" y="20"/>
                  </a:lnTo>
                  <a:lnTo>
                    <a:pt x="31" y="20"/>
                  </a:lnTo>
                  <a:lnTo>
                    <a:pt x="31" y="0"/>
                  </a:lnTo>
                  <a:close/>
                </a:path>
              </a:pathLst>
            </a:custGeom>
            <a:solidFill>
              <a:srgbClr val="FEF8F7"/>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sp>
          <p:nvSpPr>
            <p:cNvPr id="117" name="Google Shape;531;p94">
              <a:extLst>
                <a:ext uri="{FF2B5EF4-FFF2-40B4-BE49-F238E27FC236}">
                  <a16:creationId xmlns:a16="http://schemas.microsoft.com/office/drawing/2014/main" id="{AE6C181D-BFF7-4B3A-887A-018CF634FEC6}"/>
                </a:ext>
              </a:extLst>
            </p:cNvPr>
            <p:cNvSpPr/>
            <p:nvPr/>
          </p:nvSpPr>
          <p:spPr>
            <a:xfrm>
              <a:off x="8938555" y="1822068"/>
              <a:ext cx="52991" cy="50953"/>
            </a:xfrm>
            <a:custGeom>
              <a:avLst/>
              <a:gdLst/>
              <a:ahLst/>
              <a:cxnLst/>
              <a:rect l="l" t="t" r="r" b="b"/>
              <a:pathLst>
                <a:path w="52" h="50" extrusionOk="0">
                  <a:moveTo>
                    <a:pt x="31" y="0"/>
                  </a:moveTo>
                  <a:lnTo>
                    <a:pt x="21" y="0"/>
                  </a:lnTo>
                  <a:lnTo>
                    <a:pt x="21" y="20"/>
                  </a:lnTo>
                  <a:lnTo>
                    <a:pt x="0" y="20"/>
                  </a:lnTo>
                  <a:lnTo>
                    <a:pt x="0" y="31"/>
                  </a:lnTo>
                  <a:lnTo>
                    <a:pt x="21" y="31"/>
                  </a:lnTo>
                  <a:lnTo>
                    <a:pt x="21" y="50"/>
                  </a:lnTo>
                  <a:lnTo>
                    <a:pt x="31" y="50"/>
                  </a:lnTo>
                  <a:lnTo>
                    <a:pt x="31" y="31"/>
                  </a:lnTo>
                  <a:lnTo>
                    <a:pt x="52" y="31"/>
                  </a:lnTo>
                  <a:lnTo>
                    <a:pt x="52" y="20"/>
                  </a:lnTo>
                  <a:lnTo>
                    <a:pt x="31" y="20"/>
                  </a:lnTo>
                  <a:lnTo>
                    <a:pt x="31" y="0"/>
                  </a:lnTo>
                </a:path>
              </a:pathLst>
            </a:custGeom>
            <a:no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sp>
          <p:nvSpPr>
            <p:cNvPr id="118" name="Google Shape;532;p94">
              <a:extLst>
                <a:ext uri="{FF2B5EF4-FFF2-40B4-BE49-F238E27FC236}">
                  <a16:creationId xmlns:a16="http://schemas.microsoft.com/office/drawing/2014/main" id="{70C24E29-BBDC-4D60-BAAE-A76106667608}"/>
                </a:ext>
              </a:extLst>
            </p:cNvPr>
            <p:cNvSpPr/>
            <p:nvPr/>
          </p:nvSpPr>
          <p:spPr>
            <a:xfrm>
              <a:off x="8858049" y="1822068"/>
              <a:ext cx="76429" cy="122286"/>
            </a:xfrm>
            <a:custGeom>
              <a:avLst/>
              <a:gdLst/>
              <a:ahLst/>
              <a:cxnLst/>
              <a:rect l="l" t="t" r="r" b="b"/>
              <a:pathLst>
                <a:path w="61" h="97" extrusionOk="0">
                  <a:moveTo>
                    <a:pt x="27" y="50"/>
                  </a:moveTo>
                  <a:cubicBezTo>
                    <a:pt x="26" y="50"/>
                    <a:pt x="26" y="50"/>
                    <a:pt x="26" y="50"/>
                  </a:cubicBezTo>
                  <a:cubicBezTo>
                    <a:pt x="16" y="49"/>
                    <a:pt x="7" y="40"/>
                    <a:pt x="6" y="28"/>
                  </a:cubicBezTo>
                  <a:cubicBezTo>
                    <a:pt x="4" y="15"/>
                    <a:pt x="10" y="6"/>
                    <a:pt x="20" y="6"/>
                  </a:cubicBezTo>
                  <a:cubicBezTo>
                    <a:pt x="20" y="6"/>
                    <a:pt x="20" y="6"/>
                    <a:pt x="20" y="6"/>
                  </a:cubicBezTo>
                  <a:cubicBezTo>
                    <a:pt x="30" y="6"/>
                    <a:pt x="38" y="16"/>
                    <a:pt x="40" y="29"/>
                  </a:cubicBezTo>
                  <a:cubicBezTo>
                    <a:pt x="41" y="42"/>
                    <a:pt x="36" y="50"/>
                    <a:pt x="27" y="50"/>
                  </a:cubicBezTo>
                  <a:moveTo>
                    <a:pt x="61" y="0"/>
                  </a:moveTo>
                  <a:cubicBezTo>
                    <a:pt x="61" y="0"/>
                    <a:pt x="35" y="0"/>
                    <a:pt x="25" y="0"/>
                  </a:cubicBezTo>
                  <a:cubicBezTo>
                    <a:pt x="15" y="0"/>
                    <a:pt x="6" y="4"/>
                    <a:pt x="0" y="11"/>
                  </a:cubicBezTo>
                  <a:cubicBezTo>
                    <a:pt x="0" y="48"/>
                    <a:pt x="0" y="48"/>
                    <a:pt x="0" y="48"/>
                  </a:cubicBezTo>
                  <a:cubicBezTo>
                    <a:pt x="4" y="52"/>
                    <a:pt x="11" y="55"/>
                    <a:pt x="19" y="55"/>
                  </a:cubicBezTo>
                  <a:cubicBezTo>
                    <a:pt x="20" y="55"/>
                    <a:pt x="21" y="55"/>
                    <a:pt x="23" y="55"/>
                  </a:cubicBezTo>
                  <a:cubicBezTo>
                    <a:pt x="21" y="57"/>
                    <a:pt x="21" y="59"/>
                    <a:pt x="21" y="62"/>
                  </a:cubicBezTo>
                  <a:cubicBezTo>
                    <a:pt x="21" y="66"/>
                    <a:pt x="23" y="69"/>
                    <a:pt x="26" y="71"/>
                  </a:cubicBezTo>
                  <a:cubicBezTo>
                    <a:pt x="24" y="71"/>
                    <a:pt x="22" y="71"/>
                    <a:pt x="19" y="71"/>
                  </a:cubicBezTo>
                  <a:cubicBezTo>
                    <a:pt x="12" y="71"/>
                    <a:pt x="5" y="73"/>
                    <a:pt x="0" y="76"/>
                  </a:cubicBezTo>
                  <a:cubicBezTo>
                    <a:pt x="0" y="84"/>
                    <a:pt x="0" y="84"/>
                    <a:pt x="0" y="84"/>
                  </a:cubicBezTo>
                  <a:cubicBezTo>
                    <a:pt x="0" y="85"/>
                    <a:pt x="0" y="86"/>
                    <a:pt x="0" y="87"/>
                  </a:cubicBezTo>
                  <a:cubicBezTo>
                    <a:pt x="4" y="80"/>
                    <a:pt x="13" y="76"/>
                    <a:pt x="24" y="76"/>
                  </a:cubicBezTo>
                  <a:cubicBezTo>
                    <a:pt x="24" y="76"/>
                    <a:pt x="24" y="76"/>
                    <a:pt x="24" y="76"/>
                  </a:cubicBezTo>
                  <a:cubicBezTo>
                    <a:pt x="27" y="76"/>
                    <a:pt x="31" y="76"/>
                    <a:pt x="33" y="77"/>
                  </a:cubicBezTo>
                  <a:cubicBezTo>
                    <a:pt x="41" y="83"/>
                    <a:pt x="48" y="86"/>
                    <a:pt x="49" y="92"/>
                  </a:cubicBezTo>
                  <a:cubicBezTo>
                    <a:pt x="49" y="93"/>
                    <a:pt x="50" y="95"/>
                    <a:pt x="50" y="96"/>
                  </a:cubicBezTo>
                  <a:cubicBezTo>
                    <a:pt x="50" y="96"/>
                    <a:pt x="50" y="97"/>
                    <a:pt x="50" y="97"/>
                  </a:cubicBezTo>
                  <a:cubicBezTo>
                    <a:pt x="60" y="97"/>
                    <a:pt x="60" y="97"/>
                    <a:pt x="60" y="97"/>
                  </a:cubicBezTo>
                  <a:cubicBezTo>
                    <a:pt x="61" y="96"/>
                    <a:pt x="61" y="95"/>
                    <a:pt x="61" y="94"/>
                  </a:cubicBezTo>
                  <a:cubicBezTo>
                    <a:pt x="61" y="84"/>
                    <a:pt x="58" y="78"/>
                    <a:pt x="47" y="69"/>
                  </a:cubicBezTo>
                  <a:cubicBezTo>
                    <a:pt x="43" y="67"/>
                    <a:pt x="36" y="62"/>
                    <a:pt x="36" y="58"/>
                  </a:cubicBezTo>
                  <a:cubicBezTo>
                    <a:pt x="36" y="54"/>
                    <a:pt x="37" y="52"/>
                    <a:pt x="43" y="48"/>
                  </a:cubicBezTo>
                  <a:cubicBezTo>
                    <a:pt x="50" y="43"/>
                    <a:pt x="54" y="36"/>
                    <a:pt x="54" y="29"/>
                  </a:cubicBezTo>
                  <a:cubicBezTo>
                    <a:pt x="54" y="20"/>
                    <a:pt x="50" y="12"/>
                    <a:pt x="44" y="8"/>
                  </a:cubicBezTo>
                  <a:cubicBezTo>
                    <a:pt x="53" y="8"/>
                    <a:pt x="53" y="8"/>
                    <a:pt x="53" y="8"/>
                  </a:cubicBezTo>
                  <a:cubicBezTo>
                    <a:pt x="61" y="0"/>
                    <a:pt x="61" y="0"/>
                    <a:pt x="61" y="0"/>
                  </a:cubicBezTo>
                </a:path>
              </a:pathLst>
            </a:custGeom>
            <a:solidFill>
              <a:srgbClr val="FEF8F7"/>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grpSp>
      <p:grpSp>
        <p:nvGrpSpPr>
          <p:cNvPr id="119" name="Group 118">
            <a:extLst>
              <a:ext uri="{FF2B5EF4-FFF2-40B4-BE49-F238E27FC236}">
                <a16:creationId xmlns:a16="http://schemas.microsoft.com/office/drawing/2014/main" id="{014117E8-A601-49D2-B518-FEF3046265D2}"/>
              </a:ext>
            </a:extLst>
          </p:cNvPr>
          <p:cNvGrpSpPr/>
          <p:nvPr/>
        </p:nvGrpSpPr>
        <p:grpSpPr>
          <a:xfrm>
            <a:off x="7534154" y="3606816"/>
            <a:ext cx="251706" cy="251706"/>
            <a:chOff x="7534154" y="1777078"/>
            <a:chExt cx="251706" cy="251706"/>
          </a:xfrm>
        </p:grpSpPr>
        <p:sp>
          <p:nvSpPr>
            <p:cNvPr id="120" name="Google Shape;534;p94">
              <a:extLst>
                <a:ext uri="{FF2B5EF4-FFF2-40B4-BE49-F238E27FC236}">
                  <a16:creationId xmlns:a16="http://schemas.microsoft.com/office/drawing/2014/main" id="{072A7ABC-F74D-4466-A28D-849801603B6A}"/>
                </a:ext>
              </a:extLst>
            </p:cNvPr>
            <p:cNvSpPr/>
            <p:nvPr/>
          </p:nvSpPr>
          <p:spPr>
            <a:xfrm>
              <a:off x="7534154" y="1777078"/>
              <a:ext cx="251706" cy="251706"/>
            </a:xfrm>
            <a:prstGeom prst="ellipse">
              <a:avLst/>
            </a:prstGeom>
            <a:solidFill>
              <a:schemeClr val="accent2"/>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sp>
          <p:nvSpPr>
            <p:cNvPr id="121" name="Google Shape;535;p94">
              <a:extLst>
                <a:ext uri="{FF2B5EF4-FFF2-40B4-BE49-F238E27FC236}">
                  <a16:creationId xmlns:a16="http://schemas.microsoft.com/office/drawing/2014/main" id="{E80B7F0A-B1C1-4D64-8219-47227852A1CD}"/>
                </a:ext>
              </a:extLst>
            </p:cNvPr>
            <p:cNvSpPr/>
            <p:nvPr/>
          </p:nvSpPr>
          <p:spPr>
            <a:xfrm>
              <a:off x="7594278" y="1853507"/>
              <a:ext cx="134515" cy="96810"/>
            </a:xfrm>
            <a:custGeom>
              <a:avLst/>
              <a:gdLst/>
              <a:ahLst/>
              <a:cxnLst/>
              <a:rect l="l" t="t" r="r" b="b"/>
              <a:pathLst>
                <a:path w="107" h="77" extrusionOk="0">
                  <a:moveTo>
                    <a:pt x="106" y="15"/>
                  </a:moveTo>
                  <a:cubicBezTo>
                    <a:pt x="105" y="7"/>
                    <a:pt x="103" y="4"/>
                    <a:pt x="102" y="3"/>
                  </a:cubicBezTo>
                  <a:cubicBezTo>
                    <a:pt x="100" y="2"/>
                    <a:pt x="96" y="1"/>
                    <a:pt x="91" y="1"/>
                  </a:cubicBezTo>
                  <a:cubicBezTo>
                    <a:pt x="83" y="0"/>
                    <a:pt x="69" y="0"/>
                    <a:pt x="54" y="0"/>
                  </a:cubicBezTo>
                  <a:cubicBezTo>
                    <a:pt x="39" y="0"/>
                    <a:pt x="25" y="0"/>
                    <a:pt x="17" y="1"/>
                  </a:cubicBezTo>
                  <a:cubicBezTo>
                    <a:pt x="12" y="1"/>
                    <a:pt x="8" y="2"/>
                    <a:pt x="6" y="3"/>
                  </a:cubicBezTo>
                  <a:cubicBezTo>
                    <a:pt x="4" y="4"/>
                    <a:pt x="2" y="7"/>
                    <a:pt x="1" y="15"/>
                  </a:cubicBezTo>
                  <a:cubicBezTo>
                    <a:pt x="0" y="26"/>
                    <a:pt x="0" y="51"/>
                    <a:pt x="1" y="62"/>
                  </a:cubicBezTo>
                  <a:cubicBezTo>
                    <a:pt x="2" y="70"/>
                    <a:pt x="4" y="73"/>
                    <a:pt x="6" y="74"/>
                  </a:cubicBezTo>
                  <a:cubicBezTo>
                    <a:pt x="8" y="75"/>
                    <a:pt x="12" y="76"/>
                    <a:pt x="17" y="76"/>
                  </a:cubicBezTo>
                  <a:cubicBezTo>
                    <a:pt x="25" y="77"/>
                    <a:pt x="39" y="77"/>
                    <a:pt x="54" y="77"/>
                  </a:cubicBezTo>
                  <a:cubicBezTo>
                    <a:pt x="69" y="77"/>
                    <a:pt x="83" y="77"/>
                    <a:pt x="91" y="76"/>
                  </a:cubicBezTo>
                  <a:cubicBezTo>
                    <a:pt x="96" y="76"/>
                    <a:pt x="100" y="75"/>
                    <a:pt x="102" y="74"/>
                  </a:cubicBezTo>
                  <a:cubicBezTo>
                    <a:pt x="103" y="73"/>
                    <a:pt x="105" y="70"/>
                    <a:pt x="106" y="62"/>
                  </a:cubicBezTo>
                  <a:cubicBezTo>
                    <a:pt x="107" y="51"/>
                    <a:pt x="107" y="26"/>
                    <a:pt x="106" y="15"/>
                  </a:cubicBezTo>
                  <a:close/>
                  <a:moveTo>
                    <a:pt x="41" y="55"/>
                  </a:moveTo>
                  <a:cubicBezTo>
                    <a:pt x="41" y="22"/>
                    <a:pt x="41" y="22"/>
                    <a:pt x="41" y="22"/>
                  </a:cubicBezTo>
                  <a:cubicBezTo>
                    <a:pt x="73" y="38"/>
                    <a:pt x="73" y="38"/>
                    <a:pt x="73" y="38"/>
                  </a:cubicBezTo>
                  <a:lnTo>
                    <a:pt x="41" y="55"/>
                  </a:lnTo>
                  <a:close/>
                </a:path>
              </a:pathLst>
            </a:custGeom>
            <a:solidFill>
              <a:srgbClr val="FFFFFF"/>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grpSp>
      <p:grpSp>
        <p:nvGrpSpPr>
          <p:cNvPr id="142" name="Group 141">
            <a:extLst>
              <a:ext uri="{FF2B5EF4-FFF2-40B4-BE49-F238E27FC236}">
                <a16:creationId xmlns:a16="http://schemas.microsoft.com/office/drawing/2014/main" id="{4352EADB-02DA-4FC3-A8ED-F1B92FB9505A}"/>
              </a:ext>
            </a:extLst>
          </p:cNvPr>
          <p:cNvGrpSpPr/>
          <p:nvPr/>
        </p:nvGrpSpPr>
        <p:grpSpPr>
          <a:xfrm>
            <a:off x="7859244" y="5697763"/>
            <a:ext cx="251706" cy="251706"/>
            <a:chOff x="7845984" y="1777078"/>
            <a:chExt cx="251706" cy="251706"/>
          </a:xfrm>
        </p:grpSpPr>
        <p:sp>
          <p:nvSpPr>
            <p:cNvPr id="143" name="Google Shape;517;p94">
              <a:extLst>
                <a:ext uri="{FF2B5EF4-FFF2-40B4-BE49-F238E27FC236}">
                  <a16:creationId xmlns:a16="http://schemas.microsoft.com/office/drawing/2014/main" id="{8B9A09BF-6082-4E8C-AA65-7FCCC11583A9}"/>
                </a:ext>
              </a:extLst>
            </p:cNvPr>
            <p:cNvSpPr/>
            <p:nvPr/>
          </p:nvSpPr>
          <p:spPr>
            <a:xfrm>
              <a:off x="7845984" y="1777078"/>
              <a:ext cx="251706" cy="251706"/>
            </a:xfrm>
            <a:prstGeom prst="ellipse">
              <a:avLst/>
            </a:prstGeom>
            <a:solidFill>
              <a:schemeClr val="accent2"/>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sp>
          <p:nvSpPr>
            <p:cNvPr id="144" name="Google Shape;518;p94">
              <a:extLst>
                <a:ext uri="{FF2B5EF4-FFF2-40B4-BE49-F238E27FC236}">
                  <a16:creationId xmlns:a16="http://schemas.microsoft.com/office/drawing/2014/main" id="{BFB4A3EC-0D70-44F7-82B0-71982E53BCAE}"/>
                </a:ext>
              </a:extLst>
            </p:cNvPr>
            <p:cNvSpPr/>
            <p:nvPr/>
          </p:nvSpPr>
          <p:spPr>
            <a:xfrm>
              <a:off x="7931584" y="1829050"/>
              <a:ext cx="80505" cy="148781"/>
            </a:xfrm>
            <a:custGeom>
              <a:avLst/>
              <a:gdLst/>
              <a:ahLst/>
              <a:cxnLst/>
              <a:rect l="l" t="t" r="r" b="b"/>
              <a:pathLst>
                <a:path w="64" h="119" extrusionOk="0">
                  <a:moveTo>
                    <a:pt x="0" y="64"/>
                  </a:moveTo>
                  <a:cubicBezTo>
                    <a:pt x="0" y="40"/>
                    <a:pt x="0" y="40"/>
                    <a:pt x="0" y="40"/>
                  </a:cubicBezTo>
                  <a:cubicBezTo>
                    <a:pt x="18" y="40"/>
                    <a:pt x="18" y="40"/>
                    <a:pt x="18" y="40"/>
                  </a:cubicBezTo>
                  <a:cubicBezTo>
                    <a:pt x="18" y="31"/>
                    <a:pt x="18" y="31"/>
                    <a:pt x="18" y="31"/>
                  </a:cubicBezTo>
                  <a:cubicBezTo>
                    <a:pt x="18" y="14"/>
                    <a:pt x="30" y="0"/>
                    <a:pt x="45" y="0"/>
                  </a:cubicBezTo>
                  <a:cubicBezTo>
                    <a:pt x="64" y="0"/>
                    <a:pt x="64" y="0"/>
                    <a:pt x="64" y="0"/>
                  </a:cubicBezTo>
                  <a:cubicBezTo>
                    <a:pt x="64" y="24"/>
                    <a:pt x="64" y="24"/>
                    <a:pt x="64" y="24"/>
                  </a:cubicBezTo>
                  <a:cubicBezTo>
                    <a:pt x="45" y="24"/>
                    <a:pt x="45" y="24"/>
                    <a:pt x="45" y="24"/>
                  </a:cubicBezTo>
                  <a:cubicBezTo>
                    <a:pt x="43" y="24"/>
                    <a:pt x="40" y="26"/>
                    <a:pt x="40" y="30"/>
                  </a:cubicBezTo>
                  <a:cubicBezTo>
                    <a:pt x="40" y="40"/>
                    <a:pt x="40" y="40"/>
                    <a:pt x="40" y="40"/>
                  </a:cubicBezTo>
                  <a:cubicBezTo>
                    <a:pt x="64" y="40"/>
                    <a:pt x="64" y="40"/>
                    <a:pt x="64" y="40"/>
                  </a:cubicBezTo>
                  <a:cubicBezTo>
                    <a:pt x="64" y="64"/>
                    <a:pt x="64" y="64"/>
                    <a:pt x="64" y="64"/>
                  </a:cubicBezTo>
                  <a:cubicBezTo>
                    <a:pt x="40" y="64"/>
                    <a:pt x="40" y="64"/>
                    <a:pt x="40" y="64"/>
                  </a:cubicBezTo>
                  <a:cubicBezTo>
                    <a:pt x="40" y="119"/>
                    <a:pt x="40" y="119"/>
                    <a:pt x="40" y="119"/>
                  </a:cubicBezTo>
                  <a:cubicBezTo>
                    <a:pt x="18" y="119"/>
                    <a:pt x="18" y="119"/>
                    <a:pt x="18" y="119"/>
                  </a:cubicBezTo>
                  <a:cubicBezTo>
                    <a:pt x="18" y="64"/>
                    <a:pt x="18" y="64"/>
                    <a:pt x="18" y="64"/>
                  </a:cubicBezTo>
                  <a:lnTo>
                    <a:pt x="0" y="64"/>
                  </a:lnTo>
                  <a:close/>
                </a:path>
              </a:pathLst>
            </a:custGeom>
            <a:solidFill>
              <a:srgbClr val="FFFFFF"/>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grpSp>
      <p:grpSp>
        <p:nvGrpSpPr>
          <p:cNvPr id="145" name="Group 144">
            <a:extLst>
              <a:ext uri="{FF2B5EF4-FFF2-40B4-BE49-F238E27FC236}">
                <a16:creationId xmlns:a16="http://schemas.microsoft.com/office/drawing/2014/main" id="{CFF912C0-6F06-46CD-932A-F66193C1AD8C}"/>
              </a:ext>
            </a:extLst>
          </p:cNvPr>
          <p:cNvGrpSpPr/>
          <p:nvPr/>
        </p:nvGrpSpPr>
        <p:grpSpPr>
          <a:xfrm>
            <a:off x="8486544" y="5690782"/>
            <a:ext cx="251706" cy="251706"/>
            <a:chOff x="8473284" y="1770097"/>
            <a:chExt cx="251706" cy="251706"/>
          </a:xfrm>
        </p:grpSpPr>
        <p:sp>
          <p:nvSpPr>
            <p:cNvPr id="146" name="Google Shape;520;p94">
              <a:extLst>
                <a:ext uri="{FF2B5EF4-FFF2-40B4-BE49-F238E27FC236}">
                  <a16:creationId xmlns:a16="http://schemas.microsoft.com/office/drawing/2014/main" id="{CDE2E1DA-ED27-49A2-81C5-99CF16D08770}"/>
                </a:ext>
              </a:extLst>
            </p:cNvPr>
            <p:cNvSpPr/>
            <p:nvPr/>
          </p:nvSpPr>
          <p:spPr>
            <a:xfrm>
              <a:off x="8473284" y="1770097"/>
              <a:ext cx="251706" cy="251706"/>
            </a:xfrm>
            <a:prstGeom prst="ellipse">
              <a:avLst/>
            </a:prstGeom>
            <a:solidFill>
              <a:schemeClr val="accent2"/>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sp>
          <p:nvSpPr>
            <p:cNvPr id="147" name="Google Shape;521;p94">
              <a:extLst>
                <a:ext uri="{FF2B5EF4-FFF2-40B4-BE49-F238E27FC236}">
                  <a16:creationId xmlns:a16="http://schemas.microsoft.com/office/drawing/2014/main" id="{BC8F27D1-9471-4EF8-98E9-E32A9667E348}"/>
                </a:ext>
              </a:extLst>
            </p:cNvPr>
            <p:cNvSpPr/>
            <p:nvPr/>
          </p:nvSpPr>
          <p:spPr>
            <a:xfrm>
              <a:off x="8523217" y="1819011"/>
              <a:ext cx="152858" cy="151839"/>
            </a:xfrm>
            <a:custGeom>
              <a:avLst/>
              <a:gdLst/>
              <a:ahLst/>
              <a:cxnLst/>
              <a:rect l="l" t="t" r="r" b="b"/>
              <a:pathLst>
                <a:path w="121" h="121" extrusionOk="0">
                  <a:moveTo>
                    <a:pt x="116" y="71"/>
                  </a:moveTo>
                  <a:cubicBezTo>
                    <a:pt x="117" y="67"/>
                    <a:pt x="117" y="64"/>
                    <a:pt x="117" y="61"/>
                  </a:cubicBezTo>
                  <a:cubicBezTo>
                    <a:pt x="117" y="30"/>
                    <a:pt x="92" y="4"/>
                    <a:pt x="61" y="4"/>
                  </a:cubicBezTo>
                  <a:cubicBezTo>
                    <a:pt x="57" y="4"/>
                    <a:pt x="53" y="5"/>
                    <a:pt x="50" y="5"/>
                  </a:cubicBezTo>
                  <a:cubicBezTo>
                    <a:pt x="45" y="2"/>
                    <a:pt x="39" y="0"/>
                    <a:pt x="33" y="0"/>
                  </a:cubicBezTo>
                  <a:cubicBezTo>
                    <a:pt x="15" y="0"/>
                    <a:pt x="0" y="15"/>
                    <a:pt x="0" y="33"/>
                  </a:cubicBezTo>
                  <a:cubicBezTo>
                    <a:pt x="0" y="40"/>
                    <a:pt x="2" y="46"/>
                    <a:pt x="5" y="51"/>
                  </a:cubicBezTo>
                  <a:cubicBezTo>
                    <a:pt x="4" y="54"/>
                    <a:pt x="4" y="57"/>
                    <a:pt x="4" y="61"/>
                  </a:cubicBezTo>
                  <a:cubicBezTo>
                    <a:pt x="4" y="92"/>
                    <a:pt x="29" y="117"/>
                    <a:pt x="61" y="117"/>
                  </a:cubicBezTo>
                  <a:cubicBezTo>
                    <a:pt x="64" y="117"/>
                    <a:pt x="68" y="117"/>
                    <a:pt x="71" y="116"/>
                  </a:cubicBezTo>
                  <a:cubicBezTo>
                    <a:pt x="76" y="119"/>
                    <a:pt x="82" y="121"/>
                    <a:pt x="88" y="121"/>
                  </a:cubicBezTo>
                  <a:cubicBezTo>
                    <a:pt x="106" y="121"/>
                    <a:pt x="121" y="106"/>
                    <a:pt x="121" y="88"/>
                  </a:cubicBezTo>
                  <a:cubicBezTo>
                    <a:pt x="121" y="82"/>
                    <a:pt x="119" y="76"/>
                    <a:pt x="116" y="71"/>
                  </a:cubicBezTo>
                  <a:close/>
                  <a:moveTo>
                    <a:pt x="63" y="100"/>
                  </a:moveTo>
                  <a:cubicBezTo>
                    <a:pt x="46" y="100"/>
                    <a:pt x="30" y="93"/>
                    <a:pt x="30" y="80"/>
                  </a:cubicBezTo>
                  <a:cubicBezTo>
                    <a:pt x="30" y="77"/>
                    <a:pt x="33" y="73"/>
                    <a:pt x="37" y="73"/>
                  </a:cubicBezTo>
                  <a:cubicBezTo>
                    <a:pt x="46" y="73"/>
                    <a:pt x="46" y="87"/>
                    <a:pt x="61" y="87"/>
                  </a:cubicBezTo>
                  <a:cubicBezTo>
                    <a:pt x="72" y="87"/>
                    <a:pt x="76" y="82"/>
                    <a:pt x="76" y="77"/>
                  </a:cubicBezTo>
                  <a:cubicBezTo>
                    <a:pt x="76" y="63"/>
                    <a:pt x="30" y="72"/>
                    <a:pt x="30" y="44"/>
                  </a:cubicBezTo>
                  <a:cubicBezTo>
                    <a:pt x="30" y="30"/>
                    <a:pt x="42" y="19"/>
                    <a:pt x="61" y="21"/>
                  </a:cubicBezTo>
                  <a:cubicBezTo>
                    <a:pt x="79" y="22"/>
                    <a:pt x="90" y="30"/>
                    <a:pt x="91" y="37"/>
                  </a:cubicBezTo>
                  <a:cubicBezTo>
                    <a:pt x="92" y="42"/>
                    <a:pt x="88" y="46"/>
                    <a:pt x="83" y="46"/>
                  </a:cubicBezTo>
                  <a:cubicBezTo>
                    <a:pt x="74" y="46"/>
                    <a:pt x="74" y="35"/>
                    <a:pt x="59" y="35"/>
                  </a:cubicBezTo>
                  <a:cubicBezTo>
                    <a:pt x="53" y="35"/>
                    <a:pt x="48" y="38"/>
                    <a:pt x="48" y="43"/>
                  </a:cubicBezTo>
                  <a:cubicBezTo>
                    <a:pt x="48" y="55"/>
                    <a:pt x="93" y="48"/>
                    <a:pt x="93" y="75"/>
                  </a:cubicBezTo>
                  <a:cubicBezTo>
                    <a:pt x="93" y="90"/>
                    <a:pt x="81" y="100"/>
                    <a:pt x="63" y="100"/>
                  </a:cubicBezTo>
                  <a:close/>
                </a:path>
              </a:pathLst>
            </a:custGeom>
            <a:solidFill>
              <a:srgbClr val="FFFFFF"/>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grpSp>
      <p:grpSp>
        <p:nvGrpSpPr>
          <p:cNvPr id="148" name="Group 147">
            <a:extLst>
              <a:ext uri="{FF2B5EF4-FFF2-40B4-BE49-F238E27FC236}">
                <a16:creationId xmlns:a16="http://schemas.microsoft.com/office/drawing/2014/main" id="{7D3041B4-AE74-4CBE-8922-8FCE132F2C58}"/>
              </a:ext>
            </a:extLst>
          </p:cNvPr>
          <p:cNvGrpSpPr/>
          <p:nvPr/>
        </p:nvGrpSpPr>
        <p:grpSpPr>
          <a:xfrm>
            <a:off x="8171074" y="5694536"/>
            <a:ext cx="251706" cy="251706"/>
            <a:chOff x="8157814" y="1773851"/>
            <a:chExt cx="251706" cy="251706"/>
          </a:xfrm>
        </p:grpSpPr>
        <p:sp>
          <p:nvSpPr>
            <p:cNvPr id="149" name="Google Shape;523;p94">
              <a:extLst>
                <a:ext uri="{FF2B5EF4-FFF2-40B4-BE49-F238E27FC236}">
                  <a16:creationId xmlns:a16="http://schemas.microsoft.com/office/drawing/2014/main" id="{63F1DB46-EE6A-4891-B9CE-20F01E30795D}"/>
                </a:ext>
              </a:extLst>
            </p:cNvPr>
            <p:cNvSpPr/>
            <p:nvPr/>
          </p:nvSpPr>
          <p:spPr>
            <a:xfrm>
              <a:off x="8157814" y="1773851"/>
              <a:ext cx="251706" cy="251706"/>
            </a:xfrm>
            <a:prstGeom prst="ellipse">
              <a:avLst/>
            </a:prstGeom>
            <a:solidFill>
              <a:schemeClr val="accent2"/>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sp>
          <p:nvSpPr>
            <p:cNvPr id="150" name="Google Shape;524;p94">
              <a:extLst>
                <a:ext uri="{FF2B5EF4-FFF2-40B4-BE49-F238E27FC236}">
                  <a16:creationId xmlns:a16="http://schemas.microsoft.com/office/drawing/2014/main" id="{0608D55A-6214-4E06-B414-AA567EE1F6BC}"/>
                </a:ext>
              </a:extLst>
            </p:cNvPr>
            <p:cNvSpPr/>
            <p:nvPr/>
          </p:nvSpPr>
          <p:spPr>
            <a:xfrm>
              <a:off x="8220995" y="1848241"/>
              <a:ext cx="126362" cy="101905"/>
            </a:xfrm>
            <a:custGeom>
              <a:avLst/>
              <a:gdLst/>
              <a:ahLst/>
              <a:cxnLst/>
              <a:rect l="l" t="t" r="r" b="b"/>
              <a:pathLst>
                <a:path w="100" h="81" extrusionOk="0">
                  <a:moveTo>
                    <a:pt x="90" y="20"/>
                  </a:moveTo>
                  <a:cubicBezTo>
                    <a:pt x="91" y="49"/>
                    <a:pt x="70" y="81"/>
                    <a:pt x="32" y="81"/>
                  </a:cubicBezTo>
                  <a:cubicBezTo>
                    <a:pt x="20" y="81"/>
                    <a:pt x="9" y="77"/>
                    <a:pt x="0" y="72"/>
                  </a:cubicBezTo>
                  <a:cubicBezTo>
                    <a:pt x="11" y="73"/>
                    <a:pt x="22" y="70"/>
                    <a:pt x="31" y="63"/>
                  </a:cubicBezTo>
                  <a:cubicBezTo>
                    <a:pt x="22" y="63"/>
                    <a:pt x="14" y="57"/>
                    <a:pt x="12" y="49"/>
                  </a:cubicBezTo>
                  <a:cubicBezTo>
                    <a:pt x="15" y="49"/>
                    <a:pt x="18" y="49"/>
                    <a:pt x="21" y="48"/>
                  </a:cubicBezTo>
                  <a:cubicBezTo>
                    <a:pt x="11" y="47"/>
                    <a:pt x="4" y="38"/>
                    <a:pt x="4" y="28"/>
                  </a:cubicBezTo>
                  <a:cubicBezTo>
                    <a:pt x="7" y="30"/>
                    <a:pt x="10" y="31"/>
                    <a:pt x="14" y="31"/>
                  </a:cubicBezTo>
                  <a:cubicBezTo>
                    <a:pt x="4" y="25"/>
                    <a:pt x="2" y="13"/>
                    <a:pt x="7" y="3"/>
                  </a:cubicBezTo>
                  <a:cubicBezTo>
                    <a:pt x="17" y="16"/>
                    <a:pt x="33" y="24"/>
                    <a:pt x="50" y="25"/>
                  </a:cubicBezTo>
                  <a:cubicBezTo>
                    <a:pt x="47" y="12"/>
                    <a:pt x="56" y="0"/>
                    <a:pt x="70" y="0"/>
                  </a:cubicBezTo>
                  <a:cubicBezTo>
                    <a:pt x="75" y="0"/>
                    <a:pt x="81" y="2"/>
                    <a:pt x="85" y="6"/>
                  </a:cubicBezTo>
                  <a:cubicBezTo>
                    <a:pt x="89" y="5"/>
                    <a:pt x="94" y="3"/>
                    <a:pt x="98" y="1"/>
                  </a:cubicBezTo>
                  <a:cubicBezTo>
                    <a:pt x="96" y="6"/>
                    <a:pt x="93" y="10"/>
                    <a:pt x="89" y="12"/>
                  </a:cubicBezTo>
                  <a:cubicBezTo>
                    <a:pt x="93" y="12"/>
                    <a:pt x="97" y="11"/>
                    <a:pt x="100" y="9"/>
                  </a:cubicBezTo>
                  <a:cubicBezTo>
                    <a:pt x="98" y="13"/>
                    <a:pt x="94" y="17"/>
                    <a:pt x="90" y="20"/>
                  </a:cubicBezTo>
                  <a:close/>
                </a:path>
              </a:pathLst>
            </a:custGeom>
            <a:solidFill>
              <a:srgbClr val="FFFFFF"/>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grpSp>
      <p:grpSp>
        <p:nvGrpSpPr>
          <p:cNvPr id="151" name="Group 150">
            <a:extLst>
              <a:ext uri="{FF2B5EF4-FFF2-40B4-BE49-F238E27FC236}">
                <a16:creationId xmlns:a16="http://schemas.microsoft.com/office/drawing/2014/main" id="{120DABBD-7A2E-460A-9F37-B5974FA310E4}"/>
              </a:ext>
            </a:extLst>
          </p:cNvPr>
          <p:cNvGrpSpPr/>
          <p:nvPr/>
        </p:nvGrpSpPr>
        <p:grpSpPr>
          <a:xfrm>
            <a:off x="8802014" y="5689762"/>
            <a:ext cx="251706" cy="251706"/>
            <a:chOff x="8788754" y="1769077"/>
            <a:chExt cx="251706" cy="251706"/>
          </a:xfrm>
        </p:grpSpPr>
        <p:sp>
          <p:nvSpPr>
            <p:cNvPr id="152" name="Google Shape;526;p94">
              <a:extLst>
                <a:ext uri="{FF2B5EF4-FFF2-40B4-BE49-F238E27FC236}">
                  <a16:creationId xmlns:a16="http://schemas.microsoft.com/office/drawing/2014/main" id="{DE2A8863-4E5F-4B6D-A31B-7B5512FD28BF}"/>
                </a:ext>
              </a:extLst>
            </p:cNvPr>
            <p:cNvSpPr/>
            <p:nvPr/>
          </p:nvSpPr>
          <p:spPr>
            <a:xfrm>
              <a:off x="8788754" y="1769077"/>
              <a:ext cx="251706" cy="251706"/>
            </a:xfrm>
            <a:prstGeom prst="ellipse">
              <a:avLst/>
            </a:prstGeom>
            <a:solidFill>
              <a:schemeClr val="accent2"/>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sp>
          <p:nvSpPr>
            <p:cNvPr id="153" name="Google Shape;527;p94">
              <a:extLst>
                <a:ext uri="{FF2B5EF4-FFF2-40B4-BE49-F238E27FC236}">
                  <a16:creationId xmlns:a16="http://schemas.microsoft.com/office/drawing/2014/main" id="{F8881641-C427-4F94-A644-AD486A2EAC5A}"/>
                </a:ext>
              </a:extLst>
            </p:cNvPr>
            <p:cNvSpPr/>
            <p:nvPr/>
          </p:nvSpPr>
          <p:spPr>
            <a:xfrm>
              <a:off x="8991546" y="1842449"/>
              <a:ext cx="1019" cy="11210"/>
            </a:xfrm>
            <a:prstGeom prst="rect">
              <a:avLst/>
            </a:prstGeom>
            <a:solidFill>
              <a:srgbClr val="FFFFFF"/>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sp>
          <p:nvSpPr>
            <p:cNvPr id="154" name="Google Shape;528;p94">
              <a:extLst>
                <a:ext uri="{FF2B5EF4-FFF2-40B4-BE49-F238E27FC236}">
                  <a16:creationId xmlns:a16="http://schemas.microsoft.com/office/drawing/2014/main" id="{ADC5B320-D9BA-4290-8828-8E3AC11886F5}"/>
                </a:ext>
              </a:extLst>
            </p:cNvPr>
            <p:cNvSpPr/>
            <p:nvPr/>
          </p:nvSpPr>
          <p:spPr>
            <a:xfrm>
              <a:off x="8991546" y="1842449"/>
              <a:ext cx="1019" cy="11210"/>
            </a:xfrm>
            <a:prstGeom prst="rect">
              <a:avLst/>
            </a:prstGeom>
            <a:no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sp>
          <p:nvSpPr>
            <p:cNvPr id="155" name="Google Shape;529;p94">
              <a:extLst>
                <a:ext uri="{FF2B5EF4-FFF2-40B4-BE49-F238E27FC236}">
                  <a16:creationId xmlns:a16="http://schemas.microsoft.com/office/drawing/2014/main" id="{4FAB38C7-EF3C-4E30-A977-24A04128C4CB}"/>
                </a:ext>
              </a:extLst>
            </p:cNvPr>
            <p:cNvSpPr/>
            <p:nvPr/>
          </p:nvSpPr>
          <p:spPr>
            <a:xfrm>
              <a:off x="8837668" y="1835316"/>
              <a:ext cx="95791" cy="139610"/>
            </a:xfrm>
            <a:custGeom>
              <a:avLst/>
              <a:gdLst/>
              <a:ahLst/>
              <a:cxnLst/>
              <a:rect l="l" t="t" r="r" b="b"/>
              <a:pathLst>
                <a:path w="76" h="111" extrusionOk="0">
                  <a:moveTo>
                    <a:pt x="16" y="65"/>
                  </a:moveTo>
                  <a:cubicBezTo>
                    <a:pt x="6" y="71"/>
                    <a:pt x="0" y="80"/>
                    <a:pt x="0" y="88"/>
                  </a:cubicBezTo>
                  <a:cubicBezTo>
                    <a:pt x="0" y="102"/>
                    <a:pt x="18" y="111"/>
                    <a:pt x="38" y="111"/>
                  </a:cubicBezTo>
                  <a:cubicBezTo>
                    <a:pt x="60" y="111"/>
                    <a:pt x="75" y="99"/>
                    <a:pt x="76" y="86"/>
                  </a:cubicBezTo>
                  <a:cubicBezTo>
                    <a:pt x="66" y="86"/>
                    <a:pt x="66" y="86"/>
                    <a:pt x="66" y="86"/>
                  </a:cubicBezTo>
                  <a:cubicBezTo>
                    <a:pt x="65" y="97"/>
                    <a:pt x="58" y="105"/>
                    <a:pt x="38" y="105"/>
                  </a:cubicBezTo>
                  <a:cubicBezTo>
                    <a:pt x="24" y="105"/>
                    <a:pt x="13" y="95"/>
                    <a:pt x="13" y="84"/>
                  </a:cubicBezTo>
                  <a:cubicBezTo>
                    <a:pt x="13" y="82"/>
                    <a:pt x="14" y="79"/>
                    <a:pt x="16" y="76"/>
                  </a:cubicBezTo>
                  <a:cubicBezTo>
                    <a:pt x="16" y="75"/>
                    <a:pt x="16" y="74"/>
                    <a:pt x="16" y="73"/>
                  </a:cubicBezTo>
                  <a:cubicBezTo>
                    <a:pt x="16" y="65"/>
                    <a:pt x="16" y="65"/>
                    <a:pt x="16" y="65"/>
                  </a:cubicBezTo>
                  <a:moveTo>
                    <a:pt x="16" y="0"/>
                  </a:moveTo>
                  <a:cubicBezTo>
                    <a:pt x="11" y="4"/>
                    <a:pt x="8" y="11"/>
                    <a:pt x="8" y="17"/>
                  </a:cubicBezTo>
                  <a:cubicBezTo>
                    <a:pt x="8" y="25"/>
                    <a:pt x="11" y="32"/>
                    <a:pt x="16" y="37"/>
                  </a:cubicBezTo>
                  <a:cubicBezTo>
                    <a:pt x="16" y="0"/>
                    <a:pt x="16" y="0"/>
                    <a:pt x="16" y="0"/>
                  </a:cubicBezTo>
                </a:path>
              </a:pathLst>
            </a:custGeom>
            <a:solidFill>
              <a:srgbClr val="FFFFFF"/>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sp>
          <p:nvSpPr>
            <p:cNvPr id="156" name="Google Shape;530;p94">
              <a:extLst>
                <a:ext uri="{FF2B5EF4-FFF2-40B4-BE49-F238E27FC236}">
                  <a16:creationId xmlns:a16="http://schemas.microsoft.com/office/drawing/2014/main" id="{CD12583F-AFE1-48A9-BAD9-45883AD1FBB2}"/>
                </a:ext>
              </a:extLst>
            </p:cNvPr>
            <p:cNvSpPr/>
            <p:nvPr/>
          </p:nvSpPr>
          <p:spPr>
            <a:xfrm>
              <a:off x="8938555" y="1822068"/>
              <a:ext cx="52991" cy="50953"/>
            </a:xfrm>
            <a:custGeom>
              <a:avLst/>
              <a:gdLst/>
              <a:ahLst/>
              <a:cxnLst/>
              <a:rect l="l" t="t" r="r" b="b"/>
              <a:pathLst>
                <a:path w="52" h="50" extrusionOk="0">
                  <a:moveTo>
                    <a:pt x="31" y="0"/>
                  </a:moveTo>
                  <a:lnTo>
                    <a:pt x="21" y="0"/>
                  </a:lnTo>
                  <a:lnTo>
                    <a:pt x="21" y="20"/>
                  </a:lnTo>
                  <a:lnTo>
                    <a:pt x="0" y="20"/>
                  </a:lnTo>
                  <a:lnTo>
                    <a:pt x="0" y="31"/>
                  </a:lnTo>
                  <a:lnTo>
                    <a:pt x="21" y="31"/>
                  </a:lnTo>
                  <a:lnTo>
                    <a:pt x="21" y="50"/>
                  </a:lnTo>
                  <a:lnTo>
                    <a:pt x="31" y="50"/>
                  </a:lnTo>
                  <a:lnTo>
                    <a:pt x="31" y="31"/>
                  </a:lnTo>
                  <a:lnTo>
                    <a:pt x="52" y="31"/>
                  </a:lnTo>
                  <a:lnTo>
                    <a:pt x="52" y="20"/>
                  </a:lnTo>
                  <a:lnTo>
                    <a:pt x="31" y="20"/>
                  </a:lnTo>
                  <a:lnTo>
                    <a:pt x="31" y="0"/>
                  </a:lnTo>
                  <a:close/>
                </a:path>
              </a:pathLst>
            </a:custGeom>
            <a:solidFill>
              <a:srgbClr val="FEF8F7"/>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sp>
          <p:nvSpPr>
            <p:cNvPr id="157" name="Google Shape;531;p94">
              <a:extLst>
                <a:ext uri="{FF2B5EF4-FFF2-40B4-BE49-F238E27FC236}">
                  <a16:creationId xmlns:a16="http://schemas.microsoft.com/office/drawing/2014/main" id="{CCBB901A-17EE-472C-B783-9C12687BDA3C}"/>
                </a:ext>
              </a:extLst>
            </p:cNvPr>
            <p:cNvSpPr/>
            <p:nvPr/>
          </p:nvSpPr>
          <p:spPr>
            <a:xfrm>
              <a:off x="8938555" y="1822068"/>
              <a:ext cx="52991" cy="50953"/>
            </a:xfrm>
            <a:custGeom>
              <a:avLst/>
              <a:gdLst/>
              <a:ahLst/>
              <a:cxnLst/>
              <a:rect l="l" t="t" r="r" b="b"/>
              <a:pathLst>
                <a:path w="52" h="50" extrusionOk="0">
                  <a:moveTo>
                    <a:pt x="31" y="0"/>
                  </a:moveTo>
                  <a:lnTo>
                    <a:pt x="21" y="0"/>
                  </a:lnTo>
                  <a:lnTo>
                    <a:pt x="21" y="20"/>
                  </a:lnTo>
                  <a:lnTo>
                    <a:pt x="0" y="20"/>
                  </a:lnTo>
                  <a:lnTo>
                    <a:pt x="0" y="31"/>
                  </a:lnTo>
                  <a:lnTo>
                    <a:pt x="21" y="31"/>
                  </a:lnTo>
                  <a:lnTo>
                    <a:pt x="21" y="50"/>
                  </a:lnTo>
                  <a:lnTo>
                    <a:pt x="31" y="50"/>
                  </a:lnTo>
                  <a:lnTo>
                    <a:pt x="31" y="31"/>
                  </a:lnTo>
                  <a:lnTo>
                    <a:pt x="52" y="31"/>
                  </a:lnTo>
                  <a:lnTo>
                    <a:pt x="52" y="20"/>
                  </a:lnTo>
                  <a:lnTo>
                    <a:pt x="31" y="20"/>
                  </a:lnTo>
                  <a:lnTo>
                    <a:pt x="31" y="0"/>
                  </a:lnTo>
                </a:path>
              </a:pathLst>
            </a:custGeom>
            <a:no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sp>
          <p:nvSpPr>
            <p:cNvPr id="158" name="Google Shape;532;p94">
              <a:extLst>
                <a:ext uri="{FF2B5EF4-FFF2-40B4-BE49-F238E27FC236}">
                  <a16:creationId xmlns:a16="http://schemas.microsoft.com/office/drawing/2014/main" id="{8964E2EA-781B-4CE8-923B-71C2EE6866CB}"/>
                </a:ext>
              </a:extLst>
            </p:cNvPr>
            <p:cNvSpPr/>
            <p:nvPr/>
          </p:nvSpPr>
          <p:spPr>
            <a:xfrm>
              <a:off x="8858049" y="1822068"/>
              <a:ext cx="76429" cy="122286"/>
            </a:xfrm>
            <a:custGeom>
              <a:avLst/>
              <a:gdLst/>
              <a:ahLst/>
              <a:cxnLst/>
              <a:rect l="l" t="t" r="r" b="b"/>
              <a:pathLst>
                <a:path w="61" h="97" extrusionOk="0">
                  <a:moveTo>
                    <a:pt x="27" y="50"/>
                  </a:moveTo>
                  <a:cubicBezTo>
                    <a:pt x="26" y="50"/>
                    <a:pt x="26" y="50"/>
                    <a:pt x="26" y="50"/>
                  </a:cubicBezTo>
                  <a:cubicBezTo>
                    <a:pt x="16" y="49"/>
                    <a:pt x="7" y="40"/>
                    <a:pt x="6" y="28"/>
                  </a:cubicBezTo>
                  <a:cubicBezTo>
                    <a:pt x="4" y="15"/>
                    <a:pt x="10" y="6"/>
                    <a:pt x="20" y="6"/>
                  </a:cubicBezTo>
                  <a:cubicBezTo>
                    <a:pt x="20" y="6"/>
                    <a:pt x="20" y="6"/>
                    <a:pt x="20" y="6"/>
                  </a:cubicBezTo>
                  <a:cubicBezTo>
                    <a:pt x="30" y="6"/>
                    <a:pt x="38" y="16"/>
                    <a:pt x="40" y="29"/>
                  </a:cubicBezTo>
                  <a:cubicBezTo>
                    <a:pt x="41" y="42"/>
                    <a:pt x="36" y="50"/>
                    <a:pt x="27" y="50"/>
                  </a:cubicBezTo>
                  <a:moveTo>
                    <a:pt x="61" y="0"/>
                  </a:moveTo>
                  <a:cubicBezTo>
                    <a:pt x="61" y="0"/>
                    <a:pt x="35" y="0"/>
                    <a:pt x="25" y="0"/>
                  </a:cubicBezTo>
                  <a:cubicBezTo>
                    <a:pt x="15" y="0"/>
                    <a:pt x="6" y="4"/>
                    <a:pt x="0" y="11"/>
                  </a:cubicBezTo>
                  <a:cubicBezTo>
                    <a:pt x="0" y="48"/>
                    <a:pt x="0" y="48"/>
                    <a:pt x="0" y="48"/>
                  </a:cubicBezTo>
                  <a:cubicBezTo>
                    <a:pt x="4" y="52"/>
                    <a:pt x="11" y="55"/>
                    <a:pt x="19" y="55"/>
                  </a:cubicBezTo>
                  <a:cubicBezTo>
                    <a:pt x="20" y="55"/>
                    <a:pt x="21" y="55"/>
                    <a:pt x="23" y="55"/>
                  </a:cubicBezTo>
                  <a:cubicBezTo>
                    <a:pt x="21" y="57"/>
                    <a:pt x="21" y="59"/>
                    <a:pt x="21" y="62"/>
                  </a:cubicBezTo>
                  <a:cubicBezTo>
                    <a:pt x="21" y="66"/>
                    <a:pt x="23" y="69"/>
                    <a:pt x="26" y="71"/>
                  </a:cubicBezTo>
                  <a:cubicBezTo>
                    <a:pt x="24" y="71"/>
                    <a:pt x="22" y="71"/>
                    <a:pt x="19" y="71"/>
                  </a:cubicBezTo>
                  <a:cubicBezTo>
                    <a:pt x="12" y="71"/>
                    <a:pt x="5" y="73"/>
                    <a:pt x="0" y="76"/>
                  </a:cubicBezTo>
                  <a:cubicBezTo>
                    <a:pt x="0" y="84"/>
                    <a:pt x="0" y="84"/>
                    <a:pt x="0" y="84"/>
                  </a:cubicBezTo>
                  <a:cubicBezTo>
                    <a:pt x="0" y="85"/>
                    <a:pt x="0" y="86"/>
                    <a:pt x="0" y="87"/>
                  </a:cubicBezTo>
                  <a:cubicBezTo>
                    <a:pt x="4" y="80"/>
                    <a:pt x="13" y="76"/>
                    <a:pt x="24" y="76"/>
                  </a:cubicBezTo>
                  <a:cubicBezTo>
                    <a:pt x="24" y="76"/>
                    <a:pt x="24" y="76"/>
                    <a:pt x="24" y="76"/>
                  </a:cubicBezTo>
                  <a:cubicBezTo>
                    <a:pt x="27" y="76"/>
                    <a:pt x="31" y="76"/>
                    <a:pt x="33" y="77"/>
                  </a:cubicBezTo>
                  <a:cubicBezTo>
                    <a:pt x="41" y="83"/>
                    <a:pt x="48" y="86"/>
                    <a:pt x="49" y="92"/>
                  </a:cubicBezTo>
                  <a:cubicBezTo>
                    <a:pt x="49" y="93"/>
                    <a:pt x="50" y="95"/>
                    <a:pt x="50" y="96"/>
                  </a:cubicBezTo>
                  <a:cubicBezTo>
                    <a:pt x="50" y="96"/>
                    <a:pt x="50" y="97"/>
                    <a:pt x="50" y="97"/>
                  </a:cubicBezTo>
                  <a:cubicBezTo>
                    <a:pt x="60" y="97"/>
                    <a:pt x="60" y="97"/>
                    <a:pt x="60" y="97"/>
                  </a:cubicBezTo>
                  <a:cubicBezTo>
                    <a:pt x="61" y="96"/>
                    <a:pt x="61" y="95"/>
                    <a:pt x="61" y="94"/>
                  </a:cubicBezTo>
                  <a:cubicBezTo>
                    <a:pt x="61" y="84"/>
                    <a:pt x="58" y="78"/>
                    <a:pt x="47" y="69"/>
                  </a:cubicBezTo>
                  <a:cubicBezTo>
                    <a:pt x="43" y="67"/>
                    <a:pt x="36" y="62"/>
                    <a:pt x="36" y="58"/>
                  </a:cubicBezTo>
                  <a:cubicBezTo>
                    <a:pt x="36" y="54"/>
                    <a:pt x="37" y="52"/>
                    <a:pt x="43" y="48"/>
                  </a:cubicBezTo>
                  <a:cubicBezTo>
                    <a:pt x="50" y="43"/>
                    <a:pt x="54" y="36"/>
                    <a:pt x="54" y="29"/>
                  </a:cubicBezTo>
                  <a:cubicBezTo>
                    <a:pt x="54" y="20"/>
                    <a:pt x="50" y="12"/>
                    <a:pt x="44" y="8"/>
                  </a:cubicBezTo>
                  <a:cubicBezTo>
                    <a:pt x="53" y="8"/>
                    <a:pt x="53" y="8"/>
                    <a:pt x="53" y="8"/>
                  </a:cubicBezTo>
                  <a:cubicBezTo>
                    <a:pt x="61" y="0"/>
                    <a:pt x="61" y="0"/>
                    <a:pt x="61" y="0"/>
                  </a:cubicBezTo>
                </a:path>
              </a:pathLst>
            </a:custGeom>
            <a:solidFill>
              <a:srgbClr val="FEF8F7"/>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grpSp>
      <p:grpSp>
        <p:nvGrpSpPr>
          <p:cNvPr id="159" name="Group 158">
            <a:extLst>
              <a:ext uri="{FF2B5EF4-FFF2-40B4-BE49-F238E27FC236}">
                <a16:creationId xmlns:a16="http://schemas.microsoft.com/office/drawing/2014/main" id="{0B62E085-2CB2-407B-903F-5AC206E561D4}"/>
              </a:ext>
            </a:extLst>
          </p:cNvPr>
          <p:cNvGrpSpPr/>
          <p:nvPr/>
        </p:nvGrpSpPr>
        <p:grpSpPr>
          <a:xfrm>
            <a:off x="7547414" y="5697763"/>
            <a:ext cx="251706" cy="251706"/>
            <a:chOff x="7534154" y="1777078"/>
            <a:chExt cx="251706" cy="251706"/>
          </a:xfrm>
        </p:grpSpPr>
        <p:sp>
          <p:nvSpPr>
            <p:cNvPr id="160" name="Google Shape;534;p94">
              <a:extLst>
                <a:ext uri="{FF2B5EF4-FFF2-40B4-BE49-F238E27FC236}">
                  <a16:creationId xmlns:a16="http://schemas.microsoft.com/office/drawing/2014/main" id="{48A059F1-846F-404A-9708-35CADF21A44E}"/>
                </a:ext>
              </a:extLst>
            </p:cNvPr>
            <p:cNvSpPr/>
            <p:nvPr/>
          </p:nvSpPr>
          <p:spPr>
            <a:xfrm>
              <a:off x="7534154" y="1777078"/>
              <a:ext cx="251706" cy="251706"/>
            </a:xfrm>
            <a:prstGeom prst="ellipse">
              <a:avLst/>
            </a:prstGeom>
            <a:solidFill>
              <a:schemeClr val="accent2"/>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sp>
          <p:nvSpPr>
            <p:cNvPr id="161" name="Google Shape;535;p94">
              <a:extLst>
                <a:ext uri="{FF2B5EF4-FFF2-40B4-BE49-F238E27FC236}">
                  <a16:creationId xmlns:a16="http://schemas.microsoft.com/office/drawing/2014/main" id="{44E6B6B4-69B8-40E9-AC3A-1B9E49DC9828}"/>
                </a:ext>
              </a:extLst>
            </p:cNvPr>
            <p:cNvSpPr/>
            <p:nvPr/>
          </p:nvSpPr>
          <p:spPr>
            <a:xfrm>
              <a:off x="7594278" y="1853507"/>
              <a:ext cx="134515" cy="96810"/>
            </a:xfrm>
            <a:custGeom>
              <a:avLst/>
              <a:gdLst/>
              <a:ahLst/>
              <a:cxnLst/>
              <a:rect l="l" t="t" r="r" b="b"/>
              <a:pathLst>
                <a:path w="107" h="77" extrusionOk="0">
                  <a:moveTo>
                    <a:pt x="106" y="15"/>
                  </a:moveTo>
                  <a:cubicBezTo>
                    <a:pt x="105" y="7"/>
                    <a:pt x="103" y="4"/>
                    <a:pt x="102" y="3"/>
                  </a:cubicBezTo>
                  <a:cubicBezTo>
                    <a:pt x="100" y="2"/>
                    <a:pt x="96" y="1"/>
                    <a:pt x="91" y="1"/>
                  </a:cubicBezTo>
                  <a:cubicBezTo>
                    <a:pt x="83" y="0"/>
                    <a:pt x="69" y="0"/>
                    <a:pt x="54" y="0"/>
                  </a:cubicBezTo>
                  <a:cubicBezTo>
                    <a:pt x="39" y="0"/>
                    <a:pt x="25" y="0"/>
                    <a:pt x="17" y="1"/>
                  </a:cubicBezTo>
                  <a:cubicBezTo>
                    <a:pt x="12" y="1"/>
                    <a:pt x="8" y="2"/>
                    <a:pt x="6" y="3"/>
                  </a:cubicBezTo>
                  <a:cubicBezTo>
                    <a:pt x="4" y="4"/>
                    <a:pt x="2" y="7"/>
                    <a:pt x="1" y="15"/>
                  </a:cubicBezTo>
                  <a:cubicBezTo>
                    <a:pt x="0" y="26"/>
                    <a:pt x="0" y="51"/>
                    <a:pt x="1" y="62"/>
                  </a:cubicBezTo>
                  <a:cubicBezTo>
                    <a:pt x="2" y="70"/>
                    <a:pt x="4" y="73"/>
                    <a:pt x="6" y="74"/>
                  </a:cubicBezTo>
                  <a:cubicBezTo>
                    <a:pt x="8" y="75"/>
                    <a:pt x="12" y="76"/>
                    <a:pt x="17" y="76"/>
                  </a:cubicBezTo>
                  <a:cubicBezTo>
                    <a:pt x="25" y="77"/>
                    <a:pt x="39" y="77"/>
                    <a:pt x="54" y="77"/>
                  </a:cubicBezTo>
                  <a:cubicBezTo>
                    <a:pt x="69" y="77"/>
                    <a:pt x="83" y="77"/>
                    <a:pt x="91" y="76"/>
                  </a:cubicBezTo>
                  <a:cubicBezTo>
                    <a:pt x="96" y="76"/>
                    <a:pt x="100" y="75"/>
                    <a:pt x="102" y="74"/>
                  </a:cubicBezTo>
                  <a:cubicBezTo>
                    <a:pt x="103" y="73"/>
                    <a:pt x="105" y="70"/>
                    <a:pt x="106" y="62"/>
                  </a:cubicBezTo>
                  <a:cubicBezTo>
                    <a:pt x="107" y="51"/>
                    <a:pt x="107" y="26"/>
                    <a:pt x="106" y="15"/>
                  </a:cubicBezTo>
                  <a:close/>
                  <a:moveTo>
                    <a:pt x="41" y="55"/>
                  </a:moveTo>
                  <a:cubicBezTo>
                    <a:pt x="41" y="22"/>
                    <a:pt x="41" y="22"/>
                    <a:pt x="41" y="22"/>
                  </a:cubicBezTo>
                  <a:cubicBezTo>
                    <a:pt x="73" y="38"/>
                    <a:pt x="73" y="38"/>
                    <a:pt x="73" y="38"/>
                  </a:cubicBezTo>
                  <a:lnTo>
                    <a:pt x="41" y="55"/>
                  </a:lnTo>
                  <a:close/>
                </a:path>
              </a:pathLst>
            </a:custGeom>
            <a:solidFill>
              <a:srgbClr val="FFFFFF"/>
            </a:solidFill>
            <a:ln>
              <a:noFill/>
            </a:ln>
          </p:spPr>
          <p:txBody>
            <a:bodyPr spcFirstLastPara="1" wrap="square" lIns="58675" tIns="29325" rIns="58675" bIns="29325" anchor="t" anchorCtr="0">
              <a:noAutofit/>
            </a:bodyPr>
            <a:lstStyle/>
            <a:p>
              <a:pPr marL="0" marR="0" lvl="0" indent="0" algn="l" rtl="0">
                <a:spcBef>
                  <a:spcPts val="0"/>
                </a:spcBef>
                <a:spcAft>
                  <a:spcPts val="0"/>
                </a:spcAft>
                <a:buNone/>
              </a:pPr>
              <a:endParaRPr lang="en-US" sz="920">
                <a:solidFill>
                  <a:schemeClr val="dk1"/>
                </a:solidFill>
                <a:latin typeface="Calibri"/>
                <a:ea typeface="Calibri"/>
                <a:cs typeface="Calibri"/>
                <a:sym typeface="Calibri"/>
              </a:endParaRPr>
            </a:p>
          </p:txBody>
        </p:sp>
      </p:grpSp>
      <p:pic>
        <p:nvPicPr>
          <p:cNvPr id="14" name="Picture Placeholder 13" descr="Application&#10;&#10;Description automatically generated with medium confidence">
            <a:extLst>
              <a:ext uri="{FF2B5EF4-FFF2-40B4-BE49-F238E27FC236}">
                <a16:creationId xmlns:a16="http://schemas.microsoft.com/office/drawing/2014/main" id="{1E4B8B3E-4F9B-4E14-A9F7-EC922EF62196}"/>
              </a:ext>
            </a:extLst>
          </p:cNvPr>
          <p:cNvPicPr>
            <a:picLocks noGrp="1" noChangeAspect="1"/>
          </p:cNvPicPr>
          <p:nvPr>
            <p:ph type="pic" idx="2"/>
          </p:nvPr>
        </p:nvPicPr>
        <p:blipFill>
          <a:blip r:embed="rId3"/>
          <a:srcRect l="2166" r="2166"/>
          <a:stretch>
            <a:fillRect/>
          </a:stretch>
        </p:blipFill>
        <p:spPr/>
      </p:pic>
      <p:pic>
        <p:nvPicPr>
          <p:cNvPr id="16" name="Picture Placeholder 15" descr="Application&#10;&#10;Description automatically generated with medium confidence">
            <a:extLst>
              <a:ext uri="{FF2B5EF4-FFF2-40B4-BE49-F238E27FC236}">
                <a16:creationId xmlns:a16="http://schemas.microsoft.com/office/drawing/2014/main" id="{633C87D5-E02B-4004-81DA-D70558AF5648}"/>
              </a:ext>
            </a:extLst>
          </p:cNvPr>
          <p:cNvPicPr>
            <a:picLocks noGrp="1" noChangeAspect="1"/>
          </p:cNvPicPr>
          <p:nvPr>
            <p:ph type="pic" idx="3"/>
          </p:nvPr>
        </p:nvPicPr>
        <p:blipFill>
          <a:blip r:embed="rId3"/>
          <a:srcRect l="2113" r="2113"/>
          <a:stretch>
            <a:fillRect/>
          </a:stretch>
        </p:blipFill>
        <p:spPr/>
      </p:pic>
      <p:pic>
        <p:nvPicPr>
          <p:cNvPr id="18" name="Picture Placeholder 17" descr="Application&#10;&#10;Description automatically generated with medium confidence">
            <a:extLst>
              <a:ext uri="{FF2B5EF4-FFF2-40B4-BE49-F238E27FC236}">
                <a16:creationId xmlns:a16="http://schemas.microsoft.com/office/drawing/2014/main" id="{1D5C57BB-E84C-44F5-8774-163F3DA32169}"/>
              </a:ext>
            </a:extLst>
          </p:cNvPr>
          <p:cNvPicPr>
            <a:picLocks noGrp="1" noChangeAspect="1"/>
          </p:cNvPicPr>
          <p:nvPr>
            <p:ph type="pic" idx="4"/>
          </p:nvPr>
        </p:nvPicPr>
        <p:blipFill>
          <a:blip r:embed="rId3"/>
          <a:srcRect l="2113" r="2113"/>
          <a:stretch>
            <a:fillRect/>
          </a:stretch>
        </p:blip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658"/>
        <p:cNvGrpSpPr/>
        <p:nvPr/>
      </p:nvGrpSpPr>
      <p:grpSpPr>
        <a:xfrm>
          <a:off x="0" y="0"/>
          <a:ext cx="0" cy="0"/>
          <a:chOff x="0" y="0"/>
          <a:chExt cx="0" cy="0"/>
        </a:xfrm>
      </p:grpSpPr>
      <p:pic>
        <p:nvPicPr>
          <p:cNvPr id="5" name="Picture Placeholder 4" descr="Application&#10;&#10;Description automatically generated with medium confidence">
            <a:extLst>
              <a:ext uri="{FF2B5EF4-FFF2-40B4-BE49-F238E27FC236}">
                <a16:creationId xmlns:a16="http://schemas.microsoft.com/office/drawing/2014/main" id="{2EAB4CB7-A2C3-4D0D-871C-CE4F2DAF46EF}"/>
              </a:ext>
            </a:extLst>
          </p:cNvPr>
          <p:cNvPicPr>
            <a:picLocks noGrp="1" noChangeAspect="1"/>
          </p:cNvPicPr>
          <p:nvPr>
            <p:ph type="pic" idx="2"/>
          </p:nvPr>
        </p:nvPicPr>
        <p:blipFill>
          <a:blip r:embed="rId3"/>
          <a:srcRect l="21434" r="21434"/>
          <a:stretch>
            <a:fillRect/>
          </a:stretch>
        </p:blipFill>
        <p:spPr/>
      </p:pic>
      <p:sp>
        <p:nvSpPr>
          <p:cNvPr id="659" name="Google Shape;659;p96"/>
          <p:cNvSpPr txBox="1"/>
          <p:nvPr/>
        </p:nvSpPr>
        <p:spPr>
          <a:xfrm>
            <a:off x="4949927" y="2521059"/>
            <a:ext cx="2683736" cy="18158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chemeClr val="accent2"/>
                </a:solidFill>
                <a:latin typeface="Roboto Slab"/>
                <a:ea typeface="Roboto Slab"/>
                <a:cs typeface="Roboto Slab"/>
                <a:sym typeface="Roboto Slab"/>
              </a:rPr>
              <a:t>MEET OUR</a:t>
            </a:r>
            <a:endParaRPr lang="en-US">
              <a:solidFill>
                <a:schemeClr val="accent2"/>
              </a:solidFill>
            </a:endParaRPr>
          </a:p>
          <a:p>
            <a:pPr marL="0" marR="0" lvl="0" indent="0" algn="l" rtl="0">
              <a:spcBef>
                <a:spcPts val="0"/>
              </a:spcBef>
              <a:spcAft>
                <a:spcPts val="0"/>
              </a:spcAft>
              <a:buNone/>
            </a:pPr>
            <a:r>
              <a:rPr lang="en-US" sz="2800" b="1">
                <a:solidFill>
                  <a:schemeClr val="accent2"/>
                </a:solidFill>
                <a:latin typeface="Roboto Slab"/>
                <a:ea typeface="Roboto Slab"/>
                <a:cs typeface="Roboto Slab"/>
                <a:sym typeface="Roboto Slab"/>
              </a:rPr>
              <a:t>YOUNG CREATIVE TALENT</a:t>
            </a:r>
            <a:endParaRPr lang="en-US">
              <a:solidFill>
                <a:schemeClr val="accent2"/>
              </a:solidFill>
            </a:endParaRPr>
          </a:p>
        </p:txBody>
      </p:sp>
      <p:sp>
        <p:nvSpPr>
          <p:cNvPr id="661" name="Google Shape;661;p96"/>
          <p:cNvSpPr txBox="1"/>
          <p:nvPr/>
        </p:nvSpPr>
        <p:spPr>
          <a:xfrm>
            <a:off x="7967474" y="2157243"/>
            <a:ext cx="971741"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bg1">
                    <a:lumMod val="95000"/>
                  </a:schemeClr>
                </a:solidFill>
                <a:latin typeface="Roboto"/>
                <a:ea typeface="Roboto"/>
                <a:cs typeface="Roboto"/>
                <a:sym typeface="Roboto"/>
              </a:rPr>
              <a:t>THE TEAM</a:t>
            </a:r>
            <a:endParaRPr lang="en-US">
              <a:solidFill>
                <a:schemeClr val="bg1">
                  <a:lumMod val="95000"/>
                </a:schemeClr>
              </a:solidFill>
            </a:endParaRPr>
          </a:p>
        </p:txBody>
      </p:sp>
      <p:sp>
        <p:nvSpPr>
          <p:cNvPr id="662" name="Google Shape;662;p96"/>
          <p:cNvSpPr txBox="1"/>
          <p:nvPr/>
        </p:nvSpPr>
        <p:spPr>
          <a:xfrm>
            <a:off x="8036100" y="2559843"/>
            <a:ext cx="3679207" cy="1997919"/>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Vestibulum dui purus, commodo at elit et, viverra aliquet risus. Proin nec nisl ut elit condimentum sagittis. Duis feugiat odio vel dolor eleifend, nec convallis dui vehicula. </a:t>
            </a:r>
            <a:endParaRPr lang="en-US">
              <a:solidFill>
                <a:schemeClr val="bg1">
                  <a:lumMod val="75000"/>
                </a:schemeClr>
              </a:solidFill>
            </a:endParaRPr>
          </a:p>
        </p:txBody>
      </p:sp>
      <p:sp>
        <p:nvSpPr>
          <p:cNvPr id="663" name="Google Shape;663;p96"/>
          <p:cNvSpPr/>
          <p:nvPr/>
        </p:nvSpPr>
        <p:spPr>
          <a:xfrm>
            <a:off x="3316988" y="1618699"/>
            <a:ext cx="1545020" cy="294289"/>
          </a:xfrm>
          <a:prstGeom prst="roundRect">
            <a:avLst>
              <a:gd name="adj" fmla="val 50000"/>
            </a:avLst>
          </a:prstGeom>
          <a:solidFill>
            <a:schemeClr val="tx1">
              <a:lumMod val="95000"/>
              <a:lumOff val="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664" name="Google Shape;664;p96"/>
          <p:cNvSpPr/>
          <p:nvPr/>
        </p:nvSpPr>
        <p:spPr>
          <a:xfrm>
            <a:off x="3706988" y="1078678"/>
            <a:ext cx="1545020" cy="294289"/>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665" name="Google Shape;665;p96"/>
          <p:cNvSpPr/>
          <p:nvPr/>
        </p:nvSpPr>
        <p:spPr>
          <a:xfrm>
            <a:off x="404492" y="5047385"/>
            <a:ext cx="1393457" cy="294289"/>
          </a:xfrm>
          <a:prstGeom prst="roundRect">
            <a:avLst>
              <a:gd name="adj" fmla="val 50000"/>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666" name="Google Shape;666;p96"/>
          <p:cNvSpPr/>
          <p:nvPr/>
        </p:nvSpPr>
        <p:spPr>
          <a:xfrm>
            <a:off x="5044384" y="5020294"/>
            <a:ext cx="1545020" cy="294289"/>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721"/>
        <p:cNvGrpSpPr/>
        <p:nvPr/>
      </p:nvGrpSpPr>
      <p:grpSpPr>
        <a:xfrm>
          <a:off x="0" y="0"/>
          <a:ext cx="0" cy="0"/>
          <a:chOff x="0" y="0"/>
          <a:chExt cx="0" cy="0"/>
        </a:xfrm>
      </p:grpSpPr>
      <p:pic>
        <p:nvPicPr>
          <p:cNvPr id="6" name="Picture Placeholder 5" descr="Application&#10;&#10;Description automatically generated with medium confidence">
            <a:extLst>
              <a:ext uri="{FF2B5EF4-FFF2-40B4-BE49-F238E27FC236}">
                <a16:creationId xmlns:a16="http://schemas.microsoft.com/office/drawing/2014/main" id="{DF8AE843-4303-40FC-979E-E009A7C854C7}"/>
              </a:ext>
            </a:extLst>
          </p:cNvPr>
          <p:cNvPicPr>
            <a:picLocks noGrp="1" noChangeAspect="1"/>
          </p:cNvPicPr>
          <p:nvPr>
            <p:ph type="pic" idx="2"/>
          </p:nvPr>
        </p:nvPicPr>
        <p:blipFill>
          <a:blip r:embed="rId3"/>
          <a:srcRect l="7434" r="7434"/>
          <a:stretch>
            <a:fillRect/>
          </a:stretch>
        </p:blipFill>
        <p:spPr/>
      </p:pic>
      <p:sp>
        <p:nvSpPr>
          <p:cNvPr id="723" name="Google Shape;723;p100"/>
          <p:cNvSpPr txBox="1"/>
          <p:nvPr/>
        </p:nvSpPr>
        <p:spPr>
          <a:xfrm>
            <a:off x="515938" y="3196558"/>
            <a:ext cx="6096001" cy="1748455"/>
          </a:xfrm>
          <a:prstGeom prst="rect">
            <a:avLst/>
          </a:prstGeom>
          <a:solidFill>
            <a:schemeClr val="accent2"/>
          </a:solidFill>
          <a:ln>
            <a:noFill/>
          </a:ln>
        </p:spPr>
        <p:txBody>
          <a:bodyPr spcFirstLastPara="1" wrap="square" lIns="180000" tIns="180000" rIns="180000" bIns="180000" anchor="t" anchorCtr="0">
            <a:noAutofit/>
          </a:bodyPr>
          <a:lstStyle/>
          <a:p>
            <a:pPr marL="0" marR="0" lvl="0" indent="0" algn="just" rtl="0">
              <a:lnSpc>
                <a:spcPct val="150000"/>
              </a:lnSpc>
              <a:spcBef>
                <a:spcPts val="0"/>
              </a:spcBef>
              <a:spcAft>
                <a:spcPts val="0"/>
              </a:spcAft>
              <a:buNone/>
            </a:pPr>
            <a:r>
              <a:rPr lang="en-US" sz="1400">
                <a:solidFill>
                  <a:schemeClr val="bg1">
                    <a:lumMod val="95000"/>
                  </a:schemeClr>
                </a:solidFill>
                <a:latin typeface="Calibri"/>
                <a:ea typeface="Calibri"/>
                <a:cs typeface="Calibri"/>
                <a:sym typeface="Calibri"/>
              </a:rPr>
              <a:t>Lorem ipsum dolor sit amet, consectetur adipiscing elit. Maecenas ut odio libero. Vestibulum dui purus, commodo at elit et, viverra aliquet risus. Proin nec nisl ut elit condimentum sagittis. Duis feugiat odio vel dolor eleifend, nec convallis dui vehicula. Donec pretium nulla rhoncus tempor sodales. </a:t>
            </a:r>
            <a:endParaRPr lang="en-US">
              <a:solidFill>
                <a:schemeClr val="bg1">
                  <a:lumMod val="95000"/>
                </a:schemeClr>
              </a:solidFill>
            </a:endParaRPr>
          </a:p>
        </p:txBody>
      </p:sp>
      <p:sp>
        <p:nvSpPr>
          <p:cNvPr id="725" name="Google Shape;725;p100"/>
          <p:cNvSpPr txBox="1"/>
          <p:nvPr/>
        </p:nvSpPr>
        <p:spPr>
          <a:xfrm>
            <a:off x="515938" y="2447026"/>
            <a:ext cx="5032892" cy="18466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1">
                <a:solidFill>
                  <a:schemeClr val="bg1">
                    <a:lumMod val="95000"/>
                  </a:schemeClr>
                </a:solidFill>
                <a:latin typeface="Roboto"/>
                <a:ea typeface="Roboto"/>
                <a:cs typeface="Roboto"/>
                <a:sym typeface="Roboto"/>
              </a:rPr>
              <a:t>WE ARE NOT JUST A COMPANY, WE ARE A LIVE ORGANISM</a:t>
            </a:r>
            <a:endParaRPr lang="en-US">
              <a:solidFill>
                <a:schemeClr val="bg1">
                  <a:lumMod val="95000"/>
                </a:schemeClr>
              </a:solidFill>
            </a:endParaRPr>
          </a:p>
        </p:txBody>
      </p:sp>
      <p:sp>
        <p:nvSpPr>
          <p:cNvPr id="726" name="Google Shape;726;p100"/>
          <p:cNvSpPr/>
          <p:nvPr/>
        </p:nvSpPr>
        <p:spPr>
          <a:xfrm>
            <a:off x="5098152" y="1618699"/>
            <a:ext cx="1545020" cy="294289"/>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727" name="Google Shape;727;p100"/>
          <p:cNvSpPr/>
          <p:nvPr/>
        </p:nvSpPr>
        <p:spPr>
          <a:xfrm>
            <a:off x="5488152" y="1078678"/>
            <a:ext cx="1545020" cy="294289"/>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728" name="Google Shape;728;p100"/>
          <p:cNvSpPr/>
          <p:nvPr/>
        </p:nvSpPr>
        <p:spPr>
          <a:xfrm>
            <a:off x="10134150" y="5495278"/>
            <a:ext cx="1545020" cy="294289"/>
          </a:xfrm>
          <a:prstGeom prst="roundRect">
            <a:avLst>
              <a:gd name="adj" fmla="val 50000"/>
            </a:avLst>
          </a:prstGeom>
          <a:solidFill>
            <a:schemeClr val="tx1">
              <a:lumMod val="95000"/>
              <a:lumOff val="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12" name="Google Shape;279;p78">
            <a:extLst>
              <a:ext uri="{FF2B5EF4-FFF2-40B4-BE49-F238E27FC236}">
                <a16:creationId xmlns:a16="http://schemas.microsoft.com/office/drawing/2014/main" id="{5D9727EA-0861-49D3-8DC2-58A90B8F76FB}"/>
              </a:ext>
            </a:extLst>
          </p:cNvPr>
          <p:cNvSpPr txBox="1"/>
          <p:nvPr/>
        </p:nvSpPr>
        <p:spPr>
          <a:xfrm>
            <a:off x="515938" y="1442677"/>
            <a:ext cx="2682786" cy="646331"/>
          </a:xfrm>
          <a:prstGeom prst="roundRect">
            <a:avLst>
              <a:gd name="adj" fmla="val 50000"/>
            </a:avLst>
          </a:prstGeom>
          <a:noFill/>
          <a:ln w="508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accent2"/>
                </a:solidFill>
                <a:latin typeface="Roboto"/>
                <a:ea typeface="Roboto"/>
                <a:cs typeface="Roboto"/>
                <a:sym typeface="Roboto"/>
              </a:rPr>
              <a:t>AGENDA</a:t>
            </a:r>
          </a:p>
        </p:txBody>
      </p:sp>
    </p:spTree>
    <p:extLst>
      <p:ext uri="{BB962C8B-B14F-4D97-AF65-F5344CB8AC3E}">
        <p14:creationId xmlns:p14="http://schemas.microsoft.com/office/powerpoint/2010/main" val="335534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823"/>
        <p:cNvGrpSpPr/>
        <p:nvPr/>
      </p:nvGrpSpPr>
      <p:grpSpPr>
        <a:xfrm>
          <a:off x="0" y="0"/>
          <a:ext cx="0" cy="0"/>
          <a:chOff x="0" y="0"/>
          <a:chExt cx="0" cy="0"/>
        </a:xfrm>
      </p:grpSpPr>
      <p:sp>
        <p:nvSpPr>
          <p:cNvPr id="14" name="Google Shape;138;p46">
            <a:extLst>
              <a:ext uri="{FF2B5EF4-FFF2-40B4-BE49-F238E27FC236}">
                <a16:creationId xmlns:a16="http://schemas.microsoft.com/office/drawing/2014/main" id="{C2971DDB-0424-4188-933B-6BB3899B86C5}"/>
              </a:ext>
            </a:extLst>
          </p:cNvPr>
          <p:cNvSpPr/>
          <p:nvPr/>
        </p:nvSpPr>
        <p:spPr>
          <a:xfrm>
            <a:off x="7889358" y="0"/>
            <a:ext cx="4302642" cy="6858000"/>
          </a:xfrm>
          <a:prstGeom prst="rect">
            <a:avLst/>
          </a:prstGeom>
          <a:solidFill>
            <a:schemeClr val="tx1">
              <a:lumMod val="95000"/>
              <a:lumOff val="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825" name="Google Shape;825;p106"/>
          <p:cNvSpPr txBox="1"/>
          <p:nvPr/>
        </p:nvSpPr>
        <p:spPr>
          <a:xfrm>
            <a:off x="447312" y="4665998"/>
            <a:ext cx="242867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accent2"/>
                </a:solidFill>
                <a:latin typeface="Roboto"/>
                <a:ea typeface="Roboto"/>
                <a:cs typeface="Roboto"/>
                <a:sym typeface="Roboto"/>
              </a:rPr>
              <a:t>YOUR SUCCESS START HERE</a:t>
            </a:r>
            <a:endParaRPr lang="en-US"/>
          </a:p>
        </p:txBody>
      </p:sp>
      <p:sp>
        <p:nvSpPr>
          <p:cNvPr id="826" name="Google Shape;826;p106"/>
          <p:cNvSpPr txBox="1"/>
          <p:nvPr/>
        </p:nvSpPr>
        <p:spPr>
          <a:xfrm>
            <a:off x="515938" y="5068598"/>
            <a:ext cx="6393055" cy="705258"/>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Vestibulum dui purus, commodo at elit et, viverra aliquet risus. </a:t>
            </a:r>
            <a:endParaRPr lang="en-US">
              <a:solidFill>
                <a:schemeClr val="bg1">
                  <a:lumMod val="75000"/>
                </a:schemeClr>
              </a:solidFill>
            </a:endParaRPr>
          </a:p>
        </p:txBody>
      </p:sp>
      <p:sp>
        <p:nvSpPr>
          <p:cNvPr id="827" name="Google Shape;827;p106"/>
          <p:cNvSpPr txBox="1"/>
          <p:nvPr/>
        </p:nvSpPr>
        <p:spPr>
          <a:xfrm>
            <a:off x="8393273" y="1651550"/>
            <a:ext cx="3282789" cy="612925"/>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1400">
                <a:solidFill>
                  <a:schemeClr val="bg1">
                    <a:lumMod val="95000"/>
                  </a:schemeClr>
                </a:solidFill>
                <a:latin typeface="Calibri"/>
                <a:ea typeface="Calibri"/>
                <a:cs typeface="Calibri"/>
                <a:sym typeface="Calibri"/>
              </a:rPr>
              <a:t>Lorem ipsum dolor sit amet, consectetur adipiscing elit. Maecenas ut odio libero. </a:t>
            </a:r>
            <a:endParaRPr lang="en-US">
              <a:solidFill>
                <a:schemeClr val="bg1">
                  <a:lumMod val="95000"/>
                </a:schemeClr>
              </a:solidFill>
            </a:endParaRPr>
          </a:p>
        </p:txBody>
      </p:sp>
      <p:sp>
        <p:nvSpPr>
          <p:cNvPr id="828" name="Google Shape;828;p106"/>
          <p:cNvSpPr txBox="1"/>
          <p:nvPr/>
        </p:nvSpPr>
        <p:spPr>
          <a:xfrm>
            <a:off x="8393274" y="765043"/>
            <a:ext cx="621619" cy="45633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800" b="1">
                <a:solidFill>
                  <a:schemeClr val="accent2"/>
                </a:solidFill>
                <a:latin typeface="Roboto"/>
                <a:ea typeface="Roboto"/>
                <a:cs typeface="Roboto"/>
                <a:sym typeface="Roboto"/>
              </a:rPr>
              <a:t>01</a:t>
            </a:r>
            <a:endParaRPr lang="en-US"/>
          </a:p>
        </p:txBody>
      </p:sp>
      <p:sp>
        <p:nvSpPr>
          <p:cNvPr id="829" name="Google Shape;829;p106"/>
          <p:cNvSpPr txBox="1"/>
          <p:nvPr/>
        </p:nvSpPr>
        <p:spPr>
          <a:xfrm>
            <a:off x="8393274" y="1320356"/>
            <a:ext cx="1118896" cy="2154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bg1">
                    <a:lumMod val="95000"/>
                  </a:schemeClr>
                </a:solidFill>
                <a:latin typeface="Roboto"/>
                <a:ea typeface="Roboto"/>
                <a:cs typeface="Roboto"/>
                <a:sym typeface="Roboto"/>
              </a:rPr>
              <a:t>SEPTEMBER</a:t>
            </a:r>
            <a:endParaRPr lang="en-US">
              <a:solidFill>
                <a:schemeClr val="bg1">
                  <a:lumMod val="95000"/>
                </a:schemeClr>
              </a:solidFill>
            </a:endParaRPr>
          </a:p>
        </p:txBody>
      </p:sp>
      <p:sp>
        <p:nvSpPr>
          <p:cNvPr id="830" name="Google Shape;830;p106"/>
          <p:cNvSpPr txBox="1"/>
          <p:nvPr/>
        </p:nvSpPr>
        <p:spPr>
          <a:xfrm>
            <a:off x="8393274" y="3449099"/>
            <a:ext cx="3282789" cy="612925"/>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1400">
                <a:solidFill>
                  <a:schemeClr val="bg1">
                    <a:lumMod val="95000"/>
                  </a:schemeClr>
                </a:solidFill>
                <a:latin typeface="Calibri"/>
                <a:ea typeface="Calibri"/>
                <a:cs typeface="Calibri"/>
                <a:sym typeface="Calibri"/>
              </a:rPr>
              <a:t>Lorem ipsum dolor sit amet, consectetur adipiscing elit. Maecenas ut odio libero. </a:t>
            </a:r>
            <a:endParaRPr lang="en-US">
              <a:solidFill>
                <a:schemeClr val="bg1">
                  <a:lumMod val="95000"/>
                </a:schemeClr>
              </a:solidFill>
            </a:endParaRPr>
          </a:p>
        </p:txBody>
      </p:sp>
      <p:sp>
        <p:nvSpPr>
          <p:cNvPr id="831" name="Google Shape;831;p106"/>
          <p:cNvSpPr txBox="1"/>
          <p:nvPr/>
        </p:nvSpPr>
        <p:spPr>
          <a:xfrm>
            <a:off x="8393275" y="2562592"/>
            <a:ext cx="621619" cy="45633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800" b="1">
                <a:solidFill>
                  <a:schemeClr val="accent2"/>
                </a:solidFill>
                <a:latin typeface="Roboto"/>
                <a:ea typeface="Roboto"/>
                <a:cs typeface="Roboto"/>
                <a:sym typeface="Roboto"/>
              </a:rPr>
              <a:t>02</a:t>
            </a:r>
            <a:endParaRPr lang="en-US"/>
          </a:p>
        </p:txBody>
      </p:sp>
      <p:sp>
        <p:nvSpPr>
          <p:cNvPr id="832" name="Google Shape;832;p106"/>
          <p:cNvSpPr txBox="1"/>
          <p:nvPr/>
        </p:nvSpPr>
        <p:spPr>
          <a:xfrm>
            <a:off x="8393275" y="3117905"/>
            <a:ext cx="1118896" cy="2154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bg1">
                    <a:lumMod val="95000"/>
                  </a:schemeClr>
                </a:solidFill>
                <a:latin typeface="Roboto"/>
                <a:ea typeface="Roboto"/>
                <a:cs typeface="Roboto"/>
                <a:sym typeface="Roboto"/>
              </a:rPr>
              <a:t>SEPTEMBER</a:t>
            </a:r>
            <a:endParaRPr lang="en-US">
              <a:solidFill>
                <a:schemeClr val="bg1">
                  <a:lumMod val="95000"/>
                </a:schemeClr>
              </a:solidFill>
            </a:endParaRPr>
          </a:p>
        </p:txBody>
      </p:sp>
      <p:sp>
        <p:nvSpPr>
          <p:cNvPr id="833" name="Google Shape;833;p106"/>
          <p:cNvSpPr txBox="1"/>
          <p:nvPr/>
        </p:nvSpPr>
        <p:spPr>
          <a:xfrm>
            <a:off x="8393273" y="5218744"/>
            <a:ext cx="3282789" cy="612925"/>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1400">
                <a:solidFill>
                  <a:schemeClr val="bg1">
                    <a:lumMod val="95000"/>
                  </a:schemeClr>
                </a:solidFill>
                <a:latin typeface="Calibri"/>
                <a:ea typeface="Calibri"/>
                <a:cs typeface="Calibri"/>
                <a:sym typeface="Calibri"/>
              </a:rPr>
              <a:t>Lorem ipsum dolor sit amet, consectetur adipiscing elit. Maecenas ut odio libero. </a:t>
            </a:r>
            <a:endParaRPr lang="en-US">
              <a:solidFill>
                <a:schemeClr val="bg1">
                  <a:lumMod val="95000"/>
                </a:schemeClr>
              </a:solidFill>
            </a:endParaRPr>
          </a:p>
        </p:txBody>
      </p:sp>
      <p:sp>
        <p:nvSpPr>
          <p:cNvPr id="834" name="Google Shape;834;p106"/>
          <p:cNvSpPr txBox="1"/>
          <p:nvPr/>
        </p:nvSpPr>
        <p:spPr>
          <a:xfrm>
            <a:off x="8393274" y="4332237"/>
            <a:ext cx="621619" cy="45633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800" b="1">
                <a:solidFill>
                  <a:schemeClr val="accent2"/>
                </a:solidFill>
                <a:latin typeface="Roboto"/>
                <a:ea typeface="Roboto"/>
                <a:cs typeface="Roboto"/>
                <a:sym typeface="Roboto"/>
              </a:rPr>
              <a:t>03</a:t>
            </a:r>
            <a:endParaRPr lang="en-US"/>
          </a:p>
        </p:txBody>
      </p:sp>
      <p:sp>
        <p:nvSpPr>
          <p:cNvPr id="835" name="Google Shape;835;p106"/>
          <p:cNvSpPr txBox="1"/>
          <p:nvPr/>
        </p:nvSpPr>
        <p:spPr>
          <a:xfrm>
            <a:off x="8393274" y="4887550"/>
            <a:ext cx="1118896" cy="2154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bg1">
                    <a:lumMod val="95000"/>
                  </a:schemeClr>
                </a:solidFill>
                <a:latin typeface="Roboto"/>
                <a:ea typeface="Roboto"/>
                <a:cs typeface="Roboto"/>
                <a:sym typeface="Roboto"/>
              </a:rPr>
              <a:t>SEPTEMBER</a:t>
            </a:r>
            <a:endParaRPr lang="en-US">
              <a:solidFill>
                <a:schemeClr val="bg1">
                  <a:lumMod val="95000"/>
                </a:schemeClr>
              </a:solidFill>
            </a:endParaRPr>
          </a:p>
        </p:txBody>
      </p:sp>
      <p:pic>
        <p:nvPicPr>
          <p:cNvPr id="6" name="Picture Placeholder 5" descr="Application&#10;&#10;Description automatically generated with medium confidence">
            <a:extLst>
              <a:ext uri="{FF2B5EF4-FFF2-40B4-BE49-F238E27FC236}">
                <a16:creationId xmlns:a16="http://schemas.microsoft.com/office/drawing/2014/main" id="{9A67B2EB-48C2-471C-95CA-4D68E6136470}"/>
              </a:ext>
            </a:extLst>
          </p:cNvPr>
          <p:cNvPicPr>
            <a:picLocks noGrp="1" noChangeAspect="1"/>
          </p:cNvPicPr>
          <p:nvPr>
            <p:ph type="pic" idx="2"/>
          </p:nvPr>
        </p:nvPicPr>
        <p:blipFill>
          <a:blip r:embed="rId3"/>
          <a:srcRect t="21544" b="21544"/>
          <a:stretch>
            <a:fillRect/>
          </a:stretch>
        </p:blip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pic>
        <p:nvPicPr>
          <p:cNvPr id="6" name="Picture Placeholder 5" descr="Application&#10;&#10;Description automatically generated with medium confidence">
            <a:extLst>
              <a:ext uri="{FF2B5EF4-FFF2-40B4-BE49-F238E27FC236}">
                <a16:creationId xmlns:a16="http://schemas.microsoft.com/office/drawing/2014/main" id="{DAB5D168-EB4E-4CCB-8F6D-FE140F0C6E4D}"/>
              </a:ext>
            </a:extLst>
          </p:cNvPr>
          <p:cNvPicPr>
            <a:picLocks noGrp="1" noChangeAspect="1"/>
          </p:cNvPicPr>
          <p:nvPr>
            <p:ph type="pic" idx="2"/>
          </p:nvPr>
        </p:nvPicPr>
        <p:blipFill>
          <a:blip r:embed="rId3"/>
          <a:srcRect t="24160" b="24160"/>
          <a:stretch>
            <a:fillRect/>
          </a:stretch>
        </p:blipFill>
        <p:spPr/>
      </p:pic>
      <p:sp>
        <p:nvSpPr>
          <p:cNvPr id="889" name="Google Shape;889;p111"/>
          <p:cNvSpPr txBox="1"/>
          <p:nvPr/>
        </p:nvSpPr>
        <p:spPr>
          <a:xfrm>
            <a:off x="515938" y="1748115"/>
            <a:ext cx="2683736" cy="954107"/>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2800" b="1">
                <a:solidFill>
                  <a:schemeClr val="accent2"/>
                </a:solidFill>
                <a:latin typeface="Roboto Slab"/>
                <a:ea typeface="Roboto Slab"/>
                <a:cs typeface="Roboto Slab"/>
                <a:sym typeface="Roboto Slab"/>
              </a:rPr>
              <a:t>VIDEO AGENDA</a:t>
            </a:r>
            <a:endParaRPr lang="en-US">
              <a:solidFill>
                <a:schemeClr val="accent2"/>
              </a:solidFill>
            </a:endParaRPr>
          </a:p>
        </p:txBody>
      </p:sp>
      <p:sp>
        <p:nvSpPr>
          <p:cNvPr id="890" name="Google Shape;890;p111"/>
          <p:cNvSpPr txBox="1"/>
          <p:nvPr/>
        </p:nvSpPr>
        <p:spPr>
          <a:xfrm>
            <a:off x="447312" y="2912456"/>
            <a:ext cx="242867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bg1">
                    <a:lumMod val="95000"/>
                  </a:schemeClr>
                </a:solidFill>
                <a:latin typeface="Roboto"/>
                <a:ea typeface="Roboto"/>
                <a:cs typeface="Roboto"/>
                <a:sym typeface="Roboto"/>
              </a:rPr>
              <a:t>YOUR SUCCESS START HERE</a:t>
            </a:r>
            <a:endParaRPr lang="en-US">
              <a:solidFill>
                <a:schemeClr val="bg1">
                  <a:lumMod val="95000"/>
                </a:schemeClr>
              </a:solidFill>
            </a:endParaRPr>
          </a:p>
        </p:txBody>
      </p:sp>
      <p:sp>
        <p:nvSpPr>
          <p:cNvPr id="891" name="Google Shape;891;p111"/>
          <p:cNvSpPr txBox="1"/>
          <p:nvPr/>
        </p:nvSpPr>
        <p:spPr>
          <a:xfrm>
            <a:off x="515938" y="3315056"/>
            <a:ext cx="2797533" cy="1674754"/>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Vestibulum dui purus, commodo at elit et, viverra aliquet risus. </a:t>
            </a:r>
            <a:endParaRPr lang="en-US">
              <a:solidFill>
                <a:schemeClr val="bg1">
                  <a:lumMod val="75000"/>
                </a:schemeClr>
              </a:solidFill>
            </a:endParaRPr>
          </a:p>
        </p:txBody>
      </p:sp>
      <p:sp>
        <p:nvSpPr>
          <p:cNvPr id="892" name="Google Shape;892;p111"/>
          <p:cNvSpPr txBox="1"/>
          <p:nvPr/>
        </p:nvSpPr>
        <p:spPr>
          <a:xfrm>
            <a:off x="4220738" y="4920312"/>
            <a:ext cx="3593895"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accent2"/>
                </a:solidFill>
                <a:latin typeface="Roboto"/>
                <a:ea typeface="Roboto"/>
                <a:cs typeface="Roboto"/>
                <a:sym typeface="Roboto"/>
              </a:rPr>
              <a:t>YOUR SUCCESS START HERE</a:t>
            </a:r>
            <a:endParaRPr lang="en-US"/>
          </a:p>
        </p:txBody>
      </p:sp>
      <p:sp>
        <p:nvSpPr>
          <p:cNvPr id="893" name="Google Shape;893;p111"/>
          <p:cNvSpPr txBox="1"/>
          <p:nvPr/>
        </p:nvSpPr>
        <p:spPr>
          <a:xfrm>
            <a:off x="4289365" y="5182121"/>
            <a:ext cx="3593896" cy="705258"/>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a:t>
            </a:r>
            <a:endParaRPr lang="en-US">
              <a:solidFill>
                <a:schemeClr val="bg1">
                  <a:lumMod val="75000"/>
                </a:schemeClr>
              </a:solidFill>
            </a:endParaRPr>
          </a:p>
        </p:txBody>
      </p:sp>
      <p:sp>
        <p:nvSpPr>
          <p:cNvPr id="894" name="Google Shape;894;p111"/>
          <p:cNvSpPr txBox="1"/>
          <p:nvPr/>
        </p:nvSpPr>
        <p:spPr>
          <a:xfrm>
            <a:off x="8123335" y="4920312"/>
            <a:ext cx="3593895"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accent2"/>
                </a:solidFill>
                <a:latin typeface="Roboto"/>
                <a:ea typeface="Roboto"/>
                <a:cs typeface="Roboto"/>
                <a:sym typeface="Roboto"/>
              </a:rPr>
              <a:t>YOUR SUCCESS START HERE</a:t>
            </a:r>
            <a:endParaRPr lang="en-US"/>
          </a:p>
        </p:txBody>
      </p:sp>
      <p:sp>
        <p:nvSpPr>
          <p:cNvPr id="895" name="Google Shape;895;p111"/>
          <p:cNvSpPr txBox="1"/>
          <p:nvPr/>
        </p:nvSpPr>
        <p:spPr>
          <a:xfrm>
            <a:off x="8191962" y="5182121"/>
            <a:ext cx="3593896" cy="705258"/>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a:t>
            </a:r>
            <a:endParaRPr lang="en-US">
              <a:solidFill>
                <a:schemeClr val="bg1">
                  <a:lumMod val="75000"/>
                </a:schemeClr>
              </a:solidFill>
            </a:endParaRPr>
          </a:p>
        </p:txBody>
      </p:sp>
      <p:sp>
        <p:nvSpPr>
          <p:cNvPr id="896" name="Google Shape;896;p111"/>
          <p:cNvSpPr/>
          <p:nvPr/>
        </p:nvSpPr>
        <p:spPr>
          <a:xfrm>
            <a:off x="3199674" y="1740077"/>
            <a:ext cx="1545020" cy="294289"/>
          </a:xfrm>
          <a:prstGeom prst="roundRect">
            <a:avLst>
              <a:gd name="adj" fmla="val 50000"/>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897" name="Google Shape;897;p111"/>
          <p:cNvSpPr/>
          <p:nvPr/>
        </p:nvSpPr>
        <p:spPr>
          <a:xfrm>
            <a:off x="3516855" y="1200056"/>
            <a:ext cx="1545020" cy="294289"/>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89"/>
          <p:cNvSpPr/>
          <p:nvPr/>
        </p:nvSpPr>
        <p:spPr>
          <a:xfrm>
            <a:off x="515936" y="1794076"/>
            <a:ext cx="6428873" cy="3551276"/>
          </a:xfrm>
          <a:prstGeom prst="rect">
            <a:avLst/>
          </a:prstGeom>
          <a:solidFill>
            <a:schemeClr val="tx1">
              <a:lumMod val="95000"/>
              <a:lumOff val="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pic>
        <p:nvPicPr>
          <p:cNvPr id="5" name="Picture Placeholder 4" descr="Application&#10;&#10;Description automatically generated with medium confidence">
            <a:extLst>
              <a:ext uri="{FF2B5EF4-FFF2-40B4-BE49-F238E27FC236}">
                <a16:creationId xmlns:a16="http://schemas.microsoft.com/office/drawing/2014/main" id="{9B9F6179-7406-4A03-8778-7F780A2C95E4}"/>
              </a:ext>
            </a:extLst>
          </p:cNvPr>
          <p:cNvPicPr>
            <a:picLocks noGrp="1" noChangeAspect="1"/>
          </p:cNvPicPr>
          <p:nvPr>
            <p:ph type="pic" idx="2"/>
          </p:nvPr>
        </p:nvPicPr>
        <p:blipFill>
          <a:blip r:embed="rId3"/>
          <a:srcRect t="20047" b="20047"/>
          <a:stretch>
            <a:fillRect/>
          </a:stretch>
        </p:blipFill>
        <p:spPr/>
      </p:pic>
      <p:sp>
        <p:nvSpPr>
          <p:cNvPr id="431" name="Google Shape;431;p89"/>
          <p:cNvSpPr txBox="1"/>
          <p:nvPr/>
        </p:nvSpPr>
        <p:spPr>
          <a:xfrm>
            <a:off x="7261664" y="3364864"/>
            <a:ext cx="4414399" cy="1674754"/>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Vestibulum dui purus, commodo at elit et, viverra aliquet risus. Proin nec nisl ut elit condimentum sagittis. Duis feugiat odio vel dolor eleifend, nec convallis dui vehicula. </a:t>
            </a:r>
            <a:endParaRPr lang="en-US">
              <a:solidFill>
                <a:schemeClr val="bg1">
                  <a:lumMod val="75000"/>
                </a:schemeClr>
              </a:solidFill>
            </a:endParaRPr>
          </a:p>
        </p:txBody>
      </p:sp>
      <p:sp>
        <p:nvSpPr>
          <p:cNvPr id="432" name="Google Shape;432;p89"/>
          <p:cNvSpPr/>
          <p:nvPr/>
        </p:nvSpPr>
        <p:spPr>
          <a:xfrm>
            <a:off x="374797" y="5025150"/>
            <a:ext cx="1545020" cy="294289"/>
          </a:xfrm>
          <a:prstGeom prst="roundRect">
            <a:avLst>
              <a:gd name="adj" fmla="val 50000"/>
            </a:avLst>
          </a:prstGeom>
          <a:solidFill>
            <a:schemeClr val="bg1"/>
          </a:solidFill>
          <a:ln>
            <a:noFill/>
          </a:ln>
        </p:spPr>
        <p:txBody>
          <a:bodyPr spcFirstLastPara="1" wrap="square" lIns="91425" tIns="45700" rIns="91425" bIns="45700" anchor="ctr" anchorCtr="0">
            <a:noAutofit/>
          </a:bodyPr>
          <a:lstStyle/>
          <a:p>
            <a:pPr algn="ctr"/>
            <a:endParaRPr lang="en-US" sz="1800">
              <a:solidFill>
                <a:schemeClr val="lt1"/>
              </a:solidFill>
              <a:latin typeface="Calibri"/>
              <a:cs typeface="Calibri"/>
              <a:sym typeface="Calibri"/>
            </a:endParaRPr>
          </a:p>
        </p:txBody>
      </p:sp>
      <p:sp>
        <p:nvSpPr>
          <p:cNvPr id="433" name="Google Shape;433;p89"/>
          <p:cNvSpPr/>
          <p:nvPr/>
        </p:nvSpPr>
        <p:spPr>
          <a:xfrm>
            <a:off x="6174162" y="2379333"/>
            <a:ext cx="583894" cy="294289"/>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434" name="Google Shape;434;p89"/>
          <p:cNvSpPr txBox="1"/>
          <p:nvPr/>
        </p:nvSpPr>
        <p:spPr>
          <a:xfrm>
            <a:off x="597332" y="896648"/>
            <a:ext cx="3133040" cy="707886"/>
          </a:xfrm>
          <a:prstGeom prst="roundRect">
            <a:avLst>
              <a:gd name="adj" fmla="val 50000"/>
            </a:avLst>
          </a:prstGeom>
          <a:noFill/>
          <a:ln w="508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accent2"/>
                </a:solidFill>
                <a:latin typeface="Roboto"/>
                <a:ea typeface="Roboto"/>
                <a:cs typeface="Roboto"/>
                <a:sym typeface="Roboto"/>
              </a:rPr>
              <a:t>AGENDA</a:t>
            </a:r>
            <a:endParaRPr lang="en-US">
              <a:solidFill>
                <a:schemeClr val="accent2"/>
              </a:solidFill>
            </a:endParaRPr>
          </a:p>
        </p:txBody>
      </p:sp>
      <p:sp>
        <p:nvSpPr>
          <p:cNvPr id="16" name="Google Shape;686;p98">
            <a:extLst>
              <a:ext uri="{FF2B5EF4-FFF2-40B4-BE49-F238E27FC236}">
                <a16:creationId xmlns:a16="http://schemas.microsoft.com/office/drawing/2014/main" id="{2DEC4C18-DE2A-42D3-8659-9FC6DF916B2E}"/>
              </a:ext>
            </a:extLst>
          </p:cNvPr>
          <p:cNvSpPr txBox="1"/>
          <p:nvPr/>
        </p:nvSpPr>
        <p:spPr>
          <a:xfrm>
            <a:off x="7261664" y="2944557"/>
            <a:ext cx="3696034"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bg1">
                    <a:lumMod val="95000"/>
                  </a:schemeClr>
                </a:solidFill>
                <a:latin typeface="Roboto"/>
                <a:ea typeface="Roboto"/>
                <a:cs typeface="Roboto"/>
                <a:sym typeface="Roboto"/>
              </a:rPr>
              <a:t>YOUR SUCCESS START HERE</a:t>
            </a:r>
            <a:endParaRPr lang="en-US">
              <a:solidFill>
                <a:schemeClr val="bg1">
                  <a:lumMod val="95000"/>
                </a:schemeClr>
              </a:solidFill>
            </a:endParaRPr>
          </a:p>
        </p:txBody>
      </p:sp>
    </p:spTree>
    <p:extLst>
      <p:ext uri="{BB962C8B-B14F-4D97-AF65-F5344CB8AC3E}">
        <p14:creationId xmlns:p14="http://schemas.microsoft.com/office/powerpoint/2010/main" val="107398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74"/>
          <p:cNvSpPr/>
          <p:nvPr/>
        </p:nvSpPr>
        <p:spPr>
          <a:xfrm>
            <a:off x="989458" y="867257"/>
            <a:ext cx="3913238" cy="5008563"/>
          </a:xfrm>
          <a:prstGeom prst="rect">
            <a:avLst/>
          </a:prstGeom>
          <a:solidFill>
            <a:schemeClr val="tx1">
              <a:lumMod val="95000"/>
              <a:lumOff val="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pic>
        <p:nvPicPr>
          <p:cNvPr id="5" name="Picture Placeholder 4" descr="Application&#10;&#10;Description automatically generated with medium confidence">
            <a:extLst>
              <a:ext uri="{FF2B5EF4-FFF2-40B4-BE49-F238E27FC236}">
                <a16:creationId xmlns:a16="http://schemas.microsoft.com/office/drawing/2014/main" id="{5A83BF70-B5B6-486A-A085-D8945FE206CD}"/>
              </a:ext>
            </a:extLst>
          </p:cNvPr>
          <p:cNvPicPr>
            <a:picLocks noGrp="1" noChangeAspect="1"/>
          </p:cNvPicPr>
          <p:nvPr>
            <p:ph type="pic" idx="2"/>
          </p:nvPr>
        </p:nvPicPr>
        <p:blipFill>
          <a:blip r:embed="rId3"/>
          <a:srcRect l="13664" r="13664"/>
          <a:stretch>
            <a:fillRect/>
          </a:stretch>
        </p:blipFill>
        <p:spPr/>
      </p:pic>
      <p:sp>
        <p:nvSpPr>
          <p:cNvPr id="239" name="Google Shape;239;p74"/>
          <p:cNvSpPr txBox="1"/>
          <p:nvPr/>
        </p:nvSpPr>
        <p:spPr>
          <a:xfrm>
            <a:off x="6096000" y="1510261"/>
            <a:ext cx="4870785" cy="52322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2800" b="1">
                <a:solidFill>
                  <a:srgbClr val="F25C05"/>
                </a:solidFill>
                <a:latin typeface="Roboto Slab"/>
                <a:ea typeface="Roboto Slab"/>
                <a:cs typeface="Roboto Slab"/>
                <a:sym typeface="Roboto Slab"/>
              </a:rPr>
              <a:t>WELCOME MESSAGE</a:t>
            </a:r>
            <a:endParaRPr lang="en-US">
              <a:solidFill>
                <a:srgbClr val="F25C05"/>
              </a:solidFill>
            </a:endParaRPr>
          </a:p>
        </p:txBody>
      </p:sp>
      <p:sp>
        <p:nvSpPr>
          <p:cNvPr id="240" name="Google Shape;240;p74"/>
          <p:cNvSpPr txBox="1"/>
          <p:nvPr/>
        </p:nvSpPr>
        <p:spPr>
          <a:xfrm>
            <a:off x="6096000" y="4518972"/>
            <a:ext cx="1202252" cy="2154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bg1"/>
                </a:solidFill>
                <a:latin typeface="Roboto"/>
                <a:ea typeface="Roboto"/>
                <a:cs typeface="Roboto"/>
                <a:sym typeface="Roboto"/>
              </a:rPr>
              <a:t>CEO Signature</a:t>
            </a:r>
          </a:p>
        </p:txBody>
      </p:sp>
      <p:sp>
        <p:nvSpPr>
          <p:cNvPr id="241" name="Google Shape;241;p74"/>
          <p:cNvSpPr txBox="1"/>
          <p:nvPr/>
        </p:nvSpPr>
        <p:spPr>
          <a:xfrm>
            <a:off x="6079061" y="2127483"/>
            <a:ext cx="5597002" cy="1905586"/>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Vestibulum dui purus, commodo at elit et, viverra aliquet risus. Proin nec nisl ut elit condimentum sagittis. Duis feugiat odio vel dolor eleifend, nec convallis dui vehicula. Donec pretium nulla rhoncus tempor sodales. Nulla nec erat orci. Ut porta eleifend rutrum. Nam nec egestas massa, vitae vulputate nulla.</a:t>
            </a:r>
            <a:endParaRPr lang="en-US">
              <a:solidFill>
                <a:schemeClr val="bg1">
                  <a:lumMod val="75000"/>
                </a:schemeClr>
              </a:solidFill>
            </a:endParaRPr>
          </a:p>
        </p:txBody>
      </p:sp>
      <p:sp>
        <p:nvSpPr>
          <p:cNvPr id="13" name="Rectangle: Rounded Corners 12">
            <a:extLst>
              <a:ext uri="{FF2B5EF4-FFF2-40B4-BE49-F238E27FC236}">
                <a16:creationId xmlns:a16="http://schemas.microsoft.com/office/drawing/2014/main" id="{02AFED34-3E55-4A0B-B917-4810A64909EC}"/>
              </a:ext>
            </a:extLst>
          </p:cNvPr>
          <p:cNvSpPr/>
          <p:nvPr/>
        </p:nvSpPr>
        <p:spPr>
          <a:xfrm>
            <a:off x="3658648" y="1183119"/>
            <a:ext cx="1697500" cy="294289"/>
          </a:xfrm>
          <a:prstGeom prst="roundRect">
            <a:avLst>
              <a:gd name="adj" fmla="val 50000"/>
            </a:avLst>
          </a:prstGeom>
          <a:solidFill>
            <a:schemeClr val="bg1">
              <a:lumMod val="95000"/>
            </a:schemeClr>
          </a:solidFill>
          <a:ln>
            <a:noFill/>
          </a:ln>
        </p:spPr>
        <p:txBody>
          <a:bodyPr spcFirstLastPara="1" wrap="square" lIns="91425" tIns="45700" rIns="91425" bIns="45700" anchor="ctr" anchorCtr="0">
            <a:noAutofit/>
          </a:bodyPr>
          <a:lstStyle/>
          <a:p>
            <a:pPr algn="ctr"/>
            <a:endParaRPr lang="en-US" sz="1800">
              <a:latin typeface="Calibri"/>
              <a:cs typeface="Calibri"/>
            </a:endParaRPr>
          </a:p>
        </p:txBody>
      </p:sp>
      <p:sp>
        <p:nvSpPr>
          <p:cNvPr id="15" name="Rectangle: Rounded Corners 14">
            <a:extLst>
              <a:ext uri="{FF2B5EF4-FFF2-40B4-BE49-F238E27FC236}">
                <a16:creationId xmlns:a16="http://schemas.microsoft.com/office/drawing/2014/main" id="{7F43F063-663F-4D1D-9351-402EF5279CDD}"/>
              </a:ext>
            </a:extLst>
          </p:cNvPr>
          <p:cNvSpPr/>
          <p:nvPr/>
        </p:nvSpPr>
        <p:spPr>
          <a:xfrm>
            <a:off x="4053946" y="1646071"/>
            <a:ext cx="1697500" cy="294289"/>
          </a:xfrm>
          <a:prstGeom prst="roundRect">
            <a:avLst>
              <a:gd name="adj" fmla="val 50000"/>
            </a:avLst>
          </a:prstGeom>
          <a:solidFill>
            <a:srgbClr val="F25C05"/>
          </a:solidFill>
          <a:ln>
            <a:noFill/>
          </a:ln>
        </p:spPr>
        <p:txBody>
          <a:bodyPr spcFirstLastPara="1" wrap="square" lIns="91425" tIns="45700" rIns="91425" bIns="45700" anchor="ctr" anchorCtr="0">
            <a:noAutofit/>
          </a:bodyPr>
          <a:lstStyle/>
          <a:p>
            <a:pPr algn="ctr"/>
            <a:endParaRPr lang="en-US" sz="1800">
              <a:latin typeface="Calibri"/>
              <a:cs typeface="Calibri"/>
            </a:endParaRPr>
          </a:p>
        </p:txBody>
      </p:sp>
    </p:spTree>
    <p:extLst>
      <p:ext uri="{BB962C8B-B14F-4D97-AF65-F5344CB8AC3E}">
        <p14:creationId xmlns:p14="http://schemas.microsoft.com/office/powerpoint/2010/main" val="349225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683"/>
        <p:cNvGrpSpPr/>
        <p:nvPr/>
      </p:nvGrpSpPr>
      <p:grpSpPr>
        <a:xfrm>
          <a:off x="0" y="0"/>
          <a:ext cx="0" cy="0"/>
          <a:chOff x="0" y="0"/>
          <a:chExt cx="0" cy="0"/>
        </a:xfrm>
      </p:grpSpPr>
      <p:pic>
        <p:nvPicPr>
          <p:cNvPr id="6" name="Picture Placeholder 5" descr="Application&#10;&#10;Description automatically generated with medium confidence">
            <a:extLst>
              <a:ext uri="{FF2B5EF4-FFF2-40B4-BE49-F238E27FC236}">
                <a16:creationId xmlns:a16="http://schemas.microsoft.com/office/drawing/2014/main" id="{5DA410B6-F0C3-4DD5-81CA-CAD2276BEE38}"/>
              </a:ext>
            </a:extLst>
          </p:cNvPr>
          <p:cNvPicPr>
            <a:picLocks noGrp="1" noChangeAspect="1"/>
          </p:cNvPicPr>
          <p:nvPr>
            <p:ph type="pic" idx="2"/>
          </p:nvPr>
        </p:nvPicPr>
        <p:blipFill>
          <a:blip r:embed="rId3"/>
          <a:srcRect l="15138" r="15138"/>
          <a:stretch>
            <a:fillRect/>
          </a:stretch>
        </p:blipFill>
        <p:spPr/>
      </p:pic>
      <p:sp>
        <p:nvSpPr>
          <p:cNvPr id="684" name="Google Shape;684;p98"/>
          <p:cNvSpPr txBox="1"/>
          <p:nvPr/>
        </p:nvSpPr>
        <p:spPr>
          <a:xfrm>
            <a:off x="5974054" y="1994118"/>
            <a:ext cx="5035321"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chemeClr val="accent2"/>
                </a:solidFill>
                <a:latin typeface="Roboto Slab"/>
                <a:ea typeface="Roboto Slab"/>
                <a:cs typeface="Roboto Slab"/>
                <a:sym typeface="Roboto Slab"/>
              </a:rPr>
              <a:t>JOIN US AND START</a:t>
            </a:r>
            <a:endParaRPr lang="en-US">
              <a:solidFill>
                <a:schemeClr val="accent2"/>
              </a:solidFill>
            </a:endParaRPr>
          </a:p>
          <a:p>
            <a:pPr marL="0" marR="0" lvl="0" indent="0" algn="l" rtl="0">
              <a:spcBef>
                <a:spcPts val="0"/>
              </a:spcBef>
              <a:spcAft>
                <a:spcPts val="0"/>
              </a:spcAft>
              <a:buNone/>
            </a:pPr>
            <a:r>
              <a:rPr lang="en-US" sz="2800" b="1">
                <a:solidFill>
                  <a:schemeClr val="accent2"/>
                </a:solidFill>
                <a:latin typeface="Roboto Slab"/>
                <a:ea typeface="Roboto Slab"/>
                <a:cs typeface="Roboto Slab"/>
                <a:sym typeface="Roboto Slab"/>
              </a:rPr>
              <a:t>THIS AMAZING TRAVEL</a:t>
            </a:r>
            <a:endParaRPr lang="en-US">
              <a:solidFill>
                <a:schemeClr val="accent2"/>
              </a:solidFill>
            </a:endParaRPr>
          </a:p>
        </p:txBody>
      </p:sp>
      <p:sp>
        <p:nvSpPr>
          <p:cNvPr id="686" name="Google Shape;686;p98"/>
          <p:cNvSpPr txBox="1"/>
          <p:nvPr/>
        </p:nvSpPr>
        <p:spPr>
          <a:xfrm>
            <a:off x="6027374" y="3187625"/>
            <a:ext cx="3696034"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bg1">
                    <a:lumMod val="95000"/>
                  </a:schemeClr>
                </a:solidFill>
                <a:latin typeface="Roboto"/>
                <a:ea typeface="Roboto"/>
                <a:cs typeface="Roboto"/>
                <a:sym typeface="Roboto"/>
              </a:rPr>
              <a:t>YOUR SUCCESS START HERE</a:t>
            </a:r>
            <a:endParaRPr lang="en-US">
              <a:solidFill>
                <a:schemeClr val="bg1">
                  <a:lumMod val="95000"/>
                </a:schemeClr>
              </a:solidFill>
            </a:endParaRPr>
          </a:p>
        </p:txBody>
      </p:sp>
      <p:sp>
        <p:nvSpPr>
          <p:cNvPr id="687" name="Google Shape;687;p98"/>
          <p:cNvSpPr txBox="1"/>
          <p:nvPr/>
        </p:nvSpPr>
        <p:spPr>
          <a:xfrm>
            <a:off x="6096000" y="3590225"/>
            <a:ext cx="4257368" cy="1028423"/>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Vestibulum dui purus, commodo at elit et, viverra aliquet risus. </a:t>
            </a:r>
            <a:endParaRPr lang="en-US">
              <a:solidFill>
                <a:schemeClr val="bg1">
                  <a:lumMod val="75000"/>
                </a:schemeClr>
              </a:solidFill>
            </a:endParaRPr>
          </a:p>
        </p:txBody>
      </p:sp>
      <p:sp>
        <p:nvSpPr>
          <p:cNvPr id="688" name="Google Shape;688;p98"/>
          <p:cNvSpPr/>
          <p:nvPr/>
        </p:nvSpPr>
        <p:spPr>
          <a:xfrm>
            <a:off x="3834799" y="1618699"/>
            <a:ext cx="1545020" cy="294289"/>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689" name="Google Shape;689;p98"/>
          <p:cNvSpPr/>
          <p:nvPr/>
        </p:nvSpPr>
        <p:spPr>
          <a:xfrm>
            <a:off x="4413712" y="1078678"/>
            <a:ext cx="966107" cy="294289"/>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690" name="Google Shape;690;p98"/>
          <p:cNvSpPr/>
          <p:nvPr/>
        </p:nvSpPr>
        <p:spPr>
          <a:xfrm>
            <a:off x="515938" y="5843798"/>
            <a:ext cx="566102" cy="294289"/>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691" name="Google Shape;691;p98"/>
          <p:cNvSpPr/>
          <p:nvPr/>
        </p:nvSpPr>
        <p:spPr>
          <a:xfrm>
            <a:off x="3641202" y="4234597"/>
            <a:ext cx="1545020" cy="294289"/>
          </a:xfrm>
          <a:prstGeom prst="roundRect">
            <a:avLst>
              <a:gd name="adj" fmla="val 50000"/>
            </a:avLst>
          </a:prstGeom>
          <a:solidFill>
            <a:schemeClr val="tx1">
              <a:lumMod val="95000"/>
              <a:lumOff val="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pic>
        <p:nvPicPr>
          <p:cNvPr id="5" name="Picture Placeholder 4" descr="Application&#10;&#10;Description automatically generated with medium confidence">
            <a:extLst>
              <a:ext uri="{FF2B5EF4-FFF2-40B4-BE49-F238E27FC236}">
                <a16:creationId xmlns:a16="http://schemas.microsoft.com/office/drawing/2014/main" id="{2C16755A-21EB-44DA-B1AD-648CD2431964}"/>
              </a:ext>
            </a:extLst>
          </p:cNvPr>
          <p:cNvPicPr>
            <a:picLocks noGrp="1" noChangeAspect="1"/>
          </p:cNvPicPr>
          <p:nvPr>
            <p:ph type="pic" idx="2"/>
          </p:nvPr>
        </p:nvPicPr>
        <p:blipFill>
          <a:blip r:embed="rId3"/>
          <a:srcRect t="20999" b="20999"/>
          <a:stretch>
            <a:fillRect/>
          </a:stretch>
        </p:blipFill>
        <p:spPr/>
      </p:pic>
      <p:sp>
        <p:nvSpPr>
          <p:cNvPr id="927" name="Google Shape;927;p114"/>
          <p:cNvSpPr txBox="1"/>
          <p:nvPr/>
        </p:nvSpPr>
        <p:spPr>
          <a:xfrm>
            <a:off x="1384039" y="1748115"/>
            <a:ext cx="2683736" cy="954107"/>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2800" b="1" dirty="0">
                <a:solidFill>
                  <a:schemeClr val="accent2"/>
                </a:solidFill>
                <a:latin typeface="Roboto Slab"/>
                <a:ea typeface="Roboto Slab"/>
                <a:cs typeface="Roboto Slab"/>
                <a:sym typeface="Roboto Slab"/>
              </a:rPr>
              <a:t>STRENGTH ANALYSIS</a:t>
            </a:r>
            <a:endParaRPr lang="en-US" dirty="0">
              <a:solidFill>
                <a:schemeClr val="accent2"/>
              </a:solidFill>
            </a:endParaRPr>
          </a:p>
        </p:txBody>
      </p:sp>
      <p:sp>
        <p:nvSpPr>
          <p:cNvPr id="928" name="Google Shape;928;p114"/>
          <p:cNvSpPr txBox="1"/>
          <p:nvPr/>
        </p:nvSpPr>
        <p:spPr>
          <a:xfrm>
            <a:off x="1315413" y="2912456"/>
            <a:ext cx="242867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bg1"/>
                </a:solidFill>
                <a:latin typeface="Roboto"/>
                <a:ea typeface="Roboto"/>
                <a:cs typeface="Roboto"/>
                <a:sym typeface="Roboto"/>
              </a:rPr>
              <a:t>SWOT ANALYSIS</a:t>
            </a:r>
            <a:endParaRPr lang="en-US">
              <a:solidFill>
                <a:schemeClr val="bg1"/>
              </a:solidFill>
            </a:endParaRPr>
          </a:p>
        </p:txBody>
      </p:sp>
      <p:sp>
        <p:nvSpPr>
          <p:cNvPr id="929" name="Google Shape;929;p114"/>
          <p:cNvSpPr txBox="1"/>
          <p:nvPr/>
        </p:nvSpPr>
        <p:spPr>
          <a:xfrm>
            <a:off x="1384039" y="3315056"/>
            <a:ext cx="2797533" cy="1674754"/>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dirty="0">
                <a:solidFill>
                  <a:schemeClr val="bg1">
                    <a:lumMod val="75000"/>
                  </a:schemeClr>
                </a:solidFill>
                <a:latin typeface="Calibri"/>
                <a:ea typeface="Calibri"/>
                <a:cs typeface="Calibri"/>
                <a:sym typeface="Calibri"/>
              </a:rPr>
              <a:t>Lorem ipsum dolor sit </a:t>
            </a:r>
            <a:r>
              <a:rPr lang="en-US" sz="1400" dirty="0" err="1">
                <a:solidFill>
                  <a:schemeClr val="bg1">
                    <a:lumMod val="75000"/>
                  </a:schemeClr>
                </a:solidFill>
                <a:latin typeface="Calibri"/>
                <a:ea typeface="Calibri"/>
                <a:cs typeface="Calibri"/>
                <a:sym typeface="Calibri"/>
              </a:rPr>
              <a:t>amet</a:t>
            </a:r>
            <a:r>
              <a:rPr lang="en-US" sz="1400" dirty="0">
                <a:solidFill>
                  <a:schemeClr val="bg1">
                    <a:lumMod val="75000"/>
                  </a:schemeClr>
                </a:solidFill>
                <a:latin typeface="Calibri"/>
                <a:ea typeface="Calibri"/>
                <a:cs typeface="Calibri"/>
                <a:sym typeface="Calibri"/>
              </a:rPr>
              <a:t>, </a:t>
            </a:r>
            <a:r>
              <a:rPr lang="en-US" sz="1400" dirty="0" err="1">
                <a:solidFill>
                  <a:schemeClr val="bg1">
                    <a:lumMod val="75000"/>
                  </a:schemeClr>
                </a:solidFill>
                <a:latin typeface="Calibri"/>
                <a:ea typeface="Calibri"/>
                <a:cs typeface="Calibri"/>
                <a:sym typeface="Calibri"/>
              </a:rPr>
              <a:t>consectetur</a:t>
            </a:r>
            <a:r>
              <a:rPr lang="en-US" sz="1400" dirty="0">
                <a:solidFill>
                  <a:schemeClr val="bg1">
                    <a:lumMod val="75000"/>
                  </a:schemeClr>
                </a:solidFill>
                <a:latin typeface="Calibri"/>
                <a:ea typeface="Calibri"/>
                <a:cs typeface="Calibri"/>
                <a:sym typeface="Calibri"/>
              </a:rPr>
              <a:t> </a:t>
            </a:r>
            <a:r>
              <a:rPr lang="en-US" sz="1400" dirty="0" err="1">
                <a:solidFill>
                  <a:schemeClr val="bg1">
                    <a:lumMod val="75000"/>
                  </a:schemeClr>
                </a:solidFill>
                <a:latin typeface="Calibri"/>
                <a:ea typeface="Calibri"/>
                <a:cs typeface="Calibri"/>
                <a:sym typeface="Calibri"/>
              </a:rPr>
              <a:t>adipiscing</a:t>
            </a:r>
            <a:r>
              <a:rPr lang="en-US" sz="1400" dirty="0">
                <a:solidFill>
                  <a:schemeClr val="bg1">
                    <a:lumMod val="75000"/>
                  </a:schemeClr>
                </a:solidFill>
                <a:latin typeface="Calibri"/>
                <a:ea typeface="Calibri"/>
                <a:cs typeface="Calibri"/>
                <a:sym typeface="Calibri"/>
              </a:rPr>
              <a:t> </a:t>
            </a:r>
            <a:r>
              <a:rPr lang="en-US" sz="1400" dirty="0" err="1">
                <a:solidFill>
                  <a:schemeClr val="bg1">
                    <a:lumMod val="75000"/>
                  </a:schemeClr>
                </a:solidFill>
                <a:latin typeface="Calibri"/>
                <a:ea typeface="Calibri"/>
                <a:cs typeface="Calibri"/>
                <a:sym typeface="Calibri"/>
              </a:rPr>
              <a:t>elit</a:t>
            </a:r>
            <a:r>
              <a:rPr lang="en-US" sz="1400" dirty="0">
                <a:solidFill>
                  <a:schemeClr val="bg1">
                    <a:lumMod val="75000"/>
                  </a:schemeClr>
                </a:solidFill>
                <a:latin typeface="Calibri"/>
                <a:ea typeface="Calibri"/>
                <a:cs typeface="Calibri"/>
                <a:sym typeface="Calibri"/>
              </a:rPr>
              <a:t>. Maecenas </a:t>
            </a:r>
            <a:r>
              <a:rPr lang="en-US" sz="1400" dirty="0" err="1">
                <a:solidFill>
                  <a:schemeClr val="bg1">
                    <a:lumMod val="75000"/>
                  </a:schemeClr>
                </a:solidFill>
                <a:latin typeface="Calibri"/>
                <a:ea typeface="Calibri"/>
                <a:cs typeface="Calibri"/>
                <a:sym typeface="Calibri"/>
              </a:rPr>
              <a:t>ut</a:t>
            </a:r>
            <a:r>
              <a:rPr lang="en-US" sz="1400" dirty="0">
                <a:solidFill>
                  <a:schemeClr val="bg1">
                    <a:lumMod val="75000"/>
                  </a:schemeClr>
                </a:solidFill>
                <a:latin typeface="Calibri"/>
                <a:ea typeface="Calibri"/>
                <a:cs typeface="Calibri"/>
                <a:sym typeface="Calibri"/>
              </a:rPr>
              <a:t> </a:t>
            </a:r>
            <a:r>
              <a:rPr lang="en-US" sz="1400" dirty="0" err="1">
                <a:solidFill>
                  <a:schemeClr val="bg1">
                    <a:lumMod val="75000"/>
                  </a:schemeClr>
                </a:solidFill>
                <a:latin typeface="Calibri"/>
                <a:ea typeface="Calibri"/>
                <a:cs typeface="Calibri"/>
                <a:sym typeface="Calibri"/>
              </a:rPr>
              <a:t>odio</a:t>
            </a:r>
            <a:r>
              <a:rPr lang="en-US" sz="1400" dirty="0">
                <a:solidFill>
                  <a:schemeClr val="bg1">
                    <a:lumMod val="75000"/>
                  </a:schemeClr>
                </a:solidFill>
                <a:latin typeface="Calibri"/>
                <a:ea typeface="Calibri"/>
                <a:cs typeface="Calibri"/>
                <a:sym typeface="Calibri"/>
              </a:rPr>
              <a:t> libero. Vestibulum dui </a:t>
            </a:r>
            <a:r>
              <a:rPr lang="en-US" sz="1400" dirty="0" err="1">
                <a:solidFill>
                  <a:schemeClr val="bg1">
                    <a:lumMod val="75000"/>
                  </a:schemeClr>
                </a:solidFill>
                <a:latin typeface="Calibri"/>
                <a:ea typeface="Calibri"/>
                <a:cs typeface="Calibri"/>
                <a:sym typeface="Calibri"/>
              </a:rPr>
              <a:t>purus</a:t>
            </a:r>
            <a:r>
              <a:rPr lang="en-US" sz="1400" dirty="0">
                <a:solidFill>
                  <a:schemeClr val="bg1">
                    <a:lumMod val="75000"/>
                  </a:schemeClr>
                </a:solidFill>
                <a:latin typeface="Calibri"/>
                <a:ea typeface="Calibri"/>
                <a:cs typeface="Calibri"/>
                <a:sym typeface="Calibri"/>
              </a:rPr>
              <a:t>, </a:t>
            </a:r>
            <a:r>
              <a:rPr lang="en-US" sz="1400" dirty="0" err="1">
                <a:solidFill>
                  <a:schemeClr val="bg1">
                    <a:lumMod val="75000"/>
                  </a:schemeClr>
                </a:solidFill>
                <a:latin typeface="Calibri"/>
                <a:ea typeface="Calibri"/>
                <a:cs typeface="Calibri"/>
                <a:sym typeface="Calibri"/>
              </a:rPr>
              <a:t>commodo</a:t>
            </a:r>
            <a:r>
              <a:rPr lang="en-US" sz="1400" dirty="0">
                <a:solidFill>
                  <a:schemeClr val="bg1">
                    <a:lumMod val="75000"/>
                  </a:schemeClr>
                </a:solidFill>
                <a:latin typeface="Calibri"/>
                <a:ea typeface="Calibri"/>
                <a:cs typeface="Calibri"/>
                <a:sym typeface="Calibri"/>
              </a:rPr>
              <a:t> at </a:t>
            </a:r>
            <a:r>
              <a:rPr lang="en-US" sz="1400" dirty="0" err="1">
                <a:solidFill>
                  <a:schemeClr val="bg1">
                    <a:lumMod val="75000"/>
                  </a:schemeClr>
                </a:solidFill>
                <a:latin typeface="Calibri"/>
                <a:ea typeface="Calibri"/>
                <a:cs typeface="Calibri"/>
                <a:sym typeface="Calibri"/>
              </a:rPr>
              <a:t>elit</a:t>
            </a:r>
            <a:r>
              <a:rPr lang="en-US" sz="1400" dirty="0">
                <a:solidFill>
                  <a:schemeClr val="bg1">
                    <a:lumMod val="75000"/>
                  </a:schemeClr>
                </a:solidFill>
                <a:latin typeface="Calibri"/>
                <a:ea typeface="Calibri"/>
                <a:cs typeface="Calibri"/>
                <a:sym typeface="Calibri"/>
              </a:rPr>
              <a:t> et, </a:t>
            </a:r>
            <a:r>
              <a:rPr lang="en-US" sz="1400" dirty="0" err="1">
                <a:solidFill>
                  <a:schemeClr val="bg1">
                    <a:lumMod val="75000"/>
                  </a:schemeClr>
                </a:solidFill>
                <a:latin typeface="Calibri"/>
                <a:ea typeface="Calibri"/>
                <a:cs typeface="Calibri"/>
                <a:sym typeface="Calibri"/>
              </a:rPr>
              <a:t>viverra</a:t>
            </a:r>
            <a:r>
              <a:rPr lang="en-US" sz="1400" dirty="0">
                <a:solidFill>
                  <a:schemeClr val="bg1">
                    <a:lumMod val="75000"/>
                  </a:schemeClr>
                </a:solidFill>
                <a:latin typeface="Calibri"/>
                <a:ea typeface="Calibri"/>
                <a:cs typeface="Calibri"/>
                <a:sym typeface="Calibri"/>
              </a:rPr>
              <a:t> </a:t>
            </a:r>
            <a:r>
              <a:rPr lang="en-US" sz="1400" dirty="0" err="1">
                <a:solidFill>
                  <a:schemeClr val="bg1">
                    <a:lumMod val="75000"/>
                  </a:schemeClr>
                </a:solidFill>
                <a:latin typeface="Calibri"/>
                <a:ea typeface="Calibri"/>
                <a:cs typeface="Calibri"/>
                <a:sym typeface="Calibri"/>
              </a:rPr>
              <a:t>aliquet</a:t>
            </a:r>
            <a:r>
              <a:rPr lang="en-US" sz="1400" dirty="0">
                <a:solidFill>
                  <a:schemeClr val="bg1">
                    <a:lumMod val="75000"/>
                  </a:schemeClr>
                </a:solidFill>
                <a:latin typeface="Calibri"/>
                <a:ea typeface="Calibri"/>
                <a:cs typeface="Calibri"/>
                <a:sym typeface="Calibri"/>
              </a:rPr>
              <a:t> </a:t>
            </a:r>
            <a:r>
              <a:rPr lang="en-US" sz="1400" dirty="0" err="1">
                <a:solidFill>
                  <a:schemeClr val="bg1">
                    <a:lumMod val="75000"/>
                  </a:schemeClr>
                </a:solidFill>
                <a:latin typeface="Calibri"/>
                <a:ea typeface="Calibri"/>
                <a:cs typeface="Calibri"/>
                <a:sym typeface="Calibri"/>
              </a:rPr>
              <a:t>risus</a:t>
            </a:r>
            <a:r>
              <a:rPr lang="en-US" sz="1400" dirty="0">
                <a:solidFill>
                  <a:schemeClr val="bg1">
                    <a:lumMod val="75000"/>
                  </a:schemeClr>
                </a:solidFill>
                <a:latin typeface="Calibri"/>
                <a:ea typeface="Calibri"/>
                <a:cs typeface="Calibri"/>
                <a:sym typeface="Calibri"/>
              </a:rPr>
              <a:t>. </a:t>
            </a:r>
            <a:endParaRPr lang="en-US" dirty="0">
              <a:solidFill>
                <a:schemeClr val="bg1">
                  <a:lumMod val="75000"/>
                </a:schemeClr>
              </a:solidFill>
            </a:endParaRPr>
          </a:p>
        </p:txBody>
      </p:sp>
      <p:sp>
        <p:nvSpPr>
          <p:cNvPr id="930" name="Google Shape;930;p114"/>
          <p:cNvSpPr/>
          <p:nvPr/>
        </p:nvSpPr>
        <p:spPr>
          <a:xfrm>
            <a:off x="1384038" y="5132393"/>
            <a:ext cx="2217577" cy="294289"/>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7" name="Google Shape;927;p114">
            <a:extLst>
              <a:ext uri="{FF2B5EF4-FFF2-40B4-BE49-F238E27FC236}">
                <a16:creationId xmlns:a16="http://schemas.microsoft.com/office/drawing/2014/main" id="{03A45DB9-901D-4A5F-922D-BD97772A9263}"/>
              </a:ext>
            </a:extLst>
          </p:cNvPr>
          <p:cNvSpPr txBox="1"/>
          <p:nvPr/>
        </p:nvSpPr>
        <p:spPr>
          <a:xfrm>
            <a:off x="6872960" y="-294318"/>
            <a:ext cx="4003627" cy="6690545"/>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s-MX" sz="50000" b="1" dirty="0">
                <a:solidFill>
                  <a:schemeClr val="lt1"/>
                </a:solidFill>
                <a:latin typeface="Roboto Slab"/>
                <a:ea typeface="Roboto Slab"/>
                <a:cs typeface="Roboto Slab"/>
                <a:sym typeface="Roboto Slab"/>
              </a:rPr>
              <a:t>S</a:t>
            </a:r>
            <a:endParaRPr sz="50000" dirty="0"/>
          </a:p>
        </p:txBody>
      </p:sp>
    </p:spTree>
    <p:extLst>
      <p:ext uri="{BB962C8B-B14F-4D97-AF65-F5344CB8AC3E}">
        <p14:creationId xmlns:p14="http://schemas.microsoft.com/office/powerpoint/2010/main" val="219921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pic>
        <p:nvPicPr>
          <p:cNvPr id="6" name="Picture Placeholder 5" descr="Application&#10;&#10;Description automatically generated with medium confidence">
            <a:extLst>
              <a:ext uri="{FF2B5EF4-FFF2-40B4-BE49-F238E27FC236}">
                <a16:creationId xmlns:a16="http://schemas.microsoft.com/office/drawing/2014/main" id="{4BC5556D-3F69-4217-ACCE-7D23B48A43A3}"/>
              </a:ext>
            </a:extLst>
          </p:cNvPr>
          <p:cNvPicPr>
            <a:picLocks noGrp="1" noChangeAspect="1"/>
          </p:cNvPicPr>
          <p:nvPr>
            <p:ph type="pic" idx="2"/>
          </p:nvPr>
        </p:nvPicPr>
        <p:blipFill>
          <a:blip r:embed="rId3"/>
          <a:srcRect t="20999" b="20999"/>
          <a:stretch>
            <a:fillRect/>
          </a:stretch>
        </p:blipFill>
        <p:spPr/>
      </p:pic>
      <p:sp>
        <p:nvSpPr>
          <p:cNvPr id="927" name="Google Shape;927;p114"/>
          <p:cNvSpPr txBox="1"/>
          <p:nvPr/>
        </p:nvSpPr>
        <p:spPr>
          <a:xfrm>
            <a:off x="7800980" y="1748115"/>
            <a:ext cx="3126100" cy="954107"/>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2800" b="1" dirty="0">
                <a:solidFill>
                  <a:schemeClr val="accent2"/>
                </a:solidFill>
                <a:latin typeface="Roboto Slab"/>
                <a:ea typeface="Roboto Slab"/>
                <a:cs typeface="Roboto Slab"/>
                <a:sym typeface="Roboto Slab"/>
              </a:rPr>
              <a:t>WEAKNESSES ANALYSIS</a:t>
            </a:r>
            <a:endParaRPr lang="en-US" dirty="0">
              <a:solidFill>
                <a:schemeClr val="accent2"/>
              </a:solidFill>
            </a:endParaRPr>
          </a:p>
        </p:txBody>
      </p:sp>
      <p:sp>
        <p:nvSpPr>
          <p:cNvPr id="928" name="Google Shape;928;p114"/>
          <p:cNvSpPr txBox="1"/>
          <p:nvPr/>
        </p:nvSpPr>
        <p:spPr>
          <a:xfrm>
            <a:off x="7732354" y="2912456"/>
            <a:ext cx="2428678" cy="276999"/>
          </a:xfrm>
          <a:prstGeom prst="rect">
            <a:avLst/>
          </a:prstGeom>
          <a:noFill/>
          <a:ln>
            <a:noFill/>
          </a:ln>
        </p:spPr>
        <p:txBody>
          <a:bodyPr spcFirstLastPara="1" wrap="square" lIns="91425" tIns="45700" rIns="91425" bIns="45700" anchor="t" anchorCtr="0">
            <a:noAutofit/>
          </a:bodyPr>
          <a:lstStyle/>
          <a:p>
            <a:pPr lvl="0"/>
            <a:r>
              <a:rPr lang="en-US" sz="1200" b="1">
                <a:solidFill>
                  <a:schemeClr val="bg1"/>
                </a:solidFill>
                <a:latin typeface="Roboto"/>
                <a:ea typeface="Roboto"/>
                <a:cs typeface="Roboto"/>
                <a:sym typeface="Roboto"/>
              </a:rPr>
              <a:t>SWOT ANALYSIS</a:t>
            </a:r>
            <a:endParaRPr lang="en-US" sz="1200">
              <a:solidFill>
                <a:schemeClr val="bg1"/>
              </a:solidFill>
            </a:endParaRPr>
          </a:p>
        </p:txBody>
      </p:sp>
      <p:sp>
        <p:nvSpPr>
          <p:cNvPr id="929" name="Google Shape;929;p114"/>
          <p:cNvSpPr txBox="1"/>
          <p:nvPr/>
        </p:nvSpPr>
        <p:spPr>
          <a:xfrm>
            <a:off x="7800980" y="3315056"/>
            <a:ext cx="2797533" cy="1674754"/>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dirty="0">
                <a:solidFill>
                  <a:schemeClr val="bg1">
                    <a:lumMod val="75000"/>
                  </a:schemeClr>
                </a:solidFill>
                <a:latin typeface="Calibri"/>
                <a:ea typeface="Calibri"/>
                <a:cs typeface="Calibri"/>
                <a:sym typeface="Calibri"/>
              </a:rPr>
              <a:t>Lorem ipsum dolor sit </a:t>
            </a:r>
            <a:r>
              <a:rPr lang="en-US" sz="1400" dirty="0" err="1">
                <a:solidFill>
                  <a:schemeClr val="bg1">
                    <a:lumMod val="75000"/>
                  </a:schemeClr>
                </a:solidFill>
                <a:latin typeface="Calibri"/>
                <a:ea typeface="Calibri"/>
                <a:cs typeface="Calibri"/>
                <a:sym typeface="Calibri"/>
              </a:rPr>
              <a:t>amet</a:t>
            </a:r>
            <a:r>
              <a:rPr lang="en-US" sz="1400" dirty="0">
                <a:solidFill>
                  <a:schemeClr val="bg1">
                    <a:lumMod val="75000"/>
                  </a:schemeClr>
                </a:solidFill>
                <a:latin typeface="Calibri"/>
                <a:ea typeface="Calibri"/>
                <a:cs typeface="Calibri"/>
                <a:sym typeface="Calibri"/>
              </a:rPr>
              <a:t>, </a:t>
            </a:r>
            <a:r>
              <a:rPr lang="en-US" sz="1400" dirty="0" err="1">
                <a:solidFill>
                  <a:schemeClr val="bg1">
                    <a:lumMod val="75000"/>
                  </a:schemeClr>
                </a:solidFill>
                <a:latin typeface="Calibri"/>
                <a:ea typeface="Calibri"/>
                <a:cs typeface="Calibri"/>
                <a:sym typeface="Calibri"/>
              </a:rPr>
              <a:t>consectetur</a:t>
            </a:r>
            <a:r>
              <a:rPr lang="en-US" sz="1400" dirty="0">
                <a:solidFill>
                  <a:schemeClr val="bg1">
                    <a:lumMod val="75000"/>
                  </a:schemeClr>
                </a:solidFill>
                <a:latin typeface="Calibri"/>
                <a:ea typeface="Calibri"/>
                <a:cs typeface="Calibri"/>
                <a:sym typeface="Calibri"/>
              </a:rPr>
              <a:t> </a:t>
            </a:r>
            <a:r>
              <a:rPr lang="en-US" sz="1400" dirty="0" err="1">
                <a:solidFill>
                  <a:schemeClr val="bg1">
                    <a:lumMod val="75000"/>
                  </a:schemeClr>
                </a:solidFill>
                <a:latin typeface="Calibri"/>
                <a:ea typeface="Calibri"/>
                <a:cs typeface="Calibri"/>
                <a:sym typeface="Calibri"/>
              </a:rPr>
              <a:t>adipiscing</a:t>
            </a:r>
            <a:r>
              <a:rPr lang="en-US" sz="1400" dirty="0">
                <a:solidFill>
                  <a:schemeClr val="bg1">
                    <a:lumMod val="75000"/>
                  </a:schemeClr>
                </a:solidFill>
                <a:latin typeface="Calibri"/>
                <a:ea typeface="Calibri"/>
                <a:cs typeface="Calibri"/>
                <a:sym typeface="Calibri"/>
              </a:rPr>
              <a:t> </a:t>
            </a:r>
            <a:r>
              <a:rPr lang="en-US" sz="1400" dirty="0" err="1">
                <a:solidFill>
                  <a:schemeClr val="bg1">
                    <a:lumMod val="75000"/>
                  </a:schemeClr>
                </a:solidFill>
                <a:latin typeface="Calibri"/>
                <a:ea typeface="Calibri"/>
                <a:cs typeface="Calibri"/>
                <a:sym typeface="Calibri"/>
              </a:rPr>
              <a:t>elit</a:t>
            </a:r>
            <a:r>
              <a:rPr lang="en-US" sz="1400" dirty="0">
                <a:solidFill>
                  <a:schemeClr val="bg1">
                    <a:lumMod val="75000"/>
                  </a:schemeClr>
                </a:solidFill>
                <a:latin typeface="Calibri"/>
                <a:ea typeface="Calibri"/>
                <a:cs typeface="Calibri"/>
                <a:sym typeface="Calibri"/>
              </a:rPr>
              <a:t>. Maecenas </a:t>
            </a:r>
            <a:r>
              <a:rPr lang="en-US" sz="1400" dirty="0" err="1">
                <a:solidFill>
                  <a:schemeClr val="bg1">
                    <a:lumMod val="75000"/>
                  </a:schemeClr>
                </a:solidFill>
                <a:latin typeface="Calibri"/>
                <a:ea typeface="Calibri"/>
                <a:cs typeface="Calibri"/>
                <a:sym typeface="Calibri"/>
              </a:rPr>
              <a:t>ut</a:t>
            </a:r>
            <a:r>
              <a:rPr lang="en-US" sz="1400" dirty="0">
                <a:solidFill>
                  <a:schemeClr val="bg1">
                    <a:lumMod val="75000"/>
                  </a:schemeClr>
                </a:solidFill>
                <a:latin typeface="Calibri"/>
                <a:ea typeface="Calibri"/>
                <a:cs typeface="Calibri"/>
                <a:sym typeface="Calibri"/>
              </a:rPr>
              <a:t> </a:t>
            </a:r>
            <a:r>
              <a:rPr lang="en-US" sz="1400" dirty="0" err="1">
                <a:solidFill>
                  <a:schemeClr val="bg1">
                    <a:lumMod val="75000"/>
                  </a:schemeClr>
                </a:solidFill>
                <a:latin typeface="Calibri"/>
                <a:ea typeface="Calibri"/>
                <a:cs typeface="Calibri"/>
                <a:sym typeface="Calibri"/>
              </a:rPr>
              <a:t>odio</a:t>
            </a:r>
            <a:r>
              <a:rPr lang="en-US" sz="1400" dirty="0">
                <a:solidFill>
                  <a:schemeClr val="bg1">
                    <a:lumMod val="75000"/>
                  </a:schemeClr>
                </a:solidFill>
                <a:latin typeface="Calibri"/>
                <a:ea typeface="Calibri"/>
                <a:cs typeface="Calibri"/>
                <a:sym typeface="Calibri"/>
              </a:rPr>
              <a:t> libero. Vestibulum dui </a:t>
            </a:r>
            <a:r>
              <a:rPr lang="en-US" sz="1400" dirty="0" err="1">
                <a:solidFill>
                  <a:schemeClr val="bg1">
                    <a:lumMod val="75000"/>
                  </a:schemeClr>
                </a:solidFill>
                <a:latin typeface="Calibri"/>
                <a:ea typeface="Calibri"/>
                <a:cs typeface="Calibri"/>
                <a:sym typeface="Calibri"/>
              </a:rPr>
              <a:t>purus</a:t>
            </a:r>
            <a:r>
              <a:rPr lang="en-US" sz="1400" dirty="0">
                <a:solidFill>
                  <a:schemeClr val="bg1">
                    <a:lumMod val="75000"/>
                  </a:schemeClr>
                </a:solidFill>
                <a:latin typeface="Calibri"/>
                <a:ea typeface="Calibri"/>
                <a:cs typeface="Calibri"/>
                <a:sym typeface="Calibri"/>
              </a:rPr>
              <a:t>, </a:t>
            </a:r>
            <a:r>
              <a:rPr lang="en-US" sz="1400" dirty="0" err="1">
                <a:solidFill>
                  <a:schemeClr val="bg1">
                    <a:lumMod val="75000"/>
                  </a:schemeClr>
                </a:solidFill>
                <a:latin typeface="Calibri"/>
                <a:ea typeface="Calibri"/>
                <a:cs typeface="Calibri"/>
                <a:sym typeface="Calibri"/>
              </a:rPr>
              <a:t>commodo</a:t>
            </a:r>
            <a:r>
              <a:rPr lang="en-US" sz="1400" dirty="0">
                <a:solidFill>
                  <a:schemeClr val="bg1">
                    <a:lumMod val="75000"/>
                  </a:schemeClr>
                </a:solidFill>
                <a:latin typeface="Calibri"/>
                <a:ea typeface="Calibri"/>
                <a:cs typeface="Calibri"/>
                <a:sym typeface="Calibri"/>
              </a:rPr>
              <a:t> at </a:t>
            </a:r>
            <a:r>
              <a:rPr lang="en-US" sz="1400" dirty="0" err="1">
                <a:solidFill>
                  <a:schemeClr val="bg1">
                    <a:lumMod val="75000"/>
                  </a:schemeClr>
                </a:solidFill>
                <a:latin typeface="Calibri"/>
                <a:ea typeface="Calibri"/>
                <a:cs typeface="Calibri"/>
                <a:sym typeface="Calibri"/>
              </a:rPr>
              <a:t>elit</a:t>
            </a:r>
            <a:r>
              <a:rPr lang="en-US" sz="1400" dirty="0">
                <a:solidFill>
                  <a:schemeClr val="bg1">
                    <a:lumMod val="75000"/>
                  </a:schemeClr>
                </a:solidFill>
                <a:latin typeface="Calibri"/>
                <a:ea typeface="Calibri"/>
                <a:cs typeface="Calibri"/>
                <a:sym typeface="Calibri"/>
              </a:rPr>
              <a:t> et, </a:t>
            </a:r>
            <a:r>
              <a:rPr lang="en-US" sz="1400" dirty="0" err="1">
                <a:solidFill>
                  <a:schemeClr val="bg1">
                    <a:lumMod val="75000"/>
                  </a:schemeClr>
                </a:solidFill>
                <a:latin typeface="Calibri"/>
                <a:ea typeface="Calibri"/>
                <a:cs typeface="Calibri"/>
                <a:sym typeface="Calibri"/>
              </a:rPr>
              <a:t>viverra</a:t>
            </a:r>
            <a:r>
              <a:rPr lang="en-US" sz="1400" dirty="0">
                <a:solidFill>
                  <a:schemeClr val="bg1">
                    <a:lumMod val="75000"/>
                  </a:schemeClr>
                </a:solidFill>
                <a:latin typeface="Calibri"/>
                <a:ea typeface="Calibri"/>
                <a:cs typeface="Calibri"/>
                <a:sym typeface="Calibri"/>
              </a:rPr>
              <a:t> </a:t>
            </a:r>
            <a:r>
              <a:rPr lang="en-US" sz="1400" dirty="0" err="1">
                <a:solidFill>
                  <a:schemeClr val="bg1">
                    <a:lumMod val="75000"/>
                  </a:schemeClr>
                </a:solidFill>
                <a:latin typeface="Calibri"/>
                <a:ea typeface="Calibri"/>
                <a:cs typeface="Calibri"/>
                <a:sym typeface="Calibri"/>
              </a:rPr>
              <a:t>aliquet</a:t>
            </a:r>
            <a:r>
              <a:rPr lang="en-US" sz="1400" dirty="0">
                <a:solidFill>
                  <a:schemeClr val="bg1">
                    <a:lumMod val="75000"/>
                  </a:schemeClr>
                </a:solidFill>
                <a:latin typeface="Calibri"/>
                <a:ea typeface="Calibri"/>
                <a:cs typeface="Calibri"/>
                <a:sym typeface="Calibri"/>
              </a:rPr>
              <a:t> </a:t>
            </a:r>
            <a:r>
              <a:rPr lang="en-US" sz="1400" dirty="0" err="1">
                <a:solidFill>
                  <a:schemeClr val="bg1">
                    <a:lumMod val="75000"/>
                  </a:schemeClr>
                </a:solidFill>
                <a:latin typeface="Calibri"/>
                <a:ea typeface="Calibri"/>
                <a:cs typeface="Calibri"/>
                <a:sym typeface="Calibri"/>
              </a:rPr>
              <a:t>risus</a:t>
            </a:r>
            <a:r>
              <a:rPr lang="en-US" sz="1400" dirty="0">
                <a:solidFill>
                  <a:schemeClr val="bg1">
                    <a:lumMod val="75000"/>
                  </a:schemeClr>
                </a:solidFill>
                <a:latin typeface="Calibri"/>
                <a:ea typeface="Calibri"/>
                <a:cs typeface="Calibri"/>
                <a:sym typeface="Calibri"/>
              </a:rPr>
              <a:t>. </a:t>
            </a:r>
            <a:endParaRPr lang="en-US" dirty="0">
              <a:solidFill>
                <a:schemeClr val="bg1">
                  <a:lumMod val="75000"/>
                </a:schemeClr>
              </a:solidFill>
            </a:endParaRPr>
          </a:p>
        </p:txBody>
      </p:sp>
      <p:sp>
        <p:nvSpPr>
          <p:cNvPr id="930" name="Google Shape;930;p114"/>
          <p:cNvSpPr/>
          <p:nvPr/>
        </p:nvSpPr>
        <p:spPr>
          <a:xfrm>
            <a:off x="7800979" y="5132393"/>
            <a:ext cx="2217577" cy="294289"/>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7" name="Google Shape;927;p114">
            <a:extLst>
              <a:ext uri="{FF2B5EF4-FFF2-40B4-BE49-F238E27FC236}">
                <a16:creationId xmlns:a16="http://schemas.microsoft.com/office/drawing/2014/main" id="{03A45DB9-901D-4A5F-922D-BD97772A9263}"/>
              </a:ext>
            </a:extLst>
          </p:cNvPr>
          <p:cNvSpPr txBox="1"/>
          <p:nvPr/>
        </p:nvSpPr>
        <p:spPr>
          <a:xfrm>
            <a:off x="700760" y="-294318"/>
            <a:ext cx="4003627" cy="6690545"/>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s-MX" sz="50000" b="1" dirty="0">
                <a:solidFill>
                  <a:schemeClr val="lt1"/>
                </a:solidFill>
                <a:latin typeface="Roboto Slab"/>
                <a:ea typeface="Roboto Slab"/>
                <a:cs typeface="Roboto Slab"/>
                <a:sym typeface="Roboto Slab"/>
              </a:rPr>
              <a:t>W</a:t>
            </a:r>
            <a:endParaRPr sz="50000" dirty="0"/>
          </a:p>
        </p:txBody>
      </p:sp>
    </p:spTree>
    <p:extLst>
      <p:ext uri="{BB962C8B-B14F-4D97-AF65-F5344CB8AC3E}">
        <p14:creationId xmlns:p14="http://schemas.microsoft.com/office/powerpoint/2010/main" val="141951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54;p76">
            <a:extLst>
              <a:ext uri="{FF2B5EF4-FFF2-40B4-BE49-F238E27FC236}">
                <a16:creationId xmlns:a16="http://schemas.microsoft.com/office/drawing/2014/main" id="{0E3AFC71-9F54-49D3-B8D2-4358774588D3}"/>
              </a:ext>
            </a:extLst>
          </p:cNvPr>
          <p:cNvSpPr/>
          <p:nvPr/>
        </p:nvSpPr>
        <p:spPr>
          <a:xfrm>
            <a:off x="852007" y="1377324"/>
            <a:ext cx="3913238" cy="4157631"/>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pic>
        <p:nvPicPr>
          <p:cNvPr id="13" name="Picture Placeholder 12" descr="Application&#10;&#10;Description automatically generated with medium confidence">
            <a:extLst>
              <a:ext uri="{FF2B5EF4-FFF2-40B4-BE49-F238E27FC236}">
                <a16:creationId xmlns:a16="http://schemas.microsoft.com/office/drawing/2014/main" id="{BF0F1D92-3022-404C-9D98-582E486B5293}"/>
              </a:ext>
            </a:extLst>
          </p:cNvPr>
          <p:cNvPicPr>
            <a:picLocks noGrp="1" noChangeAspect="1"/>
          </p:cNvPicPr>
          <p:nvPr>
            <p:ph type="pic" sz="quarter" idx="10"/>
          </p:nvPr>
        </p:nvPicPr>
        <p:blipFill>
          <a:blip r:embed="rId2"/>
          <a:srcRect t="35317" b="35317"/>
          <a:stretch>
            <a:fillRect/>
          </a:stretch>
        </p:blipFill>
        <p:spPr/>
      </p:pic>
      <p:sp>
        <p:nvSpPr>
          <p:cNvPr id="11" name="Google Shape;256;p76">
            <a:extLst>
              <a:ext uri="{FF2B5EF4-FFF2-40B4-BE49-F238E27FC236}">
                <a16:creationId xmlns:a16="http://schemas.microsoft.com/office/drawing/2014/main" id="{0F84F607-5F6A-455D-9D17-A72CFC88B0E2}"/>
              </a:ext>
            </a:extLst>
          </p:cNvPr>
          <p:cNvSpPr txBox="1"/>
          <p:nvPr/>
        </p:nvSpPr>
        <p:spPr>
          <a:xfrm>
            <a:off x="6096000" y="2356566"/>
            <a:ext cx="5442813" cy="523220"/>
          </a:xfrm>
          <a:prstGeom prst="rect">
            <a:avLst/>
          </a:prstGeom>
          <a:noFill/>
          <a:ln>
            <a:noFill/>
          </a:ln>
        </p:spPr>
        <p:txBody>
          <a:bodyPr spcFirstLastPara="1" wrap="square" lIns="0" tIns="45700" rIns="91425" bIns="45700" anchor="t" anchorCtr="0">
            <a:noAutofit/>
          </a:bodyPr>
          <a:lstStyle/>
          <a:p>
            <a:pPr marL="0" marR="0" lvl="0" indent="0" algn="r" rtl="0">
              <a:spcBef>
                <a:spcPts val="0"/>
              </a:spcBef>
              <a:spcAft>
                <a:spcPts val="0"/>
              </a:spcAft>
              <a:buNone/>
            </a:pPr>
            <a:r>
              <a:rPr lang="en-US" sz="2800" b="1">
                <a:solidFill>
                  <a:schemeClr val="accent2"/>
                </a:solidFill>
                <a:latin typeface="Roboto"/>
                <a:ea typeface="Roboto"/>
                <a:cs typeface="Roboto"/>
                <a:sym typeface="Roboto"/>
              </a:rPr>
              <a:t>AGENDA TEMPLATE</a:t>
            </a:r>
            <a:endParaRPr lang="en-US">
              <a:solidFill>
                <a:schemeClr val="accent2"/>
              </a:solidFill>
            </a:endParaRPr>
          </a:p>
        </p:txBody>
      </p:sp>
      <p:sp>
        <p:nvSpPr>
          <p:cNvPr id="12" name="Google Shape;257;p76">
            <a:extLst>
              <a:ext uri="{FF2B5EF4-FFF2-40B4-BE49-F238E27FC236}">
                <a16:creationId xmlns:a16="http://schemas.microsoft.com/office/drawing/2014/main" id="{99534A28-CCCD-4F56-B36C-7030C092C487}"/>
              </a:ext>
            </a:extLst>
          </p:cNvPr>
          <p:cNvSpPr txBox="1"/>
          <p:nvPr/>
        </p:nvSpPr>
        <p:spPr>
          <a:xfrm>
            <a:off x="6881961" y="2879786"/>
            <a:ext cx="4656852"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bg1">
                    <a:lumMod val="95000"/>
                  </a:schemeClr>
                </a:solidFill>
                <a:latin typeface="Roboto"/>
                <a:ea typeface="Roboto"/>
                <a:cs typeface="Roboto"/>
                <a:sym typeface="Roboto"/>
              </a:rPr>
              <a:t>WE ARE NOT JUST A COMPANY, WE ARE A LIVE ORGANISM</a:t>
            </a:r>
            <a:endParaRPr lang="en-US">
              <a:solidFill>
                <a:schemeClr val="bg1">
                  <a:lumMod val="95000"/>
                </a:schemeClr>
              </a:solidFill>
            </a:endParaRPr>
          </a:p>
        </p:txBody>
      </p:sp>
      <p:sp>
        <p:nvSpPr>
          <p:cNvPr id="14" name="Google Shape;259;p76">
            <a:extLst>
              <a:ext uri="{FF2B5EF4-FFF2-40B4-BE49-F238E27FC236}">
                <a16:creationId xmlns:a16="http://schemas.microsoft.com/office/drawing/2014/main" id="{00496CEB-5CB8-4E82-B22F-C94986E28DC2}"/>
              </a:ext>
            </a:extLst>
          </p:cNvPr>
          <p:cNvSpPr txBox="1"/>
          <p:nvPr/>
        </p:nvSpPr>
        <p:spPr>
          <a:xfrm>
            <a:off x="5941811" y="3537036"/>
            <a:ext cx="5597002" cy="1997919"/>
          </a:xfrm>
          <a:prstGeom prst="rect">
            <a:avLst/>
          </a:prstGeom>
          <a:noFill/>
          <a:ln>
            <a:noFill/>
          </a:ln>
        </p:spPr>
        <p:txBody>
          <a:bodyPr spcFirstLastPara="1" wrap="square" lIns="0" tIns="45700" rIns="91425" bIns="45700" anchor="t" anchorCtr="0">
            <a:noAutofit/>
          </a:bodyPr>
          <a:lstStyle/>
          <a:p>
            <a:pPr marL="0" marR="0" lvl="0" indent="0" algn="r"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Vestibulum dui purus, commodo at elit et, viverra aliquet risus. Proin nec nisl ut elit condimentum sagittis. Duis feugiat odio vel dolor eleifend, nec convallis dui vehicula. Donec pretium nulla rhoncus tempor sodales. Nulla nec erat orci. Ut porta eleifend rutrum. Nam nec egestas massa, vitae vulputate nulla.</a:t>
            </a:r>
            <a:endParaRPr lang="en-US">
              <a:solidFill>
                <a:schemeClr val="bg1">
                  <a:lumMod val="75000"/>
                </a:schemeClr>
              </a:solidFill>
            </a:endParaRPr>
          </a:p>
        </p:txBody>
      </p:sp>
      <p:sp>
        <p:nvSpPr>
          <p:cNvPr id="17" name="Google Shape;262;p76">
            <a:extLst>
              <a:ext uri="{FF2B5EF4-FFF2-40B4-BE49-F238E27FC236}">
                <a16:creationId xmlns:a16="http://schemas.microsoft.com/office/drawing/2014/main" id="{6FFFCD74-4310-40B9-A2C5-1CD528113305}"/>
              </a:ext>
            </a:extLst>
          </p:cNvPr>
          <p:cNvSpPr/>
          <p:nvPr/>
        </p:nvSpPr>
        <p:spPr>
          <a:xfrm>
            <a:off x="11384116" y="256899"/>
            <a:ext cx="583894" cy="294289"/>
          </a:xfrm>
          <a:prstGeom prst="roundRect">
            <a:avLst>
              <a:gd name="adj" fmla="val 50000"/>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pic>
        <p:nvPicPr>
          <p:cNvPr id="9" name="Picture Placeholder 8" descr="Application&#10;&#10;Description automatically generated with medium confidence">
            <a:extLst>
              <a:ext uri="{FF2B5EF4-FFF2-40B4-BE49-F238E27FC236}">
                <a16:creationId xmlns:a16="http://schemas.microsoft.com/office/drawing/2014/main" id="{AB733DFB-E592-4DB8-A0AF-7D901198DAC8}"/>
              </a:ext>
            </a:extLst>
          </p:cNvPr>
          <p:cNvPicPr>
            <a:picLocks noGrp="1" noChangeAspect="1"/>
          </p:cNvPicPr>
          <p:nvPr>
            <p:ph type="pic" sz="quarter" idx="15"/>
          </p:nvPr>
        </p:nvPicPr>
        <p:blipFill>
          <a:blip r:embed="rId2"/>
          <a:srcRect t="372" b="372"/>
          <a:stretch>
            <a:fillRect/>
          </a:stretch>
        </p:blipFill>
        <p:spPr/>
      </p:pic>
      <p:sp>
        <p:nvSpPr>
          <p:cNvPr id="15" name="Google Shape;260;p76">
            <a:extLst>
              <a:ext uri="{FF2B5EF4-FFF2-40B4-BE49-F238E27FC236}">
                <a16:creationId xmlns:a16="http://schemas.microsoft.com/office/drawing/2014/main" id="{5F537275-B52A-4ACC-9742-F00BC9038653}"/>
              </a:ext>
            </a:extLst>
          </p:cNvPr>
          <p:cNvSpPr/>
          <p:nvPr/>
        </p:nvSpPr>
        <p:spPr>
          <a:xfrm>
            <a:off x="4327964" y="1293500"/>
            <a:ext cx="1545020" cy="294289"/>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16" name="Google Shape;261;p76">
            <a:extLst>
              <a:ext uri="{FF2B5EF4-FFF2-40B4-BE49-F238E27FC236}">
                <a16:creationId xmlns:a16="http://schemas.microsoft.com/office/drawing/2014/main" id="{4AE15FEC-AB66-4A27-A8B0-675B996A17EA}"/>
              </a:ext>
            </a:extLst>
          </p:cNvPr>
          <p:cNvSpPr/>
          <p:nvPr/>
        </p:nvSpPr>
        <p:spPr>
          <a:xfrm>
            <a:off x="3673161" y="945747"/>
            <a:ext cx="1545020" cy="294289"/>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546827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pic>
        <p:nvPicPr>
          <p:cNvPr id="5" name="Picture Placeholder 4" descr="Application&#10;&#10;Description automatically generated with medium confidence">
            <a:extLst>
              <a:ext uri="{FF2B5EF4-FFF2-40B4-BE49-F238E27FC236}">
                <a16:creationId xmlns:a16="http://schemas.microsoft.com/office/drawing/2014/main" id="{DCF3674F-13DA-40E4-9271-F63220561AC7}"/>
              </a:ext>
            </a:extLst>
          </p:cNvPr>
          <p:cNvPicPr>
            <a:picLocks noGrp="1" noChangeAspect="1"/>
          </p:cNvPicPr>
          <p:nvPr>
            <p:ph type="pic" idx="2"/>
          </p:nvPr>
        </p:nvPicPr>
        <p:blipFill>
          <a:blip r:embed="rId3"/>
          <a:srcRect t="20999" b="20999"/>
          <a:stretch>
            <a:fillRect/>
          </a:stretch>
        </p:blipFill>
        <p:spPr/>
      </p:pic>
      <p:sp>
        <p:nvSpPr>
          <p:cNvPr id="927" name="Google Shape;927;p114"/>
          <p:cNvSpPr txBox="1"/>
          <p:nvPr/>
        </p:nvSpPr>
        <p:spPr>
          <a:xfrm>
            <a:off x="1384038" y="1748115"/>
            <a:ext cx="3172721" cy="954107"/>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2800" b="1" dirty="0">
                <a:solidFill>
                  <a:schemeClr val="accent2"/>
                </a:solidFill>
                <a:latin typeface="Roboto Slab"/>
                <a:ea typeface="Roboto Slab"/>
                <a:cs typeface="Roboto Slab"/>
                <a:sym typeface="Roboto Slab"/>
              </a:rPr>
              <a:t>OPPORTUNITIES ANALYSIS</a:t>
            </a:r>
            <a:endParaRPr lang="en-US" dirty="0">
              <a:solidFill>
                <a:schemeClr val="accent2"/>
              </a:solidFill>
            </a:endParaRPr>
          </a:p>
        </p:txBody>
      </p:sp>
      <p:sp>
        <p:nvSpPr>
          <p:cNvPr id="928" name="Google Shape;928;p114"/>
          <p:cNvSpPr txBox="1"/>
          <p:nvPr/>
        </p:nvSpPr>
        <p:spPr>
          <a:xfrm>
            <a:off x="1315413" y="2912456"/>
            <a:ext cx="2428678" cy="276999"/>
          </a:xfrm>
          <a:prstGeom prst="rect">
            <a:avLst/>
          </a:prstGeom>
          <a:noFill/>
          <a:ln>
            <a:noFill/>
          </a:ln>
        </p:spPr>
        <p:txBody>
          <a:bodyPr spcFirstLastPara="1" wrap="square" lIns="91425" tIns="45700" rIns="91425" bIns="45700" anchor="t" anchorCtr="0">
            <a:noAutofit/>
          </a:bodyPr>
          <a:lstStyle/>
          <a:p>
            <a:pPr lvl="0"/>
            <a:r>
              <a:rPr lang="en-US" sz="1200" b="1">
                <a:solidFill>
                  <a:schemeClr val="bg1"/>
                </a:solidFill>
                <a:latin typeface="Roboto"/>
                <a:ea typeface="Roboto"/>
                <a:cs typeface="Roboto"/>
                <a:sym typeface="Roboto"/>
              </a:rPr>
              <a:t>SWOT ANALYSIS</a:t>
            </a:r>
            <a:endParaRPr lang="en-US" sz="1200">
              <a:solidFill>
                <a:schemeClr val="bg1"/>
              </a:solidFill>
            </a:endParaRPr>
          </a:p>
        </p:txBody>
      </p:sp>
      <p:sp>
        <p:nvSpPr>
          <p:cNvPr id="929" name="Google Shape;929;p114"/>
          <p:cNvSpPr txBox="1"/>
          <p:nvPr/>
        </p:nvSpPr>
        <p:spPr>
          <a:xfrm>
            <a:off x="1384039" y="3315056"/>
            <a:ext cx="2797533" cy="1674754"/>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dirty="0">
                <a:solidFill>
                  <a:schemeClr val="bg1">
                    <a:lumMod val="75000"/>
                  </a:schemeClr>
                </a:solidFill>
                <a:latin typeface="Calibri"/>
                <a:ea typeface="Calibri"/>
                <a:cs typeface="Calibri"/>
                <a:sym typeface="Calibri"/>
              </a:rPr>
              <a:t>Lorem ipsum dolor sit </a:t>
            </a:r>
            <a:r>
              <a:rPr lang="en-US" sz="1400" dirty="0" err="1">
                <a:solidFill>
                  <a:schemeClr val="bg1">
                    <a:lumMod val="75000"/>
                  </a:schemeClr>
                </a:solidFill>
                <a:latin typeface="Calibri"/>
                <a:ea typeface="Calibri"/>
                <a:cs typeface="Calibri"/>
                <a:sym typeface="Calibri"/>
              </a:rPr>
              <a:t>amet</a:t>
            </a:r>
            <a:r>
              <a:rPr lang="en-US" sz="1400" dirty="0">
                <a:solidFill>
                  <a:schemeClr val="bg1">
                    <a:lumMod val="75000"/>
                  </a:schemeClr>
                </a:solidFill>
                <a:latin typeface="Calibri"/>
                <a:ea typeface="Calibri"/>
                <a:cs typeface="Calibri"/>
                <a:sym typeface="Calibri"/>
              </a:rPr>
              <a:t>, </a:t>
            </a:r>
            <a:r>
              <a:rPr lang="en-US" sz="1400" dirty="0" err="1">
                <a:solidFill>
                  <a:schemeClr val="bg1">
                    <a:lumMod val="75000"/>
                  </a:schemeClr>
                </a:solidFill>
                <a:latin typeface="Calibri"/>
                <a:ea typeface="Calibri"/>
                <a:cs typeface="Calibri"/>
                <a:sym typeface="Calibri"/>
              </a:rPr>
              <a:t>consectetur</a:t>
            </a:r>
            <a:r>
              <a:rPr lang="en-US" sz="1400" dirty="0">
                <a:solidFill>
                  <a:schemeClr val="bg1">
                    <a:lumMod val="75000"/>
                  </a:schemeClr>
                </a:solidFill>
                <a:latin typeface="Calibri"/>
                <a:ea typeface="Calibri"/>
                <a:cs typeface="Calibri"/>
                <a:sym typeface="Calibri"/>
              </a:rPr>
              <a:t> </a:t>
            </a:r>
            <a:r>
              <a:rPr lang="en-US" sz="1400" dirty="0" err="1">
                <a:solidFill>
                  <a:schemeClr val="bg1">
                    <a:lumMod val="75000"/>
                  </a:schemeClr>
                </a:solidFill>
                <a:latin typeface="Calibri"/>
                <a:ea typeface="Calibri"/>
                <a:cs typeface="Calibri"/>
                <a:sym typeface="Calibri"/>
              </a:rPr>
              <a:t>adipiscing</a:t>
            </a:r>
            <a:r>
              <a:rPr lang="en-US" sz="1400" dirty="0">
                <a:solidFill>
                  <a:schemeClr val="bg1">
                    <a:lumMod val="75000"/>
                  </a:schemeClr>
                </a:solidFill>
                <a:latin typeface="Calibri"/>
                <a:ea typeface="Calibri"/>
                <a:cs typeface="Calibri"/>
                <a:sym typeface="Calibri"/>
              </a:rPr>
              <a:t> </a:t>
            </a:r>
            <a:r>
              <a:rPr lang="en-US" sz="1400" dirty="0" err="1">
                <a:solidFill>
                  <a:schemeClr val="bg1">
                    <a:lumMod val="75000"/>
                  </a:schemeClr>
                </a:solidFill>
                <a:latin typeface="Calibri"/>
                <a:ea typeface="Calibri"/>
                <a:cs typeface="Calibri"/>
                <a:sym typeface="Calibri"/>
              </a:rPr>
              <a:t>elit</a:t>
            </a:r>
            <a:r>
              <a:rPr lang="en-US" sz="1400" dirty="0">
                <a:solidFill>
                  <a:schemeClr val="bg1">
                    <a:lumMod val="75000"/>
                  </a:schemeClr>
                </a:solidFill>
                <a:latin typeface="Calibri"/>
                <a:ea typeface="Calibri"/>
                <a:cs typeface="Calibri"/>
                <a:sym typeface="Calibri"/>
              </a:rPr>
              <a:t>. Maecenas </a:t>
            </a:r>
            <a:r>
              <a:rPr lang="en-US" sz="1400" dirty="0" err="1">
                <a:solidFill>
                  <a:schemeClr val="bg1">
                    <a:lumMod val="75000"/>
                  </a:schemeClr>
                </a:solidFill>
                <a:latin typeface="Calibri"/>
                <a:ea typeface="Calibri"/>
                <a:cs typeface="Calibri"/>
                <a:sym typeface="Calibri"/>
              </a:rPr>
              <a:t>ut</a:t>
            </a:r>
            <a:r>
              <a:rPr lang="en-US" sz="1400" dirty="0">
                <a:solidFill>
                  <a:schemeClr val="bg1">
                    <a:lumMod val="75000"/>
                  </a:schemeClr>
                </a:solidFill>
                <a:latin typeface="Calibri"/>
                <a:ea typeface="Calibri"/>
                <a:cs typeface="Calibri"/>
                <a:sym typeface="Calibri"/>
              </a:rPr>
              <a:t> </a:t>
            </a:r>
            <a:r>
              <a:rPr lang="en-US" sz="1400" dirty="0" err="1">
                <a:solidFill>
                  <a:schemeClr val="bg1">
                    <a:lumMod val="75000"/>
                  </a:schemeClr>
                </a:solidFill>
                <a:latin typeface="Calibri"/>
                <a:ea typeface="Calibri"/>
                <a:cs typeface="Calibri"/>
                <a:sym typeface="Calibri"/>
              </a:rPr>
              <a:t>odio</a:t>
            </a:r>
            <a:r>
              <a:rPr lang="en-US" sz="1400" dirty="0">
                <a:solidFill>
                  <a:schemeClr val="bg1">
                    <a:lumMod val="75000"/>
                  </a:schemeClr>
                </a:solidFill>
                <a:latin typeface="Calibri"/>
                <a:ea typeface="Calibri"/>
                <a:cs typeface="Calibri"/>
                <a:sym typeface="Calibri"/>
              </a:rPr>
              <a:t> libero. Vestibulum dui </a:t>
            </a:r>
            <a:r>
              <a:rPr lang="en-US" sz="1400" dirty="0" err="1">
                <a:solidFill>
                  <a:schemeClr val="bg1">
                    <a:lumMod val="75000"/>
                  </a:schemeClr>
                </a:solidFill>
                <a:latin typeface="Calibri"/>
                <a:ea typeface="Calibri"/>
                <a:cs typeface="Calibri"/>
                <a:sym typeface="Calibri"/>
              </a:rPr>
              <a:t>purus</a:t>
            </a:r>
            <a:r>
              <a:rPr lang="en-US" sz="1400" dirty="0">
                <a:solidFill>
                  <a:schemeClr val="bg1">
                    <a:lumMod val="75000"/>
                  </a:schemeClr>
                </a:solidFill>
                <a:latin typeface="Calibri"/>
                <a:ea typeface="Calibri"/>
                <a:cs typeface="Calibri"/>
                <a:sym typeface="Calibri"/>
              </a:rPr>
              <a:t>, </a:t>
            </a:r>
            <a:r>
              <a:rPr lang="en-US" sz="1400" dirty="0" err="1">
                <a:solidFill>
                  <a:schemeClr val="bg1">
                    <a:lumMod val="75000"/>
                  </a:schemeClr>
                </a:solidFill>
                <a:latin typeface="Calibri"/>
                <a:ea typeface="Calibri"/>
                <a:cs typeface="Calibri"/>
                <a:sym typeface="Calibri"/>
              </a:rPr>
              <a:t>commodo</a:t>
            </a:r>
            <a:r>
              <a:rPr lang="en-US" sz="1400" dirty="0">
                <a:solidFill>
                  <a:schemeClr val="bg1">
                    <a:lumMod val="75000"/>
                  </a:schemeClr>
                </a:solidFill>
                <a:latin typeface="Calibri"/>
                <a:ea typeface="Calibri"/>
                <a:cs typeface="Calibri"/>
                <a:sym typeface="Calibri"/>
              </a:rPr>
              <a:t> at </a:t>
            </a:r>
            <a:r>
              <a:rPr lang="en-US" sz="1400" dirty="0" err="1">
                <a:solidFill>
                  <a:schemeClr val="bg1">
                    <a:lumMod val="75000"/>
                  </a:schemeClr>
                </a:solidFill>
                <a:latin typeface="Calibri"/>
                <a:ea typeface="Calibri"/>
                <a:cs typeface="Calibri"/>
                <a:sym typeface="Calibri"/>
              </a:rPr>
              <a:t>elit</a:t>
            </a:r>
            <a:r>
              <a:rPr lang="en-US" sz="1400" dirty="0">
                <a:solidFill>
                  <a:schemeClr val="bg1">
                    <a:lumMod val="75000"/>
                  </a:schemeClr>
                </a:solidFill>
                <a:latin typeface="Calibri"/>
                <a:ea typeface="Calibri"/>
                <a:cs typeface="Calibri"/>
                <a:sym typeface="Calibri"/>
              </a:rPr>
              <a:t> et, </a:t>
            </a:r>
            <a:r>
              <a:rPr lang="en-US" sz="1400" dirty="0" err="1">
                <a:solidFill>
                  <a:schemeClr val="bg1">
                    <a:lumMod val="75000"/>
                  </a:schemeClr>
                </a:solidFill>
                <a:latin typeface="Calibri"/>
                <a:ea typeface="Calibri"/>
                <a:cs typeface="Calibri"/>
                <a:sym typeface="Calibri"/>
              </a:rPr>
              <a:t>viverra</a:t>
            </a:r>
            <a:r>
              <a:rPr lang="en-US" sz="1400" dirty="0">
                <a:solidFill>
                  <a:schemeClr val="bg1">
                    <a:lumMod val="75000"/>
                  </a:schemeClr>
                </a:solidFill>
                <a:latin typeface="Calibri"/>
                <a:ea typeface="Calibri"/>
                <a:cs typeface="Calibri"/>
                <a:sym typeface="Calibri"/>
              </a:rPr>
              <a:t> </a:t>
            </a:r>
            <a:r>
              <a:rPr lang="en-US" sz="1400" dirty="0" err="1">
                <a:solidFill>
                  <a:schemeClr val="bg1">
                    <a:lumMod val="75000"/>
                  </a:schemeClr>
                </a:solidFill>
                <a:latin typeface="Calibri"/>
                <a:ea typeface="Calibri"/>
                <a:cs typeface="Calibri"/>
                <a:sym typeface="Calibri"/>
              </a:rPr>
              <a:t>aliquet</a:t>
            </a:r>
            <a:r>
              <a:rPr lang="en-US" sz="1400" dirty="0">
                <a:solidFill>
                  <a:schemeClr val="bg1">
                    <a:lumMod val="75000"/>
                  </a:schemeClr>
                </a:solidFill>
                <a:latin typeface="Calibri"/>
                <a:ea typeface="Calibri"/>
                <a:cs typeface="Calibri"/>
                <a:sym typeface="Calibri"/>
              </a:rPr>
              <a:t> </a:t>
            </a:r>
            <a:r>
              <a:rPr lang="en-US" sz="1400" dirty="0" err="1">
                <a:solidFill>
                  <a:schemeClr val="bg1">
                    <a:lumMod val="75000"/>
                  </a:schemeClr>
                </a:solidFill>
                <a:latin typeface="Calibri"/>
                <a:ea typeface="Calibri"/>
                <a:cs typeface="Calibri"/>
                <a:sym typeface="Calibri"/>
              </a:rPr>
              <a:t>risus</a:t>
            </a:r>
            <a:r>
              <a:rPr lang="en-US" sz="1400" dirty="0">
                <a:solidFill>
                  <a:schemeClr val="bg1">
                    <a:lumMod val="75000"/>
                  </a:schemeClr>
                </a:solidFill>
                <a:latin typeface="Calibri"/>
                <a:ea typeface="Calibri"/>
                <a:cs typeface="Calibri"/>
                <a:sym typeface="Calibri"/>
              </a:rPr>
              <a:t>. </a:t>
            </a:r>
            <a:endParaRPr lang="en-US" dirty="0">
              <a:solidFill>
                <a:schemeClr val="bg1">
                  <a:lumMod val="75000"/>
                </a:schemeClr>
              </a:solidFill>
            </a:endParaRPr>
          </a:p>
        </p:txBody>
      </p:sp>
      <p:sp>
        <p:nvSpPr>
          <p:cNvPr id="930" name="Google Shape;930;p114"/>
          <p:cNvSpPr/>
          <p:nvPr/>
        </p:nvSpPr>
        <p:spPr>
          <a:xfrm>
            <a:off x="1384038" y="5132393"/>
            <a:ext cx="2217577" cy="294289"/>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7" name="Google Shape;927;p114">
            <a:extLst>
              <a:ext uri="{FF2B5EF4-FFF2-40B4-BE49-F238E27FC236}">
                <a16:creationId xmlns:a16="http://schemas.microsoft.com/office/drawing/2014/main" id="{03A45DB9-901D-4A5F-922D-BD97772A9263}"/>
              </a:ext>
            </a:extLst>
          </p:cNvPr>
          <p:cNvSpPr txBox="1"/>
          <p:nvPr/>
        </p:nvSpPr>
        <p:spPr>
          <a:xfrm>
            <a:off x="6872960" y="-294318"/>
            <a:ext cx="4003627" cy="6690545"/>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s-MX" sz="50000" b="1" dirty="0">
                <a:solidFill>
                  <a:schemeClr val="lt1"/>
                </a:solidFill>
                <a:latin typeface="Roboto Slab"/>
                <a:ea typeface="Roboto Slab"/>
                <a:cs typeface="Roboto Slab"/>
                <a:sym typeface="Roboto Slab"/>
              </a:rPr>
              <a:t>O</a:t>
            </a:r>
            <a:endParaRPr sz="50000" dirty="0"/>
          </a:p>
        </p:txBody>
      </p:sp>
    </p:spTree>
    <p:extLst>
      <p:ext uri="{BB962C8B-B14F-4D97-AF65-F5344CB8AC3E}">
        <p14:creationId xmlns:p14="http://schemas.microsoft.com/office/powerpoint/2010/main" val="148794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pic>
        <p:nvPicPr>
          <p:cNvPr id="5" name="Picture Placeholder 4" descr="Application&#10;&#10;Description automatically generated with medium confidence">
            <a:extLst>
              <a:ext uri="{FF2B5EF4-FFF2-40B4-BE49-F238E27FC236}">
                <a16:creationId xmlns:a16="http://schemas.microsoft.com/office/drawing/2014/main" id="{D7AAAEF7-B66C-4A8B-AB0A-C296127D05D6}"/>
              </a:ext>
            </a:extLst>
          </p:cNvPr>
          <p:cNvPicPr>
            <a:picLocks noGrp="1" noChangeAspect="1"/>
          </p:cNvPicPr>
          <p:nvPr>
            <p:ph type="pic" idx="2"/>
          </p:nvPr>
        </p:nvPicPr>
        <p:blipFill>
          <a:blip r:embed="rId3"/>
          <a:srcRect t="20999" b="20999"/>
          <a:stretch>
            <a:fillRect/>
          </a:stretch>
        </p:blipFill>
        <p:spPr/>
      </p:pic>
      <p:sp>
        <p:nvSpPr>
          <p:cNvPr id="927" name="Google Shape;927;p114"/>
          <p:cNvSpPr txBox="1"/>
          <p:nvPr/>
        </p:nvSpPr>
        <p:spPr>
          <a:xfrm>
            <a:off x="7800980" y="1748115"/>
            <a:ext cx="3126100" cy="954107"/>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2800" b="1" dirty="0">
                <a:solidFill>
                  <a:schemeClr val="accent2"/>
                </a:solidFill>
                <a:latin typeface="Roboto Slab"/>
                <a:ea typeface="Roboto Slab"/>
                <a:cs typeface="Roboto Slab"/>
                <a:sym typeface="Roboto Slab"/>
              </a:rPr>
              <a:t>THREATS ANALYSIS</a:t>
            </a:r>
            <a:endParaRPr lang="en-US" dirty="0">
              <a:solidFill>
                <a:schemeClr val="accent2"/>
              </a:solidFill>
            </a:endParaRPr>
          </a:p>
        </p:txBody>
      </p:sp>
      <p:sp>
        <p:nvSpPr>
          <p:cNvPr id="928" name="Google Shape;928;p114"/>
          <p:cNvSpPr txBox="1"/>
          <p:nvPr/>
        </p:nvSpPr>
        <p:spPr>
          <a:xfrm>
            <a:off x="7732354" y="2912456"/>
            <a:ext cx="2428678" cy="276999"/>
          </a:xfrm>
          <a:prstGeom prst="rect">
            <a:avLst/>
          </a:prstGeom>
          <a:noFill/>
          <a:ln>
            <a:noFill/>
          </a:ln>
        </p:spPr>
        <p:txBody>
          <a:bodyPr spcFirstLastPara="1" wrap="square" lIns="91425" tIns="45700" rIns="91425" bIns="45700" anchor="t" anchorCtr="0">
            <a:noAutofit/>
          </a:bodyPr>
          <a:lstStyle/>
          <a:p>
            <a:pPr lvl="0"/>
            <a:r>
              <a:rPr lang="en-US" sz="1200" b="1">
                <a:solidFill>
                  <a:schemeClr val="bg1"/>
                </a:solidFill>
                <a:latin typeface="Roboto"/>
                <a:ea typeface="Roboto"/>
                <a:cs typeface="Roboto"/>
                <a:sym typeface="Roboto"/>
              </a:rPr>
              <a:t>SWOT ANALYSIS</a:t>
            </a:r>
            <a:endParaRPr lang="en-US" sz="1200">
              <a:solidFill>
                <a:schemeClr val="bg1"/>
              </a:solidFill>
            </a:endParaRPr>
          </a:p>
        </p:txBody>
      </p:sp>
      <p:sp>
        <p:nvSpPr>
          <p:cNvPr id="929" name="Google Shape;929;p114"/>
          <p:cNvSpPr txBox="1"/>
          <p:nvPr/>
        </p:nvSpPr>
        <p:spPr>
          <a:xfrm>
            <a:off x="7800980" y="3315056"/>
            <a:ext cx="2797533" cy="1674754"/>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dirty="0">
                <a:solidFill>
                  <a:schemeClr val="bg1">
                    <a:lumMod val="75000"/>
                  </a:schemeClr>
                </a:solidFill>
                <a:latin typeface="Calibri"/>
                <a:ea typeface="Calibri"/>
                <a:cs typeface="Calibri"/>
                <a:sym typeface="Calibri"/>
              </a:rPr>
              <a:t>Lorem ipsum dolor sit </a:t>
            </a:r>
            <a:r>
              <a:rPr lang="en-US" sz="1400" dirty="0" err="1">
                <a:solidFill>
                  <a:schemeClr val="bg1">
                    <a:lumMod val="75000"/>
                  </a:schemeClr>
                </a:solidFill>
                <a:latin typeface="Calibri"/>
                <a:ea typeface="Calibri"/>
                <a:cs typeface="Calibri"/>
                <a:sym typeface="Calibri"/>
              </a:rPr>
              <a:t>amet</a:t>
            </a:r>
            <a:r>
              <a:rPr lang="en-US" sz="1400" dirty="0">
                <a:solidFill>
                  <a:schemeClr val="bg1">
                    <a:lumMod val="75000"/>
                  </a:schemeClr>
                </a:solidFill>
                <a:latin typeface="Calibri"/>
                <a:ea typeface="Calibri"/>
                <a:cs typeface="Calibri"/>
                <a:sym typeface="Calibri"/>
              </a:rPr>
              <a:t>, </a:t>
            </a:r>
            <a:r>
              <a:rPr lang="en-US" sz="1400" dirty="0" err="1">
                <a:solidFill>
                  <a:schemeClr val="bg1">
                    <a:lumMod val="75000"/>
                  </a:schemeClr>
                </a:solidFill>
                <a:latin typeface="Calibri"/>
                <a:ea typeface="Calibri"/>
                <a:cs typeface="Calibri"/>
                <a:sym typeface="Calibri"/>
              </a:rPr>
              <a:t>consectetur</a:t>
            </a:r>
            <a:r>
              <a:rPr lang="en-US" sz="1400" dirty="0">
                <a:solidFill>
                  <a:schemeClr val="bg1">
                    <a:lumMod val="75000"/>
                  </a:schemeClr>
                </a:solidFill>
                <a:latin typeface="Calibri"/>
                <a:ea typeface="Calibri"/>
                <a:cs typeface="Calibri"/>
                <a:sym typeface="Calibri"/>
              </a:rPr>
              <a:t> </a:t>
            </a:r>
            <a:r>
              <a:rPr lang="en-US" sz="1400" dirty="0" err="1">
                <a:solidFill>
                  <a:schemeClr val="bg1">
                    <a:lumMod val="75000"/>
                  </a:schemeClr>
                </a:solidFill>
                <a:latin typeface="Calibri"/>
                <a:ea typeface="Calibri"/>
                <a:cs typeface="Calibri"/>
                <a:sym typeface="Calibri"/>
              </a:rPr>
              <a:t>adipiscing</a:t>
            </a:r>
            <a:r>
              <a:rPr lang="en-US" sz="1400" dirty="0">
                <a:solidFill>
                  <a:schemeClr val="bg1">
                    <a:lumMod val="75000"/>
                  </a:schemeClr>
                </a:solidFill>
                <a:latin typeface="Calibri"/>
                <a:ea typeface="Calibri"/>
                <a:cs typeface="Calibri"/>
                <a:sym typeface="Calibri"/>
              </a:rPr>
              <a:t> </a:t>
            </a:r>
            <a:r>
              <a:rPr lang="en-US" sz="1400" dirty="0" err="1">
                <a:solidFill>
                  <a:schemeClr val="bg1">
                    <a:lumMod val="75000"/>
                  </a:schemeClr>
                </a:solidFill>
                <a:latin typeface="Calibri"/>
                <a:ea typeface="Calibri"/>
                <a:cs typeface="Calibri"/>
                <a:sym typeface="Calibri"/>
              </a:rPr>
              <a:t>elit</a:t>
            </a:r>
            <a:r>
              <a:rPr lang="en-US" sz="1400" dirty="0">
                <a:solidFill>
                  <a:schemeClr val="bg1">
                    <a:lumMod val="75000"/>
                  </a:schemeClr>
                </a:solidFill>
                <a:latin typeface="Calibri"/>
                <a:ea typeface="Calibri"/>
                <a:cs typeface="Calibri"/>
                <a:sym typeface="Calibri"/>
              </a:rPr>
              <a:t>. Maecenas </a:t>
            </a:r>
            <a:r>
              <a:rPr lang="en-US" sz="1400" dirty="0" err="1">
                <a:solidFill>
                  <a:schemeClr val="bg1">
                    <a:lumMod val="75000"/>
                  </a:schemeClr>
                </a:solidFill>
                <a:latin typeface="Calibri"/>
                <a:ea typeface="Calibri"/>
                <a:cs typeface="Calibri"/>
                <a:sym typeface="Calibri"/>
              </a:rPr>
              <a:t>ut</a:t>
            </a:r>
            <a:r>
              <a:rPr lang="en-US" sz="1400" dirty="0">
                <a:solidFill>
                  <a:schemeClr val="bg1">
                    <a:lumMod val="75000"/>
                  </a:schemeClr>
                </a:solidFill>
                <a:latin typeface="Calibri"/>
                <a:ea typeface="Calibri"/>
                <a:cs typeface="Calibri"/>
                <a:sym typeface="Calibri"/>
              </a:rPr>
              <a:t> </a:t>
            </a:r>
            <a:r>
              <a:rPr lang="en-US" sz="1400" dirty="0" err="1">
                <a:solidFill>
                  <a:schemeClr val="bg1">
                    <a:lumMod val="75000"/>
                  </a:schemeClr>
                </a:solidFill>
                <a:latin typeface="Calibri"/>
                <a:ea typeface="Calibri"/>
                <a:cs typeface="Calibri"/>
                <a:sym typeface="Calibri"/>
              </a:rPr>
              <a:t>odio</a:t>
            </a:r>
            <a:r>
              <a:rPr lang="en-US" sz="1400" dirty="0">
                <a:solidFill>
                  <a:schemeClr val="bg1">
                    <a:lumMod val="75000"/>
                  </a:schemeClr>
                </a:solidFill>
                <a:latin typeface="Calibri"/>
                <a:ea typeface="Calibri"/>
                <a:cs typeface="Calibri"/>
                <a:sym typeface="Calibri"/>
              </a:rPr>
              <a:t> libero. Vestibulum dui </a:t>
            </a:r>
            <a:r>
              <a:rPr lang="en-US" sz="1400" dirty="0" err="1">
                <a:solidFill>
                  <a:schemeClr val="bg1">
                    <a:lumMod val="75000"/>
                  </a:schemeClr>
                </a:solidFill>
                <a:latin typeface="Calibri"/>
                <a:ea typeface="Calibri"/>
                <a:cs typeface="Calibri"/>
                <a:sym typeface="Calibri"/>
              </a:rPr>
              <a:t>purus</a:t>
            </a:r>
            <a:r>
              <a:rPr lang="en-US" sz="1400" dirty="0">
                <a:solidFill>
                  <a:schemeClr val="bg1">
                    <a:lumMod val="75000"/>
                  </a:schemeClr>
                </a:solidFill>
                <a:latin typeface="Calibri"/>
                <a:ea typeface="Calibri"/>
                <a:cs typeface="Calibri"/>
                <a:sym typeface="Calibri"/>
              </a:rPr>
              <a:t>, </a:t>
            </a:r>
            <a:r>
              <a:rPr lang="en-US" sz="1400" dirty="0" err="1">
                <a:solidFill>
                  <a:schemeClr val="bg1">
                    <a:lumMod val="75000"/>
                  </a:schemeClr>
                </a:solidFill>
                <a:latin typeface="Calibri"/>
                <a:ea typeface="Calibri"/>
                <a:cs typeface="Calibri"/>
                <a:sym typeface="Calibri"/>
              </a:rPr>
              <a:t>commodo</a:t>
            </a:r>
            <a:r>
              <a:rPr lang="en-US" sz="1400" dirty="0">
                <a:solidFill>
                  <a:schemeClr val="bg1">
                    <a:lumMod val="75000"/>
                  </a:schemeClr>
                </a:solidFill>
                <a:latin typeface="Calibri"/>
                <a:ea typeface="Calibri"/>
                <a:cs typeface="Calibri"/>
                <a:sym typeface="Calibri"/>
              </a:rPr>
              <a:t> at </a:t>
            </a:r>
            <a:r>
              <a:rPr lang="en-US" sz="1400" dirty="0" err="1">
                <a:solidFill>
                  <a:schemeClr val="bg1">
                    <a:lumMod val="75000"/>
                  </a:schemeClr>
                </a:solidFill>
                <a:latin typeface="Calibri"/>
                <a:ea typeface="Calibri"/>
                <a:cs typeface="Calibri"/>
                <a:sym typeface="Calibri"/>
              </a:rPr>
              <a:t>elit</a:t>
            </a:r>
            <a:r>
              <a:rPr lang="en-US" sz="1400" dirty="0">
                <a:solidFill>
                  <a:schemeClr val="bg1">
                    <a:lumMod val="75000"/>
                  </a:schemeClr>
                </a:solidFill>
                <a:latin typeface="Calibri"/>
                <a:ea typeface="Calibri"/>
                <a:cs typeface="Calibri"/>
                <a:sym typeface="Calibri"/>
              </a:rPr>
              <a:t> et, </a:t>
            </a:r>
            <a:r>
              <a:rPr lang="en-US" sz="1400" dirty="0" err="1">
                <a:solidFill>
                  <a:schemeClr val="bg1">
                    <a:lumMod val="75000"/>
                  </a:schemeClr>
                </a:solidFill>
                <a:latin typeface="Calibri"/>
                <a:ea typeface="Calibri"/>
                <a:cs typeface="Calibri"/>
                <a:sym typeface="Calibri"/>
              </a:rPr>
              <a:t>viverra</a:t>
            </a:r>
            <a:r>
              <a:rPr lang="en-US" sz="1400" dirty="0">
                <a:solidFill>
                  <a:schemeClr val="bg1">
                    <a:lumMod val="75000"/>
                  </a:schemeClr>
                </a:solidFill>
                <a:latin typeface="Calibri"/>
                <a:ea typeface="Calibri"/>
                <a:cs typeface="Calibri"/>
                <a:sym typeface="Calibri"/>
              </a:rPr>
              <a:t> </a:t>
            </a:r>
            <a:r>
              <a:rPr lang="en-US" sz="1400" dirty="0" err="1">
                <a:solidFill>
                  <a:schemeClr val="bg1">
                    <a:lumMod val="75000"/>
                  </a:schemeClr>
                </a:solidFill>
                <a:latin typeface="Calibri"/>
                <a:ea typeface="Calibri"/>
                <a:cs typeface="Calibri"/>
                <a:sym typeface="Calibri"/>
              </a:rPr>
              <a:t>aliquet</a:t>
            </a:r>
            <a:r>
              <a:rPr lang="en-US" sz="1400" dirty="0">
                <a:solidFill>
                  <a:schemeClr val="bg1">
                    <a:lumMod val="75000"/>
                  </a:schemeClr>
                </a:solidFill>
                <a:latin typeface="Calibri"/>
                <a:ea typeface="Calibri"/>
                <a:cs typeface="Calibri"/>
                <a:sym typeface="Calibri"/>
              </a:rPr>
              <a:t> </a:t>
            </a:r>
            <a:r>
              <a:rPr lang="en-US" sz="1400" dirty="0" err="1">
                <a:solidFill>
                  <a:schemeClr val="bg1">
                    <a:lumMod val="75000"/>
                  </a:schemeClr>
                </a:solidFill>
                <a:latin typeface="Calibri"/>
                <a:ea typeface="Calibri"/>
                <a:cs typeface="Calibri"/>
                <a:sym typeface="Calibri"/>
              </a:rPr>
              <a:t>risus</a:t>
            </a:r>
            <a:r>
              <a:rPr lang="en-US" sz="1400" dirty="0">
                <a:solidFill>
                  <a:schemeClr val="bg1">
                    <a:lumMod val="75000"/>
                  </a:schemeClr>
                </a:solidFill>
                <a:latin typeface="Calibri"/>
                <a:ea typeface="Calibri"/>
                <a:cs typeface="Calibri"/>
                <a:sym typeface="Calibri"/>
              </a:rPr>
              <a:t>. </a:t>
            </a:r>
            <a:endParaRPr lang="en-US" dirty="0">
              <a:solidFill>
                <a:schemeClr val="bg1">
                  <a:lumMod val="75000"/>
                </a:schemeClr>
              </a:solidFill>
            </a:endParaRPr>
          </a:p>
        </p:txBody>
      </p:sp>
      <p:sp>
        <p:nvSpPr>
          <p:cNvPr id="930" name="Google Shape;930;p114"/>
          <p:cNvSpPr/>
          <p:nvPr/>
        </p:nvSpPr>
        <p:spPr>
          <a:xfrm>
            <a:off x="7800979" y="5132393"/>
            <a:ext cx="2217577" cy="294289"/>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7" name="Google Shape;927;p114">
            <a:extLst>
              <a:ext uri="{FF2B5EF4-FFF2-40B4-BE49-F238E27FC236}">
                <a16:creationId xmlns:a16="http://schemas.microsoft.com/office/drawing/2014/main" id="{03A45DB9-901D-4A5F-922D-BD97772A9263}"/>
              </a:ext>
            </a:extLst>
          </p:cNvPr>
          <p:cNvSpPr txBox="1"/>
          <p:nvPr/>
        </p:nvSpPr>
        <p:spPr>
          <a:xfrm>
            <a:off x="700760" y="-294318"/>
            <a:ext cx="4003627" cy="6690545"/>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s-MX" sz="50000" b="1" dirty="0">
                <a:solidFill>
                  <a:schemeClr val="lt1"/>
                </a:solidFill>
                <a:latin typeface="Roboto Slab"/>
                <a:ea typeface="Roboto Slab"/>
                <a:cs typeface="Roboto Slab"/>
                <a:sym typeface="Roboto Slab"/>
              </a:rPr>
              <a:t>T</a:t>
            </a:r>
            <a:endParaRPr sz="50000" dirty="0"/>
          </a:p>
        </p:txBody>
      </p:sp>
    </p:spTree>
    <p:extLst>
      <p:ext uri="{BB962C8B-B14F-4D97-AF65-F5344CB8AC3E}">
        <p14:creationId xmlns:p14="http://schemas.microsoft.com/office/powerpoint/2010/main" val="419045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355"/>
        <p:cNvGrpSpPr/>
        <p:nvPr/>
      </p:nvGrpSpPr>
      <p:grpSpPr>
        <a:xfrm>
          <a:off x="0" y="0"/>
          <a:ext cx="0" cy="0"/>
          <a:chOff x="0" y="0"/>
          <a:chExt cx="0" cy="0"/>
        </a:xfrm>
      </p:grpSpPr>
      <p:pic>
        <p:nvPicPr>
          <p:cNvPr id="5" name="Picture Placeholder 4" descr="Application&#10;&#10;Description automatically generated with medium confidence">
            <a:extLst>
              <a:ext uri="{FF2B5EF4-FFF2-40B4-BE49-F238E27FC236}">
                <a16:creationId xmlns:a16="http://schemas.microsoft.com/office/drawing/2014/main" id="{444CF563-EBF7-4E57-8B18-F782B3C21D95}"/>
              </a:ext>
            </a:extLst>
          </p:cNvPr>
          <p:cNvPicPr>
            <a:picLocks noGrp="1" noChangeAspect="1"/>
          </p:cNvPicPr>
          <p:nvPr>
            <p:ph type="pic" idx="2"/>
          </p:nvPr>
        </p:nvPicPr>
        <p:blipFill>
          <a:blip r:embed="rId3"/>
          <a:srcRect l="21434" r="21434"/>
          <a:stretch>
            <a:fillRect/>
          </a:stretch>
        </p:blipFill>
        <p:spPr/>
      </p:pic>
      <p:sp>
        <p:nvSpPr>
          <p:cNvPr id="356" name="Google Shape;356;p84"/>
          <p:cNvSpPr/>
          <p:nvPr/>
        </p:nvSpPr>
        <p:spPr>
          <a:xfrm>
            <a:off x="4045059" y="0"/>
            <a:ext cx="3859078"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358" name="Google Shape;358;p84"/>
          <p:cNvSpPr txBox="1"/>
          <p:nvPr/>
        </p:nvSpPr>
        <p:spPr>
          <a:xfrm>
            <a:off x="8393273" y="1651550"/>
            <a:ext cx="3282789" cy="612925"/>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a:t>
            </a:r>
            <a:endParaRPr lang="en-US">
              <a:solidFill>
                <a:schemeClr val="bg1">
                  <a:lumMod val="75000"/>
                </a:schemeClr>
              </a:solidFill>
            </a:endParaRPr>
          </a:p>
        </p:txBody>
      </p:sp>
      <p:sp>
        <p:nvSpPr>
          <p:cNvPr id="359" name="Google Shape;359;p84"/>
          <p:cNvSpPr txBox="1"/>
          <p:nvPr/>
        </p:nvSpPr>
        <p:spPr>
          <a:xfrm>
            <a:off x="8393274" y="765043"/>
            <a:ext cx="621619" cy="45633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800" b="1">
                <a:solidFill>
                  <a:schemeClr val="accent2"/>
                </a:solidFill>
                <a:latin typeface="Roboto"/>
                <a:ea typeface="Roboto"/>
                <a:cs typeface="Roboto"/>
                <a:sym typeface="Roboto"/>
              </a:rPr>
              <a:t>01</a:t>
            </a:r>
            <a:endParaRPr lang="en-US">
              <a:solidFill>
                <a:schemeClr val="accent2"/>
              </a:solidFill>
            </a:endParaRPr>
          </a:p>
        </p:txBody>
      </p:sp>
      <p:sp>
        <p:nvSpPr>
          <p:cNvPr id="360" name="Google Shape;360;p84"/>
          <p:cNvSpPr txBox="1"/>
          <p:nvPr/>
        </p:nvSpPr>
        <p:spPr>
          <a:xfrm>
            <a:off x="8393274" y="1320356"/>
            <a:ext cx="1118896" cy="2154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bg1">
                    <a:lumMod val="95000"/>
                  </a:schemeClr>
                </a:solidFill>
                <a:latin typeface="Roboto"/>
                <a:ea typeface="Roboto"/>
                <a:cs typeface="Roboto"/>
                <a:sym typeface="Roboto"/>
              </a:rPr>
              <a:t>SEPTEMBER</a:t>
            </a:r>
            <a:endParaRPr lang="en-US">
              <a:solidFill>
                <a:schemeClr val="bg1">
                  <a:lumMod val="95000"/>
                </a:schemeClr>
              </a:solidFill>
            </a:endParaRPr>
          </a:p>
        </p:txBody>
      </p:sp>
      <p:sp>
        <p:nvSpPr>
          <p:cNvPr id="361" name="Google Shape;361;p84"/>
          <p:cNvSpPr txBox="1"/>
          <p:nvPr/>
        </p:nvSpPr>
        <p:spPr>
          <a:xfrm>
            <a:off x="8393274" y="3449099"/>
            <a:ext cx="3282789" cy="612925"/>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a:t>
            </a:r>
            <a:endParaRPr lang="en-US">
              <a:solidFill>
                <a:schemeClr val="bg1">
                  <a:lumMod val="75000"/>
                </a:schemeClr>
              </a:solidFill>
            </a:endParaRPr>
          </a:p>
        </p:txBody>
      </p:sp>
      <p:sp>
        <p:nvSpPr>
          <p:cNvPr id="362" name="Google Shape;362;p84"/>
          <p:cNvSpPr txBox="1"/>
          <p:nvPr/>
        </p:nvSpPr>
        <p:spPr>
          <a:xfrm>
            <a:off x="8393275" y="2562592"/>
            <a:ext cx="621619" cy="45633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800" b="1">
                <a:solidFill>
                  <a:schemeClr val="accent2"/>
                </a:solidFill>
                <a:latin typeface="Roboto"/>
                <a:ea typeface="Roboto"/>
                <a:cs typeface="Roboto"/>
                <a:sym typeface="Roboto"/>
              </a:rPr>
              <a:t>02</a:t>
            </a:r>
            <a:endParaRPr lang="en-US">
              <a:solidFill>
                <a:schemeClr val="accent2"/>
              </a:solidFill>
            </a:endParaRPr>
          </a:p>
        </p:txBody>
      </p:sp>
      <p:sp>
        <p:nvSpPr>
          <p:cNvPr id="363" name="Google Shape;363;p84"/>
          <p:cNvSpPr txBox="1"/>
          <p:nvPr/>
        </p:nvSpPr>
        <p:spPr>
          <a:xfrm>
            <a:off x="8393275" y="3117905"/>
            <a:ext cx="1118896" cy="2154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bg1">
                    <a:lumMod val="95000"/>
                  </a:schemeClr>
                </a:solidFill>
                <a:latin typeface="Roboto"/>
                <a:ea typeface="Roboto"/>
                <a:cs typeface="Roboto"/>
                <a:sym typeface="Roboto"/>
              </a:rPr>
              <a:t>OCTOBER</a:t>
            </a:r>
            <a:endParaRPr lang="en-US">
              <a:solidFill>
                <a:schemeClr val="bg1">
                  <a:lumMod val="95000"/>
                </a:schemeClr>
              </a:solidFill>
            </a:endParaRPr>
          </a:p>
        </p:txBody>
      </p:sp>
      <p:sp>
        <p:nvSpPr>
          <p:cNvPr id="364" name="Google Shape;364;p84"/>
          <p:cNvSpPr txBox="1"/>
          <p:nvPr/>
        </p:nvSpPr>
        <p:spPr>
          <a:xfrm>
            <a:off x="8393273" y="5218744"/>
            <a:ext cx="3282789" cy="612925"/>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a:t>
            </a:r>
            <a:endParaRPr lang="en-US">
              <a:solidFill>
                <a:schemeClr val="bg1">
                  <a:lumMod val="75000"/>
                </a:schemeClr>
              </a:solidFill>
            </a:endParaRPr>
          </a:p>
        </p:txBody>
      </p:sp>
      <p:sp>
        <p:nvSpPr>
          <p:cNvPr id="365" name="Google Shape;365;p84"/>
          <p:cNvSpPr txBox="1"/>
          <p:nvPr/>
        </p:nvSpPr>
        <p:spPr>
          <a:xfrm>
            <a:off x="8393274" y="4332237"/>
            <a:ext cx="621619" cy="45633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800" b="1">
                <a:solidFill>
                  <a:schemeClr val="accent2"/>
                </a:solidFill>
                <a:latin typeface="Roboto"/>
                <a:ea typeface="Roboto"/>
                <a:cs typeface="Roboto"/>
                <a:sym typeface="Roboto"/>
              </a:rPr>
              <a:t>03</a:t>
            </a:r>
            <a:endParaRPr lang="en-US">
              <a:solidFill>
                <a:schemeClr val="accent2"/>
              </a:solidFill>
            </a:endParaRPr>
          </a:p>
        </p:txBody>
      </p:sp>
      <p:sp>
        <p:nvSpPr>
          <p:cNvPr id="366" name="Google Shape;366;p84"/>
          <p:cNvSpPr txBox="1"/>
          <p:nvPr/>
        </p:nvSpPr>
        <p:spPr>
          <a:xfrm>
            <a:off x="8393274" y="4887550"/>
            <a:ext cx="1118896" cy="2154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bg1">
                    <a:lumMod val="95000"/>
                  </a:schemeClr>
                </a:solidFill>
                <a:latin typeface="Roboto"/>
                <a:ea typeface="Roboto"/>
                <a:cs typeface="Roboto"/>
                <a:sym typeface="Roboto"/>
              </a:rPr>
              <a:t>NOVEMBER</a:t>
            </a:r>
            <a:endParaRPr lang="en-US">
              <a:solidFill>
                <a:schemeClr val="bg1">
                  <a:lumMod val="95000"/>
                </a:schemeClr>
              </a:solidFill>
            </a:endParaRPr>
          </a:p>
        </p:txBody>
      </p:sp>
      <p:sp>
        <p:nvSpPr>
          <p:cNvPr id="367" name="Google Shape;367;p84"/>
          <p:cNvSpPr txBox="1"/>
          <p:nvPr/>
        </p:nvSpPr>
        <p:spPr>
          <a:xfrm>
            <a:off x="4666254" y="1565807"/>
            <a:ext cx="2787900" cy="523200"/>
          </a:xfrm>
          <a:prstGeom prst="rect">
            <a:avLst/>
          </a:prstGeom>
          <a:noFill/>
          <a:ln>
            <a:noFill/>
          </a:ln>
        </p:spPr>
        <p:txBody>
          <a:bodyPr spcFirstLastPara="1" wrap="square" lIns="0" tIns="45700" rIns="91425" bIns="45700" anchor="t" anchorCtr="0">
            <a:noAutofit/>
          </a:bodyPr>
          <a:lstStyle/>
          <a:p>
            <a:pPr marL="0" marR="0" lvl="0" indent="0" algn="ctr" rtl="0">
              <a:spcBef>
                <a:spcPts val="0"/>
              </a:spcBef>
              <a:spcAft>
                <a:spcPts val="0"/>
              </a:spcAft>
              <a:buNone/>
            </a:pPr>
            <a:r>
              <a:rPr lang="en-US" sz="2800" b="1" dirty="0">
                <a:solidFill>
                  <a:schemeClr val="bg1">
                    <a:lumMod val="95000"/>
                  </a:schemeClr>
                </a:solidFill>
                <a:latin typeface="Roboto"/>
                <a:ea typeface="Roboto"/>
                <a:cs typeface="Roboto"/>
                <a:sym typeface="Roboto"/>
              </a:rPr>
              <a:t>OUR MISSION</a:t>
            </a:r>
            <a:endParaRPr lang="en-US" dirty="0">
              <a:solidFill>
                <a:schemeClr val="bg1">
                  <a:lumMod val="95000"/>
                </a:schemeClr>
              </a:solidFill>
            </a:endParaRPr>
          </a:p>
        </p:txBody>
      </p:sp>
      <p:sp>
        <p:nvSpPr>
          <p:cNvPr id="368" name="Google Shape;368;p84"/>
          <p:cNvSpPr txBox="1"/>
          <p:nvPr/>
        </p:nvSpPr>
        <p:spPr>
          <a:xfrm>
            <a:off x="4580689" y="2089027"/>
            <a:ext cx="2787842"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accent1"/>
                </a:solidFill>
                <a:latin typeface="Roboto"/>
                <a:ea typeface="Roboto"/>
                <a:cs typeface="Roboto"/>
                <a:sym typeface="Roboto"/>
              </a:rPr>
              <a:t>PHILLOSOPHY</a:t>
            </a:r>
            <a:endParaRPr lang="en-US">
              <a:solidFill>
                <a:schemeClr val="accent1"/>
              </a:solidFill>
            </a:endParaRPr>
          </a:p>
        </p:txBody>
      </p:sp>
      <p:sp>
        <p:nvSpPr>
          <p:cNvPr id="369" name="Google Shape;369;p84"/>
          <p:cNvSpPr txBox="1"/>
          <p:nvPr/>
        </p:nvSpPr>
        <p:spPr>
          <a:xfrm>
            <a:off x="4649316" y="2491627"/>
            <a:ext cx="2804780" cy="2644250"/>
          </a:xfrm>
          <a:prstGeom prst="rect">
            <a:avLst/>
          </a:prstGeom>
          <a:noFill/>
          <a:ln>
            <a:noFill/>
          </a:ln>
        </p:spPr>
        <p:txBody>
          <a:bodyPr spcFirstLastPara="1" wrap="square" lIns="0" tIns="45700" rIns="91425" bIns="45700" anchor="t" anchorCtr="0">
            <a:noAutofit/>
          </a:bodyPr>
          <a:lstStyle/>
          <a:p>
            <a:pPr marL="0" marR="0" lvl="0" indent="0" algn="just" rtl="0">
              <a:lnSpc>
                <a:spcPct val="150000"/>
              </a:lnSpc>
              <a:spcBef>
                <a:spcPts val="0"/>
              </a:spcBef>
              <a:spcAft>
                <a:spcPts val="0"/>
              </a:spcAft>
              <a:buNone/>
            </a:pPr>
            <a:r>
              <a:rPr lang="en-US" sz="1400">
                <a:solidFill>
                  <a:schemeClr val="bg1">
                    <a:lumMod val="95000"/>
                  </a:schemeClr>
                </a:solidFill>
                <a:latin typeface="Calibri"/>
                <a:ea typeface="Calibri"/>
                <a:cs typeface="Calibri"/>
                <a:sym typeface="Calibri"/>
              </a:rPr>
              <a:t>Lorem ipsum dolor sit amet, con sectetur adipiscing elit. Maecenas ut odio libero. Vestibulum dui purus, commodo at elit et, viverra aliquet risus. Proin nec nisl ut elit condimentum sagittis. Duis feugiat odio vel dolor eleifend, nec convallis dui vehicula. </a:t>
            </a:r>
            <a:endParaRPr lang="en-US">
              <a:solidFill>
                <a:schemeClr val="bg1">
                  <a:lumMod val="9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pic>
        <p:nvPicPr>
          <p:cNvPr id="10" name="Picture Placeholder 9" descr="Application&#10;&#10;Description automatically generated with medium confidence">
            <a:extLst>
              <a:ext uri="{FF2B5EF4-FFF2-40B4-BE49-F238E27FC236}">
                <a16:creationId xmlns:a16="http://schemas.microsoft.com/office/drawing/2014/main" id="{946618FE-0DA8-4774-AE83-8505C650264F}"/>
              </a:ext>
            </a:extLst>
          </p:cNvPr>
          <p:cNvPicPr>
            <a:picLocks noGrp="1" noChangeAspect="1"/>
          </p:cNvPicPr>
          <p:nvPr>
            <p:ph type="pic" idx="2"/>
          </p:nvPr>
        </p:nvPicPr>
        <p:blipFill>
          <a:blip r:embed="rId3"/>
          <a:srcRect t="16389" b="16389"/>
          <a:stretch>
            <a:fillRect/>
          </a:stretch>
        </p:blipFill>
        <p:spPr/>
      </p:pic>
      <p:pic>
        <p:nvPicPr>
          <p:cNvPr id="12" name="Picture Placeholder 11" descr="Application&#10;&#10;Description automatically generated with medium confidence">
            <a:extLst>
              <a:ext uri="{FF2B5EF4-FFF2-40B4-BE49-F238E27FC236}">
                <a16:creationId xmlns:a16="http://schemas.microsoft.com/office/drawing/2014/main" id="{5E0F3D3C-68DB-411E-8D04-DAF94D6974CF}"/>
              </a:ext>
            </a:extLst>
          </p:cNvPr>
          <p:cNvPicPr>
            <a:picLocks noGrp="1" noChangeAspect="1"/>
          </p:cNvPicPr>
          <p:nvPr>
            <p:ph type="pic" idx="3"/>
          </p:nvPr>
        </p:nvPicPr>
        <p:blipFill>
          <a:blip r:embed="rId3"/>
          <a:srcRect t="14360" b="14360"/>
          <a:stretch>
            <a:fillRect/>
          </a:stretch>
        </p:blipFill>
        <p:spPr/>
      </p:pic>
      <p:pic>
        <p:nvPicPr>
          <p:cNvPr id="15" name="Picture Placeholder 14" descr="Application&#10;&#10;Description automatically generated with medium confidence">
            <a:extLst>
              <a:ext uri="{FF2B5EF4-FFF2-40B4-BE49-F238E27FC236}">
                <a16:creationId xmlns:a16="http://schemas.microsoft.com/office/drawing/2014/main" id="{EBB26B66-40A9-44A7-BD78-916B9942A488}"/>
              </a:ext>
            </a:extLst>
          </p:cNvPr>
          <p:cNvPicPr>
            <a:picLocks noGrp="1" noChangeAspect="1"/>
          </p:cNvPicPr>
          <p:nvPr>
            <p:ph type="pic" idx="4"/>
          </p:nvPr>
        </p:nvPicPr>
        <p:blipFill>
          <a:blip r:embed="rId3"/>
          <a:srcRect l="14939" r="14939"/>
          <a:stretch>
            <a:fillRect/>
          </a:stretch>
        </p:blipFill>
        <p:spPr/>
      </p:pic>
      <p:sp>
        <p:nvSpPr>
          <p:cNvPr id="905" name="Google Shape;905;p112"/>
          <p:cNvSpPr txBox="1"/>
          <p:nvPr/>
        </p:nvSpPr>
        <p:spPr>
          <a:xfrm>
            <a:off x="4813035" y="1100666"/>
            <a:ext cx="242867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a:solidFill>
                  <a:schemeClr val="accent2"/>
                </a:solidFill>
                <a:latin typeface="Roboto"/>
                <a:ea typeface="Roboto"/>
                <a:cs typeface="Roboto"/>
                <a:sym typeface="Roboto"/>
              </a:rPr>
              <a:t>YOUR SUCCESS START HERE</a:t>
            </a:r>
            <a:endParaRPr lang="en-US"/>
          </a:p>
        </p:txBody>
      </p:sp>
      <p:sp>
        <p:nvSpPr>
          <p:cNvPr id="906" name="Google Shape;906;p112"/>
          <p:cNvSpPr txBox="1"/>
          <p:nvPr/>
        </p:nvSpPr>
        <p:spPr>
          <a:xfrm>
            <a:off x="4881661" y="1503266"/>
            <a:ext cx="2797533" cy="1028423"/>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a:t>
            </a:r>
            <a:endParaRPr lang="en-US">
              <a:solidFill>
                <a:schemeClr val="bg1">
                  <a:lumMod val="75000"/>
                </a:schemeClr>
              </a:solidFill>
            </a:endParaRPr>
          </a:p>
        </p:txBody>
      </p:sp>
      <p:sp>
        <p:nvSpPr>
          <p:cNvPr id="907" name="Google Shape;907;p112"/>
          <p:cNvSpPr txBox="1"/>
          <p:nvPr/>
        </p:nvSpPr>
        <p:spPr>
          <a:xfrm>
            <a:off x="4813035" y="3380926"/>
            <a:ext cx="242867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accent2"/>
                </a:solidFill>
                <a:latin typeface="Roboto"/>
                <a:ea typeface="Roboto"/>
                <a:cs typeface="Roboto"/>
                <a:sym typeface="Roboto"/>
              </a:rPr>
              <a:t>YOUR SUCCESS START HERE</a:t>
            </a:r>
            <a:endParaRPr lang="en-US"/>
          </a:p>
        </p:txBody>
      </p:sp>
      <p:sp>
        <p:nvSpPr>
          <p:cNvPr id="908" name="Google Shape;908;p112"/>
          <p:cNvSpPr txBox="1"/>
          <p:nvPr/>
        </p:nvSpPr>
        <p:spPr>
          <a:xfrm>
            <a:off x="4881661" y="3783526"/>
            <a:ext cx="2797533" cy="1028423"/>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a:t>
            </a:r>
            <a:endParaRPr lang="en-US">
              <a:solidFill>
                <a:schemeClr val="bg1">
                  <a:lumMod val="75000"/>
                </a:schemeClr>
              </a:solidFill>
            </a:endParaRPr>
          </a:p>
        </p:txBody>
      </p:sp>
      <p:sp>
        <p:nvSpPr>
          <p:cNvPr id="909" name="Google Shape;909;p112"/>
          <p:cNvSpPr/>
          <p:nvPr/>
        </p:nvSpPr>
        <p:spPr>
          <a:xfrm>
            <a:off x="515938" y="1377665"/>
            <a:ext cx="1545020" cy="294289"/>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910" name="Google Shape;910;p112"/>
          <p:cNvSpPr/>
          <p:nvPr/>
        </p:nvSpPr>
        <p:spPr>
          <a:xfrm>
            <a:off x="7052005" y="5207589"/>
            <a:ext cx="1545020" cy="294289"/>
          </a:xfrm>
          <a:prstGeom prst="roundRect">
            <a:avLst>
              <a:gd name="adj" fmla="val 50000"/>
            </a:avLst>
          </a:prstGeom>
          <a:solidFill>
            <a:schemeClr val="tx1">
              <a:lumMod val="95000"/>
              <a:lumOff val="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934"/>
        <p:cNvGrpSpPr/>
        <p:nvPr/>
      </p:nvGrpSpPr>
      <p:grpSpPr>
        <a:xfrm>
          <a:off x="0" y="0"/>
          <a:ext cx="0" cy="0"/>
          <a:chOff x="0" y="0"/>
          <a:chExt cx="0" cy="0"/>
        </a:xfrm>
      </p:grpSpPr>
      <p:pic>
        <p:nvPicPr>
          <p:cNvPr id="8" name="Picture Placeholder 7" descr="Application&#10;&#10;Description automatically generated with medium confidence">
            <a:extLst>
              <a:ext uri="{FF2B5EF4-FFF2-40B4-BE49-F238E27FC236}">
                <a16:creationId xmlns:a16="http://schemas.microsoft.com/office/drawing/2014/main" id="{354129DD-E82E-4A8F-BFDD-646DCF7BF879}"/>
              </a:ext>
            </a:extLst>
          </p:cNvPr>
          <p:cNvPicPr>
            <a:picLocks noGrp="1" noChangeAspect="1"/>
          </p:cNvPicPr>
          <p:nvPr>
            <p:ph type="pic" idx="2"/>
          </p:nvPr>
        </p:nvPicPr>
        <p:blipFill>
          <a:blip r:embed="rId3"/>
          <a:srcRect t="23317" b="23317"/>
          <a:stretch>
            <a:fillRect/>
          </a:stretch>
        </p:blipFill>
        <p:spPr/>
      </p:pic>
      <p:pic>
        <p:nvPicPr>
          <p:cNvPr id="11" name="Picture Placeholder 10" descr="Application&#10;&#10;Description automatically generated with medium confidence">
            <a:extLst>
              <a:ext uri="{FF2B5EF4-FFF2-40B4-BE49-F238E27FC236}">
                <a16:creationId xmlns:a16="http://schemas.microsoft.com/office/drawing/2014/main" id="{EE3BDDA7-4AF3-450E-986D-FF478CD4E934}"/>
              </a:ext>
            </a:extLst>
          </p:cNvPr>
          <p:cNvPicPr>
            <a:picLocks noGrp="1" noChangeAspect="1"/>
          </p:cNvPicPr>
          <p:nvPr>
            <p:ph type="pic" idx="3"/>
          </p:nvPr>
        </p:nvPicPr>
        <p:blipFill>
          <a:blip r:embed="rId3"/>
          <a:srcRect t="23317" b="23317"/>
          <a:stretch>
            <a:fillRect/>
          </a:stretch>
        </p:blipFill>
        <p:spPr/>
      </p:pic>
      <p:sp>
        <p:nvSpPr>
          <p:cNvPr id="937" name="Google Shape;937;p115"/>
          <p:cNvSpPr txBox="1"/>
          <p:nvPr/>
        </p:nvSpPr>
        <p:spPr>
          <a:xfrm>
            <a:off x="515938" y="1748115"/>
            <a:ext cx="2683736" cy="954107"/>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2800" b="1">
                <a:solidFill>
                  <a:schemeClr val="accent2"/>
                </a:solidFill>
                <a:latin typeface="Roboto Slab"/>
                <a:ea typeface="Roboto Slab"/>
                <a:cs typeface="Roboto Slab"/>
                <a:sym typeface="Roboto Slab"/>
              </a:rPr>
              <a:t>AGENDA SLIDES HERE</a:t>
            </a:r>
            <a:endParaRPr lang="en-US">
              <a:solidFill>
                <a:schemeClr val="accent2"/>
              </a:solidFill>
            </a:endParaRPr>
          </a:p>
        </p:txBody>
      </p:sp>
      <p:sp>
        <p:nvSpPr>
          <p:cNvPr id="938" name="Google Shape;938;p115"/>
          <p:cNvSpPr txBox="1"/>
          <p:nvPr/>
        </p:nvSpPr>
        <p:spPr>
          <a:xfrm>
            <a:off x="447312" y="2912456"/>
            <a:ext cx="242867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bg1">
                    <a:lumMod val="95000"/>
                  </a:schemeClr>
                </a:solidFill>
                <a:latin typeface="Roboto"/>
                <a:ea typeface="Roboto"/>
                <a:cs typeface="Roboto"/>
                <a:sym typeface="Roboto"/>
              </a:rPr>
              <a:t>YOUR SUCCESS START HERE</a:t>
            </a:r>
            <a:endParaRPr lang="en-US">
              <a:solidFill>
                <a:schemeClr val="bg1">
                  <a:lumMod val="95000"/>
                </a:schemeClr>
              </a:solidFill>
            </a:endParaRPr>
          </a:p>
        </p:txBody>
      </p:sp>
      <p:sp>
        <p:nvSpPr>
          <p:cNvPr id="939" name="Google Shape;939;p115"/>
          <p:cNvSpPr txBox="1"/>
          <p:nvPr/>
        </p:nvSpPr>
        <p:spPr>
          <a:xfrm>
            <a:off x="515938" y="3315056"/>
            <a:ext cx="3558351" cy="1674754"/>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Vestibulum dui purus, commodo at elit et, viverra aliquet risus. </a:t>
            </a:r>
            <a:endParaRPr lang="en-US">
              <a:solidFill>
                <a:schemeClr val="bg1">
                  <a:lumMod val="75000"/>
                </a:schemeClr>
              </a:solidFill>
            </a:endParaRPr>
          </a:p>
        </p:txBody>
      </p:sp>
      <p:sp>
        <p:nvSpPr>
          <p:cNvPr id="940" name="Google Shape;940;p115"/>
          <p:cNvSpPr/>
          <p:nvPr/>
        </p:nvSpPr>
        <p:spPr>
          <a:xfrm>
            <a:off x="4631967" y="1618699"/>
            <a:ext cx="1545020" cy="294289"/>
          </a:xfrm>
          <a:prstGeom prst="roundRect">
            <a:avLst>
              <a:gd name="adj" fmla="val 50000"/>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941" name="Google Shape;941;p115"/>
          <p:cNvSpPr/>
          <p:nvPr/>
        </p:nvSpPr>
        <p:spPr>
          <a:xfrm>
            <a:off x="5021967" y="1078678"/>
            <a:ext cx="1545020" cy="294289"/>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grpSp>
        <p:nvGrpSpPr>
          <p:cNvPr id="696" name="Google Shape;696;p99"/>
          <p:cNvGrpSpPr/>
          <p:nvPr/>
        </p:nvGrpSpPr>
        <p:grpSpPr>
          <a:xfrm>
            <a:off x="621182" y="1163677"/>
            <a:ext cx="4073255" cy="4047420"/>
            <a:chOff x="1092004" y="1566799"/>
            <a:chExt cx="2837986" cy="2819987"/>
          </a:xfrm>
        </p:grpSpPr>
        <p:sp>
          <p:nvSpPr>
            <p:cNvPr id="697" name="Google Shape;697;p99"/>
            <p:cNvSpPr/>
            <p:nvPr/>
          </p:nvSpPr>
          <p:spPr>
            <a:xfrm>
              <a:off x="1487404" y="1949335"/>
              <a:ext cx="1175657" cy="117565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Roboto Slab Light"/>
                  <a:ea typeface="Roboto Slab Light"/>
                  <a:cs typeface="Roboto Slab Light"/>
                  <a:sym typeface="Roboto Slab Light"/>
                </a:rPr>
                <a:t>Strengths</a:t>
              </a:r>
              <a:endParaRPr lang="en-US"/>
            </a:p>
          </p:txBody>
        </p:sp>
        <p:sp>
          <p:nvSpPr>
            <p:cNvPr id="698" name="Google Shape;698;p99"/>
            <p:cNvSpPr/>
            <p:nvPr/>
          </p:nvSpPr>
          <p:spPr>
            <a:xfrm>
              <a:off x="2754334" y="1949335"/>
              <a:ext cx="1175657" cy="1175657"/>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Roboto Slab Light"/>
                  <a:ea typeface="Roboto Slab Light"/>
                  <a:cs typeface="Roboto Slab Light"/>
                  <a:sym typeface="Roboto Slab Light"/>
                </a:rPr>
                <a:t>Weaknesses</a:t>
              </a:r>
              <a:endParaRPr lang="en-US"/>
            </a:p>
          </p:txBody>
        </p:sp>
        <p:sp>
          <p:nvSpPr>
            <p:cNvPr id="699" name="Google Shape;699;p99"/>
            <p:cNvSpPr/>
            <p:nvPr/>
          </p:nvSpPr>
          <p:spPr>
            <a:xfrm>
              <a:off x="1487404" y="3211129"/>
              <a:ext cx="1175657" cy="1175657"/>
            </a:xfrm>
            <a:prstGeom prst="roundRect">
              <a:avLst>
                <a:gd name="adj" fmla="val 1666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Roboto Slab Light"/>
                  <a:ea typeface="Roboto Slab Light"/>
                  <a:cs typeface="Roboto Slab Light"/>
                  <a:sym typeface="Roboto Slab Light"/>
                </a:rPr>
                <a:t>Opportunities</a:t>
              </a:r>
              <a:endParaRPr lang="en-US"/>
            </a:p>
          </p:txBody>
        </p:sp>
        <p:sp>
          <p:nvSpPr>
            <p:cNvPr id="700" name="Google Shape;700;p99"/>
            <p:cNvSpPr/>
            <p:nvPr/>
          </p:nvSpPr>
          <p:spPr>
            <a:xfrm>
              <a:off x="2754334" y="3211129"/>
              <a:ext cx="1175657" cy="1175657"/>
            </a:xfrm>
            <a:prstGeom prst="roundRect">
              <a:avLst>
                <a:gd name="adj" fmla="val 16667"/>
              </a:avLst>
            </a:prstGeom>
            <a:solidFill>
              <a:schemeClr val="tx1">
                <a:lumMod val="95000"/>
                <a:lumOff val="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Roboto Slab Light"/>
                  <a:ea typeface="Roboto Slab Light"/>
                  <a:cs typeface="Roboto Slab Light"/>
                  <a:sym typeface="Roboto Slab Light"/>
                </a:rPr>
                <a:t>Threats</a:t>
              </a:r>
              <a:endParaRPr lang="en-US"/>
            </a:p>
          </p:txBody>
        </p:sp>
        <p:sp>
          <p:nvSpPr>
            <p:cNvPr id="701" name="Google Shape;701;p99"/>
            <p:cNvSpPr txBox="1"/>
            <p:nvPr/>
          </p:nvSpPr>
          <p:spPr>
            <a:xfrm>
              <a:off x="1737899" y="1566799"/>
              <a:ext cx="605165" cy="2144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bg1">
                      <a:lumMod val="95000"/>
                    </a:schemeClr>
                  </a:solidFill>
                  <a:latin typeface="Roboto"/>
                  <a:ea typeface="Roboto"/>
                  <a:cs typeface="Roboto"/>
                  <a:sym typeface="Roboto"/>
                </a:rPr>
                <a:t>Positive</a:t>
              </a:r>
              <a:endParaRPr lang="en-US">
                <a:solidFill>
                  <a:schemeClr val="bg1">
                    <a:lumMod val="95000"/>
                  </a:schemeClr>
                </a:solidFill>
              </a:endParaRPr>
            </a:p>
          </p:txBody>
        </p:sp>
        <p:sp>
          <p:nvSpPr>
            <p:cNvPr id="702" name="Google Shape;702;p99"/>
            <p:cNvSpPr txBox="1"/>
            <p:nvPr/>
          </p:nvSpPr>
          <p:spPr>
            <a:xfrm>
              <a:off x="3004829" y="1566799"/>
              <a:ext cx="674666" cy="2144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bg1">
                      <a:lumMod val="95000"/>
                    </a:schemeClr>
                  </a:solidFill>
                  <a:latin typeface="Roboto"/>
                  <a:ea typeface="Roboto"/>
                  <a:cs typeface="Roboto"/>
                  <a:sym typeface="Roboto"/>
                </a:rPr>
                <a:t>Negative</a:t>
              </a:r>
              <a:endParaRPr lang="en-US">
                <a:solidFill>
                  <a:schemeClr val="bg1">
                    <a:lumMod val="95000"/>
                  </a:schemeClr>
                </a:solidFill>
              </a:endParaRPr>
            </a:p>
          </p:txBody>
        </p:sp>
        <p:sp>
          <p:nvSpPr>
            <p:cNvPr id="703" name="Google Shape;703;p99"/>
            <p:cNvSpPr txBox="1"/>
            <p:nvPr/>
          </p:nvSpPr>
          <p:spPr>
            <a:xfrm rot="-5400000">
              <a:off x="896642" y="3744398"/>
              <a:ext cx="605165" cy="2144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bg1">
                      <a:lumMod val="95000"/>
                    </a:schemeClr>
                  </a:solidFill>
                  <a:latin typeface="Roboto"/>
                  <a:ea typeface="Roboto"/>
                  <a:cs typeface="Roboto"/>
                  <a:sym typeface="Roboto"/>
                </a:rPr>
                <a:t>Internal</a:t>
              </a:r>
              <a:endParaRPr lang="en-US">
                <a:solidFill>
                  <a:schemeClr val="bg1">
                    <a:lumMod val="95000"/>
                  </a:schemeClr>
                </a:solidFill>
              </a:endParaRPr>
            </a:p>
          </p:txBody>
        </p:sp>
        <p:sp>
          <p:nvSpPr>
            <p:cNvPr id="704" name="Google Shape;704;p99"/>
            <p:cNvSpPr txBox="1"/>
            <p:nvPr/>
          </p:nvSpPr>
          <p:spPr>
            <a:xfrm rot="-5400000">
              <a:off x="861892" y="2430460"/>
              <a:ext cx="674666" cy="2144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bg1">
                      <a:lumMod val="95000"/>
                    </a:schemeClr>
                  </a:solidFill>
                  <a:latin typeface="Roboto"/>
                  <a:ea typeface="Roboto"/>
                  <a:cs typeface="Roboto"/>
                  <a:sym typeface="Roboto"/>
                </a:rPr>
                <a:t>External</a:t>
              </a:r>
              <a:endParaRPr lang="en-US">
                <a:solidFill>
                  <a:schemeClr val="bg1">
                    <a:lumMod val="95000"/>
                  </a:schemeClr>
                </a:solidFill>
              </a:endParaRPr>
            </a:p>
          </p:txBody>
        </p:sp>
      </p:grpSp>
      <p:sp>
        <p:nvSpPr>
          <p:cNvPr id="705" name="Google Shape;705;p99"/>
          <p:cNvSpPr txBox="1"/>
          <p:nvPr/>
        </p:nvSpPr>
        <p:spPr>
          <a:xfrm>
            <a:off x="5199473" y="2039378"/>
            <a:ext cx="209138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accent2"/>
                </a:solidFill>
                <a:latin typeface="Roboto"/>
                <a:ea typeface="Roboto"/>
                <a:cs typeface="Roboto"/>
                <a:sym typeface="Roboto"/>
              </a:rPr>
              <a:t>Strengths</a:t>
            </a:r>
            <a:endParaRPr lang="en-US">
              <a:solidFill>
                <a:schemeClr val="accent2"/>
              </a:solidFill>
            </a:endParaRPr>
          </a:p>
        </p:txBody>
      </p:sp>
      <p:sp>
        <p:nvSpPr>
          <p:cNvPr id="706" name="Google Shape;706;p99"/>
          <p:cNvSpPr txBox="1"/>
          <p:nvPr/>
        </p:nvSpPr>
        <p:spPr>
          <a:xfrm>
            <a:off x="5199473" y="3597571"/>
            <a:ext cx="209138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accent2"/>
                </a:solidFill>
                <a:latin typeface="Roboto"/>
                <a:ea typeface="Roboto"/>
                <a:cs typeface="Roboto"/>
                <a:sym typeface="Roboto"/>
              </a:rPr>
              <a:t>Opportunities</a:t>
            </a:r>
            <a:endParaRPr lang="en-US">
              <a:solidFill>
                <a:schemeClr val="accent2"/>
              </a:solidFill>
            </a:endParaRPr>
          </a:p>
        </p:txBody>
      </p:sp>
      <p:sp>
        <p:nvSpPr>
          <p:cNvPr id="707" name="Google Shape;707;p99"/>
          <p:cNvSpPr/>
          <p:nvPr/>
        </p:nvSpPr>
        <p:spPr>
          <a:xfrm>
            <a:off x="4940063" y="2157005"/>
            <a:ext cx="179044" cy="17904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708" name="Google Shape;708;p99"/>
          <p:cNvSpPr/>
          <p:nvPr/>
        </p:nvSpPr>
        <p:spPr>
          <a:xfrm>
            <a:off x="4940063" y="3715198"/>
            <a:ext cx="179044" cy="17904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709" name="Google Shape;709;p99"/>
          <p:cNvSpPr txBox="1"/>
          <p:nvPr/>
        </p:nvSpPr>
        <p:spPr>
          <a:xfrm>
            <a:off x="8560339" y="2039378"/>
            <a:ext cx="209138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accent2"/>
                </a:solidFill>
                <a:latin typeface="Roboto"/>
                <a:ea typeface="Roboto"/>
                <a:cs typeface="Roboto"/>
                <a:sym typeface="Roboto"/>
              </a:rPr>
              <a:t>Weaknesses</a:t>
            </a:r>
            <a:endParaRPr lang="en-US">
              <a:solidFill>
                <a:schemeClr val="accent2"/>
              </a:solidFill>
            </a:endParaRPr>
          </a:p>
        </p:txBody>
      </p:sp>
      <p:sp>
        <p:nvSpPr>
          <p:cNvPr id="710" name="Google Shape;710;p99"/>
          <p:cNvSpPr txBox="1"/>
          <p:nvPr/>
        </p:nvSpPr>
        <p:spPr>
          <a:xfrm>
            <a:off x="8560339" y="3597571"/>
            <a:ext cx="209138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accent2"/>
                </a:solidFill>
                <a:latin typeface="Roboto"/>
                <a:ea typeface="Roboto"/>
                <a:cs typeface="Roboto"/>
                <a:sym typeface="Roboto"/>
              </a:rPr>
              <a:t>Threats</a:t>
            </a:r>
            <a:endParaRPr lang="en-US">
              <a:solidFill>
                <a:schemeClr val="accent2"/>
              </a:solidFill>
            </a:endParaRPr>
          </a:p>
        </p:txBody>
      </p:sp>
      <p:sp>
        <p:nvSpPr>
          <p:cNvPr id="711" name="Google Shape;711;p99"/>
          <p:cNvSpPr/>
          <p:nvPr/>
        </p:nvSpPr>
        <p:spPr>
          <a:xfrm>
            <a:off x="8300929" y="2157005"/>
            <a:ext cx="179044" cy="17904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712" name="Google Shape;712;p99"/>
          <p:cNvSpPr/>
          <p:nvPr/>
        </p:nvSpPr>
        <p:spPr>
          <a:xfrm>
            <a:off x="8300929" y="3715198"/>
            <a:ext cx="179044" cy="17904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713" name="Google Shape;713;p99"/>
          <p:cNvSpPr txBox="1"/>
          <p:nvPr/>
        </p:nvSpPr>
        <p:spPr>
          <a:xfrm>
            <a:off x="5307275" y="2336049"/>
            <a:ext cx="2797533" cy="705258"/>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 sectetur adipiscing elit daecenas.</a:t>
            </a:r>
            <a:endParaRPr lang="en-US">
              <a:solidFill>
                <a:schemeClr val="bg1">
                  <a:lumMod val="75000"/>
                </a:schemeClr>
              </a:solidFill>
            </a:endParaRPr>
          </a:p>
        </p:txBody>
      </p:sp>
      <p:sp>
        <p:nvSpPr>
          <p:cNvPr id="714" name="Google Shape;714;p99"/>
          <p:cNvSpPr txBox="1"/>
          <p:nvPr/>
        </p:nvSpPr>
        <p:spPr>
          <a:xfrm>
            <a:off x="8668140" y="2287615"/>
            <a:ext cx="2797533" cy="705258"/>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 sectetur adipiscing elit daecenas.</a:t>
            </a:r>
            <a:endParaRPr lang="en-US">
              <a:solidFill>
                <a:schemeClr val="bg1">
                  <a:lumMod val="75000"/>
                </a:schemeClr>
              </a:solidFill>
            </a:endParaRPr>
          </a:p>
        </p:txBody>
      </p:sp>
      <p:sp>
        <p:nvSpPr>
          <p:cNvPr id="715" name="Google Shape;715;p99"/>
          <p:cNvSpPr txBox="1"/>
          <p:nvPr/>
        </p:nvSpPr>
        <p:spPr>
          <a:xfrm>
            <a:off x="5320902" y="3942676"/>
            <a:ext cx="2797533" cy="705258"/>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 sectetur adipiscing elit daecenas.</a:t>
            </a:r>
            <a:endParaRPr lang="en-US">
              <a:solidFill>
                <a:schemeClr val="bg1">
                  <a:lumMod val="75000"/>
                </a:schemeClr>
              </a:solidFill>
            </a:endParaRPr>
          </a:p>
        </p:txBody>
      </p:sp>
      <p:sp>
        <p:nvSpPr>
          <p:cNvPr id="716" name="Google Shape;716;p99"/>
          <p:cNvSpPr txBox="1"/>
          <p:nvPr/>
        </p:nvSpPr>
        <p:spPr>
          <a:xfrm>
            <a:off x="8681767" y="3894242"/>
            <a:ext cx="2797533" cy="705258"/>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 sectetur adipiscing elit daecenas.</a:t>
            </a:r>
            <a:endParaRPr lang="en-US">
              <a:solidFill>
                <a:schemeClr val="bg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276"/>
        <p:cNvGrpSpPr/>
        <p:nvPr/>
      </p:nvGrpSpPr>
      <p:grpSpPr>
        <a:xfrm>
          <a:off x="0" y="0"/>
          <a:ext cx="0" cy="0"/>
          <a:chOff x="0" y="0"/>
          <a:chExt cx="0" cy="0"/>
        </a:xfrm>
      </p:grpSpPr>
      <p:pic>
        <p:nvPicPr>
          <p:cNvPr id="5" name="Picture Placeholder 4" descr="Application&#10;&#10;Description automatically generated with medium confidence">
            <a:extLst>
              <a:ext uri="{FF2B5EF4-FFF2-40B4-BE49-F238E27FC236}">
                <a16:creationId xmlns:a16="http://schemas.microsoft.com/office/drawing/2014/main" id="{03C32F77-6371-41FD-BC65-F9B2E525CA42}"/>
              </a:ext>
            </a:extLst>
          </p:cNvPr>
          <p:cNvPicPr>
            <a:picLocks noGrp="1" noChangeAspect="1"/>
          </p:cNvPicPr>
          <p:nvPr>
            <p:ph type="pic" idx="2"/>
          </p:nvPr>
        </p:nvPicPr>
        <p:blipFill>
          <a:blip r:embed="rId3"/>
          <a:srcRect t="2748" b="2748"/>
          <a:stretch>
            <a:fillRect/>
          </a:stretch>
        </p:blipFill>
        <p:spPr/>
      </p:pic>
      <p:sp>
        <p:nvSpPr>
          <p:cNvPr id="278" name="Google Shape;278;p78"/>
          <p:cNvSpPr txBox="1"/>
          <p:nvPr/>
        </p:nvSpPr>
        <p:spPr>
          <a:xfrm>
            <a:off x="5403662" y="2132866"/>
            <a:ext cx="5274848" cy="2915433"/>
          </a:xfrm>
          <a:prstGeom prst="rect">
            <a:avLst/>
          </a:prstGeom>
          <a:solidFill>
            <a:schemeClr val="accent2"/>
          </a:solidFill>
          <a:ln>
            <a:noFill/>
          </a:ln>
        </p:spPr>
        <p:txBody>
          <a:bodyPr spcFirstLastPara="1" wrap="square" lIns="180000" tIns="180000" rIns="1080000" bIns="180000" anchor="t" anchorCtr="0">
            <a:noAutofit/>
          </a:bodyPr>
          <a:lstStyle/>
          <a:p>
            <a:pPr marL="0" marR="0" lvl="0" indent="0" algn="just" rtl="0">
              <a:lnSpc>
                <a:spcPct val="150000"/>
              </a:lnSpc>
              <a:spcBef>
                <a:spcPts val="0"/>
              </a:spcBef>
              <a:spcAft>
                <a:spcPts val="0"/>
              </a:spcAft>
              <a:buNone/>
            </a:pPr>
            <a:r>
              <a:rPr lang="es-MX" sz="1400" dirty="0" err="1">
                <a:solidFill>
                  <a:schemeClr val="bg1"/>
                </a:solidFill>
                <a:latin typeface="Calibri"/>
                <a:ea typeface="Calibri"/>
                <a:cs typeface="Calibri"/>
                <a:sym typeface="Calibri"/>
              </a:rPr>
              <a:t>Lorem</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ipsum</a:t>
            </a:r>
            <a:r>
              <a:rPr lang="es-MX" sz="1400" dirty="0">
                <a:solidFill>
                  <a:schemeClr val="bg1"/>
                </a:solidFill>
                <a:latin typeface="Calibri"/>
                <a:ea typeface="Calibri"/>
                <a:cs typeface="Calibri"/>
                <a:sym typeface="Calibri"/>
              </a:rPr>
              <a:t> dolor </a:t>
            </a:r>
            <a:r>
              <a:rPr lang="es-MX" sz="1400" dirty="0" err="1">
                <a:solidFill>
                  <a:schemeClr val="bg1"/>
                </a:solidFill>
                <a:latin typeface="Calibri"/>
                <a:ea typeface="Calibri"/>
                <a:cs typeface="Calibri"/>
                <a:sym typeface="Calibri"/>
              </a:rPr>
              <a:t>sit</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amet</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consectetur</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adipiscing</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elit</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Maecenas</a:t>
            </a:r>
            <a:r>
              <a:rPr lang="es-MX" sz="1400" dirty="0">
                <a:solidFill>
                  <a:schemeClr val="bg1"/>
                </a:solidFill>
                <a:latin typeface="Calibri"/>
                <a:ea typeface="Calibri"/>
                <a:cs typeface="Calibri"/>
                <a:sym typeface="Calibri"/>
              </a:rPr>
              <a:t> ut odio libero. </a:t>
            </a:r>
            <a:r>
              <a:rPr lang="es-MX" sz="1400" dirty="0" err="1">
                <a:solidFill>
                  <a:schemeClr val="bg1"/>
                </a:solidFill>
                <a:latin typeface="Calibri"/>
                <a:ea typeface="Calibri"/>
                <a:cs typeface="Calibri"/>
                <a:sym typeface="Calibri"/>
              </a:rPr>
              <a:t>Vestibulum</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dui</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purus</a:t>
            </a:r>
            <a:r>
              <a:rPr lang="es-MX" sz="1400" dirty="0">
                <a:solidFill>
                  <a:schemeClr val="bg1"/>
                </a:solidFill>
                <a:latin typeface="Calibri"/>
                <a:ea typeface="Calibri"/>
                <a:cs typeface="Calibri"/>
                <a:sym typeface="Calibri"/>
              </a:rPr>
              <a:t>, commodo at </a:t>
            </a:r>
            <a:r>
              <a:rPr lang="es-MX" sz="1400" dirty="0" err="1">
                <a:solidFill>
                  <a:schemeClr val="bg1"/>
                </a:solidFill>
                <a:latin typeface="Calibri"/>
                <a:ea typeface="Calibri"/>
                <a:cs typeface="Calibri"/>
                <a:sym typeface="Calibri"/>
              </a:rPr>
              <a:t>elit</a:t>
            </a:r>
            <a:r>
              <a:rPr lang="es-MX" sz="1400" dirty="0">
                <a:solidFill>
                  <a:schemeClr val="bg1"/>
                </a:solidFill>
                <a:latin typeface="Calibri"/>
                <a:ea typeface="Calibri"/>
                <a:cs typeface="Calibri"/>
                <a:sym typeface="Calibri"/>
              </a:rPr>
              <a:t> et, </a:t>
            </a:r>
            <a:r>
              <a:rPr lang="es-MX" sz="1400" dirty="0" err="1">
                <a:solidFill>
                  <a:schemeClr val="bg1"/>
                </a:solidFill>
                <a:latin typeface="Calibri"/>
                <a:ea typeface="Calibri"/>
                <a:cs typeface="Calibri"/>
                <a:sym typeface="Calibri"/>
              </a:rPr>
              <a:t>viverra</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aliquet</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risus</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Proin</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nec</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nisl</a:t>
            </a:r>
            <a:r>
              <a:rPr lang="es-MX" sz="1400" dirty="0">
                <a:solidFill>
                  <a:schemeClr val="bg1"/>
                </a:solidFill>
                <a:latin typeface="Calibri"/>
                <a:ea typeface="Calibri"/>
                <a:cs typeface="Calibri"/>
                <a:sym typeface="Calibri"/>
              </a:rPr>
              <a:t> ut </a:t>
            </a:r>
            <a:r>
              <a:rPr lang="es-MX" sz="1400" dirty="0" err="1">
                <a:solidFill>
                  <a:schemeClr val="bg1"/>
                </a:solidFill>
                <a:latin typeface="Calibri"/>
                <a:ea typeface="Calibri"/>
                <a:cs typeface="Calibri"/>
                <a:sym typeface="Calibri"/>
              </a:rPr>
              <a:t>elit</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condimentum</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sagittis</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Duis</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feugiat</a:t>
            </a:r>
            <a:r>
              <a:rPr lang="es-MX" sz="1400" dirty="0">
                <a:solidFill>
                  <a:schemeClr val="bg1"/>
                </a:solidFill>
                <a:latin typeface="Calibri"/>
                <a:ea typeface="Calibri"/>
                <a:cs typeface="Calibri"/>
                <a:sym typeface="Calibri"/>
              </a:rPr>
              <a:t> odio </a:t>
            </a:r>
            <a:r>
              <a:rPr lang="es-MX" sz="1400" dirty="0" err="1">
                <a:solidFill>
                  <a:schemeClr val="bg1"/>
                </a:solidFill>
                <a:latin typeface="Calibri"/>
                <a:ea typeface="Calibri"/>
                <a:cs typeface="Calibri"/>
                <a:sym typeface="Calibri"/>
              </a:rPr>
              <a:t>vel</a:t>
            </a:r>
            <a:r>
              <a:rPr lang="es-MX" sz="1400" dirty="0">
                <a:solidFill>
                  <a:schemeClr val="bg1"/>
                </a:solidFill>
                <a:latin typeface="Calibri"/>
                <a:ea typeface="Calibri"/>
                <a:cs typeface="Calibri"/>
                <a:sym typeface="Calibri"/>
              </a:rPr>
              <a:t> dolor </a:t>
            </a:r>
            <a:r>
              <a:rPr lang="es-MX" sz="1400" dirty="0" err="1">
                <a:solidFill>
                  <a:schemeClr val="bg1"/>
                </a:solidFill>
                <a:latin typeface="Calibri"/>
                <a:ea typeface="Calibri"/>
                <a:cs typeface="Calibri"/>
                <a:sym typeface="Calibri"/>
              </a:rPr>
              <a:t>eleifend</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nec</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convallis</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dui</a:t>
            </a:r>
            <a:r>
              <a:rPr lang="es-MX" sz="1400" dirty="0">
                <a:solidFill>
                  <a:schemeClr val="bg1"/>
                </a:solidFill>
                <a:latin typeface="Calibri"/>
                <a:ea typeface="Calibri"/>
                <a:cs typeface="Calibri"/>
                <a:sym typeface="Calibri"/>
              </a:rPr>
              <a:t> vehicula. </a:t>
            </a:r>
            <a:r>
              <a:rPr lang="es-MX" sz="1400" dirty="0" err="1">
                <a:solidFill>
                  <a:schemeClr val="bg1"/>
                </a:solidFill>
                <a:latin typeface="Calibri"/>
                <a:ea typeface="Calibri"/>
                <a:cs typeface="Calibri"/>
                <a:sym typeface="Calibri"/>
              </a:rPr>
              <a:t>Donec</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pretium</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nulla</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rhoncus</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tempor</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sodales</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Nulla</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nec</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erat</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orci</a:t>
            </a:r>
            <a:r>
              <a:rPr lang="es-MX" sz="1400" dirty="0">
                <a:solidFill>
                  <a:schemeClr val="bg1"/>
                </a:solidFill>
                <a:latin typeface="Calibri"/>
                <a:ea typeface="Calibri"/>
                <a:cs typeface="Calibri"/>
                <a:sym typeface="Calibri"/>
              </a:rPr>
              <a:t>. Ut porta </a:t>
            </a:r>
            <a:r>
              <a:rPr lang="es-MX" sz="1400" dirty="0" err="1">
                <a:solidFill>
                  <a:schemeClr val="bg1"/>
                </a:solidFill>
                <a:latin typeface="Calibri"/>
                <a:ea typeface="Calibri"/>
                <a:cs typeface="Calibri"/>
                <a:sym typeface="Calibri"/>
              </a:rPr>
              <a:t>eleifend</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rutrum</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Nam</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nec</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egestas</a:t>
            </a:r>
            <a:r>
              <a:rPr lang="es-MX" sz="1400" dirty="0">
                <a:solidFill>
                  <a:schemeClr val="bg1"/>
                </a:solidFill>
                <a:latin typeface="Calibri"/>
                <a:ea typeface="Calibri"/>
                <a:cs typeface="Calibri"/>
                <a:sym typeface="Calibri"/>
              </a:rPr>
              <a:t> </a:t>
            </a:r>
            <a:r>
              <a:rPr lang="es-MX" sz="1400" dirty="0" err="1">
                <a:solidFill>
                  <a:schemeClr val="bg1"/>
                </a:solidFill>
                <a:latin typeface="Calibri"/>
                <a:ea typeface="Calibri"/>
                <a:cs typeface="Calibri"/>
                <a:sym typeface="Calibri"/>
              </a:rPr>
              <a:t>massa</a:t>
            </a:r>
            <a:r>
              <a:rPr lang="es-MX" sz="1400" dirty="0">
                <a:solidFill>
                  <a:schemeClr val="bg1"/>
                </a:solidFill>
                <a:latin typeface="Calibri"/>
                <a:ea typeface="Calibri"/>
                <a:cs typeface="Calibri"/>
                <a:sym typeface="Calibri"/>
              </a:rPr>
              <a:t>, vitae </a:t>
            </a:r>
            <a:r>
              <a:rPr lang="es-MX" sz="1400" dirty="0" err="1">
                <a:solidFill>
                  <a:schemeClr val="bg1"/>
                </a:solidFill>
                <a:latin typeface="Calibri"/>
                <a:ea typeface="Calibri"/>
                <a:cs typeface="Calibri"/>
                <a:sym typeface="Calibri"/>
              </a:rPr>
              <a:t>vulputate</a:t>
            </a:r>
            <a:r>
              <a:rPr lang="es-MX" sz="1400" dirty="0">
                <a:solidFill>
                  <a:schemeClr val="bg1"/>
                </a:solidFill>
                <a:latin typeface="Calibri"/>
                <a:ea typeface="Calibri"/>
                <a:cs typeface="Calibri"/>
                <a:sym typeface="Calibri"/>
              </a:rPr>
              <a:t>.</a:t>
            </a:r>
            <a:endParaRPr dirty="0">
              <a:solidFill>
                <a:schemeClr val="bg1"/>
              </a:solidFill>
            </a:endParaRPr>
          </a:p>
        </p:txBody>
      </p:sp>
      <p:sp>
        <p:nvSpPr>
          <p:cNvPr id="279" name="Google Shape;279;p78"/>
          <p:cNvSpPr txBox="1"/>
          <p:nvPr/>
        </p:nvSpPr>
        <p:spPr>
          <a:xfrm rot="-5400000">
            <a:off x="8843134" y="3267416"/>
            <a:ext cx="2682786" cy="646331"/>
          </a:xfrm>
          <a:prstGeom prst="roundRect">
            <a:avLst>
              <a:gd name="adj" fmla="val 50000"/>
            </a:avLst>
          </a:prstGeom>
          <a:noFill/>
          <a:ln w="508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3600" b="1" dirty="0">
                <a:solidFill>
                  <a:schemeClr val="bg1"/>
                </a:solidFill>
                <a:latin typeface="Roboto"/>
                <a:ea typeface="Roboto"/>
                <a:cs typeface="Roboto"/>
                <a:sym typeface="Roboto"/>
              </a:rPr>
              <a:t>AGENDA</a:t>
            </a:r>
          </a:p>
        </p:txBody>
      </p:sp>
      <p:sp>
        <p:nvSpPr>
          <p:cNvPr id="13" name="Rectangle: Rounded Corners 12">
            <a:extLst>
              <a:ext uri="{FF2B5EF4-FFF2-40B4-BE49-F238E27FC236}">
                <a16:creationId xmlns:a16="http://schemas.microsoft.com/office/drawing/2014/main" id="{9E252E1F-27A0-45FE-9C12-90E21C4C1C9F}"/>
              </a:ext>
            </a:extLst>
          </p:cNvPr>
          <p:cNvSpPr/>
          <p:nvPr/>
        </p:nvSpPr>
        <p:spPr>
          <a:xfrm>
            <a:off x="6563927" y="5587453"/>
            <a:ext cx="672145" cy="294289"/>
          </a:xfrm>
          <a:prstGeom prst="roundRect">
            <a:avLst>
              <a:gd name="adj" fmla="val 50000"/>
            </a:avLst>
          </a:prstGeom>
          <a:solidFill>
            <a:schemeClr val="bg1"/>
          </a:solidFill>
          <a:ln>
            <a:noFill/>
          </a:ln>
        </p:spPr>
        <p:txBody>
          <a:bodyPr spcFirstLastPara="1" wrap="square" lIns="91425" tIns="45700" rIns="91425" bIns="45700" anchor="ctr" anchorCtr="0">
            <a:noAutofit/>
          </a:bodyPr>
          <a:lstStyle/>
          <a:p>
            <a:pPr algn="ctr"/>
            <a:endParaRPr lang="en-US" sz="1800">
              <a:latin typeface="Calibri"/>
              <a:cs typeface="Calibri"/>
            </a:endParaRPr>
          </a:p>
        </p:txBody>
      </p:sp>
      <p:sp>
        <p:nvSpPr>
          <p:cNvPr id="16" name="Rectangle: Rounded Corners 15">
            <a:extLst>
              <a:ext uri="{FF2B5EF4-FFF2-40B4-BE49-F238E27FC236}">
                <a16:creationId xmlns:a16="http://schemas.microsoft.com/office/drawing/2014/main" id="{53E0E242-E818-4CBB-A01B-54BDED8CC65B}"/>
              </a:ext>
            </a:extLst>
          </p:cNvPr>
          <p:cNvSpPr/>
          <p:nvPr/>
        </p:nvSpPr>
        <p:spPr>
          <a:xfrm>
            <a:off x="6447012" y="1154017"/>
            <a:ext cx="1697500" cy="294289"/>
          </a:xfrm>
          <a:prstGeom prst="roundRect">
            <a:avLst>
              <a:gd name="adj" fmla="val 50000"/>
            </a:avLst>
          </a:prstGeom>
          <a:solidFill>
            <a:schemeClr val="tx1">
              <a:lumMod val="95000"/>
              <a:lumOff val="5000"/>
            </a:schemeClr>
          </a:solidFill>
          <a:ln>
            <a:noFill/>
          </a:ln>
        </p:spPr>
        <p:txBody>
          <a:bodyPr spcFirstLastPara="1" wrap="square" lIns="91425" tIns="45700" rIns="91425" bIns="45700" anchor="ctr" anchorCtr="0">
            <a:noAutofit/>
          </a:bodyPr>
          <a:lstStyle/>
          <a:p>
            <a:pPr algn="ctr"/>
            <a:endParaRPr lang="en-US" sz="1800">
              <a:latin typeface="Calibri"/>
              <a:cs typeface="Calibri"/>
            </a:endParaRPr>
          </a:p>
        </p:txBody>
      </p:sp>
      <p:sp>
        <p:nvSpPr>
          <p:cNvPr id="17" name="Rectangle: Rounded Corners 16">
            <a:extLst>
              <a:ext uri="{FF2B5EF4-FFF2-40B4-BE49-F238E27FC236}">
                <a16:creationId xmlns:a16="http://schemas.microsoft.com/office/drawing/2014/main" id="{2ACFDB66-9A0A-410C-B6D4-D16C61190C18}"/>
              </a:ext>
            </a:extLst>
          </p:cNvPr>
          <p:cNvSpPr/>
          <p:nvPr/>
        </p:nvSpPr>
        <p:spPr>
          <a:xfrm>
            <a:off x="6842310" y="1616969"/>
            <a:ext cx="1697500" cy="294289"/>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lang="en-US" sz="180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25" name="Google Shape;356;p84">
            <a:extLst>
              <a:ext uri="{FF2B5EF4-FFF2-40B4-BE49-F238E27FC236}">
                <a16:creationId xmlns:a16="http://schemas.microsoft.com/office/drawing/2014/main" id="{BC937A9B-A6FA-4E73-8EDA-E817BE37DBE9}"/>
              </a:ext>
            </a:extLst>
          </p:cNvPr>
          <p:cNvSpPr/>
          <p:nvPr/>
        </p:nvSpPr>
        <p:spPr>
          <a:xfrm>
            <a:off x="7609998" y="0"/>
            <a:ext cx="4582001" cy="627347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937" name="Google Shape;937;p115"/>
          <p:cNvSpPr txBox="1"/>
          <p:nvPr/>
        </p:nvSpPr>
        <p:spPr>
          <a:xfrm>
            <a:off x="8096609" y="1498800"/>
            <a:ext cx="2683736" cy="954107"/>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2800" b="1" dirty="0">
                <a:solidFill>
                  <a:schemeClr val="bg1"/>
                </a:solidFill>
                <a:latin typeface="Roboto Slab"/>
                <a:ea typeface="Roboto Slab"/>
                <a:cs typeface="Roboto Slab"/>
                <a:sym typeface="Roboto Slab"/>
              </a:rPr>
              <a:t>PERCEPTUAL MAP</a:t>
            </a:r>
            <a:endParaRPr lang="en-US" dirty="0">
              <a:solidFill>
                <a:schemeClr val="bg1"/>
              </a:solidFill>
            </a:endParaRPr>
          </a:p>
        </p:txBody>
      </p:sp>
      <p:sp>
        <p:nvSpPr>
          <p:cNvPr id="938" name="Google Shape;938;p115"/>
          <p:cNvSpPr txBox="1"/>
          <p:nvPr/>
        </p:nvSpPr>
        <p:spPr>
          <a:xfrm>
            <a:off x="8027983" y="2663141"/>
            <a:ext cx="242867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bg1">
                    <a:lumMod val="95000"/>
                  </a:schemeClr>
                </a:solidFill>
                <a:latin typeface="Roboto"/>
                <a:ea typeface="Roboto"/>
                <a:cs typeface="Roboto"/>
                <a:sym typeface="Roboto"/>
              </a:rPr>
              <a:t>BRAND SITUATION</a:t>
            </a:r>
            <a:endParaRPr lang="en-US">
              <a:solidFill>
                <a:schemeClr val="bg1">
                  <a:lumMod val="95000"/>
                </a:schemeClr>
              </a:solidFill>
            </a:endParaRPr>
          </a:p>
        </p:txBody>
      </p:sp>
      <p:sp>
        <p:nvSpPr>
          <p:cNvPr id="939" name="Google Shape;939;p115"/>
          <p:cNvSpPr txBox="1"/>
          <p:nvPr/>
        </p:nvSpPr>
        <p:spPr>
          <a:xfrm>
            <a:off x="8096609" y="3065741"/>
            <a:ext cx="2797533" cy="1674754"/>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dirty="0">
                <a:solidFill>
                  <a:schemeClr val="bg1">
                    <a:lumMod val="95000"/>
                  </a:schemeClr>
                </a:solidFill>
                <a:latin typeface="Calibri"/>
                <a:ea typeface="Calibri"/>
                <a:cs typeface="Calibri"/>
                <a:sym typeface="Calibri"/>
              </a:rPr>
              <a:t>Lorem ipsum dolor sit </a:t>
            </a:r>
            <a:r>
              <a:rPr lang="en-US" sz="1400" dirty="0" err="1">
                <a:solidFill>
                  <a:schemeClr val="bg1">
                    <a:lumMod val="95000"/>
                  </a:schemeClr>
                </a:solidFill>
                <a:latin typeface="Calibri"/>
                <a:ea typeface="Calibri"/>
                <a:cs typeface="Calibri"/>
                <a:sym typeface="Calibri"/>
              </a:rPr>
              <a:t>amet</a:t>
            </a:r>
            <a:r>
              <a:rPr lang="en-US" sz="1400" dirty="0">
                <a:solidFill>
                  <a:schemeClr val="bg1">
                    <a:lumMod val="95000"/>
                  </a:schemeClr>
                </a:solidFill>
                <a:latin typeface="Calibri"/>
                <a:ea typeface="Calibri"/>
                <a:cs typeface="Calibri"/>
                <a:sym typeface="Calibri"/>
              </a:rPr>
              <a:t>, </a:t>
            </a:r>
            <a:r>
              <a:rPr lang="en-US" sz="1400" dirty="0" err="1">
                <a:solidFill>
                  <a:schemeClr val="bg1">
                    <a:lumMod val="95000"/>
                  </a:schemeClr>
                </a:solidFill>
                <a:latin typeface="Calibri"/>
                <a:ea typeface="Calibri"/>
                <a:cs typeface="Calibri"/>
                <a:sym typeface="Calibri"/>
              </a:rPr>
              <a:t>consectetur</a:t>
            </a:r>
            <a:r>
              <a:rPr lang="en-US" sz="1400" dirty="0">
                <a:solidFill>
                  <a:schemeClr val="bg1">
                    <a:lumMod val="95000"/>
                  </a:schemeClr>
                </a:solidFill>
                <a:latin typeface="Calibri"/>
                <a:ea typeface="Calibri"/>
                <a:cs typeface="Calibri"/>
                <a:sym typeface="Calibri"/>
              </a:rPr>
              <a:t> </a:t>
            </a:r>
            <a:r>
              <a:rPr lang="en-US" sz="1400" dirty="0" err="1">
                <a:solidFill>
                  <a:schemeClr val="bg1">
                    <a:lumMod val="95000"/>
                  </a:schemeClr>
                </a:solidFill>
                <a:latin typeface="Calibri"/>
                <a:ea typeface="Calibri"/>
                <a:cs typeface="Calibri"/>
                <a:sym typeface="Calibri"/>
              </a:rPr>
              <a:t>adipiscing</a:t>
            </a:r>
            <a:r>
              <a:rPr lang="en-US" sz="1400" dirty="0">
                <a:solidFill>
                  <a:schemeClr val="bg1">
                    <a:lumMod val="95000"/>
                  </a:schemeClr>
                </a:solidFill>
                <a:latin typeface="Calibri"/>
                <a:ea typeface="Calibri"/>
                <a:cs typeface="Calibri"/>
                <a:sym typeface="Calibri"/>
              </a:rPr>
              <a:t> </a:t>
            </a:r>
            <a:r>
              <a:rPr lang="en-US" sz="1400" dirty="0" err="1">
                <a:solidFill>
                  <a:schemeClr val="bg1">
                    <a:lumMod val="95000"/>
                  </a:schemeClr>
                </a:solidFill>
                <a:latin typeface="Calibri"/>
                <a:ea typeface="Calibri"/>
                <a:cs typeface="Calibri"/>
                <a:sym typeface="Calibri"/>
              </a:rPr>
              <a:t>elit</a:t>
            </a:r>
            <a:r>
              <a:rPr lang="en-US" sz="1400" dirty="0">
                <a:solidFill>
                  <a:schemeClr val="bg1">
                    <a:lumMod val="95000"/>
                  </a:schemeClr>
                </a:solidFill>
                <a:latin typeface="Calibri"/>
                <a:ea typeface="Calibri"/>
                <a:cs typeface="Calibri"/>
                <a:sym typeface="Calibri"/>
              </a:rPr>
              <a:t>. Maecenas </a:t>
            </a:r>
            <a:r>
              <a:rPr lang="en-US" sz="1400" dirty="0" err="1">
                <a:solidFill>
                  <a:schemeClr val="bg1">
                    <a:lumMod val="95000"/>
                  </a:schemeClr>
                </a:solidFill>
                <a:latin typeface="Calibri"/>
                <a:ea typeface="Calibri"/>
                <a:cs typeface="Calibri"/>
                <a:sym typeface="Calibri"/>
              </a:rPr>
              <a:t>ut</a:t>
            </a:r>
            <a:r>
              <a:rPr lang="en-US" sz="1400" dirty="0">
                <a:solidFill>
                  <a:schemeClr val="bg1">
                    <a:lumMod val="95000"/>
                  </a:schemeClr>
                </a:solidFill>
                <a:latin typeface="Calibri"/>
                <a:ea typeface="Calibri"/>
                <a:cs typeface="Calibri"/>
                <a:sym typeface="Calibri"/>
              </a:rPr>
              <a:t> </a:t>
            </a:r>
            <a:r>
              <a:rPr lang="en-US" sz="1400" dirty="0" err="1">
                <a:solidFill>
                  <a:schemeClr val="bg1">
                    <a:lumMod val="95000"/>
                  </a:schemeClr>
                </a:solidFill>
                <a:latin typeface="Calibri"/>
                <a:ea typeface="Calibri"/>
                <a:cs typeface="Calibri"/>
                <a:sym typeface="Calibri"/>
              </a:rPr>
              <a:t>odio</a:t>
            </a:r>
            <a:r>
              <a:rPr lang="en-US" sz="1400" dirty="0">
                <a:solidFill>
                  <a:schemeClr val="bg1">
                    <a:lumMod val="95000"/>
                  </a:schemeClr>
                </a:solidFill>
                <a:latin typeface="Calibri"/>
                <a:ea typeface="Calibri"/>
                <a:cs typeface="Calibri"/>
                <a:sym typeface="Calibri"/>
              </a:rPr>
              <a:t> libero. Vestibulum dui </a:t>
            </a:r>
            <a:r>
              <a:rPr lang="en-US" sz="1400" dirty="0" err="1">
                <a:solidFill>
                  <a:schemeClr val="bg1">
                    <a:lumMod val="95000"/>
                  </a:schemeClr>
                </a:solidFill>
                <a:latin typeface="Calibri"/>
                <a:ea typeface="Calibri"/>
                <a:cs typeface="Calibri"/>
                <a:sym typeface="Calibri"/>
              </a:rPr>
              <a:t>purus</a:t>
            </a:r>
            <a:r>
              <a:rPr lang="en-US" sz="1400" dirty="0">
                <a:solidFill>
                  <a:schemeClr val="bg1">
                    <a:lumMod val="95000"/>
                  </a:schemeClr>
                </a:solidFill>
                <a:latin typeface="Calibri"/>
                <a:ea typeface="Calibri"/>
                <a:cs typeface="Calibri"/>
                <a:sym typeface="Calibri"/>
              </a:rPr>
              <a:t>, </a:t>
            </a:r>
            <a:r>
              <a:rPr lang="en-US" sz="1400" dirty="0" err="1">
                <a:solidFill>
                  <a:schemeClr val="bg1">
                    <a:lumMod val="95000"/>
                  </a:schemeClr>
                </a:solidFill>
                <a:latin typeface="Calibri"/>
                <a:ea typeface="Calibri"/>
                <a:cs typeface="Calibri"/>
                <a:sym typeface="Calibri"/>
              </a:rPr>
              <a:t>commodo</a:t>
            </a:r>
            <a:r>
              <a:rPr lang="en-US" sz="1400" dirty="0">
                <a:solidFill>
                  <a:schemeClr val="bg1">
                    <a:lumMod val="95000"/>
                  </a:schemeClr>
                </a:solidFill>
                <a:latin typeface="Calibri"/>
                <a:ea typeface="Calibri"/>
                <a:cs typeface="Calibri"/>
                <a:sym typeface="Calibri"/>
              </a:rPr>
              <a:t> at </a:t>
            </a:r>
            <a:r>
              <a:rPr lang="en-US" sz="1400" dirty="0" err="1">
                <a:solidFill>
                  <a:schemeClr val="bg1">
                    <a:lumMod val="95000"/>
                  </a:schemeClr>
                </a:solidFill>
                <a:latin typeface="Calibri"/>
                <a:ea typeface="Calibri"/>
                <a:cs typeface="Calibri"/>
                <a:sym typeface="Calibri"/>
              </a:rPr>
              <a:t>elit</a:t>
            </a:r>
            <a:r>
              <a:rPr lang="en-US" sz="1400" dirty="0">
                <a:solidFill>
                  <a:schemeClr val="bg1">
                    <a:lumMod val="95000"/>
                  </a:schemeClr>
                </a:solidFill>
                <a:latin typeface="Calibri"/>
                <a:ea typeface="Calibri"/>
                <a:cs typeface="Calibri"/>
                <a:sym typeface="Calibri"/>
              </a:rPr>
              <a:t> et, </a:t>
            </a:r>
            <a:r>
              <a:rPr lang="en-US" sz="1400" dirty="0" err="1">
                <a:solidFill>
                  <a:schemeClr val="bg1">
                    <a:lumMod val="95000"/>
                  </a:schemeClr>
                </a:solidFill>
                <a:latin typeface="Calibri"/>
                <a:ea typeface="Calibri"/>
                <a:cs typeface="Calibri"/>
                <a:sym typeface="Calibri"/>
              </a:rPr>
              <a:t>viverra</a:t>
            </a:r>
            <a:r>
              <a:rPr lang="en-US" sz="1400" dirty="0">
                <a:solidFill>
                  <a:schemeClr val="bg1">
                    <a:lumMod val="95000"/>
                  </a:schemeClr>
                </a:solidFill>
                <a:latin typeface="Calibri"/>
                <a:ea typeface="Calibri"/>
                <a:cs typeface="Calibri"/>
                <a:sym typeface="Calibri"/>
              </a:rPr>
              <a:t> </a:t>
            </a:r>
            <a:r>
              <a:rPr lang="en-US" sz="1400" dirty="0" err="1">
                <a:solidFill>
                  <a:schemeClr val="bg1">
                    <a:lumMod val="95000"/>
                  </a:schemeClr>
                </a:solidFill>
                <a:latin typeface="Calibri"/>
                <a:ea typeface="Calibri"/>
                <a:cs typeface="Calibri"/>
                <a:sym typeface="Calibri"/>
              </a:rPr>
              <a:t>aliquet</a:t>
            </a:r>
            <a:r>
              <a:rPr lang="en-US" sz="1400" dirty="0">
                <a:solidFill>
                  <a:schemeClr val="bg1">
                    <a:lumMod val="95000"/>
                  </a:schemeClr>
                </a:solidFill>
                <a:latin typeface="Calibri"/>
                <a:ea typeface="Calibri"/>
                <a:cs typeface="Calibri"/>
                <a:sym typeface="Calibri"/>
              </a:rPr>
              <a:t> </a:t>
            </a:r>
            <a:r>
              <a:rPr lang="en-US" sz="1400" dirty="0" err="1">
                <a:solidFill>
                  <a:schemeClr val="bg1">
                    <a:lumMod val="95000"/>
                  </a:schemeClr>
                </a:solidFill>
                <a:latin typeface="Calibri"/>
                <a:ea typeface="Calibri"/>
                <a:cs typeface="Calibri"/>
                <a:sym typeface="Calibri"/>
              </a:rPr>
              <a:t>risus</a:t>
            </a:r>
            <a:r>
              <a:rPr lang="en-US" sz="1400" dirty="0">
                <a:solidFill>
                  <a:schemeClr val="bg1">
                    <a:lumMod val="95000"/>
                  </a:schemeClr>
                </a:solidFill>
                <a:latin typeface="Calibri"/>
                <a:ea typeface="Calibri"/>
                <a:cs typeface="Calibri"/>
                <a:sym typeface="Calibri"/>
              </a:rPr>
              <a:t>. </a:t>
            </a:r>
            <a:endParaRPr lang="en-US" dirty="0">
              <a:solidFill>
                <a:schemeClr val="bg1">
                  <a:lumMod val="95000"/>
                </a:schemeClr>
              </a:solidFill>
            </a:endParaRPr>
          </a:p>
        </p:txBody>
      </p:sp>
      <p:grpSp>
        <p:nvGrpSpPr>
          <p:cNvPr id="13" name="Google Shape;1280;p127">
            <a:extLst>
              <a:ext uri="{FF2B5EF4-FFF2-40B4-BE49-F238E27FC236}">
                <a16:creationId xmlns:a16="http://schemas.microsoft.com/office/drawing/2014/main" id="{72EE86EF-3559-48B1-A0B5-230E81403EB7}"/>
              </a:ext>
            </a:extLst>
          </p:cNvPr>
          <p:cNvGrpSpPr/>
          <p:nvPr/>
        </p:nvGrpSpPr>
        <p:grpSpPr>
          <a:xfrm>
            <a:off x="1411655" y="1045166"/>
            <a:ext cx="4071393" cy="4345950"/>
            <a:chOff x="1066800" y="1785257"/>
            <a:chExt cx="3483429" cy="3718336"/>
          </a:xfrm>
        </p:grpSpPr>
        <p:cxnSp>
          <p:nvCxnSpPr>
            <p:cNvPr id="14" name="Google Shape;1281;p127">
              <a:extLst>
                <a:ext uri="{FF2B5EF4-FFF2-40B4-BE49-F238E27FC236}">
                  <a16:creationId xmlns:a16="http://schemas.microsoft.com/office/drawing/2014/main" id="{F9538868-188D-4CB7-8C09-E75B302C610A}"/>
                </a:ext>
              </a:extLst>
            </p:cNvPr>
            <p:cNvCxnSpPr/>
            <p:nvPr/>
          </p:nvCxnSpPr>
          <p:spPr>
            <a:xfrm>
              <a:off x="2808514" y="1785257"/>
              <a:ext cx="0" cy="3718336"/>
            </a:xfrm>
            <a:prstGeom prst="straightConnector1">
              <a:avLst/>
            </a:prstGeom>
            <a:noFill/>
            <a:ln w="19050" cap="flat" cmpd="sng">
              <a:solidFill>
                <a:srgbClr val="7F7F7F"/>
              </a:solidFill>
              <a:prstDash val="solid"/>
              <a:miter lim="800000"/>
              <a:headEnd type="triangle" w="med" len="med"/>
              <a:tailEnd type="triangle" w="med" len="med"/>
            </a:ln>
          </p:spPr>
        </p:cxnSp>
        <p:cxnSp>
          <p:nvCxnSpPr>
            <p:cNvPr id="15" name="Google Shape;1282;p127">
              <a:extLst>
                <a:ext uri="{FF2B5EF4-FFF2-40B4-BE49-F238E27FC236}">
                  <a16:creationId xmlns:a16="http://schemas.microsoft.com/office/drawing/2014/main" id="{A7E84452-93B8-4A0E-B0B4-3BDAD3A71B2B}"/>
                </a:ext>
              </a:extLst>
            </p:cNvPr>
            <p:cNvCxnSpPr/>
            <p:nvPr/>
          </p:nvCxnSpPr>
          <p:spPr>
            <a:xfrm rot="10800000">
              <a:off x="1066800" y="3644425"/>
              <a:ext cx="3483429" cy="0"/>
            </a:xfrm>
            <a:prstGeom prst="straightConnector1">
              <a:avLst/>
            </a:prstGeom>
            <a:noFill/>
            <a:ln w="19050" cap="flat" cmpd="sng">
              <a:solidFill>
                <a:srgbClr val="7F7F7F"/>
              </a:solidFill>
              <a:prstDash val="solid"/>
              <a:miter lim="800000"/>
              <a:headEnd type="triangle" w="med" len="med"/>
              <a:tailEnd type="triangle" w="med" len="med"/>
            </a:ln>
          </p:spPr>
        </p:cxnSp>
      </p:grpSp>
      <p:sp>
        <p:nvSpPr>
          <p:cNvPr id="16" name="Google Shape;1283;p127">
            <a:extLst>
              <a:ext uri="{FF2B5EF4-FFF2-40B4-BE49-F238E27FC236}">
                <a16:creationId xmlns:a16="http://schemas.microsoft.com/office/drawing/2014/main" id="{429E4675-C790-4A14-95C4-A1BE516F0ACE}"/>
              </a:ext>
            </a:extLst>
          </p:cNvPr>
          <p:cNvSpPr txBox="1"/>
          <p:nvPr/>
        </p:nvSpPr>
        <p:spPr>
          <a:xfrm>
            <a:off x="2516812" y="790970"/>
            <a:ext cx="1879365" cy="19218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7F7F7F"/>
              </a:buClr>
              <a:buSzPts val="1000"/>
              <a:buFont typeface="Arial"/>
              <a:buNone/>
            </a:pPr>
            <a:r>
              <a:rPr lang="en-US" b="1" i="0" u="none" strike="noStrike" cap="none">
                <a:solidFill>
                  <a:schemeClr val="bg1">
                    <a:lumMod val="75000"/>
                  </a:schemeClr>
                </a:solidFill>
                <a:latin typeface="Roboto" panose="020B0604020202020204" charset="0"/>
                <a:ea typeface="Roboto" panose="020B0604020202020204" charset="0"/>
                <a:cs typeface="Raleway"/>
                <a:sym typeface="Raleway"/>
              </a:rPr>
              <a:t>HIGHT IMPACT </a:t>
            </a:r>
            <a:endParaRPr lang="en-US" b="0" i="0" u="none" strike="noStrike" cap="none">
              <a:solidFill>
                <a:schemeClr val="bg1">
                  <a:lumMod val="75000"/>
                </a:schemeClr>
              </a:solidFill>
              <a:latin typeface="Roboto" panose="020B0604020202020204" charset="0"/>
              <a:ea typeface="Roboto" panose="020B0604020202020204" charset="0"/>
              <a:sym typeface="Arial"/>
            </a:endParaRPr>
          </a:p>
        </p:txBody>
      </p:sp>
      <p:sp>
        <p:nvSpPr>
          <p:cNvPr id="17" name="Google Shape;1284;p127">
            <a:extLst>
              <a:ext uri="{FF2B5EF4-FFF2-40B4-BE49-F238E27FC236}">
                <a16:creationId xmlns:a16="http://schemas.microsoft.com/office/drawing/2014/main" id="{F5BBE51F-7083-4DB7-90DE-B1A9CC0FCC0C}"/>
              </a:ext>
            </a:extLst>
          </p:cNvPr>
          <p:cNvSpPr txBox="1"/>
          <p:nvPr/>
        </p:nvSpPr>
        <p:spPr>
          <a:xfrm rot="-5400000">
            <a:off x="4736272" y="3122047"/>
            <a:ext cx="1879365" cy="19218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7F7F7F"/>
              </a:buClr>
              <a:buSzPts val="1000"/>
              <a:buFont typeface="Arial"/>
              <a:buNone/>
            </a:pPr>
            <a:r>
              <a:rPr lang="en-US" b="1" i="0" u="none" strike="noStrike" cap="none">
                <a:solidFill>
                  <a:schemeClr val="bg1">
                    <a:lumMod val="75000"/>
                  </a:schemeClr>
                </a:solidFill>
                <a:latin typeface="Roboto" panose="020B0604020202020204" charset="0"/>
                <a:ea typeface="Roboto" panose="020B0604020202020204" charset="0"/>
                <a:cs typeface="Raleway"/>
                <a:sym typeface="Raleway"/>
              </a:rPr>
              <a:t>HIGHT RISK</a:t>
            </a:r>
          </a:p>
        </p:txBody>
      </p:sp>
      <p:sp>
        <p:nvSpPr>
          <p:cNvPr id="18" name="Google Shape;1285;p127">
            <a:extLst>
              <a:ext uri="{FF2B5EF4-FFF2-40B4-BE49-F238E27FC236}">
                <a16:creationId xmlns:a16="http://schemas.microsoft.com/office/drawing/2014/main" id="{E0F7F9D2-99BA-4A99-9887-AB169DA7D2D2}"/>
              </a:ext>
            </a:extLst>
          </p:cNvPr>
          <p:cNvSpPr/>
          <p:nvPr/>
        </p:nvSpPr>
        <p:spPr>
          <a:xfrm>
            <a:off x="1772785" y="2389496"/>
            <a:ext cx="194457" cy="193957"/>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99"/>
              <a:buFont typeface="Arial"/>
              <a:buNone/>
            </a:pPr>
            <a:endParaRPr lang="en-US" sz="1799" b="0" i="0" u="none" strike="noStrike" cap="none">
              <a:solidFill>
                <a:schemeClr val="lt1"/>
              </a:solidFill>
              <a:latin typeface="Calibri"/>
              <a:ea typeface="Calibri"/>
              <a:cs typeface="Calibri"/>
              <a:sym typeface="Calibri"/>
            </a:endParaRPr>
          </a:p>
        </p:txBody>
      </p:sp>
      <p:sp>
        <p:nvSpPr>
          <p:cNvPr id="19" name="Google Shape;1286;p127">
            <a:extLst>
              <a:ext uri="{FF2B5EF4-FFF2-40B4-BE49-F238E27FC236}">
                <a16:creationId xmlns:a16="http://schemas.microsoft.com/office/drawing/2014/main" id="{218C3A21-D81B-400E-AD9F-C49E44A1DE39}"/>
              </a:ext>
            </a:extLst>
          </p:cNvPr>
          <p:cNvSpPr/>
          <p:nvPr/>
        </p:nvSpPr>
        <p:spPr>
          <a:xfrm>
            <a:off x="2888098" y="1727076"/>
            <a:ext cx="194457" cy="193957"/>
          </a:xfrm>
          <a:prstGeom prst="roundRect">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99"/>
              <a:buFont typeface="Arial"/>
              <a:buNone/>
            </a:pPr>
            <a:endParaRPr lang="en-US" sz="1799" b="0" i="0" u="none" strike="noStrike" cap="none">
              <a:solidFill>
                <a:schemeClr val="lt1"/>
              </a:solidFill>
              <a:latin typeface="Calibri"/>
              <a:ea typeface="Calibri"/>
              <a:cs typeface="Calibri"/>
              <a:sym typeface="Calibri"/>
            </a:endParaRPr>
          </a:p>
        </p:txBody>
      </p:sp>
      <p:sp>
        <p:nvSpPr>
          <p:cNvPr id="20" name="Google Shape;1287;p127">
            <a:extLst>
              <a:ext uri="{FF2B5EF4-FFF2-40B4-BE49-F238E27FC236}">
                <a16:creationId xmlns:a16="http://schemas.microsoft.com/office/drawing/2014/main" id="{46B9858D-F801-4EFD-84C8-C0B7529B02A3}"/>
              </a:ext>
            </a:extLst>
          </p:cNvPr>
          <p:cNvSpPr/>
          <p:nvPr/>
        </p:nvSpPr>
        <p:spPr>
          <a:xfrm>
            <a:off x="2244944" y="4140791"/>
            <a:ext cx="194457" cy="193957"/>
          </a:xfrm>
          <a:prstGeom prst="roundRect">
            <a:avLst>
              <a:gd name="adj" fmla="val 5000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99"/>
              <a:buFont typeface="Arial"/>
              <a:buNone/>
            </a:pPr>
            <a:endParaRPr lang="en-US" sz="1799" b="0" i="0" u="none" strike="noStrike" cap="none">
              <a:solidFill>
                <a:schemeClr val="lt1"/>
              </a:solidFill>
              <a:latin typeface="Calibri"/>
              <a:ea typeface="Calibri"/>
              <a:cs typeface="Calibri"/>
              <a:sym typeface="Calibri"/>
            </a:endParaRPr>
          </a:p>
        </p:txBody>
      </p:sp>
      <p:sp>
        <p:nvSpPr>
          <p:cNvPr id="21" name="Google Shape;1288;p127">
            <a:extLst>
              <a:ext uri="{FF2B5EF4-FFF2-40B4-BE49-F238E27FC236}">
                <a16:creationId xmlns:a16="http://schemas.microsoft.com/office/drawing/2014/main" id="{4E336789-FC25-4148-808B-9ACEF6C0DD31}"/>
              </a:ext>
            </a:extLst>
          </p:cNvPr>
          <p:cNvSpPr/>
          <p:nvPr/>
        </p:nvSpPr>
        <p:spPr>
          <a:xfrm>
            <a:off x="2690693" y="2724470"/>
            <a:ext cx="194457" cy="193957"/>
          </a:xfrm>
          <a:prstGeom prst="roundRect">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99"/>
              <a:buFont typeface="Arial"/>
              <a:buNone/>
            </a:pPr>
            <a:endParaRPr lang="en-US" sz="1799" b="0" i="0" u="none" strike="noStrike" cap="none">
              <a:solidFill>
                <a:schemeClr val="lt1"/>
              </a:solidFill>
              <a:latin typeface="Calibri"/>
              <a:ea typeface="Calibri"/>
              <a:cs typeface="Calibri"/>
              <a:sym typeface="Calibri"/>
            </a:endParaRPr>
          </a:p>
        </p:txBody>
      </p:sp>
      <p:sp>
        <p:nvSpPr>
          <p:cNvPr id="22" name="Google Shape;1289;p127">
            <a:extLst>
              <a:ext uri="{FF2B5EF4-FFF2-40B4-BE49-F238E27FC236}">
                <a16:creationId xmlns:a16="http://schemas.microsoft.com/office/drawing/2014/main" id="{DA747537-6AB8-42A6-843D-7A859505329B}"/>
              </a:ext>
            </a:extLst>
          </p:cNvPr>
          <p:cNvSpPr/>
          <p:nvPr/>
        </p:nvSpPr>
        <p:spPr>
          <a:xfrm>
            <a:off x="4947257" y="2541384"/>
            <a:ext cx="194457" cy="193957"/>
          </a:xfrm>
          <a:prstGeom prst="round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99"/>
              <a:buFont typeface="Arial"/>
              <a:buNone/>
            </a:pPr>
            <a:endParaRPr lang="en-US" sz="1799" b="0" i="0" u="none" strike="noStrike" cap="none">
              <a:solidFill>
                <a:schemeClr val="lt1"/>
              </a:solidFill>
              <a:latin typeface="Calibri"/>
              <a:ea typeface="Calibri"/>
              <a:cs typeface="Calibri"/>
              <a:sym typeface="Calibri"/>
            </a:endParaRPr>
          </a:p>
        </p:txBody>
      </p:sp>
      <p:sp>
        <p:nvSpPr>
          <p:cNvPr id="23" name="Google Shape;1290;p127">
            <a:extLst>
              <a:ext uri="{FF2B5EF4-FFF2-40B4-BE49-F238E27FC236}">
                <a16:creationId xmlns:a16="http://schemas.microsoft.com/office/drawing/2014/main" id="{559EA40F-510E-4540-B645-D5ACDF026375}"/>
              </a:ext>
            </a:extLst>
          </p:cNvPr>
          <p:cNvSpPr txBox="1"/>
          <p:nvPr/>
        </p:nvSpPr>
        <p:spPr>
          <a:xfrm rot="-5400000">
            <a:off x="284624" y="3122047"/>
            <a:ext cx="1879365" cy="19218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7F7F7F"/>
              </a:buClr>
              <a:buSzPts val="1000"/>
              <a:buFont typeface="Arial"/>
              <a:buNone/>
            </a:pPr>
            <a:r>
              <a:rPr lang="en-US" b="1" i="0" u="none" strike="noStrike" cap="none">
                <a:solidFill>
                  <a:schemeClr val="bg1">
                    <a:lumMod val="75000"/>
                  </a:schemeClr>
                </a:solidFill>
                <a:latin typeface="Roboto" panose="020B0604020202020204" charset="0"/>
                <a:ea typeface="Roboto" panose="020B0604020202020204" charset="0"/>
                <a:cs typeface="Raleway"/>
                <a:sym typeface="Raleway"/>
              </a:rPr>
              <a:t>LOW RISK</a:t>
            </a:r>
            <a:endParaRPr lang="en-US" b="0" i="0" u="none" strike="noStrike" cap="none">
              <a:solidFill>
                <a:schemeClr val="bg1">
                  <a:lumMod val="75000"/>
                </a:schemeClr>
              </a:solidFill>
              <a:latin typeface="Roboto" panose="020B0604020202020204" charset="0"/>
              <a:ea typeface="Roboto" panose="020B0604020202020204" charset="0"/>
              <a:sym typeface="Arial"/>
            </a:endParaRPr>
          </a:p>
        </p:txBody>
      </p:sp>
      <p:sp>
        <p:nvSpPr>
          <p:cNvPr id="24" name="Google Shape;1291;p127">
            <a:extLst>
              <a:ext uri="{FF2B5EF4-FFF2-40B4-BE49-F238E27FC236}">
                <a16:creationId xmlns:a16="http://schemas.microsoft.com/office/drawing/2014/main" id="{863CCAF7-3840-4120-8B79-9893E7A06E03}"/>
              </a:ext>
            </a:extLst>
          </p:cNvPr>
          <p:cNvSpPr txBox="1"/>
          <p:nvPr/>
        </p:nvSpPr>
        <p:spPr>
          <a:xfrm>
            <a:off x="2507668" y="5555333"/>
            <a:ext cx="1879365" cy="19218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7F7F7F"/>
              </a:buClr>
              <a:buSzPts val="1000"/>
              <a:buFont typeface="Arial"/>
              <a:buNone/>
            </a:pPr>
            <a:r>
              <a:rPr lang="en-US" b="1" i="0" u="none" strike="noStrike" cap="none">
                <a:solidFill>
                  <a:schemeClr val="bg1">
                    <a:lumMod val="75000"/>
                  </a:schemeClr>
                </a:solidFill>
                <a:latin typeface="Roboto" panose="020B0604020202020204" charset="0"/>
                <a:ea typeface="Roboto" panose="020B0604020202020204" charset="0"/>
                <a:cs typeface="Raleway"/>
                <a:sym typeface="Raleway"/>
              </a:rPr>
              <a:t>LOW IMPACT </a:t>
            </a:r>
          </a:p>
        </p:txBody>
      </p:sp>
    </p:spTree>
    <p:extLst>
      <p:ext uri="{BB962C8B-B14F-4D97-AF65-F5344CB8AC3E}">
        <p14:creationId xmlns:p14="http://schemas.microsoft.com/office/powerpoint/2010/main" val="155021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7" name="Google Shape;937;p115"/>
          <p:cNvSpPr txBox="1"/>
          <p:nvPr/>
        </p:nvSpPr>
        <p:spPr>
          <a:xfrm>
            <a:off x="515938" y="1011844"/>
            <a:ext cx="4944286" cy="573171"/>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2800" b="1">
                <a:solidFill>
                  <a:schemeClr val="accent2"/>
                </a:solidFill>
                <a:latin typeface="Roboto Slab"/>
                <a:ea typeface="Roboto Slab"/>
                <a:cs typeface="Roboto Slab"/>
                <a:sym typeface="Roboto Slab"/>
              </a:rPr>
              <a:t>IMPLEMENTATION</a:t>
            </a:r>
            <a:endParaRPr lang="en-US">
              <a:solidFill>
                <a:schemeClr val="accent2"/>
              </a:solidFill>
            </a:endParaRPr>
          </a:p>
        </p:txBody>
      </p:sp>
      <p:grpSp>
        <p:nvGrpSpPr>
          <p:cNvPr id="158" name="Google Shape;2896;p192" descr="© 2016 All Rights Reserved, this is a icon set created by Zacomic Studios |www.zacomic.com | Forbiden the distribution without autorization | Font Awesome 4.6.1 · Created by Dave Gandy" title="Zacomic Studios">
            <a:extLst>
              <a:ext uri="{FF2B5EF4-FFF2-40B4-BE49-F238E27FC236}">
                <a16:creationId xmlns:a16="http://schemas.microsoft.com/office/drawing/2014/main" id="{40D6EC03-1194-4239-91CA-E8049800798B}"/>
              </a:ext>
            </a:extLst>
          </p:cNvPr>
          <p:cNvGrpSpPr/>
          <p:nvPr/>
        </p:nvGrpSpPr>
        <p:grpSpPr>
          <a:xfrm>
            <a:off x="6624957" y="548640"/>
            <a:ext cx="4464813" cy="5283977"/>
            <a:chOff x="8751671" y="2574044"/>
            <a:chExt cx="7471047" cy="9403832"/>
          </a:xfrm>
          <a:solidFill>
            <a:schemeClr val="tx1">
              <a:lumMod val="95000"/>
              <a:lumOff val="5000"/>
            </a:schemeClr>
          </a:solidFill>
        </p:grpSpPr>
        <p:sp>
          <p:nvSpPr>
            <p:cNvPr id="159" name="Google Shape;2897;p192">
              <a:extLst>
                <a:ext uri="{FF2B5EF4-FFF2-40B4-BE49-F238E27FC236}">
                  <a16:creationId xmlns:a16="http://schemas.microsoft.com/office/drawing/2014/main" id="{25C9A9C9-46D4-4F92-A5A6-3EFC2D436A0B}"/>
                </a:ext>
              </a:extLst>
            </p:cNvPr>
            <p:cNvSpPr/>
            <p:nvPr/>
          </p:nvSpPr>
          <p:spPr>
            <a:xfrm>
              <a:off x="15141826" y="3556993"/>
              <a:ext cx="436838" cy="980149"/>
            </a:xfrm>
            <a:custGeom>
              <a:avLst/>
              <a:gdLst/>
              <a:ahLst/>
              <a:cxnLst/>
              <a:rect l="l" t="t" r="r" b="b"/>
              <a:pathLst>
                <a:path w="693" h="1550" extrusionOk="0">
                  <a:moveTo>
                    <a:pt x="24" y="180"/>
                  </a:moveTo>
                  <a:lnTo>
                    <a:pt x="24" y="180"/>
                  </a:lnTo>
                  <a:cubicBezTo>
                    <a:pt x="19" y="170"/>
                    <a:pt x="15" y="161"/>
                    <a:pt x="15" y="146"/>
                  </a:cubicBezTo>
                  <a:cubicBezTo>
                    <a:pt x="15" y="117"/>
                    <a:pt x="29" y="102"/>
                    <a:pt x="39" y="78"/>
                  </a:cubicBezTo>
                  <a:cubicBezTo>
                    <a:pt x="54" y="54"/>
                    <a:pt x="58" y="29"/>
                    <a:pt x="82" y="19"/>
                  </a:cubicBezTo>
                  <a:cubicBezTo>
                    <a:pt x="107" y="10"/>
                    <a:pt x="132" y="5"/>
                    <a:pt x="156" y="0"/>
                  </a:cubicBezTo>
                  <a:lnTo>
                    <a:pt x="156" y="0"/>
                  </a:lnTo>
                  <a:cubicBezTo>
                    <a:pt x="555" y="1047"/>
                    <a:pt x="555" y="1047"/>
                    <a:pt x="555" y="1047"/>
                  </a:cubicBezTo>
                  <a:cubicBezTo>
                    <a:pt x="599" y="1071"/>
                    <a:pt x="643" y="1081"/>
                    <a:pt x="692" y="1101"/>
                  </a:cubicBezTo>
                  <a:lnTo>
                    <a:pt x="692" y="1101"/>
                  </a:lnTo>
                  <a:cubicBezTo>
                    <a:pt x="687" y="1130"/>
                    <a:pt x="682" y="1149"/>
                    <a:pt x="677" y="1184"/>
                  </a:cubicBezTo>
                  <a:cubicBezTo>
                    <a:pt x="677" y="1193"/>
                    <a:pt x="667" y="1203"/>
                    <a:pt x="667" y="1217"/>
                  </a:cubicBezTo>
                  <a:lnTo>
                    <a:pt x="667" y="1217"/>
                  </a:lnTo>
                  <a:cubicBezTo>
                    <a:pt x="648" y="1247"/>
                    <a:pt x="614" y="1262"/>
                    <a:pt x="589" y="1291"/>
                  </a:cubicBezTo>
                  <a:cubicBezTo>
                    <a:pt x="565" y="1325"/>
                    <a:pt x="555" y="1344"/>
                    <a:pt x="536" y="1383"/>
                  </a:cubicBezTo>
                  <a:cubicBezTo>
                    <a:pt x="132" y="1549"/>
                    <a:pt x="132" y="1549"/>
                    <a:pt x="132" y="1549"/>
                  </a:cubicBezTo>
                  <a:lnTo>
                    <a:pt x="132" y="1549"/>
                  </a:lnTo>
                  <a:cubicBezTo>
                    <a:pt x="112" y="1519"/>
                    <a:pt x="98" y="1505"/>
                    <a:pt x="93" y="1471"/>
                  </a:cubicBezTo>
                  <a:cubicBezTo>
                    <a:pt x="82" y="1437"/>
                    <a:pt x="88" y="1417"/>
                    <a:pt x="82" y="1383"/>
                  </a:cubicBezTo>
                  <a:cubicBezTo>
                    <a:pt x="78" y="1344"/>
                    <a:pt x="68" y="1325"/>
                    <a:pt x="54" y="1291"/>
                  </a:cubicBezTo>
                  <a:cubicBezTo>
                    <a:pt x="34" y="1247"/>
                    <a:pt x="34" y="1217"/>
                    <a:pt x="29" y="1169"/>
                  </a:cubicBezTo>
                  <a:cubicBezTo>
                    <a:pt x="19" y="1115"/>
                    <a:pt x="0" y="1081"/>
                    <a:pt x="0" y="1027"/>
                  </a:cubicBezTo>
                  <a:cubicBezTo>
                    <a:pt x="0" y="1008"/>
                    <a:pt x="5" y="994"/>
                    <a:pt x="10" y="974"/>
                  </a:cubicBezTo>
                  <a:cubicBezTo>
                    <a:pt x="19" y="940"/>
                    <a:pt x="15" y="921"/>
                    <a:pt x="15" y="882"/>
                  </a:cubicBezTo>
                  <a:cubicBezTo>
                    <a:pt x="19" y="852"/>
                    <a:pt x="29" y="838"/>
                    <a:pt x="29" y="808"/>
                  </a:cubicBezTo>
                  <a:cubicBezTo>
                    <a:pt x="29" y="731"/>
                    <a:pt x="29" y="731"/>
                    <a:pt x="29" y="731"/>
                  </a:cubicBezTo>
                  <a:cubicBezTo>
                    <a:pt x="44" y="657"/>
                    <a:pt x="44" y="657"/>
                    <a:pt x="44" y="657"/>
                  </a:cubicBezTo>
                  <a:cubicBezTo>
                    <a:pt x="39" y="643"/>
                    <a:pt x="29" y="638"/>
                    <a:pt x="29" y="618"/>
                  </a:cubicBezTo>
                  <a:cubicBezTo>
                    <a:pt x="29" y="584"/>
                    <a:pt x="54" y="570"/>
                    <a:pt x="73" y="536"/>
                  </a:cubicBezTo>
                  <a:cubicBezTo>
                    <a:pt x="82" y="516"/>
                    <a:pt x="88" y="496"/>
                    <a:pt x="98" y="477"/>
                  </a:cubicBezTo>
                  <a:cubicBezTo>
                    <a:pt x="112" y="448"/>
                    <a:pt x="132" y="433"/>
                    <a:pt x="132" y="399"/>
                  </a:cubicBezTo>
                  <a:cubicBezTo>
                    <a:pt x="132" y="355"/>
                    <a:pt x="78" y="350"/>
                    <a:pt x="58" y="311"/>
                  </a:cubicBezTo>
                  <a:cubicBezTo>
                    <a:pt x="39" y="268"/>
                    <a:pt x="44" y="229"/>
                    <a:pt x="24" y="180"/>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60" name="Google Shape;2898;p192">
              <a:extLst>
                <a:ext uri="{FF2B5EF4-FFF2-40B4-BE49-F238E27FC236}">
                  <a16:creationId xmlns:a16="http://schemas.microsoft.com/office/drawing/2014/main" id="{024BCACF-D9DD-4AF2-A9BD-A1A9F72EF46D}"/>
                </a:ext>
              </a:extLst>
            </p:cNvPr>
            <p:cNvSpPr/>
            <p:nvPr/>
          </p:nvSpPr>
          <p:spPr>
            <a:xfrm>
              <a:off x="15049418" y="4727572"/>
              <a:ext cx="495643" cy="484474"/>
            </a:xfrm>
            <a:custGeom>
              <a:avLst/>
              <a:gdLst/>
              <a:ahLst/>
              <a:cxnLst/>
              <a:rect l="l" t="t" r="r" b="b"/>
              <a:pathLst>
                <a:path w="785" h="766" extrusionOk="0">
                  <a:moveTo>
                    <a:pt x="667" y="0"/>
                  </a:moveTo>
                  <a:lnTo>
                    <a:pt x="667" y="0"/>
                  </a:lnTo>
                  <a:cubicBezTo>
                    <a:pt x="784" y="316"/>
                    <a:pt x="784" y="316"/>
                    <a:pt x="784" y="316"/>
                  </a:cubicBezTo>
                  <a:lnTo>
                    <a:pt x="784" y="316"/>
                  </a:lnTo>
                  <a:cubicBezTo>
                    <a:pt x="760" y="326"/>
                    <a:pt x="745" y="341"/>
                    <a:pt x="721" y="356"/>
                  </a:cubicBezTo>
                  <a:cubicBezTo>
                    <a:pt x="692" y="375"/>
                    <a:pt x="672" y="385"/>
                    <a:pt x="643" y="409"/>
                  </a:cubicBezTo>
                  <a:cubicBezTo>
                    <a:pt x="633" y="419"/>
                    <a:pt x="628" y="429"/>
                    <a:pt x="614" y="438"/>
                  </a:cubicBezTo>
                  <a:cubicBezTo>
                    <a:pt x="560" y="473"/>
                    <a:pt x="521" y="487"/>
                    <a:pt x="463" y="521"/>
                  </a:cubicBezTo>
                  <a:cubicBezTo>
                    <a:pt x="429" y="541"/>
                    <a:pt x="409" y="556"/>
                    <a:pt x="375" y="570"/>
                  </a:cubicBezTo>
                  <a:cubicBezTo>
                    <a:pt x="326" y="589"/>
                    <a:pt x="302" y="604"/>
                    <a:pt x="268" y="638"/>
                  </a:cubicBezTo>
                  <a:cubicBezTo>
                    <a:pt x="248" y="658"/>
                    <a:pt x="239" y="672"/>
                    <a:pt x="224" y="692"/>
                  </a:cubicBezTo>
                  <a:cubicBezTo>
                    <a:pt x="209" y="706"/>
                    <a:pt x="195" y="706"/>
                    <a:pt x="175" y="726"/>
                  </a:cubicBezTo>
                  <a:cubicBezTo>
                    <a:pt x="165" y="736"/>
                    <a:pt x="151" y="750"/>
                    <a:pt x="141" y="765"/>
                  </a:cubicBezTo>
                  <a:lnTo>
                    <a:pt x="141" y="765"/>
                  </a:lnTo>
                  <a:cubicBezTo>
                    <a:pt x="137" y="736"/>
                    <a:pt x="131" y="706"/>
                    <a:pt x="131" y="677"/>
                  </a:cubicBezTo>
                  <a:cubicBezTo>
                    <a:pt x="112" y="614"/>
                    <a:pt x="112" y="565"/>
                    <a:pt x="87" y="506"/>
                  </a:cubicBezTo>
                  <a:cubicBezTo>
                    <a:pt x="73" y="463"/>
                    <a:pt x="49" y="443"/>
                    <a:pt x="34" y="399"/>
                  </a:cubicBezTo>
                  <a:cubicBezTo>
                    <a:pt x="29" y="385"/>
                    <a:pt x="29" y="370"/>
                    <a:pt x="24" y="356"/>
                  </a:cubicBezTo>
                  <a:cubicBezTo>
                    <a:pt x="10" y="312"/>
                    <a:pt x="0" y="283"/>
                    <a:pt x="0" y="234"/>
                  </a:cubicBezTo>
                  <a:lnTo>
                    <a:pt x="0" y="234"/>
                  </a:lnTo>
                  <a:cubicBezTo>
                    <a:pt x="667" y="0"/>
                    <a:pt x="667" y="0"/>
                    <a:pt x="667" y="0"/>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61" name="Google Shape;2899;p192">
              <a:extLst>
                <a:ext uri="{FF2B5EF4-FFF2-40B4-BE49-F238E27FC236}">
                  <a16:creationId xmlns:a16="http://schemas.microsoft.com/office/drawing/2014/main" id="{469D2D27-F43C-400E-9020-719D8A3A2259}"/>
                </a:ext>
              </a:extLst>
            </p:cNvPr>
            <p:cNvSpPr/>
            <p:nvPr/>
          </p:nvSpPr>
          <p:spPr>
            <a:xfrm>
              <a:off x="13330068" y="3837035"/>
              <a:ext cx="2200991" cy="1615847"/>
            </a:xfrm>
            <a:custGeom>
              <a:avLst/>
              <a:gdLst/>
              <a:ahLst/>
              <a:cxnLst/>
              <a:rect l="l" t="t" r="r" b="b"/>
              <a:pathLst>
                <a:path w="3469" h="2549" extrusionOk="0">
                  <a:moveTo>
                    <a:pt x="2771" y="2475"/>
                  </a:moveTo>
                  <a:lnTo>
                    <a:pt x="2771" y="2475"/>
                  </a:lnTo>
                  <a:cubicBezTo>
                    <a:pt x="2771" y="2504"/>
                    <a:pt x="2771" y="2504"/>
                    <a:pt x="2771" y="2504"/>
                  </a:cubicBezTo>
                  <a:cubicBezTo>
                    <a:pt x="2786" y="2509"/>
                    <a:pt x="2786" y="2509"/>
                    <a:pt x="2786" y="2509"/>
                  </a:cubicBezTo>
                  <a:cubicBezTo>
                    <a:pt x="2845" y="2475"/>
                    <a:pt x="2883" y="2460"/>
                    <a:pt x="2936" y="2426"/>
                  </a:cubicBezTo>
                  <a:cubicBezTo>
                    <a:pt x="2991" y="2396"/>
                    <a:pt x="3010" y="2363"/>
                    <a:pt x="3058" y="2333"/>
                  </a:cubicBezTo>
                  <a:cubicBezTo>
                    <a:pt x="3093" y="2314"/>
                    <a:pt x="3117" y="2299"/>
                    <a:pt x="3151" y="2275"/>
                  </a:cubicBezTo>
                  <a:cubicBezTo>
                    <a:pt x="3176" y="2260"/>
                    <a:pt x="3180" y="2241"/>
                    <a:pt x="3204" y="2221"/>
                  </a:cubicBezTo>
                  <a:cubicBezTo>
                    <a:pt x="3224" y="2197"/>
                    <a:pt x="3243" y="2192"/>
                    <a:pt x="3263" y="2172"/>
                  </a:cubicBezTo>
                  <a:cubicBezTo>
                    <a:pt x="3282" y="2153"/>
                    <a:pt x="3293" y="2139"/>
                    <a:pt x="3312" y="2119"/>
                  </a:cubicBezTo>
                  <a:cubicBezTo>
                    <a:pt x="3346" y="2090"/>
                    <a:pt x="3370" y="2075"/>
                    <a:pt x="3404" y="2046"/>
                  </a:cubicBezTo>
                  <a:cubicBezTo>
                    <a:pt x="3429" y="2012"/>
                    <a:pt x="3468" y="2002"/>
                    <a:pt x="3468" y="1959"/>
                  </a:cubicBezTo>
                  <a:cubicBezTo>
                    <a:pt x="3468" y="1954"/>
                    <a:pt x="3468" y="1954"/>
                    <a:pt x="3468" y="1944"/>
                  </a:cubicBezTo>
                  <a:cubicBezTo>
                    <a:pt x="3458" y="1948"/>
                    <a:pt x="3453" y="1944"/>
                    <a:pt x="3448" y="1944"/>
                  </a:cubicBezTo>
                  <a:cubicBezTo>
                    <a:pt x="3400" y="1983"/>
                    <a:pt x="3385" y="2022"/>
                    <a:pt x="3331" y="2046"/>
                  </a:cubicBezTo>
                  <a:cubicBezTo>
                    <a:pt x="3307" y="2051"/>
                    <a:pt x="3293" y="2051"/>
                    <a:pt x="3268" y="2061"/>
                  </a:cubicBezTo>
                  <a:cubicBezTo>
                    <a:pt x="3243" y="2075"/>
                    <a:pt x="3234" y="2095"/>
                    <a:pt x="3210" y="2105"/>
                  </a:cubicBezTo>
                  <a:cubicBezTo>
                    <a:pt x="3156" y="2129"/>
                    <a:pt x="3127" y="2144"/>
                    <a:pt x="3068" y="2158"/>
                  </a:cubicBezTo>
                  <a:cubicBezTo>
                    <a:pt x="2981" y="2177"/>
                    <a:pt x="2942" y="2221"/>
                    <a:pt x="2873" y="2280"/>
                  </a:cubicBezTo>
                  <a:cubicBezTo>
                    <a:pt x="2834" y="2318"/>
                    <a:pt x="2815" y="2348"/>
                    <a:pt x="2795" y="2396"/>
                  </a:cubicBezTo>
                  <a:cubicBezTo>
                    <a:pt x="2786" y="2426"/>
                    <a:pt x="2771" y="2440"/>
                    <a:pt x="2771" y="2475"/>
                  </a:cubicBezTo>
                  <a:close/>
                  <a:moveTo>
                    <a:pt x="0" y="2548"/>
                  </a:moveTo>
                  <a:lnTo>
                    <a:pt x="0" y="2548"/>
                  </a:lnTo>
                  <a:lnTo>
                    <a:pt x="0" y="2548"/>
                  </a:lnTo>
                  <a:cubicBezTo>
                    <a:pt x="9" y="2538"/>
                    <a:pt x="24" y="2528"/>
                    <a:pt x="34" y="2514"/>
                  </a:cubicBezTo>
                  <a:cubicBezTo>
                    <a:pt x="82" y="2450"/>
                    <a:pt x="107" y="2411"/>
                    <a:pt x="170" y="2363"/>
                  </a:cubicBezTo>
                  <a:cubicBezTo>
                    <a:pt x="189" y="2348"/>
                    <a:pt x="204" y="2338"/>
                    <a:pt x="219" y="2329"/>
                  </a:cubicBezTo>
                  <a:cubicBezTo>
                    <a:pt x="243" y="2309"/>
                    <a:pt x="253" y="2290"/>
                    <a:pt x="268" y="2270"/>
                  </a:cubicBezTo>
                  <a:cubicBezTo>
                    <a:pt x="282" y="2255"/>
                    <a:pt x="292" y="2255"/>
                    <a:pt x="302" y="2246"/>
                  </a:cubicBezTo>
                  <a:cubicBezTo>
                    <a:pt x="326" y="2221"/>
                    <a:pt x="336" y="2202"/>
                    <a:pt x="355" y="2177"/>
                  </a:cubicBezTo>
                  <a:cubicBezTo>
                    <a:pt x="394" y="2129"/>
                    <a:pt x="424" y="2105"/>
                    <a:pt x="457" y="2051"/>
                  </a:cubicBezTo>
                  <a:cubicBezTo>
                    <a:pt x="472" y="2031"/>
                    <a:pt x="487" y="2017"/>
                    <a:pt x="487" y="1992"/>
                  </a:cubicBezTo>
                  <a:cubicBezTo>
                    <a:pt x="487" y="1978"/>
                    <a:pt x="472" y="1973"/>
                    <a:pt x="462" y="1959"/>
                  </a:cubicBezTo>
                  <a:cubicBezTo>
                    <a:pt x="448" y="1944"/>
                    <a:pt x="438" y="1934"/>
                    <a:pt x="428" y="1915"/>
                  </a:cubicBezTo>
                  <a:cubicBezTo>
                    <a:pt x="424" y="1919"/>
                    <a:pt x="413" y="1919"/>
                    <a:pt x="413" y="1924"/>
                  </a:cubicBezTo>
                  <a:cubicBezTo>
                    <a:pt x="409" y="1929"/>
                    <a:pt x="409" y="1934"/>
                    <a:pt x="409" y="1939"/>
                  </a:cubicBezTo>
                  <a:cubicBezTo>
                    <a:pt x="404" y="1944"/>
                    <a:pt x="399" y="1948"/>
                    <a:pt x="399" y="1954"/>
                  </a:cubicBezTo>
                  <a:lnTo>
                    <a:pt x="399" y="1954"/>
                  </a:lnTo>
                  <a:cubicBezTo>
                    <a:pt x="389" y="1944"/>
                    <a:pt x="389" y="1934"/>
                    <a:pt x="380" y="1924"/>
                  </a:cubicBezTo>
                  <a:cubicBezTo>
                    <a:pt x="380" y="1919"/>
                    <a:pt x="375" y="1919"/>
                    <a:pt x="375" y="1915"/>
                  </a:cubicBezTo>
                  <a:cubicBezTo>
                    <a:pt x="370" y="1909"/>
                    <a:pt x="370" y="1904"/>
                    <a:pt x="365" y="1900"/>
                  </a:cubicBezTo>
                  <a:cubicBezTo>
                    <a:pt x="360" y="1890"/>
                    <a:pt x="360" y="1890"/>
                    <a:pt x="360" y="1880"/>
                  </a:cubicBezTo>
                  <a:cubicBezTo>
                    <a:pt x="355" y="1880"/>
                    <a:pt x="355" y="1876"/>
                    <a:pt x="350" y="1871"/>
                  </a:cubicBezTo>
                  <a:cubicBezTo>
                    <a:pt x="346" y="1856"/>
                    <a:pt x="346" y="1851"/>
                    <a:pt x="346" y="1837"/>
                  </a:cubicBezTo>
                  <a:cubicBezTo>
                    <a:pt x="346" y="1822"/>
                    <a:pt x="350" y="1812"/>
                    <a:pt x="355" y="1802"/>
                  </a:cubicBezTo>
                  <a:cubicBezTo>
                    <a:pt x="355" y="1793"/>
                    <a:pt x="360" y="1783"/>
                    <a:pt x="360" y="1773"/>
                  </a:cubicBezTo>
                  <a:cubicBezTo>
                    <a:pt x="360" y="1763"/>
                    <a:pt x="355" y="1759"/>
                    <a:pt x="350" y="1749"/>
                  </a:cubicBezTo>
                  <a:cubicBezTo>
                    <a:pt x="346" y="1744"/>
                    <a:pt x="341" y="1739"/>
                    <a:pt x="341" y="1729"/>
                  </a:cubicBezTo>
                  <a:lnTo>
                    <a:pt x="341" y="1729"/>
                  </a:lnTo>
                  <a:cubicBezTo>
                    <a:pt x="370" y="1719"/>
                    <a:pt x="389" y="1710"/>
                    <a:pt x="424" y="1695"/>
                  </a:cubicBezTo>
                  <a:cubicBezTo>
                    <a:pt x="462" y="1681"/>
                    <a:pt x="487" y="1666"/>
                    <a:pt x="531" y="1647"/>
                  </a:cubicBezTo>
                  <a:cubicBezTo>
                    <a:pt x="574" y="1627"/>
                    <a:pt x="599" y="1613"/>
                    <a:pt x="653" y="1598"/>
                  </a:cubicBezTo>
                  <a:cubicBezTo>
                    <a:pt x="687" y="1588"/>
                    <a:pt x="711" y="1578"/>
                    <a:pt x="750" y="1578"/>
                  </a:cubicBezTo>
                  <a:cubicBezTo>
                    <a:pt x="774" y="1578"/>
                    <a:pt x="789" y="1593"/>
                    <a:pt x="818" y="1593"/>
                  </a:cubicBezTo>
                  <a:cubicBezTo>
                    <a:pt x="857" y="1593"/>
                    <a:pt x="877" y="1583"/>
                    <a:pt x="916" y="1569"/>
                  </a:cubicBezTo>
                  <a:cubicBezTo>
                    <a:pt x="940" y="1559"/>
                    <a:pt x="960" y="1559"/>
                    <a:pt x="984" y="1545"/>
                  </a:cubicBezTo>
                  <a:cubicBezTo>
                    <a:pt x="1047" y="1515"/>
                    <a:pt x="1076" y="1486"/>
                    <a:pt x="1145" y="1461"/>
                  </a:cubicBezTo>
                  <a:cubicBezTo>
                    <a:pt x="1169" y="1456"/>
                    <a:pt x="1188" y="1447"/>
                    <a:pt x="1212" y="1432"/>
                  </a:cubicBezTo>
                  <a:cubicBezTo>
                    <a:pt x="1232" y="1423"/>
                    <a:pt x="1247" y="1418"/>
                    <a:pt x="1256" y="1403"/>
                  </a:cubicBezTo>
                  <a:cubicBezTo>
                    <a:pt x="1266" y="1388"/>
                    <a:pt x="1271" y="1374"/>
                    <a:pt x="1286" y="1364"/>
                  </a:cubicBezTo>
                  <a:cubicBezTo>
                    <a:pt x="1320" y="1345"/>
                    <a:pt x="1349" y="1340"/>
                    <a:pt x="1378" y="1310"/>
                  </a:cubicBezTo>
                  <a:cubicBezTo>
                    <a:pt x="1397" y="1296"/>
                    <a:pt x="1427" y="1286"/>
                    <a:pt x="1427" y="1257"/>
                  </a:cubicBezTo>
                  <a:cubicBezTo>
                    <a:pt x="1427" y="1242"/>
                    <a:pt x="1412" y="1238"/>
                    <a:pt x="1402" y="1227"/>
                  </a:cubicBezTo>
                  <a:cubicBezTo>
                    <a:pt x="1383" y="1213"/>
                    <a:pt x="1378" y="1203"/>
                    <a:pt x="1369" y="1184"/>
                  </a:cubicBezTo>
                  <a:cubicBezTo>
                    <a:pt x="1354" y="1164"/>
                    <a:pt x="1334" y="1150"/>
                    <a:pt x="1334" y="1125"/>
                  </a:cubicBezTo>
                  <a:cubicBezTo>
                    <a:pt x="1334" y="1116"/>
                    <a:pt x="1349" y="1121"/>
                    <a:pt x="1354" y="1116"/>
                  </a:cubicBezTo>
                  <a:cubicBezTo>
                    <a:pt x="1364" y="1101"/>
                    <a:pt x="1373" y="1086"/>
                    <a:pt x="1373" y="1067"/>
                  </a:cubicBezTo>
                  <a:cubicBezTo>
                    <a:pt x="1373" y="979"/>
                    <a:pt x="1373" y="979"/>
                    <a:pt x="1373" y="979"/>
                  </a:cubicBezTo>
                  <a:cubicBezTo>
                    <a:pt x="1369" y="975"/>
                    <a:pt x="1364" y="970"/>
                    <a:pt x="1358" y="970"/>
                  </a:cubicBezTo>
                  <a:cubicBezTo>
                    <a:pt x="1339" y="970"/>
                    <a:pt x="1330" y="984"/>
                    <a:pt x="1305" y="984"/>
                  </a:cubicBezTo>
                  <a:cubicBezTo>
                    <a:pt x="1276" y="984"/>
                    <a:pt x="1256" y="979"/>
                    <a:pt x="1237" y="960"/>
                  </a:cubicBezTo>
                  <a:cubicBezTo>
                    <a:pt x="1222" y="955"/>
                    <a:pt x="1208" y="945"/>
                    <a:pt x="1208" y="931"/>
                  </a:cubicBezTo>
                  <a:cubicBezTo>
                    <a:pt x="1208" y="906"/>
                    <a:pt x="1227" y="892"/>
                    <a:pt x="1242" y="872"/>
                  </a:cubicBezTo>
                  <a:cubicBezTo>
                    <a:pt x="1266" y="829"/>
                    <a:pt x="1295" y="814"/>
                    <a:pt x="1325" y="775"/>
                  </a:cubicBezTo>
                  <a:cubicBezTo>
                    <a:pt x="1344" y="746"/>
                    <a:pt x="1354" y="726"/>
                    <a:pt x="1369" y="697"/>
                  </a:cubicBezTo>
                  <a:cubicBezTo>
                    <a:pt x="1383" y="672"/>
                    <a:pt x="1397" y="658"/>
                    <a:pt x="1397" y="629"/>
                  </a:cubicBezTo>
                  <a:cubicBezTo>
                    <a:pt x="1397" y="624"/>
                    <a:pt x="1393" y="614"/>
                    <a:pt x="1388" y="609"/>
                  </a:cubicBezTo>
                  <a:lnTo>
                    <a:pt x="1388" y="609"/>
                  </a:lnTo>
                  <a:cubicBezTo>
                    <a:pt x="1402" y="585"/>
                    <a:pt x="1408" y="570"/>
                    <a:pt x="1417" y="546"/>
                  </a:cubicBezTo>
                  <a:cubicBezTo>
                    <a:pt x="1427" y="522"/>
                    <a:pt x="1436" y="512"/>
                    <a:pt x="1451" y="487"/>
                  </a:cubicBezTo>
                  <a:cubicBezTo>
                    <a:pt x="1480" y="434"/>
                    <a:pt x="1485" y="395"/>
                    <a:pt x="1519" y="346"/>
                  </a:cubicBezTo>
                  <a:cubicBezTo>
                    <a:pt x="1544" y="317"/>
                    <a:pt x="1563" y="312"/>
                    <a:pt x="1593" y="288"/>
                  </a:cubicBezTo>
                  <a:cubicBezTo>
                    <a:pt x="1626" y="258"/>
                    <a:pt x="1641" y="229"/>
                    <a:pt x="1680" y="210"/>
                  </a:cubicBezTo>
                  <a:cubicBezTo>
                    <a:pt x="1709" y="195"/>
                    <a:pt x="1734" y="190"/>
                    <a:pt x="1763" y="176"/>
                  </a:cubicBezTo>
                  <a:cubicBezTo>
                    <a:pt x="2216" y="0"/>
                    <a:pt x="2216" y="0"/>
                    <a:pt x="2216" y="0"/>
                  </a:cubicBezTo>
                  <a:lnTo>
                    <a:pt x="2216" y="0"/>
                  </a:lnTo>
                  <a:cubicBezTo>
                    <a:pt x="2216" y="49"/>
                    <a:pt x="2226" y="78"/>
                    <a:pt x="2240" y="122"/>
                  </a:cubicBezTo>
                  <a:cubicBezTo>
                    <a:pt x="2250" y="146"/>
                    <a:pt x="2245" y="171"/>
                    <a:pt x="2250" y="195"/>
                  </a:cubicBezTo>
                  <a:cubicBezTo>
                    <a:pt x="2260" y="215"/>
                    <a:pt x="2274" y="224"/>
                    <a:pt x="2284" y="244"/>
                  </a:cubicBezTo>
                  <a:cubicBezTo>
                    <a:pt x="2314" y="298"/>
                    <a:pt x="2333" y="331"/>
                    <a:pt x="2342" y="395"/>
                  </a:cubicBezTo>
                  <a:cubicBezTo>
                    <a:pt x="2357" y="473"/>
                    <a:pt x="2391" y="512"/>
                    <a:pt x="2406" y="589"/>
                  </a:cubicBezTo>
                  <a:cubicBezTo>
                    <a:pt x="2416" y="629"/>
                    <a:pt x="2425" y="648"/>
                    <a:pt x="2445" y="677"/>
                  </a:cubicBezTo>
                  <a:cubicBezTo>
                    <a:pt x="2469" y="721"/>
                    <a:pt x="2489" y="746"/>
                    <a:pt x="2533" y="765"/>
                  </a:cubicBezTo>
                  <a:cubicBezTo>
                    <a:pt x="2640" y="1140"/>
                    <a:pt x="2640" y="1140"/>
                    <a:pt x="2640" y="1140"/>
                  </a:cubicBezTo>
                  <a:cubicBezTo>
                    <a:pt x="2645" y="1169"/>
                    <a:pt x="2649" y="1179"/>
                    <a:pt x="2654" y="1208"/>
                  </a:cubicBezTo>
                  <a:lnTo>
                    <a:pt x="2654" y="1208"/>
                  </a:lnTo>
                  <a:cubicBezTo>
                    <a:pt x="2659" y="1301"/>
                    <a:pt x="2659" y="1301"/>
                    <a:pt x="2659" y="1301"/>
                  </a:cubicBezTo>
                  <a:cubicBezTo>
                    <a:pt x="2669" y="1423"/>
                    <a:pt x="2669" y="1423"/>
                    <a:pt x="2669" y="1423"/>
                  </a:cubicBezTo>
                  <a:cubicBezTo>
                    <a:pt x="2669" y="1495"/>
                    <a:pt x="2669" y="1495"/>
                    <a:pt x="2669" y="1495"/>
                  </a:cubicBezTo>
                  <a:cubicBezTo>
                    <a:pt x="2669" y="1534"/>
                    <a:pt x="2684" y="1554"/>
                    <a:pt x="2688" y="1588"/>
                  </a:cubicBezTo>
                  <a:cubicBezTo>
                    <a:pt x="2693" y="1613"/>
                    <a:pt x="2703" y="1613"/>
                    <a:pt x="2708" y="1637"/>
                  </a:cubicBezTo>
                  <a:lnTo>
                    <a:pt x="2708" y="1637"/>
                  </a:lnTo>
                  <a:cubicBezTo>
                    <a:pt x="2708" y="1686"/>
                    <a:pt x="2718" y="1715"/>
                    <a:pt x="2732" y="1759"/>
                  </a:cubicBezTo>
                  <a:cubicBezTo>
                    <a:pt x="2737" y="1773"/>
                    <a:pt x="2737" y="1788"/>
                    <a:pt x="2742" y="1802"/>
                  </a:cubicBezTo>
                  <a:cubicBezTo>
                    <a:pt x="2757" y="1846"/>
                    <a:pt x="2781" y="1866"/>
                    <a:pt x="2795" y="1909"/>
                  </a:cubicBezTo>
                  <a:cubicBezTo>
                    <a:pt x="2820" y="1968"/>
                    <a:pt x="2820" y="2017"/>
                    <a:pt x="2839" y="2080"/>
                  </a:cubicBezTo>
                  <a:cubicBezTo>
                    <a:pt x="2839" y="2109"/>
                    <a:pt x="2845" y="2139"/>
                    <a:pt x="2849" y="2168"/>
                  </a:cubicBezTo>
                  <a:lnTo>
                    <a:pt x="2849" y="2168"/>
                  </a:lnTo>
                  <a:cubicBezTo>
                    <a:pt x="2834" y="2187"/>
                    <a:pt x="2820" y="2207"/>
                    <a:pt x="2806" y="2231"/>
                  </a:cubicBezTo>
                  <a:lnTo>
                    <a:pt x="2806" y="2231"/>
                  </a:lnTo>
                  <a:cubicBezTo>
                    <a:pt x="2751" y="2246"/>
                    <a:pt x="2718" y="2246"/>
                    <a:pt x="2659" y="2250"/>
                  </a:cubicBezTo>
                  <a:cubicBezTo>
                    <a:pt x="2635" y="2250"/>
                    <a:pt x="2620" y="2260"/>
                    <a:pt x="2591" y="2260"/>
                  </a:cubicBezTo>
                  <a:cubicBezTo>
                    <a:pt x="2542" y="2260"/>
                    <a:pt x="2513" y="2250"/>
                    <a:pt x="2464" y="2246"/>
                  </a:cubicBezTo>
                  <a:cubicBezTo>
                    <a:pt x="2406" y="2231"/>
                    <a:pt x="2347" y="2236"/>
                    <a:pt x="2314" y="2192"/>
                  </a:cubicBezTo>
                  <a:lnTo>
                    <a:pt x="2314" y="2192"/>
                  </a:lnTo>
                  <a:cubicBezTo>
                    <a:pt x="2270" y="2172"/>
                    <a:pt x="2221" y="2182"/>
                    <a:pt x="2187" y="2148"/>
                  </a:cubicBezTo>
                  <a:cubicBezTo>
                    <a:pt x="2162" y="2129"/>
                    <a:pt x="2157" y="2105"/>
                    <a:pt x="2143" y="2075"/>
                  </a:cubicBezTo>
                  <a:cubicBezTo>
                    <a:pt x="2133" y="2056"/>
                    <a:pt x="2118" y="2046"/>
                    <a:pt x="2109" y="2026"/>
                  </a:cubicBezTo>
                  <a:cubicBezTo>
                    <a:pt x="2099" y="2012"/>
                    <a:pt x="2099" y="1992"/>
                    <a:pt x="2079" y="1983"/>
                  </a:cubicBezTo>
                  <a:cubicBezTo>
                    <a:pt x="2050" y="1968"/>
                    <a:pt x="2031" y="1973"/>
                    <a:pt x="2002" y="1959"/>
                  </a:cubicBezTo>
                  <a:cubicBezTo>
                    <a:pt x="1987" y="1954"/>
                    <a:pt x="1977" y="1948"/>
                    <a:pt x="1958" y="1944"/>
                  </a:cubicBezTo>
                  <a:cubicBezTo>
                    <a:pt x="1369" y="2153"/>
                    <a:pt x="720" y="2353"/>
                    <a:pt x="0" y="2548"/>
                  </a:cubicBezTo>
                  <a:close/>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62" name="Google Shape;2900;p192">
              <a:extLst>
                <a:ext uri="{FF2B5EF4-FFF2-40B4-BE49-F238E27FC236}">
                  <a16:creationId xmlns:a16="http://schemas.microsoft.com/office/drawing/2014/main" id="{E135D2F0-7BDB-4155-BD67-A3CA63128AF1}"/>
                </a:ext>
              </a:extLst>
            </p:cNvPr>
            <p:cNvSpPr/>
            <p:nvPr/>
          </p:nvSpPr>
          <p:spPr>
            <a:xfrm>
              <a:off x="11501510" y="5830939"/>
              <a:ext cx="884877" cy="1565439"/>
            </a:xfrm>
            <a:custGeom>
              <a:avLst/>
              <a:gdLst/>
              <a:ahLst/>
              <a:cxnLst/>
              <a:rect l="l" t="t" r="r" b="b"/>
              <a:pathLst>
                <a:path w="1399" h="2471" extrusionOk="0">
                  <a:moveTo>
                    <a:pt x="1086" y="53"/>
                  </a:moveTo>
                  <a:lnTo>
                    <a:pt x="1086" y="53"/>
                  </a:lnTo>
                  <a:cubicBezTo>
                    <a:pt x="1354" y="1510"/>
                    <a:pt x="1354" y="1510"/>
                    <a:pt x="1354" y="1510"/>
                  </a:cubicBezTo>
                  <a:lnTo>
                    <a:pt x="1354" y="1510"/>
                  </a:lnTo>
                  <a:cubicBezTo>
                    <a:pt x="1335" y="1529"/>
                    <a:pt x="1315" y="1539"/>
                    <a:pt x="1315" y="1568"/>
                  </a:cubicBezTo>
                  <a:cubicBezTo>
                    <a:pt x="1315" y="1578"/>
                    <a:pt x="1320" y="1588"/>
                    <a:pt x="1325" y="1597"/>
                  </a:cubicBezTo>
                  <a:cubicBezTo>
                    <a:pt x="1344" y="1636"/>
                    <a:pt x="1364" y="1656"/>
                    <a:pt x="1398" y="1685"/>
                  </a:cubicBezTo>
                  <a:cubicBezTo>
                    <a:pt x="1393" y="1690"/>
                    <a:pt x="1393" y="1700"/>
                    <a:pt x="1388" y="1700"/>
                  </a:cubicBezTo>
                  <a:cubicBezTo>
                    <a:pt x="1354" y="1719"/>
                    <a:pt x="1335" y="1719"/>
                    <a:pt x="1296" y="1729"/>
                  </a:cubicBezTo>
                  <a:cubicBezTo>
                    <a:pt x="1266" y="1734"/>
                    <a:pt x="1252" y="1743"/>
                    <a:pt x="1223" y="1749"/>
                  </a:cubicBezTo>
                  <a:cubicBezTo>
                    <a:pt x="1155" y="1763"/>
                    <a:pt x="1120" y="1797"/>
                    <a:pt x="1048" y="1797"/>
                  </a:cubicBezTo>
                  <a:cubicBezTo>
                    <a:pt x="1048" y="1841"/>
                    <a:pt x="1062" y="1870"/>
                    <a:pt x="1048" y="1919"/>
                  </a:cubicBezTo>
                  <a:cubicBezTo>
                    <a:pt x="1042" y="1943"/>
                    <a:pt x="1023" y="1953"/>
                    <a:pt x="1009" y="1978"/>
                  </a:cubicBezTo>
                  <a:cubicBezTo>
                    <a:pt x="998" y="1997"/>
                    <a:pt x="994" y="2011"/>
                    <a:pt x="984" y="2036"/>
                  </a:cubicBezTo>
                  <a:cubicBezTo>
                    <a:pt x="970" y="2080"/>
                    <a:pt x="954" y="2104"/>
                    <a:pt x="940" y="2143"/>
                  </a:cubicBezTo>
                  <a:cubicBezTo>
                    <a:pt x="921" y="2187"/>
                    <a:pt x="901" y="2235"/>
                    <a:pt x="852" y="2235"/>
                  </a:cubicBezTo>
                  <a:cubicBezTo>
                    <a:pt x="828" y="2235"/>
                    <a:pt x="809" y="2235"/>
                    <a:pt x="794" y="2216"/>
                  </a:cubicBezTo>
                  <a:cubicBezTo>
                    <a:pt x="769" y="2196"/>
                    <a:pt x="775" y="2153"/>
                    <a:pt x="745" y="2153"/>
                  </a:cubicBezTo>
                  <a:cubicBezTo>
                    <a:pt x="736" y="2153"/>
                    <a:pt x="736" y="2163"/>
                    <a:pt x="730" y="2167"/>
                  </a:cubicBezTo>
                  <a:cubicBezTo>
                    <a:pt x="716" y="2172"/>
                    <a:pt x="706" y="2167"/>
                    <a:pt x="697" y="2177"/>
                  </a:cubicBezTo>
                  <a:cubicBezTo>
                    <a:pt x="692" y="2187"/>
                    <a:pt x="697" y="2196"/>
                    <a:pt x="697" y="2206"/>
                  </a:cubicBezTo>
                  <a:cubicBezTo>
                    <a:pt x="697" y="2226"/>
                    <a:pt x="692" y="2235"/>
                    <a:pt x="697" y="2250"/>
                  </a:cubicBezTo>
                  <a:cubicBezTo>
                    <a:pt x="702" y="2265"/>
                    <a:pt x="711" y="2269"/>
                    <a:pt x="711" y="2285"/>
                  </a:cubicBezTo>
                  <a:cubicBezTo>
                    <a:pt x="711" y="2294"/>
                    <a:pt x="702" y="2299"/>
                    <a:pt x="697" y="2304"/>
                  </a:cubicBezTo>
                  <a:cubicBezTo>
                    <a:pt x="682" y="2313"/>
                    <a:pt x="672" y="2323"/>
                    <a:pt x="658" y="2323"/>
                  </a:cubicBezTo>
                  <a:cubicBezTo>
                    <a:pt x="633" y="2323"/>
                    <a:pt x="624" y="2304"/>
                    <a:pt x="594" y="2304"/>
                  </a:cubicBezTo>
                  <a:cubicBezTo>
                    <a:pt x="580" y="2304"/>
                    <a:pt x="575" y="2318"/>
                    <a:pt x="565" y="2328"/>
                  </a:cubicBezTo>
                  <a:cubicBezTo>
                    <a:pt x="541" y="2348"/>
                    <a:pt x="526" y="2357"/>
                    <a:pt x="502" y="2367"/>
                  </a:cubicBezTo>
                  <a:cubicBezTo>
                    <a:pt x="482" y="2382"/>
                    <a:pt x="468" y="2391"/>
                    <a:pt x="448" y="2406"/>
                  </a:cubicBezTo>
                  <a:cubicBezTo>
                    <a:pt x="424" y="2421"/>
                    <a:pt x="419" y="2450"/>
                    <a:pt x="395" y="2450"/>
                  </a:cubicBezTo>
                  <a:cubicBezTo>
                    <a:pt x="380" y="2450"/>
                    <a:pt x="375" y="2435"/>
                    <a:pt x="365" y="2430"/>
                  </a:cubicBezTo>
                  <a:cubicBezTo>
                    <a:pt x="351" y="2421"/>
                    <a:pt x="341" y="2416"/>
                    <a:pt x="321" y="2411"/>
                  </a:cubicBezTo>
                  <a:cubicBezTo>
                    <a:pt x="297" y="2406"/>
                    <a:pt x="282" y="2406"/>
                    <a:pt x="263" y="2401"/>
                  </a:cubicBezTo>
                  <a:cubicBezTo>
                    <a:pt x="249" y="2401"/>
                    <a:pt x="244" y="2396"/>
                    <a:pt x="229" y="2396"/>
                  </a:cubicBezTo>
                  <a:cubicBezTo>
                    <a:pt x="205" y="2396"/>
                    <a:pt x="214" y="2440"/>
                    <a:pt x="195" y="2459"/>
                  </a:cubicBezTo>
                  <a:cubicBezTo>
                    <a:pt x="190" y="2470"/>
                    <a:pt x="180" y="2470"/>
                    <a:pt x="166" y="2470"/>
                  </a:cubicBezTo>
                  <a:cubicBezTo>
                    <a:pt x="151" y="2470"/>
                    <a:pt x="136" y="2464"/>
                    <a:pt x="122" y="2459"/>
                  </a:cubicBezTo>
                  <a:lnTo>
                    <a:pt x="122" y="2459"/>
                  </a:lnTo>
                  <a:cubicBezTo>
                    <a:pt x="102" y="2445"/>
                    <a:pt x="64" y="2426"/>
                    <a:pt x="64" y="2401"/>
                  </a:cubicBezTo>
                  <a:cubicBezTo>
                    <a:pt x="64" y="2387"/>
                    <a:pt x="73" y="2382"/>
                    <a:pt x="73" y="2367"/>
                  </a:cubicBezTo>
                  <a:cubicBezTo>
                    <a:pt x="73" y="2352"/>
                    <a:pt x="73" y="2343"/>
                    <a:pt x="73" y="2323"/>
                  </a:cubicBezTo>
                  <a:cubicBezTo>
                    <a:pt x="73" y="2304"/>
                    <a:pt x="83" y="2299"/>
                    <a:pt x="83" y="2280"/>
                  </a:cubicBezTo>
                  <a:cubicBezTo>
                    <a:pt x="88" y="2250"/>
                    <a:pt x="83" y="2230"/>
                    <a:pt x="88" y="2202"/>
                  </a:cubicBezTo>
                  <a:cubicBezTo>
                    <a:pt x="92" y="2182"/>
                    <a:pt x="107" y="2177"/>
                    <a:pt x="117" y="2158"/>
                  </a:cubicBezTo>
                  <a:cubicBezTo>
                    <a:pt x="141" y="2114"/>
                    <a:pt x="146" y="2080"/>
                    <a:pt x="156" y="2036"/>
                  </a:cubicBezTo>
                  <a:cubicBezTo>
                    <a:pt x="166" y="1982"/>
                    <a:pt x="195" y="1953"/>
                    <a:pt x="195" y="1899"/>
                  </a:cubicBezTo>
                  <a:cubicBezTo>
                    <a:pt x="195" y="1832"/>
                    <a:pt x="190" y="1793"/>
                    <a:pt x="166" y="1734"/>
                  </a:cubicBezTo>
                  <a:cubicBezTo>
                    <a:pt x="146" y="1685"/>
                    <a:pt x="132" y="1656"/>
                    <a:pt x="132" y="1602"/>
                  </a:cubicBezTo>
                  <a:cubicBezTo>
                    <a:pt x="132" y="1564"/>
                    <a:pt x="161" y="1559"/>
                    <a:pt x="180" y="1525"/>
                  </a:cubicBezTo>
                  <a:cubicBezTo>
                    <a:pt x="0" y="248"/>
                    <a:pt x="0" y="248"/>
                    <a:pt x="0" y="248"/>
                  </a:cubicBezTo>
                  <a:lnTo>
                    <a:pt x="0" y="248"/>
                  </a:lnTo>
                  <a:cubicBezTo>
                    <a:pt x="5" y="253"/>
                    <a:pt x="15" y="253"/>
                    <a:pt x="25" y="253"/>
                  </a:cubicBezTo>
                  <a:cubicBezTo>
                    <a:pt x="92" y="253"/>
                    <a:pt x="127" y="224"/>
                    <a:pt x="180" y="185"/>
                  </a:cubicBezTo>
                  <a:cubicBezTo>
                    <a:pt x="200" y="175"/>
                    <a:pt x="219" y="165"/>
                    <a:pt x="234" y="156"/>
                  </a:cubicBezTo>
                  <a:lnTo>
                    <a:pt x="234" y="156"/>
                  </a:lnTo>
                  <a:cubicBezTo>
                    <a:pt x="1076" y="0"/>
                    <a:pt x="1076" y="0"/>
                    <a:pt x="1076" y="0"/>
                  </a:cubicBezTo>
                  <a:cubicBezTo>
                    <a:pt x="1086" y="53"/>
                    <a:pt x="1086" y="53"/>
                    <a:pt x="1086" y="53"/>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63" name="Google Shape;2901;p192">
              <a:extLst>
                <a:ext uri="{FF2B5EF4-FFF2-40B4-BE49-F238E27FC236}">
                  <a16:creationId xmlns:a16="http://schemas.microsoft.com/office/drawing/2014/main" id="{F7DBFCB0-1414-4D5D-8A46-4DE0E3FF0DB8}"/>
                </a:ext>
              </a:extLst>
            </p:cNvPr>
            <p:cNvSpPr/>
            <p:nvPr/>
          </p:nvSpPr>
          <p:spPr>
            <a:xfrm>
              <a:off x="8824477" y="3517788"/>
              <a:ext cx="1814558" cy="2125523"/>
            </a:xfrm>
            <a:custGeom>
              <a:avLst/>
              <a:gdLst/>
              <a:ahLst/>
              <a:cxnLst/>
              <a:rect l="l" t="t" r="r" b="b"/>
              <a:pathLst>
                <a:path w="2860" h="3351" extrusionOk="0">
                  <a:moveTo>
                    <a:pt x="2046" y="1344"/>
                  </a:moveTo>
                  <a:lnTo>
                    <a:pt x="2046" y="1344"/>
                  </a:lnTo>
                  <a:cubicBezTo>
                    <a:pt x="2036" y="1358"/>
                    <a:pt x="2026" y="1358"/>
                    <a:pt x="2016" y="1368"/>
                  </a:cubicBezTo>
                  <a:cubicBezTo>
                    <a:pt x="2007" y="1378"/>
                    <a:pt x="2007" y="1393"/>
                    <a:pt x="1997" y="1397"/>
                  </a:cubicBezTo>
                  <a:cubicBezTo>
                    <a:pt x="1982" y="1407"/>
                    <a:pt x="1972" y="1402"/>
                    <a:pt x="1963" y="1412"/>
                  </a:cubicBezTo>
                  <a:cubicBezTo>
                    <a:pt x="1953" y="1427"/>
                    <a:pt x="1953" y="1441"/>
                    <a:pt x="1948" y="1461"/>
                  </a:cubicBezTo>
                  <a:cubicBezTo>
                    <a:pt x="1944" y="1480"/>
                    <a:pt x="1939" y="1490"/>
                    <a:pt x="1939" y="1509"/>
                  </a:cubicBezTo>
                  <a:cubicBezTo>
                    <a:pt x="1939" y="1568"/>
                    <a:pt x="1958" y="1598"/>
                    <a:pt x="1958" y="1656"/>
                  </a:cubicBezTo>
                  <a:cubicBezTo>
                    <a:pt x="1958" y="1689"/>
                    <a:pt x="1958" y="1714"/>
                    <a:pt x="1944" y="1743"/>
                  </a:cubicBezTo>
                  <a:cubicBezTo>
                    <a:pt x="1934" y="1768"/>
                    <a:pt x="1914" y="1768"/>
                    <a:pt x="1895" y="1783"/>
                  </a:cubicBezTo>
                  <a:cubicBezTo>
                    <a:pt x="1875" y="1802"/>
                    <a:pt x="1866" y="1816"/>
                    <a:pt x="1846" y="1841"/>
                  </a:cubicBezTo>
                  <a:cubicBezTo>
                    <a:pt x="1797" y="1899"/>
                    <a:pt x="1792" y="1957"/>
                    <a:pt x="1748" y="2021"/>
                  </a:cubicBezTo>
                  <a:cubicBezTo>
                    <a:pt x="1787" y="2065"/>
                    <a:pt x="1812" y="2099"/>
                    <a:pt x="1841" y="2153"/>
                  </a:cubicBezTo>
                  <a:cubicBezTo>
                    <a:pt x="1861" y="2187"/>
                    <a:pt x="1875" y="2206"/>
                    <a:pt x="1875" y="2245"/>
                  </a:cubicBezTo>
                  <a:cubicBezTo>
                    <a:pt x="1875" y="2269"/>
                    <a:pt x="1851" y="2279"/>
                    <a:pt x="1841" y="2303"/>
                  </a:cubicBezTo>
                  <a:cubicBezTo>
                    <a:pt x="1831" y="2328"/>
                    <a:pt x="1831" y="2342"/>
                    <a:pt x="1831" y="2372"/>
                  </a:cubicBezTo>
                  <a:cubicBezTo>
                    <a:pt x="1831" y="2396"/>
                    <a:pt x="1836" y="2410"/>
                    <a:pt x="1836" y="2440"/>
                  </a:cubicBezTo>
                  <a:cubicBezTo>
                    <a:pt x="1841" y="2469"/>
                    <a:pt x="1836" y="2488"/>
                    <a:pt x="1841" y="2513"/>
                  </a:cubicBezTo>
                  <a:cubicBezTo>
                    <a:pt x="1846" y="2542"/>
                    <a:pt x="1875" y="2542"/>
                    <a:pt x="1900" y="2552"/>
                  </a:cubicBezTo>
                  <a:cubicBezTo>
                    <a:pt x="1924" y="2562"/>
                    <a:pt x="1939" y="2571"/>
                    <a:pt x="1963" y="2581"/>
                  </a:cubicBezTo>
                  <a:cubicBezTo>
                    <a:pt x="1997" y="2601"/>
                    <a:pt x="2012" y="2615"/>
                    <a:pt x="2051" y="2630"/>
                  </a:cubicBezTo>
                  <a:cubicBezTo>
                    <a:pt x="2094" y="2645"/>
                    <a:pt x="2118" y="2645"/>
                    <a:pt x="2158" y="2664"/>
                  </a:cubicBezTo>
                  <a:cubicBezTo>
                    <a:pt x="2187" y="2678"/>
                    <a:pt x="2197" y="2703"/>
                    <a:pt x="2212" y="2732"/>
                  </a:cubicBezTo>
                  <a:cubicBezTo>
                    <a:pt x="2226" y="2761"/>
                    <a:pt x="2250" y="2771"/>
                    <a:pt x="2279" y="2786"/>
                  </a:cubicBezTo>
                  <a:cubicBezTo>
                    <a:pt x="2309" y="2805"/>
                    <a:pt x="2323" y="2825"/>
                    <a:pt x="2353" y="2844"/>
                  </a:cubicBezTo>
                  <a:cubicBezTo>
                    <a:pt x="2401" y="2869"/>
                    <a:pt x="2430" y="2873"/>
                    <a:pt x="2474" y="2908"/>
                  </a:cubicBezTo>
                  <a:cubicBezTo>
                    <a:pt x="2504" y="2927"/>
                    <a:pt x="2513" y="2946"/>
                    <a:pt x="2528" y="2976"/>
                  </a:cubicBezTo>
                  <a:cubicBezTo>
                    <a:pt x="2543" y="3010"/>
                    <a:pt x="2552" y="3034"/>
                    <a:pt x="2552" y="3068"/>
                  </a:cubicBezTo>
                  <a:cubicBezTo>
                    <a:pt x="2557" y="3112"/>
                    <a:pt x="2557" y="3137"/>
                    <a:pt x="2571" y="3180"/>
                  </a:cubicBezTo>
                  <a:lnTo>
                    <a:pt x="2571" y="3180"/>
                  </a:lnTo>
                  <a:cubicBezTo>
                    <a:pt x="1895" y="3258"/>
                    <a:pt x="1184" y="3317"/>
                    <a:pt x="429" y="3350"/>
                  </a:cubicBezTo>
                  <a:lnTo>
                    <a:pt x="429" y="3350"/>
                  </a:lnTo>
                  <a:cubicBezTo>
                    <a:pt x="438" y="3312"/>
                    <a:pt x="438" y="3312"/>
                    <a:pt x="458" y="3278"/>
                  </a:cubicBezTo>
                  <a:cubicBezTo>
                    <a:pt x="414" y="2318"/>
                    <a:pt x="414" y="2318"/>
                    <a:pt x="414" y="2318"/>
                  </a:cubicBezTo>
                  <a:cubicBezTo>
                    <a:pt x="355" y="2274"/>
                    <a:pt x="287" y="2235"/>
                    <a:pt x="287" y="2162"/>
                  </a:cubicBezTo>
                  <a:cubicBezTo>
                    <a:pt x="287" y="2104"/>
                    <a:pt x="307" y="2074"/>
                    <a:pt x="307" y="2016"/>
                  </a:cubicBezTo>
                  <a:cubicBezTo>
                    <a:pt x="307" y="1996"/>
                    <a:pt x="297" y="1982"/>
                    <a:pt x="297" y="1962"/>
                  </a:cubicBezTo>
                  <a:lnTo>
                    <a:pt x="297" y="1962"/>
                  </a:lnTo>
                  <a:cubicBezTo>
                    <a:pt x="287" y="1894"/>
                    <a:pt x="292" y="1846"/>
                    <a:pt x="283" y="1778"/>
                  </a:cubicBezTo>
                  <a:cubicBezTo>
                    <a:pt x="278" y="1758"/>
                    <a:pt x="272" y="1748"/>
                    <a:pt x="268" y="1728"/>
                  </a:cubicBezTo>
                  <a:cubicBezTo>
                    <a:pt x="258" y="1661"/>
                    <a:pt x="248" y="1617"/>
                    <a:pt x="229" y="1548"/>
                  </a:cubicBezTo>
                  <a:cubicBezTo>
                    <a:pt x="219" y="1529"/>
                    <a:pt x="214" y="1515"/>
                    <a:pt x="214" y="1490"/>
                  </a:cubicBezTo>
                  <a:cubicBezTo>
                    <a:pt x="214" y="1432"/>
                    <a:pt x="233" y="1397"/>
                    <a:pt x="233" y="1339"/>
                  </a:cubicBezTo>
                  <a:cubicBezTo>
                    <a:pt x="233" y="1295"/>
                    <a:pt x="219" y="1276"/>
                    <a:pt x="214" y="1232"/>
                  </a:cubicBezTo>
                  <a:cubicBezTo>
                    <a:pt x="209" y="1164"/>
                    <a:pt x="209" y="1120"/>
                    <a:pt x="195" y="1051"/>
                  </a:cubicBezTo>
                  <a:cubicBezTo>
                    <a:pt x="185" y="1023"/>
                    <a:pt x="175" y="1003"/>
                    <a:pt x="161" y="979"/>
                  </a:cubicBezTo>
                  <a:cubicBezTo>
                    <a:pt x="136" y="945"/>
                    <a:pt x="126" y="920"/>
                    <a:pt x="107" y="886"/>
                  </a:cubicBezTo>
                  <a:cubicBezTo>
                    <a:pt x="78" y="832"/>
                    <a:pt x="49" y="803"/>
                    <a:pt x="49" y="745"/>
                  </a:cubicBezTo>
                  <a:cubicBezTo>
                    <a:pt x="49" y="720"/>
                    <a:pt x="49" y="711"/>
                    <a:pt x="54" y="691"/>
                  </a:cubicBezTo>
                  <a:cubicBezTo>
                    <a:pt x="59" y="677"/>
                    <a:pt x="63" y="672"/>
                    <a:pt x="63" y="662"/>
                  </a:cubicBezTo>
                  <a:cubicBezTo>
                    <a:pt x="63" y="623"/>
                    <a:pt x="49" y="604"/>
                    <a:pt x="39" y="570"/>
                  </a:cubicBezTo>
                  <a:cubicBezTo>
                    <a:pt x="34" y="555"/>
                    <a:pt x="24" y="550"/>
                    <a:pt x="24" y="531"/>
                  </a:cubicBezTo>
                  <a:cubicBezTo>
                    <a:pt x="24" y="501"/>
                    <a:pt x="39" y="482"/>
                    <a:pt x="39" y="448"/>
                  </a:cubicBezTo>
                  <a:cubicBezTo>
                    <a:pt x="39" y="409"/>
                    <a:pt x="20" y="384"/>
                    <a:pt x="10" y="346"/>
                  </a:cubicBezTo>
                  <a:cubicBezTo>
                    <a:pt x="5" y="336"/>
                    <a:pt x="0" y="336"/>
                    <a:pt x="0" y="331"/>
                  </a:cubicBezTo>
                  <a:cubicBezTo>
                    <a:pt x="0" y="302"/>
                    <a:pt x="0" y="282"/>
                    <a:pt x="5" y="253"/>
                  </a:cubicBezTo>
                  <a:lnTo>
                    <a:pt x="5" y="253"/>
                  </a:lnTo>
                  <a:cubicBezTo>
                    <a:pt x="233" y="243"/>
                    <a:pt x="468" y="228"/>
                    <a:pt x="697" y="214"/>
                  </a:cubicBezTo>
                  <a:cubicBezTo>
                    <a:pt x="701" y="209"/>
                    <a:pt x="701" y="200"/>
                    <a:pt x="701" y="200"/>
                  </a:cubicBezTo>
                  <a:cubicBezTo>
                    <a:pt x="706" y="194"/>
                    <a:pt x="711" y="185"/>
                    <a:pt x="711" y="180"/>
                  </a:cubicBezTo>
                  <a:cubicBezTo>
                    <a:pt x="726" y="161"/>
                    <a:pt x="731" y="122"/>
                    <a:pt x="740" y="97"/>
                  </a:cubicBezTo>
                  <a:cubicBezTo>
                    <a:pt x="755" y="63"/>
                    <a:pt x="760" y="29"/>
                    <a:pt x="789" y="4"/>
                  </a:cubicBezTo>
                  <a:cubicBezTo>
                    <a:pt x="794" y="0"/>
                    <a:pt x="794" y="0"/>
                    <a:pt x="799" y="0"/>
                  </a:cubicBezTo>
                  <a:cubicBezTo>
                    <a:pt x="813" y="9"/>
                    <a:pt x="828" y="34"/>
                    <a:pt x="838" y="48"/>
                  </a:cubicBezTo>
                  <a:cubicBezTo>
                    <a:pt x="857" y="73"/>
                    <a:pt x="877" y="126"/>
                    <a:pt x="886" y="161"/>
                  </a:cubicBezTo>
                  <a:cubicBezTo>
                    <a:pt x="901" y="194"/>
                    <a:pt x="916" y="233"/>
                    <a:pt x="940" y="277"/>
                  </a:cubicBezTo>
                  <a:cubicBezTo>
                    <a:pt x="960" y="311"/>
                    <a:pt x="989" y="331"/>
                    <a:pt x="1023" y="331"/>
                  </a:cubicBezTo>
                  <a:cubicBezTo>
                    <a:pt x="1062" y="331"/>
                    <a:pt x="1081" y="311"/>
                    <a:pt x="1120" y="311"/>
                  </a:cubicBezTo>
                  <a:cubicBezTo>
                    <a:pt x="1145" y="311"/>
                    <a:pt x="1154" y="321"/>
                    <a:pt x="1174" y="326"/>
                  </a:cubicBezTo>
                  <a:cubicBezTo>
                    <a:pt x="1203" y="331"/>
                    <a:pt x="1223" y="326"/>
                    <a:pt x="1247" y="336"/>
                  </a:cubicBezTo>
                  <a:cubicBezTo>
                    <a:pt x="1266" y="341"/>
                    <a:pt x="1281" y="346"/>
                    <a:pt x="1295" y="360"/>
                  </a:cubicBezTo>
                  <a:cubicBezTo>
                    <a:pt x="1305" y="379"/>
                    <a:pt x="1315" y="404"/>
                    <a:pt x="1339" y="404"/>
                  </a:cubicBezTo>
                  <a:cubicBezTo>
                    <a:pt x="1354" y="404"/>
                    <a:pt x="1359" y="389"/>
                    <a:pt x="1369" y="384"/>
                  </a:cubicBezTo>
                  <a:cubicBezTo>
                    <a:pt x="1383" y="374"/>
                    <a:pt x="1393" y="374"/>
                    <a:pt x="1413" y="370"/>
                  </a:cubicBezTo>
                  <a:cubicBezTo>
                    <a:pt x="1422" y="365"/>
                    <a:pt x="1417" y="365"/>
                    <a:pt x="1427" y="365"/>
                  </a:cubicBezTo>
                  <a:cubicBezTo>
                    <a:pt x="1437" y="374"/>
                    <a:pt x="1466" y="384"/>
                    <a:pt x="1476" y="389"/>
                  </a:cubicBezTo>
                  <a:cubicBezTo>
                    <a:pt x="1524" y="399"/>
                    <a:pt x="1568" y="384"/>
                    <a:pt x="1607" y="370"/>
                  </a:cubicBezTo>
                  <a:cubicBezTo>
                    <a:pt x="1651" y="360"/>
                    <a:pt x="1690" y="316"/>
                    <a:pt x="1739" y="326"/>
                  </a:cubicBezTo>
                  <a:cubicBezTo>
                    <a:pt x="1759" y="365"/>
                    <a:pt x="1759" y="404"/>
                    <a:pt x="1773" y="438"/>
                  </a:cubicBezTo>
                  <a:cubicBezTo>
                    <a:pt x="1783" y="468"/>
                    <a:pt x="1787" y="487"/>
                    <a:pt x="1812" y="506"/>
                  </a:cubicBezTo>
                  <a:cubicBezTo>
                    <a:pt x="1827" y="482"/>
                    <a:pt x="1831" y="448"/>
                    <a:pt x="1866" y="448"/>
                  </a:cubicBezTo>
                  <a:cubicBezTo>
                    <a:pt x="1890" y="448"/>
                    <a:pt x="1905" y="448"/>
                    <a:pt x="1929" y="453"/>
                  </a:cubicBezTo>
                  <a:cubicBezTo>
                    <a:pt x="1944" y="457"/>
                    <a:pt x="1948" y="472"/>
                    <a:pt x="1963" y="477"/>
                  </a:cubicBezTo>
                  <a:cubicBezTo>
                    <a:pt x="1987" y="492"/>
                    <a:pt x="2007" y="496"/>
                    <a:pt x="2036" y="506"/>
                  </a:cubicBezTo>
                  <a:cubicBezTo>
                    <a:pt x="2060" y="511"/>
                    <a:pt x="2075" y="511"/>
                    <a:pt x="2099" y="526"/>
                  </a:cubicBezTo>
                  <a:cubicBezTo>
                    <a:pt x="2109" y="531"/>
                    <a:pt x="2109" y="545"/>
                    <a:pt x="2118" y="555"/>
                  </a:cubicBezTo>
                  <a:cubicBezTo>
                    <a:pt x="2143" y="570"/>
                    <a:pt x="2158" y="579"/>
                    <a:pt x="2187" y="579"/>
                  </a:cubicBezTo>
                  <a:cubicBezTo>
                    <a:pt x="2231" y="579"/>
                    <a:pt x="2250" y="555"/>
                    <a:pt x="2284" y="531"/>
                  </a:cubicBezTo>
                  <a:cubicBezTo>
                    <a:pt x="2299" y="521"/>
                    <a:pt x="2299" y="506"/>
                    <a:pt x="2314" y="506"/>
                  </a:cubicBezTo>
                  <a:cubicBezTo>
                    <a:pt x="2328" y="506"/>
                    <a:pt x="2333" y="511"/>
                    <a:pt x="2348" y="511"/>
                  </a:cubicBezTo>
                  <a:cubicBezTo>
                    <a:pt x="2362" y="516"/>
                    <a:pt x="2377" y="511"/>
                    <a:pt x="2392" y="516"/>
                  </a:cubicBezTo>
                  <a:cubicBezTo>
                    <a:pt x="2421" y="531"/>
                    <a:pt x="2430" y="565"/>
                    <a:pt x="2464" y="565"/>
                  </a:cubicBezTo>
                  <a:cubicBezTo>
                    <a:pt x="2499" y="565"/>
                    <a:pt x="2513" y="555"/>
                    <a:pt x="2543" y="545"/>
                  </a:cubicBezTo>
                  <a:cubicBezTo>
                    <a:pt x="2567" y="535"/>
                    <a:pt x="2586" y="535"/>
                    <a:pt x="2616" y="531"/>
                  </a:cubicBezTo>
                  <a:cubicBezTo>
                    <a:pt x="2859" y="565"/>
                    <a:pt x="2859" y="565"/>
                    <a:pt x="2859" y="565"/>
                  </a:cubicBezTo>
                  <a:lnTo>
                    <a:pt x="2859" y="565"/>
                  </a:lnTo>
                  <a:cubicBezTo>
                    <a:pt x="2820" y="599"/>
                    <a:pt x="2796" y="633"/>
                    <a:pt x="2747" y="657"/>
                  </a:cubicBezTo>
                  <a:cubicBezTo>
                    <a:pt x="2732" y="662"/>
                    <a:pt x="2728" y="672"/>
                    <a:pt x="2713" y="677"/>
                  </a:cubicBezTo>
                  <a:cubicBezTo>
                    <a:pt x="2665" y="701"/>
                    <a:pt x="2630" y="711"/>
                    <a:pt x="2582" y="740"/>
                  </a:cubicBezTo>
                  <a:cubicBezTo>
                    <a:pt x="2547" y="755"/>
                    <a:pt x="2533" y="769"/>
                    <a:pt x="2504" y="789"/>
                  </a:cubicBezTo>
                  <a:cubicBezTo>
                    <a:pt x="2494" y="794"/>
                    <a:pt x="2484" y="794"/>
                    <a:pt x="2474" y="803"/>
                  </a:cubicBezTo>
                  <a:cubicBezTo>
                    <a:pt x="2455" y="818"/>
                    <a:pt x="2450" y="838"/>
                    <a:pt x="2435" y="862"/>
                  </a:cubicBezTo>
                  <a:cubicBezTo>
                    <a:pt x="2411" y="896"/>
                    <a:pt x="2392" y="915"/>
                    <a:pt x="2362" y="945"/>
                  </a:cubicBezTo>
                  <a:cubicBezTo>
                    <a:pt x="2314" y="988"/>
                    <a:pt x="2309" y="1032"/>
                    <a:pt x="2270" y="1081"/>
                  </a:cubicBezTo>
                  <a:cubicBezTo>
                    <a:pt x="2245" y="1115"/>
                    <a:pt x="2226" y="1134"/>
                    <a:pt x="2197" y="1164"/>
                  </a:cubicBezTo>
                  <a:cubicBezTo>
                    <a:pt x="2187" y="1173"/>
                    <a:pt x="2187" y="1183"/>
                    <a:pt x="2173" y="1193"/>
                  </a:cubicBezTo>
                  <a:cubicBezTo>
                    <a:pt x="2168" y="1193"/>
                    <a:pt x="2162" y="1193"/>
                    <a:pt x="2158" y="1193"/>
                  </a:cubicBezTo>
                  <a:cubicBezTo>
                    <a:pt x="2129" y="1217"/>
                    <a:pt x="2118" y="1236"/>
                    <a:pt x="2094" y="1261"/>
                  </a:cubicBezTo>
                  <a:cubicBezTo>
                    <a:pt x="2075" y="1280"/>
                    <a:pt x="2060" y="1291"/>
                    <a:pt x="2046" y="1315"/>
                  </a:cubicBezTo>
                  <a:cubicBezTo>
                    <a:pt x="2046" y="1344"/>
                    <a:pt x="2046" y="1344"/>
                    <a:pt x="2046" y="1344"/>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64" name="Google Shape;2902;p192">
              <a:extLst>
                <a:ext uri="{FF2B5EF4-FFF2-40B4-BE49-F238E27FC236}">
                  <a16:creationId xmlns:a16="http://schemas.microsoft.com/office/drawing/2014/main" id="{FC509529-F3AF-4C1F-AD01-AA8F1B5BF6C9}"/>
                </a:ext>
              </a:extLst>
            </p:cNvPr>
            <p:cNvSpPr/>
            <p:nvPr/>
          </p:nvSpPr>
          <p:spPr>
            <a:xfrm>
              <a:off x="13738905" y="5906551"/>
              <a:ext cx="1243308" cy="579689"/>
            </a:xfrm>
            <a:custGeom>
              <a:avLst/>
              <a:gdLst/>
              <a:ahLst/>
              <a:cxnLst/>
              <a:rect l="l" t="t" r="r" b="b"/>
              <a:pathLst>
                <a:path w="1963" h="917" extrusionOk="0">
                  <a:moveTo>
                    <a:pt x="1841" y="896"/>
                  </a:moveTo>
                  <a:lnTo>
                    <a:pt x="1841" y="896"/>
                  </a:lnTo>
                  <a:cubicBezTo>
                    <a:pt x="1865" y="891"/>
                    <a:pt x="1895" y="886"/>
                    <a:pt x="1914" y="877"/>
                  </a:cubicBezTo>
                  <a:lnTo>
                    <a:pt x="1914" y="877"/>
                  </a:lnTo>
                  <a:cubicBezTo>
                    <a:pt x="1919" y="867"/>
                    <a:pt x="1919" y="857"/>
                    <a:pt x="1919" y="847"/>
                  </a:cubicBezTo>
                  <a:cubicBezTo>
                    <a:pt x="1929" y="774"/>
                    <a:pt x="1948" y="735"/>
                    <a:pt x="1958" y="667"/>
                  </a:cubicBezTo>
                  <a:cubicBezTo>
                    <a:pt x="1958" y="652"/>
                    <a:pt x="1962" y="648"/>
                    <a:pt x="1962" y="637"/>
                  </a:cubicBezTo>
                  <a:cubicBezTo>
                    <a:pt x="1962" y="589"/>
                    <a:pt x="1962" y="589"/>
                    <a:pt x="1962" y="589"/>
                  </a:cubicBezTo>
                  <a:lnTo>
                    <a:pt x="1962" y="589"/>
                  </a:lnTo>
                  <a:cubicBezTo>
                    <a:pt x="1729" y="662"/>
                    <a:pt x="1729" y="662"/>
                    <a:pt x="1729" y="662"/>
                  </a:cubicBezTo>
                  <a:cubicBezTo>
                    <a:pt x="1505" y="0"/>
                    <a:pt x="1505" y="0"/>
                    <a:pt x="1505" y="0"/>
                  </a:cubicBezTo>
                  <a:lnTo>
                    <a:pt x="1505" y="0"/>
                  </a:lnTo>
                  <a:cubicBezTo>
                    <a:pt x="0" y="477"/>
                    <a:pt x="0" y="477"/>
                    <a:pt x="0" y="477"/>
                  </a:cubicBezTo>
                  <a:lnTo>
                    <a:pt x="0" y="477"/>
                  </a:lnTo>
                  <a:cubicBezTo>
                    <a:pt x="58" y="701"/>
                    <a:pt x="58" y="701"/>
                    <a:pt x="58" y="701"/>
                  </a:cubicBezTo>
                  <a:cubicBezTo>
                    <a:pt x="87" y="677"/>
                    <a:pt x="97" y="648"/>
                    <a:pt x="126" y="618"/>
                  </a:cubicBezTo>
                  <a:cubicBezTo>
                    <a:pt x="156" y="585"/>
                    <a:pt x="195" y="589"/>
                    <a:pt x="223" y="560"/>
                  </a:cubicBezTo>
                  <a:cubicBezTo>
                    <a:pt x="258" y="526"/>
                    <a:pt x="273" y="491"/>
                    <a:pt x="306" y="467"/>
                  </a:cubicBezTo>
                  <a:cubicBezTo>
                    <a:pt x="341" y="472"/>
                    <a:pt x="341" y="472"/>
                    <a:pt x="341" y="472"/>
                  </a:cubicBezTo>
                  <a:cubicBezTo>
                    <a:pt x="414" y="472"/>
                    <a:pt x="414" y="472"/>
                    <a:pt x="414" y="472"/>
                  </a:cubicBezTo>
                  <a:cubicBezTo>
                    <a:pt x="433" y="472"/>
                    <a:pt x="448" y="458"/>
                    <a:pt x="458" y="443"/>
                  </a:cubicBezTo>
                  <a:cubicBezTo>
                    <a:pt x="472" y="428"/>
                    <a:pt x="482" y="414"/>
                    <a:pt x="492" y="399"/>
                  </a:cubicBezTo>
                  <a:cubicBezTo>
                    <a:pt x="502" y="380"/>
                    <a:pt x="506" y="365"/>
                    <a:pt x="526" y="360"/>
                  </a:cubicBezTo>
                  <a:cubicBezTo>
                    <a:pt x="535" y="355"/>
                    <a:pt x="540" y="360"/>
                    <a:pt x="555" y="360"/>
                  </a:cubicBezTo>
                  <a:cubicBezTo>
                    <a:pt x="594" y="355"/>
                    <a:pt x="613" y="350"/>
                    <a:pt x="652" y="350"/>
                  </a:cubicBezTo>
                  <a:cubicBezTo>
                    <a:pt x="687" y="350"/>
                    <a:pt x="682" y="389"/>
                    <a:pt x="711" y="414"/>
                  </a:cubicBezTo>
                  <a:cubicBezTo>
                    <a:pt x="721" y="424"/>
                    <a:pt x="735" y="419"/>
                    <a:pt x="754" y="419"/>
                  </a:cubicBezTo>
                  <a:cubicBezTo>
                    <a:pt x="759" y="419"/>
                    <a:pt x="759" y="419"/>
                    <a:pt x="765" y="419"/>
                  </a:cubicBezTo>
                  <a:lnTo>
                    <a:pt x="765" y="419"/>
                  </a:lnTo>
                  <a:cubicBezTo>
                    <a:pt x="789" y="419"/>
                    <a:pt x="803" y="424"/>
                    <a:pt x="828" y="428"/>
                  </a:cubicBezTo>
                  <a:cubicBezTo>
                    <a:pt x="847" y="428"/>
                    <a:pt x="862" y="424"/>
                    <a:pt x="876" y="433"/>
                  </a:cubicBezTo>
                  <a:cubicBezTo>
                    <a:pt x="886" y="443"/>
                    <a:pt x="886" y="453"/>
                    <a:pt x="891" y="467"/>
                  </a:cubicBezTo>
                  <a:cubicBezTo>
                    <a:pt x="906" y="496"/>
                    <a:pt x="915" y="531"/>
                    <a:pt x="950" y="535"/>
                  </a:cubicBezTo>
                  <a:cubicBezTo>
                    <a:pt x="994" y="546"/>
                    <a:pt x="1013" y="570"/>
                    <a:pt x="1057" y="570"/>
                  </a:cubicBezTo>
                  <a:cubicBezTo>
                    <a:pt x="1124" y="570"/>
                    <a:pt x="1124" y="570"/>
                    <a:pt x="1124" y="570"/>
                  </a:cubicBezTo>
                  <a:cubicBezTo>
                    <a:pt x="1124" y="599"/>
                    <a:pt x="1124" y="599"/>
                    <a:pt x="1124" y="599"/>
                  </a:cubicBezTo>
                  <a:cubicBezTo>
                    <a:pt x="1124" y="628"/>
                    <a:pt x="1120" y="643"/>
                    <a:pt x="1120" y="672"/>
                  </a:cubicBezTo>
                  <a:cubicBezTo>
                    <a:pt x="1115" y="701"/>
                    <a:pt x="1120" y="721"/>
                    <a:pt x="1110" y="750"/>
                  </a:cubicBezTo>
                  <a:cubicBezTo>
                    <a:pt x="1100" y="789"/>
                    <a:pt x="1081" y="813"/>
                    <a:pt x="1066" y="852"/>
                  </a:cubicBezTo>
                  <a:cubicBezTo>
                    <a:pt x="1061" y="867"/>
                    <a:pt x="1057" y="872"/>
                    <a:pt x="1057" y="881"/>
                  </a:cubicBezTo>
                  <a:cubicBezTo>
                    <a:pt x="1057" y="916"/>
                    <a:pt x="1057" y="916"/>
                    <a:pt x="1057" y="916"/>
                  </a:cubicBezTo>
                  <a:cubicBezTo>
                    <a:pt x="1061" y="916"/>
                    <a:pt x="1066" y="916"/>
                    <a:pt x="1076" y="916"/>
                  </a:cubicBezTo>
                  <a:cubicBezTo>
                    <a:pt x="1110" y="916"/>
                    <a:pt x="1130" y="911"/>
                    <a:pt x="1159" y="905"/>
                  </a:cubicBezTo>
                  <a:cubicBezTo>
                    <a:pt x="1198" y="905"/>
                    <a:pt x="1218" y="911"/>
                    <a:pt x="1251" y="911"/>
                  </a:cubicBezTo>
                  <a:cubicBezTo>
                    <a:pt x="1315" y="911"/>
                    <a:pt x="1354" y="905"/>
                    <a:pt x="1417" y="891"/>
                  </a:cubicBezTo>
                  <a:lnTo>
                    <a:pt x="1417" y="891"/>
                  </a:lnTo>
                  <a:cubicBezTo>
                    <a:pt x="1427" y="877"/>
                    <a:pt x="1427" y="877"/>
                    <a:pt x="1427" y="877"/>
                  </a:cubicBezTo>
                  <a:cubicBezTo>
                    <a:pt x="1451" y="877"/>
                    <a:pt x="1466" y="877"/>
                    <a:pt x="1490" y="867"/>
                  </a:cubicBezTo>
                  <a:cubicBezTo>
                    <a:pt x="1500" y="862"/>
                    <a:pt x="1519" y="852"/>
                    <a:pt x="1519" y="838"/>
                  </a:cubicBezTo>
                  <a:cubicBezTo>
                    <a:pt x="1519" y="789"/>
                    <a:pt x="1461" y="789"/>
                    <a:pt x="1427" y="759"/>
                  </a:cubicBezTo>
                  <a:cubicBezTo>
                    <a:pt x="1383" y="726"/>
                    <a:pt x="1403" y="672"/>
                    <a:pt x="1378" y="623"/>
                  </a:cubicBezTo>
                  <a:cubicBezTo>
                    <a:pt x="1359" y="579"/>
                    <a:pt x="1344" y="550"/>
                    <a:pt x="1334" y="501"/>
                  </a:cubicBezTo>
                  <a:cubicBezTo>
                    <a:pt x="1329" y="487"/>
                    <a:pt x="1329" y="472"/>
                    <a:pt x="1325" y="458"/>
                  </a:cubicBezTo>
                  <a:cubicBezTo>
                    <a:pt x="1305" y="424"/>
                    <a:pt x="1271" y="409"/>
                    <a:pt x="1271" y="370"/>
                  </a:cubicBezTo>
                  <a:cubicBezTo>
                    <a:pt x="1271" y="341"/>
                    <a:pt x="1281" y="331"/>
                    <a:pt x="1290" y="306"/>
                  </a:cubicBezTo>
                  <a:cubicBezTo>
                    <a:pt x="1295" y="302"/>
                    <a:pt x="1290" y="297"/>
                    <a:pt x="1290" y="292"/>
                  </a:cubicBezTo>
                  <a:cubicBezTo>
                    <a:pt x="1305" y="267"/>
                    <a:pt x="1320" y="253"/>
                    <a:pt x="1339" y="234"/>
                  </a:cubicBezTo>
                  <a:cubicBezTo>
                    <a:pt x="1354" y="209"/>
                    <a:pt x="1373" y="200"/>
                    <a:pt x="1388" y="175"/>
                  </a:cubicBezTo>
                  <a:cubicBezTo>
                    <a:pt x="1403" y="151"/>
                    <a:pt x="1412" y="126"/>
                    <a:pt x="1436" y="107"/>
                  </a:cubicBezTo>
                  <a:cubicBezTo>
                    <a:pt x="1436" y="141"/>
                    <a:pt x="1456" y="156"/>
                    <a:pt x="1456" y="190"/>
                  </a:cubicBezTo>
                  <a:cubicBezTo>
                    <a:pt x="1456" y="219"/>
                    <a:pt x="1442" y="234"/>
                    <a:pt x="1427" y="258"/>
                  </a:cubicBezTo>
                  <a:cubicBezTo>
                    <a:pt x="1427" y="267"/>
                    <a:pt x="1417" y="273"/>
                    <a:pt x="1417" y="282"/>
                  </a:cubicBezTo>
                  <a:cubicBezTo>
                    <a:pt x="1417" y="311"/>
                    <a:pt x="1442" y="326"/>
                    <a:pt x="1442" y="355"/>
                  </a:cubicBezTo>
                  <a:cubicBezTo>
                    <a:pt x="1442" y="380"/>
                    <a:pt x="1417" y="389"/>
                    <a:pt x="1417" y="419"/>
                  </a:cubicBezTo>
                  <a:cubicBezTo>
                    <a:pt x="1417" y="433"/>
                    <a:pt x="1422" y="448"/>
                    <a:pt x="1436" y="453"/>
                  </a:cubicBezTo>
                  <a:cubicBezTo>
                    <a:pt x="1446" y="458"/>
                    <a:pt x="1456" y="453"/>
                    <a:pt x="1466" y="458"/>
                  </a:cubicBezTo>
                  <a:cubicBezTo>
                    <a:pt x="1475" y="467"/>
                    <a:pt x="1475" y="477"/>
                    <a:pt x="1475" y="487"/>
                  </a:cubicBezTo>
                  <a:cubicBezTo>
                    <a:pt x="1486" y="511"/>
                    <a:pt x="1486" y="531"/>
                    <a:pt x="1510" y="546"/>
                  </a:cubicBezTo>
                  <a:cubicBezTo>
                    <a:pt x="1524" y="555"/>
                    <a:pt x="1544" y="555"/>
                    <a:pt x="1544" y="574"/>
                  </a:cubicBezTo>
                  <a:cubicBezTo>
                    <a:pt x="1544" y="594"/>
                    <a:pt x="1524" y="599"/>
                    <a:pt x="1510" y="613"/>
                  </a:cubicBezTo>
                  <a:cubicBezTo>
                    <a:pt x="1529" y="662"/>
                    <a:pt x="1558" y="687"/>
                    <a:pt x="1607" y="706"/>
                  </a:cubicBezTo>
                  <a:cubicBezTo>
                    <a:pt x="1622" y="711"/>
                    <a:pt x="1636" y="706"/>
                    <a:pt x="1651" y="716"/>
                  </a:cubicBezTo>
                  <a:cubicBezTo>
                    <a:pt x="1666" y="731"/>
                    <a:pt x="1666" y="745"/>
                    <a:pt x="1675" y="764"/>
                  </a:cubicBezTo>
                  <a:cubicBezTo>
                    <a:pt x="1680" y="779"/>
                    <a:pt x="1690" y="789"/>
                    <a:pt x="1690" y="808"/>
                  </a:cubicBezTo>
                  <a:cubicBezTo>
                    <a:pt x="1699" y="842"/>
                    <a:pt x="1699" y="872"/>
                    <a:pt x="1724" y="896"/>
                  </a:cubicBezTo>
                  <a:cubicBezTo>
                    <a:pt x="1841" y="896"/>
                    <a:pt x="1841" y="896"/>
                    <a:pt x="1841" y="896"/>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65" name="Google Shape;2903;p192">
              <a:extLst>
                <a:ext uri="{FF2B5EF4-FFF2-40B4-BE49-F238E27FC236}">
                  <a16:creationId xmlns:a16="http://schemas.microsoft.com/office/drawing/2014/main" id="{F18D1418-9625-454E-8B7B-E8FC050DEDF7}"/>
                </a:ext>
              </a:extLst>
            </p:cNvPr>
            <p:cNvSpPr/>
            <p:nvPr/>
          </p:nvSpPr>
          <p:spPr>
            <a:xfrm>
              <a:off x="8751671" y="6850295"/>
              <a:ext cx="980085" cy="1142574"/>
            </a:xfrm>
            <a:custGeom>
              <a:avLst/>
              <a:gdLst/>
              <a:ahLst/>
              <a:cxnLst/>
              <a:rect l="l" t="t" r="r" b="b"/>
              <a:pathLst>
                <a:path w="1550" h="1803" extrusionOk="0">
                  <a:moveTo>
                    <a:pt x="0" y="54"/>
                  </a:moveTo>
                  <a:lnTo>
                    <a:pt x="0" y="54"/>
                  </a:lnTo>
                  <a:cubicBezTo>
                    <a:pt x="667" y="30"/>
                    <a:pt x="1072" y="0"/>
                    <a:pt x="1072" y="0"/>
                  </a:cubicBezTo>
                  <a:lnTo>
                    <a:pt x="1072" y="0"/>
                  </a:lnTo>
                  <a:cubicBezTo>
                    <a:pt x="1135" y="69"/>
                    <a:pt x="1188" y="93"/>
                    <a:pt x="1266" y="132"/>
                  </a:cubicBezTo>
                  <a:cubicBezTo>
                    <a:pt x="1291" y="141"/>
                    <a:pt x="1305" y="141"/>
                    <a:pt x="1325" y="151"/>
                  </a:cubicBezTo>
                  <a:cubicBezTo>
                    <a:pt x="1301" y="191"/>
                    <a:pt x="1281" y="215"/>
                    <a:pt x="1262" y="258"/>
                  </a:cubicBezTo>
                  <a:cubicBezTo>
                    <a:pt x="1257" y="273"/>
                    <a:pt x="1247" y="283"/>
                    <a:pt x="1247" y="302"/>
                  </a:cubicBezTo>
                  <a:cubicBezTo>
                    <a:pt x="1247" y="332"/>
                    <a:pt x="1266" y="341"/>
                    <a:pt x="1281" y="366"/>
                  </a:cubicBezTo>
                  <a:cubicBezTo>
                    <a:pt x="1310" y="404"/>
                    <a:pt x="1335" y="415"/>
                    <a:pt x="1368" y="448"/>
                  </a:cubicBezTo>
                  <a:cubicBezTo>
                    <a:pt x="1417" y="492"/>
                    <a:pt x="1432" y="531"/>
                    <a:pt x="1466" y="589"/>
                  </a:cubicBezTo>
                  <a:cubicBezTo>
                    <a:pt x="1549" y="1725"/>
                    <a:pt x="1549" y="1725"/>
                    <a:pt x="1549" y="1725"/>
                  </a:cubicBezTo>
                  <a:lnTo>
                    <a:pt x="1549" y="1725"/>
                  </a:lnTo>
                  <a:cubicBezTo>
                    <a:pt x="1549" y="1725"/>
                    <a:pt x="906" y="1773"/>
                    <a:pt x="0" y="1802"/>
                  </a:cubicBezTo>
                  <a:lnTo>
                    <a:pt x="0" y="1802"/>
                  </a:lnTo>
                  <a:cubicBezTo>
                    <a:pt x="0" y="54"/>
                    <a:pt x="0" y="54"/>
                    <a:pt x="0" y="54"/>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66" name="Google Shape;2904;p192">
              <a:extLst>
                <a:ext uri="{FF2B5EF4-FFF2-40B4-BE49-F238E27FC236}">
                  <a16:creationId xmlns:a16="http://schemas.microsoft.com/office/drawing/2014/main" id="{BAF62C5A-FFE7-45D6-9E96-B17A7AF55B2A}"/>
                </a:ext>
              </a:extLst>
            </p:cNvPr>
            <p:cNvSpPr/>
            <p:nvPr/>
          </p:nvSpPr>
          <p:spPr>
            <a:xfrm>
              <a:off x="8751671" y="9020625"/>
              <a:ext cx="1414123" cy="2957251"/>
            </a:xfrm>
            <a:custGeom>
              <a:avLst/>
              <a:gdLst/>
              <a:ahLst/>
              <a:cxnLst/>
              <a:rect l="l" t="t" r="r" b="b"/>
              <a:pathLst>
                <a:path w="2231" h="4663" extrusionOk="0">
                  <a:moveTo>
                    <a:pt x="2177" y="2387"/>
                  </a:moveTo>
                  <a:lnTo>
                    <a:pt x="2177" y="2387"/>
                  </a:lnTo>
                  <a:cubicBezTo>
                    <a:pt x="2124" y="2397"/>
                    <a:pt x="2089" y="2412"/>
                    <a:pt x="2036" y="2436"/>
                  </a:cubicBezTo>
                  <a:cubicBezTo>
                    <a:pt x="1992" y="2456"/>
                    <a:pt x="1963" y="2460"/>
                    <a:pt x="1924" y="2480"/>
                  </a:cubicBezTo>
                  <a:cubicBezTo>
                    <a:pt x="1875" y="2514"/>
                    <a:pt x="1846" y="2533"/>
                    <a:pt x="1793" y="2553"/>
                  </a:cubicBezTo>
                  <a:cubicBezTo>
                    <a:pt x="1763" y="2562"/>
                    <a:pt x="1744" y="2562"/>
                    <a:pt x="1714" y="2567"/>
                  </a:cubicBezTo>
                  <a:cubicBezTo>
                    <a:pt x="1734" y="2553"/>
                    <a:pt x="1753" y="2543"/>
                    <a:pt x="1753" y="2519"/>
                  </a:cubicBezTo>
                  <a:cubicBezTo>
                    <a:pt x="1753" y="2499"/>
                    <a:pt x="1749" y="2484"/>
                    <a:pt x="1739" y="2475"/>
                  </a:cubicBezTo>
                  <a:cubicBezTo>
                    <a:pt x="1724" y="2460"/>
                    <a:pt x="1705" y="2460"/>
                    <a:pt x="1690" y="2445"/>
                  </a:cubicBezTo>
                  <a:cubicBezTo>
                    <a:pt x="1680" y="2436"/>
                    <a:pt x="1690" y="2421"/>
                    <a:pt x="1690" y="2407"/>
                  </a:cubicBezTo>
                  <a:cubicBezTo>
                    <a:pt x="1690" y="2392"/>
                    <a:pt x="1695" y="2382"/>
                    <a:pt x="1695" y="2363"/>
                  </a:cubicBezTo>
                  <a:cubicBezTo>
                    <a:pt x="1656" y="2387"/>
                    <a:pt x="1646" y="2417"/>
                    <a:pt x="1612" y="2445"/>
                  </a:cubicBezTo>
                  <a:cubicBezTo>
                    <a:pt x="1608" y="2451"/>
                    <a:pt x="1608" y="2456"/>
                    <a:pt x="1598" y="2460"/>
                  </a:cubicBezTo>
                  <a:cubicBezTo>
                    <a:pt x="1588" y="2460"/>
                    <a:pt x="1578" y="2465"/>
                    <a:pt x="1568" y="2465"/>
                  </a:cubicBezTo>
                  <a:cubicBezTo>
                    <a:pt x="1578" y="2489"/>
                    <a:pt x="1588" y="2504"/>
                    <a:pt x="1588" y="2528"/>
                  </a:cubicBezTo>
                  <a:cubicBezTo>
                    <a:pt x="1588" y="2558"/>
                    <a:pt x="1583" y="2572"/>
                    <a:pt x="1578" y="2602"/>
                  </a:cubicBezTo>
                  <a:cubicBezTo>
                    <a:pt x="1578" y="2626"/>
                    <a:pt x="1573" y="2641"/>
                    <a:pt x="1559" y="2660"/>
                  </a:cubicBezTo>
                  <a:cubicBezTo>
                    <a:pt x="1559" y="2665"/>
                    <a:pt x="1559" y="2675"/>
                    <a:pt x="1559" y="2680"/>
                  </a:cubicBezTo>
                  <a:cubicBezTo>
                    <a:pt x="1553" y="2680"/>
                    <a:pt x="1544" y="2680"/>
                    <a:pt x="1544" y="2680"/>
                  </a:cubicBezTo>
                  <a:cubicBezTo>
                    <a:pt x="1525" y="2694"/>
                    <a:pt x="1514" y="2704"/>
                    <a:pt x="1500" y="2719"/>
                  </a:cubicBezTo>
                  <a:cubicBezTo>
                    <a:pt x="1486" y="2738"/>
                    <a:pt x="1476" y="2757"/>
                    <a:pt x="1462" y="2777"/>
                  </a:cubicBezTo>
                  <a:cubicBezTo>
                    <a:pt x="1447" y="2801"/>
                    <a:pt x="1432" y="2816"/>
                    <a:pt x="1422" y="2840"/>
                  </a:cubicBezTo>
                  <a:cubicBezTo>
                    <a:pt x="1417" y="2850"/>
                    <a:pt x="1412" y="2865"/>
                    <a:pt x="1407" y="2874"/>
                  </a:cubicBezTo>
                  <a:cubicBezTo>
                    <a:pt x="1383" y="2904"/>
                    <a:pt x="1359" y="2913"/>
                    <a:pt x="1330" y="2933"/>
                  </a:cubicBezTo>
                  <a:cubicBezTo>
                    <a:pt x="1305" y="2952"/>
                    <a:pt x="1301" y="2972"/>
                    <a:pt x="1276" y="2991"/>
                  </a:cubicBezTo>
                  <a:cubicBezTo>
                    <a:pt x="1252" y="3011"/>
                    <a:pt x="1227" y="3011"/>
                    <a:pt x="1198" y="3015"/>
                  </a:cubicBezTo>
                  <a:cubicBezTo>
                    <a:pt x="1159" y="3025"/>
                    <a:pt x="1135" y="3030"/>
                    <a:pt x="1091" y="3030"/>
                  </a:cubicBezTo>
                  <a:cubicBezTo>
                    <a:pt x="1072" y="3030"/>
                    <a:pt x="1057" y="3030"/>
                    <a:pt x="1033" y="3025"/>
                  </a:cubicBezTo>
                  <a:cubicBezTo>
                    <a:pt x="1013" y="3015"/>
                    <a:pt x="1008" y="3001"/>
                    <a:pt x="989" y="3001"/>
                  </a:cubicBezTo>
                  <a:cubicBezTo>
                    <a:pt x="974" y="3001"/>
                    <a:pt x="969" y="3015"/>
                    <a:pt x="959" y="3025"/>
                  </a:cubicBezTo>
                  <a:cubicBezTo>
                    <a:pt x="945" y="3030"/>
                    <a:pt x="935" y="3035"/>
                    <a:pt x="920" y="3035"/>
                  </a:cubicBezTo>
                  <a:cubicBezTo>
                    <a:pt x="906" y="3035"/>
                    <a:pt x="896" y="3025"/>
                    <a:pt x="882" y="3015"/>
                  </a:cubicBezTo>
                  <a:cubicBezTo>
                    <a:pt x="867" y="3020"/>
                    <a:pt x="867" y="3020"/>
                    <a:pt x="867" y="3020"/>
                  </a:cubicBezTo>
                  <a:cubicBezTo>
                    <a:pt x="872" y="3059"/>
                    <a:pt x="872" y="3094"/>
                    <a:pt x="911" y="3113"/>
                  </a:cubicBezTo>
                  <a:cubicBezTo>
                    <a:pt x="852" y="3133"/>
                    <a:pt x="823" y="3161"/>
                    <a:pt x="774" y="3191"/>
                  </a:cubicBezTo>
                  <a:cubicBezTo>
                    <a:pt x="774" y="3172"/>
                    <a:pt x="774" y="3161"/>
                    <a:pt x="774" y="3147"/>
                  </a:cubicBezTo>
                  <a:cubicBezTo>
                    <a:pt x="745" y="3147"/>
                    <a:pt x="745" y="3147"/>
                    <a:pt x="745" y="3147"/>
                  </a:cubicBezTo>
                  <a:cubicBezTo>
                    <a:pt x="721" y="3152"/>
                    <a:pt x="696" y="3166"/>
                    <a:pt x="696" y="3191"/>
                  </a:cubicBezTo>
                  <a:cubicBezTo>
                    <a:pt x="696" y="3220"/>
                    <a:pt x="696" y="3220"/>
                    <a:pt x="696" y="3220"/>
                  </a:cubicBezTo>
                  <a:cubicBezTo>
                    <a:pt x="740" y="3220"/>
                    <a:pt x="740" y="3220"/>
                    <a:pt x="740" y="3220"/>
                  </a:cubicBezTo>
                  <a:cubicBezTo>
                    <a:pt x="706" y="3239"/>
                    <a:pt x="691" y="3259"/>
                    <a:pt x="667" y="3283"/>
                  </a:cubicBezTo>
                  <a:cubicBezTo>
                    <a:pt x="638" y="3313"/>
                    <a:pt x="614" y="3318"/>
                    <a:pt x="594" y="3346"/>
                  </a:cubicBezTo>
                  <a:cubicBezTo>
                    <a:pt x="580" y="3366"/>
                    <a:pt x="575" y="3381"/>
                    <a:pt x="565" y="3396"/>
                  </a:cubicBezTo>
                  <a:cubicBezTo>
                    <a:pt x="550" y="3376"/>
                    <a:pt x="541" y="3361"/>
                    <a:pt x="521" y="3346"/>
                  </a:cubicBezTo>
                  <a:cubicBezTo>
                    <a:pt x="511" y="3361"/>
                    <a:pt x="506" y="3371"/>
                    <a:pt x="497" y="3390"/>
                  </a:cubicBezTo>
                  <a:cubicBezTo>
                    <a:pt x="492" y="3400"/>
                    <a:pt x="482" y="3405"/>
                    <a:pt x="482" y="3420"/>
                  </a:cubicBezTo>
                  <a:cubicBezTo>
                    <a:pt x="482" y="3434"/>
                    <a:pt x="502" y="3440"/>
                    <a:pt x="516" y="3444"/>
                  </a:cubicBezTo>
                  <a:cubicBezTo>
                    <a:pt x="506" y="3468"/>
                    <a:pt x="492" y="3478"/>
                    <a:pt x="482" y="3503"/>
                  </a:cubicBezTo>
                  <a:cubicBezTo>
                    <a:pt x="477" y="3517"/>
                    <a:pt x="477" y="3542"/>
                    <a:pt x="458" y="3542"/>
                  </a:cubicBezTo>
                  <a:cubicBezTo>
                    <a:pt x="453" y="3542"/>
                    <a:pt x="448" y="3532"/>
                    <a:pt x="439" y="3532"/>
                  </a:cubicBezTo>
                  <a:cubicBezTo>
                    <a:pt x="429" y="3532"/>
                    <a:pt x="424" y="3537"/>
                    <a:pt x="414" y="3542"/>
                  </a:cubicBezTo>
                  <a:cubicBezTo>
                    <a:pt x="399" y="3546"/>
                    <a:pt x="375" y="3546"/>
                    <a:pt x="375" y="3561"/>
                  </a:cubicBezTo>
                  <a:cubicBezTo>
                    <a:pt x="375" y="3576"/>
                    <a:pt x="384" y="3581"/>
                    <a:pt x="390" y="3595"/>
                  </a:cubicBezTo>
                  <a:cubicBezTo>
                    <a:pt x="395" y="3605"/>
                    <a:pt x="404" y="3619"/>
                    <a:pt x="419" y="3619"/>
                  </a:cubicBezTo>
                  <a:cubicBezTo>
                    <a:pt x="434" y="3619"/>
                    <a:pt x="439" y="3610"/>
                    <a:pt x="448" y="3600"/>
                  </a:cubicBezTo>
                  <a:cubicBezTo>
                    <a:pt x="443" y="3639"/>
                    <a:pt x="434" y="3663"/>
                    <a:pt x="424" y="3697"/>
                  </a:cubicBezTo>
                  <a:cubicBezTo>
                    <a:pt x="414" y="3727"/>
                    <a:pt x="404" y="3741"/>
                    <a:pt x="404" y="3766"/>
                  </a:cubicBezTo>
                  <a:cubicBezTo>
                    <a:pt x="404" y="3780"/>
                    <a:pt x="404" y="3790"/>
                    <a:pt x="409" y="3805"/>
                  </a:cubicBezTo>
                  <a:cubicBezTo>
                    <a:pt x="409" y="3785"/>
                    <a:pt x="409" y="3785"/>
                    <a:pt x="409" y="3785"/>
                  </a:cubicBezTo>
                  <a:cubicBezTo>
                    <a:pt x="395" y="3785"/>
                    <a:pt x="390" y="3790"/>
                    <a:pt x="380" y="3790"/>
                  </a:cubicBezTo>
                  <a:cubicBezTo>
                    <a:pt x="370" y="3790"/>
                    <a:pt x="360" y="3780"/>
                    <a:pt x="351" y="3780"/>
                  </a:cubicBezTo>
                  <a:cubicBezTo>
                    <a:pt x="326" y="3780"/>
                    <a:pt x="297" y="3799"/>
                    <a:pt x="297" y="3829"/>
                  </a:cubicBezTo>
                  <a:cubicBezTo>
                    <a:pt x="297" y="3858"/>
                    <a:pt x="331" y="3877"/>
                    <a:pt x="360" y="3877"/>
                  </a:cubicBezTo>
                  <a:cubicBezTo>
                    <a:pt x="375" y="3877"/>
                    <a:pt x="384" y="3873"/>
                    <a:pt x="395" y="3863"/>
                  </a:cubicBezTo>
                  <a:cubicBezTo>
                    <a:pt x="395" y="3985"/>
                    <a:pt x="395" y="3985"/>
                    <a:pt x="395" y="3985"/>
                  </a:cubicBezTo>
                  <a:cubicBezTo>
                    <a:pt x="395" y="4014"/>
                    <a:pt x="380" y="4029"/>
                    <a:pt x="360" y="4048"/>
                  </a:cubicBezTo>
                  <a:cubicBezTo>
                    <a:pt x="356" y="4053"/>
                    <a:pt x="345" y="4058"/>
                    <a:pt x="345" y="4062"/>
                  </a:cubicBezTo>
                  <a:cubicBezTo>
                    <a:pt x="345" y="4092"/>
                    <a:pt x="360" y="4102"/>
                    <a:pt x="370" y="4126"/>
                  </a:cubicBezTo>
                  <a:cubicBezTo>
                    <a:pt x="380" y="4155"/>
                    <a:pt x="380" y="4170"/>
                    <a:pt x="384" y="4199"/>
                  </a:cubicBezTo>
                  <a:cubicBezTo>
                    <a:pt x="390" y="4233"/>
                    <a:pt x="390" y="4258"/>
                    <a:pt x="409" y="4291"/>
                  </a:cubicBezTo>
                  <a:cubicBezTo>
                    <a:pt x="419" y="4316"/>
                    <a:pt x="434" y="4335"/>
                    <a:pt x="443" y="4360"/>
                  </a:cubicBezTo>
                  <a:cubicBezTo>
                    <a:pt x="453" y="4389"/>
                    <a:pt x="467" y="4404"/>
                    <a:pt x="467" y="4433"/>
                  </a:cubicBezTo>
                  <a:cubicBezTo>
                    <a:pt x="467" y="4511"/>
                    <a:pt x="467" y="4511"/>
                    <a:pt x="467" y="4511"/>
                  </a:cubicBezTo>
                  <a:cubicBezTo>
                    <a:pt x="467" y="4526"/>
                    <a:pt x="458" y="4540"/>
                    <a:pt x="467" y="4554"/>
                  </a:cubicBezTo>
                  <a:cubicBezTo>
                    <a:pt x="487" y="4579"/>
                    <a:pt x="516" y="4569"/>
                    <a:pt x="550" y="4569"/>
                  </a:cubicBezTo>
                  <a:cubicBezTo>
                    <a:pt x="550" y="4589"/>
                    <a:pt x="555" y="4603"/>
                    <a:pt x="555" y="4618"/>
                  </a:cubicBezTo>
                  <a:lnTo>
                    <a:pt x="555" y="4618"/>
                  </a:lnTo>
                  <a:cubicBezTo>
                    <a:pt x="545" y="4623"/>
                    <a:pt x="531" y="4628"/>
                    <a:pt x="521" y="4633"/>
                  </a:cubicBezTo>
                  <a:cubicBezTo>
                    <a:pt x="497" y="4647"/>
                    <a:pt x="487" y="4662"/>
                    <a:pt x="458" y="4662"/>
                  </a:cubicBezTo>
                  <a:cubicBezTo>
                    <a:pt x="429" y="4662"/>
                    <a:pt x="409" y="4657"/>
                    <a:pt x="384" y="4642"/>
                  </a:cubicBezTo>
                  <a:cubicBezTo>
                    <a:pt x="375" y="4633"/>
                    <a:pt x="370" y="4623"/>
                    <a:pt x="360" y="4613"/>
                  </a:cubicBezTo>
                  <a:cubicBezTo>
                    <a:pt x="331" y="4598"/>
                    <a:pt x="312" y="4594"/>
                    <a:pt x="282" y="4589"/>
                  </a:cubicBezTo>
                  <a:cubicBezTo>
                    <a:pt x="204" y="4574"/>
                    <a:pt x="161" y="4569"/>
                    <a:pt x="88" y="4545"/>
                  </a:cubicBezTo>
                  <a:cubicBezTo>
                    <a:pt x="63" y="4540"/>
                    <a:pt x="49" y="4535"/>
                    <a:pt x="24" y="4530"/>
                  </a:cubicBezTo>
                  <a:cubicBezTo>
                    <a:pt x="14" y="4530"/>
                    <a:pt x="10" y="4526"/>
                    <a:pt x="0" y="4526"/>
                  </a:cubicBezTo>
                  <a:lnTo>
                    <a:pt x="0" y="4526"/>
                  </a:lnTo>
                  <a:cubicBezTo>
                    <a:pt x="0" y="0"/>
                    <a:pt x="0" y="0"/>
                    <a:pt x="0" y="0"/>
                  </a:cubicBezTo>
                  <a:lnTo>
                    <a:pt x="0" y="0"/>
                  </a:lnTo>
                  <a:cubicBezTo>
                    <a:pt x="19" y="10"/>
                    <a:pt x="34" y="20"/>
                    <a:pt x="58" y="35"/>
                  </a:cubicBezTo>
                  <a:cubicBezTo>
                    <a:pt x="73" y="44"/>
                    <a:pt x="73" y="64"/>
                    <a:pt x="83" y="78"/>
                  </a:cubicBezTo>
                  <a:cubicBezTo>
                    <a:pt x="97" y="113"/>
                    <a:pt x="117" y="137"/>
                    <a:pt x="151" y="137"/>
                  </a:cubicBezTo>
                  <a:cubicBezTo>
                    <a:pt x="166" y="137"/>
                    <a:pt x="175" y="127"/>
                    <a:pt x="185" y="113"/>
                  </a:cubicBezTo>
                  <a:cubicBezTo>
                    <a:pt x="204" y="93"/>
                    <a:pt x="224" y="83"/>
                    <a:pt x="254" y="83"/>
                  </a:cubicBezTo>
                  <a:cubicBezTo>
                    <a:pt x="268" y="83"/>
                    <a:pt x="278" y="88"/>
                    <a:pt x="293" y="98"/>
                  </a:cubicBezTo>
                  <a:cubicBezTo>
                    <a:pt x="293" y="103"/>
                    <a:pt x="293" y="113"/>
                    <a:pt x="297" y="113"/>
                  </a:cubicBezTo>
                  <a:cubicBezTo>
                    <a:pt x="321" y="132"/>
                    <a:pt x="341" y="132"/>
                    <a:pt x="375" y="132"/>
                  </a:cubicBezTo>
                  <a:cubicBezTo>
                    <a:pt x="395" y="132"/>
                    <a:pt x="414" y="127"/>
                    <a:pt x="434" y="137"/>
                  </a:cubicBezTo>
                  <a:cubicBezTo>
                    <a:pt x="453" y="142"/>
                    <a:pt x="463" y="161"/>
                    <a:pt x="487" y="161"/>
                  </a:cubicBezTo>
                  <a:cubicBezTo>
                    <a:pt x="502" y="161"/>
                    <a:pt x="502" y="127"/>
                    <a:pt x="516" y="127"/>
                  </a:cubicBezTo>
                  <a:cubicBezTo>
                    <a:pt x="536" y="127"/>
                    <a:pt x="545" y="137"/>
                    <a:pt x="560" y="142"/>
                  </a:cubicBezTo>
                  <a:cubicBezTo>
                    <a:pt x="638" y="152"/>
                    <a:pt x="682" y="166"/>
                    <a:pt x="760" y="181"/>
                  </a:cubicBezTo>
                  <a:cubicBezTo>
                    <a:pt x="784" y="185"/>
                    <a:pt x="799" y="210"/>
                    <a:pt x="828" y="210"/>
                  </a:cubicBezTo>
                  <a:cubicBezTo>
                    <a:pt x="848" y="210"/>
                    <a:pt x="857" y="205"/>
                    <a:pt x="877" y="195"/>
                  </a:cubicBezTo>
                  <a:cubicBezTo>
                    <a:pt x="911" y="190"/>
                    <a:pt x="930" y="181"/>
                    <a:pt x="955" y="161"/>
                  </a:cubicBezTo>
                  <a:cubicBezTo>
                    <a:pt x="964" y="157"/>
                    <a:pt x="969" y="146"/>
                    <a:pt x="979" y="137"/>
                  </a:cubicBezTo>
                  <a:cubicBezTo>
                    <a:pt x="1018" y="113"/>
                    <a:pt x="1047" y="122"/>
                    <a:pt x="1086" y="103"/>
                  </a:cubicBezTo>
                  <a:cubicBezTo>
                    <a:pt x="1105" y="93"/>
                    <a:pt x="1110" y="78"/>
                    <a:pt x="1130" y="74"/>
                  </a:cubicBezTo>
                  <a:cubicBezTo>
                    <a:pt x="1155" y="64"/>
                    <a:pt x="1169" y="64"/>
                    <a:pt x="1193" y="64"/>
                  </a:cubicBezTo>
                  <a:cubicBezTo>
                    <a:pt x="1213" y="78"/>
                    <a:pt x="1227" y="88"/>
                    <a:pt x="1252" y="88"/>
                  </a:cubicBezTo>
                  <a:cubicBezTo>
                    <a:pt x="1354" y="88"/>
                    <a:pt x="1354" y="88"/>
                    <a:pt x="1354" y="88"/>
                  </a:cubicBezTo>
                  <a:cubicBezTo>
                    <a:pt x="1393" y="88"/>
                    <a:pt x="1412" y="103"/>
                    <a:pt x="1447" y="118"/>
                  </a:cubicBezTo>
                  <a:cubicBezTo>
                    <a:pt x="1490" y="137"/>
                    <a:pt x="1510" y="152"/>
                    <a:pt x="1553" y="171"/>
                  </a:cubicBezTo>
                  <a:cubicBezTo>
                    <a:pt x="1608" y="195"/>
                    <a:pt x="1646" y="190"/>
                    <a:pt x="1705" y="190"/>
                  </a:cubicBezTo>
                  <a:lnTo>
                    <a:pt x="1705" y="190"/>
                  </a:lnTo>
                  <a:cubicBezTo>
                    <a:pt x="1753" y="210"/>
                    <a:pt x="1793" y="215"/>
                    <a:pt x="1846" y="215"/>
                  </a:cubicBezTo>
                  <a:cubicBezTo>
                    <a:pt x="1880" y="215"/>
                    <a:pt x="1899" y="215"/>
                    <a:pt x="1934" y="215"/>
                  </a:cubicBezTo>
                  <a:cubicBezTo>
                    <a:pt x="1953" y="536"/>
                    <a:pt x="1953" y="536"/>
                    <a:pt x="1953" y="536"/>
                  </a:cubicBezTo>
                  <a:lnTo>
                    <a:pt x="1953" y="536"/>
                  </a:lnTo>
                  <a:cubicBezTo>
                    <a:pt x="1978" y="1130"/>
                    <a:pt x="1978" y="1130"/>
                    <a:pt x="1978" y="1130"/>
                  </a:cubicBezTo>
                  <a:cubicBezTo>
                    <a:pt x="2021" y="1213"/>
                    <a:pt x="2031" y="1262"/>
                    <a:pt x="2075" y="1345"/>
                  </a:cubicBezTo>
                  <a:cubicBezTo>
                    <a:pt x="2089" y="1369"/>
                    <a:pt x="2104" y="1379"/>
                    <a:pt x="2124" y="1403"/>
                  </a:cubicBezTo>
                  <a:cubicBezTo>
                    <a:pt x="2138" y="1423"/>
                    <a:pt x="2143" y="1442"/>
                    <a:pt x="2158" y="1462"/>
                  </a:cubicBezTo>
                  <a:cubicBezTo>
                    <a:pt x="2167" y="1481"/>
                    <a:pt x="2182" y="1491"/>
                    <a:pt x="2192" y="1511"/>
                  </a:cubicBezTo>
                  <a:cubicBezTo>
                    <a:pt x="2216" y="1559"/>
                    <a:pt x="2230" y="1594"/>
                    <a:pt x="2230" y="1652"/>
                  </a:cubicBezTo>
                  <a:cubicBezTo>
                    <a:pt x="2230" y="1705"/>
                    <a:pt x="2230" y="1735"/>
                    <a:pt x="2211" y="1779"/>
                  </a:cubicBezTo>
                  <a:cubicBezTo>
                    <a:pt x="2187" y="1822"/>
                    <a:pt x="2158" y="1846"/>
                    <a:pt x="2158" y="1895"/>
                  </a:cubicBezTo>
                  <a:cubicBezTo>
                    <a:pt x="2158" y="1949"/>
                    <a:pt x="2187" y="1978"/>
                    <a:pt x="2187" y="2036"/>
                  </a:cubicBezTo>
                  <a:cubicBezTo>
                    <a:pt x="2187" y="2144"/>
                    <a:pt x="2182" y="2202"/>
                    <a:pt x="2182" y="2309"/>
                  </a:cubicBezTo>
                  <a:cubicBezTo>
                    <a:pt x="2182" y="2314"/>
                    <a:pt x="2177" y="2319"/>
                    <a:pt x="2177" y="2324"/>
                  </a:cubicBezTo>
                  <a:cubicBezTo>
                    <a:pt x="2177" y="2348"/>
                    <a:pt x="2182" y="2363"/>
                    <a:pt x="2177" y="2387"/>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67" name="Google Shape;2905;p192">
              <a:extLst>
                <a:ext uri="{FF2B5EF4-FFF2-40B4-BE49-F238E27FC236}">
                  <a16:creationId xmlns:a16="http://schemas.microsoft.com/office/drawing/2014/main" id="{61E90941-80AA-4F81-A63A-5B0251759FE6}"/>
                </a:ext>
              </a:extLst>
            </p:cNvPr>
            <p:cNvSpPr/>
            <p:nvPr/>
          </p:nvSpPr>
          <p:spPr>
            <a:xfrm>
              <a:off x="15242633" y="2574044"/>
              <a:ext cx="980085" cy="1680257"/>
            </a:xfrm>
            <a:custGeom>
              <a:avLst/>
              <a:gdLst/>
              <a:ahLst/>
              <a:cxnLst/>
              <a:rect l="l" t="t" r="r" b="b"/>
              <a:pathLst>
                <a:path w="1550" h="2651" extrusionOk="0">
                  <a:moveTo>
                    <a:pt x="0" y="1549"/>
                  </a:moveTo>
                  <a:lnTo>
                    <a:pt x="0" y="1549"/>
                  </a:lnTo>
                  <a:cubicBezTo>
                    <a:pt x="399" y="2596"/>
                    <a:pt x="399" y="2596"/>
                    <a:pt x="399" y="2596"/>
                  </a:cubicBezTo>
                  <a:cubicBezTo>
                    <a:pt x="443" y="2620"/>
                    <a:pt x="487" y="2630"/>
                    <a:pt x="536" y="2650"/>
                  </a:cubicBezTo>
                  <a:lnTo>
                    <a:pt x="536" y="2650"/>
                  </a:lnTo>
                  <a:cubicBezTo>
                    <a:pt x="536" y="2645"/>
                    <a:pt x="536" y="2645"/>
                    <a:pt x="536" y="2645"/>
                  </a:cubicBezTo>
                  <a:cubicBezTo>
                    <a:pt x="550" y="2548"/>
                    <a:pt x="550" y="2489"/>
                    <a:pt x="589" y="2401"/>
                  </a:cubicBezTo>
                  <a:cubicBezTo>
                    <a:pt x="599" y="2377"/>
                    <a:pt x="614" y="2367"/>
                    <a:pt x="623" y="2343"/>
                  </a:cubicBezTo>
                  <a:cubicBezTo>
                    <a:pt x="648" y="2289"/>
                    <a:pt x="653" y="2250"/>
                    <a:pt x="658" y="2192"/>
                  </a:cubicBezTo>
                  <a:cubicBezTo>
                    <a:pt x="682" y="2143"/>
                    <a:pt x="716" y="2133"/>
                    <a:pt x="760" y="2100"/>
                  </a:cubicBezTo>
                  <a:cubicBezTo>
                    <a:pt x="808" y="2065"/>
                    <a:pt x="823" y="2026"/>
                    <a:pt x="852" y="1978"/>
                  </a:cubicBezTo>
                  <a:cubicBezTo>
                    <a:pt x="867" y="1954"/>
                    <a:pt x="877" y="1934"/>
                    <a:pt x="901" y="1924"/>
                  </a:cubicBezTo>
                  <a:cubicBezTo>
                    <a:pt x="910" y="1919"/>
                    <a:pt x="921" y="1924"/>
                    <a:pt x="930" y="1915"/>
                  </a:cubicBezTo>
                  <a:cubicBezTo>
                    <a:pt x="945" y="1904"/>
                    <a:pt x="954" y="1890"/>
                    <a:pt x="959" y="1870"/>
                  </a:cubicBezTo>
                  <a:cubicBezTo>
                    <a:pt x="969" y="1836"/>
                    <a:pt x="964" y="1817"/>
                    <a:pt x="969" y="1783"/>
                  </a:cubicBezTo>
                  <a:cubicBezTo>
                    <a:pt x="969" y="1763"/>
                    <a:pt x="979" y="1754"/>
                    <a:pt x="979" y="1734"/>
                  </a:cubicBezTo>
                  <a:cubicBezTo>
                    <a:pt x="979" y="1661"/>
                    <a:pt x="979" y="1661"/>
                    <a:pt x="979" y="1661"/>
                  </a:cubicBezTo>
                  <a:cubicBezTo>
                    <a:pt x="954" y="1583"/>
                    <a:pt x="954" y="1583"/>
                    <a:pt x="954" y="1583"/>
                  </a:cubicBezTo>
                  <a:cubicBezTo>
                    <a:pt x="969" y="1583"/>
                    <a:pt x="984" y="1578"/>
                    <a:pt x="998" y="1573"/>
                  </a:cubicBezTo>
                  <a:cubicBezTo>
                    <a:pt x="1004" y="1573"/>
                    <a:pt x="1008" y="1564"/>
                    <a:pt x="1013" y="1564"/>
                  </a:cubicBezTo>
                  <a:cubicBezTo>
                    <a:pt x="1032" y="1564"/>
                    <a:pt x="1037" y="1588"/>
                    <a:pt x="1042" y="1603"/>
                  </a:cubicBezTo>
                  <a:cubicBezTo>
                    <a:pt x="1052" y="1622"/>
                    <a:pt x="1057" y="1632"/>
                    <a:pt x="1067" y="1647"/>
                  </a:cubicBezTo>
                  <a:cubicBezTo>
                    <a:pt x="1095" y="1642"/>
                    <a:pt x="1125" y="1642"/>
                    <a:pt x="1145" y="1612"/>
                  </a:cubicBezTo>
                  <a:cubicBezTo>
                    <a:pt x="1150" y="1608"/>
                    <a:pt x="1145" y="1593"/>
                    <a:pt x="1145" y="1583"/>
                  </a:cubicBezTo>
                  <a:cubicBezTo>
                    <a:pt x="1150" y="1564"/>
                    <a:pt x="1164" y="1554"/>
                    <a:pt x="1174" y="1539"/>
                  </a:cubicBezTo>
                  <a:cubicBezTo>
                    <a:pt x="1184" y="1525"/>
                    <a:pt x="1193" y="1510"/>
                    <a:pt x="1203" y="1495"/>
                  </a:cubicBezTo>
                  <a:cubicBezTo>
                    <a:pt x="1208" y="1486"/>
                    <a:pt x="1208" y="1481"/>
                    <a:pt x="1217" y="1481"/>
                  </a:cubicBezTo>
                  <a:cubicBezTo>
                    <a:pt x="1232" y="1481"/>
                    <a:pt x="1242" y="1495"/>
                    <a:pt x="1256" y="1500"/>
                  </a:cubicBezTo>
                  <a:cubicBezTo>
                    <a:pt x="1261" y="1505"/>
                    <a:pt x="1266" y="1500"/>
                    <a:pt x="1271" y="1500"/>
                  </a:cubicBezTo>
                  <a:cubicBezTo>
                    <a:pt x="1286" y="1476"/>
                    <a:pt x="1286" y="1451"/>
                    <a:pt x="1300" y="1427"/>
                  </a:cubicBezTo>
                  <a:cubicBezTo>
                    <a:pt x="1325" y="1393"/>
                    <a:pt x="1349" y="1379"/>
                    <a:pt x="1378" y="1349"/>
                  </a:cubicBezTo>
                  <a:cubicBezTo>
                    <a:pt x="1393" y="1335"/>
                    <a:pt x="1402" y="1325"/>
                    <a:pt x="1422" y="1315"/>
                  </a:cubicBezTo>
                  <a:cubicBezTo>
                    <a:pt x="1471" y="1276"/>
                    <a:pt x="1485" y="1242"/>
                    <a:pt x="1515" y="1183"/>
                  </a:cubicBezTo>
                  <a:cubicBezTo>
                    <a:pt x="1534" y="1155"/>
                    <a:pt x="1549" y="1130"/>
                    <a:pt x="1549" y="1096"/>
                  </a:cubicBezTo>
                  <a:cubicBezTo>
                    <a:pt x="1549" y="1076"/>
                    <a:pt x="1549" y="1062"/>
                    <a:pt x="1539" y="1047"/>
                  </a:cubicBezTo>
                  <a:cubicBezTo>
                    <a:pt x="1524" y="1033"/>
                    <a:pt x="1505" y="1033"/>
                    <a:pt x="1490" y="1018"/>
                  </a:cubicBezTo>
                  <a:cubicBezTo>
                    <a:pt x="1481" y="1008"/>
                    <a:pt x="1481" y="989"/>
                    <a:pt x="1476" y="974"/>
                  </a:cubicBezTo>
                  <a:cubicBezTo>
                    <a:pt x="1466" y="955"/>
                    <a:pt x="1446" y="945"/>
                    <a:pt x="1432" y="931"/>
                  </a:cubicBezTo>
                  <a:lnTo>
                    <a:pt x="1432" y="931"/>
                  </a:lnTo>
                  <a:cubicBezTo>
                    <a:pt x="1393" y="926"/>
                    <a:pt x="1374" y="896"/>
                    <a:pt x="1339" y="887"/>
                  </a:cubicBezTo>
                  <a:cubicBezTo>
                    <a:pt x="1315" y="882"/>
                    <a:pt x="1296" y="887"/>
                    <a:pt x="1276" y="867"/>
                  </a:cubicBezTo>
                  <a:cubicBezTo>
                    <a:pt x="1266" y="862"/>
                    <a:pt x="1266" y="848"/>
                    <a:pt x="1261" y="838"/>
                  </a:cubicBezTo>
                  <a:cubicBezTo>
                    <a:pt x="1232" y="789"/>
                    <a:pt x="1217" y="755"/>
                    <a:pt x="1169" y="730"/>
                  </a:cubicBezTo>
                  <a:cubicBezTo>
                    <a:pt x="1145" y="716"/>
                    <a:pt x="1135" y="711"/>
                    <a:pt x="1110" y="706"/>
                  </a:cubicBezTo>
                  <a:cubicBezTo>
                    <a:pt x="1091" y="702"/>
                    <a:pt x="1076" y="711"/>
                    <a:pt x="1062" y="697"/>
                  </a:cubicBezTo>
                  <a:cubicBezTo>
                    <a:pt x="1052" y="687"/>
                    <a:pt x="1057" y="672"/>
                    <a:pt x="1052" y="653"/>
                  </a:cubicBezTo>
                  <a:cubicBezTo>
                    <a:pt x="1032" y="589"/>
                    <a:pt x="993" y="565"/>
                    <a:pt x="974" y="502"/>
                  </a:cubicBezTo>
                  <a:cubicBezTo>
                    <a:pt x="959" y="463"/>
                    <a:pt x="954" y="439"/>
                    <a:pt x="945" y="399"/>
                  </a:cubicBezTo>
                  <a:cubicBezTo>
                    <a:pt x="916" y="321"/>
                    <a:pt x="891" y="278"/>
                    <a:pt x="867" y="200"/>
                  </a:cubicBezTo>
                  <a:cubicBezTo>
                    <a:pt x="857" y="166"/>
                    <a:pt x="847" y="146"/>
                    <a:pt x="828" y="112"/>
                  </a:cubicBezTo>
                  <a:cubicBezTo>
                    <a:pt x="823" y="93"/>
                    <a:pt x="818" y="78"/>
                    <a:pt x="804" y="64"/>
                  </a:cubicBezTo>
                  <a:cubicBezTo>
                    <a:pt x="779" y="44"/>
                    <a:pt x="755" y="49"/>
                    <a:pt x="725" y="39"/>
                  </a:cubicBezTo>
                  <a:cubicBezTo>
                    <a:pt x="686" y="25"/>
                    <a:pt x="662" y="0"/>
                    <a:pt x="614" y="0"/>
                  </a:cubicBezTo>
                  <a:cubicBezTo>
                    <a:pt x="584" y="0"/>
                    <a:pt x="575" y="25"/>
                    <a:pt x="560" y="49"/>
                  </a:cubicBezTo>
                  <a:cubicBezTo>
                    <a:pt x="555" y="68"/>
                    <a:pt x="545" y="78"/>
                    <a:pt x="536" y="97"/>
                  </a:cubicBezTo>
                  <a:cubicBezTo>
                    <a:pt x="497" y="122"/>
                    <a:pt x="458" y="112"/>
                    <a:pt x="424" y="141"/>
                  </a:cubicBezTo>
                  <a:cubicBezTo>
                    <a:pt x="424" y="146"/>
                    <a:pt x="424" y="151"/>
                    <a:pt x="419" y="156"/>
                  </a:cubicBezTo>
                  <a:cubicBezTo>
                    <a:pt x="390" y="190"/>
                    <a:pt x="365" y="205"/>
                    <a:pt x="331" y="229"/>
                  </a:cubicBezTo>
                  <a:cubicBezTo>
                    <a:pt x="297" y="180"/>
                    <a:pt x="248" y="171"/>
                    <a:pt x="209" y="122"/>
                  </a:cubicBezTo>
                  <a:cubicBezTo>
                    <a:pt x="209" y="180"/>
                    <a:pt x="170" y="205"/>
                    <a:pt x="161" y="258"/>
                  </a:cubicBezTo>
                  <a:cubicBezTo>
                    <a:pt x="156" y="312"/>
                    <a:pt x="141" y="341"/>
                    <a:pt x="131" y="395"/>
                  </a:cubicBezTo>
                  <a:cubicBezTo>
                    <a:pt x="122" y="439"/>
                    <a:pt x="127" y="467"/>
                    <a:pt x="117" y="517"/>
                  </a:cubicBezTo>
                  <a:cubicBezTo>
                    <a:pt x="107" y="580"/>
                    <a:pt x="97" y="619"/>
                    <a:pt x="97" y="687"/>
                  </a:cubicBezTo>
                  <a:cubicBezTo>
                    <a:pt x="97" y="804"/>
                    <a:pt x="117" y="867"/>
                    <a:pt x="127" y="984"/>
                  </a:cubicBezTo>
                  <a:cubicBezTo>
                    <a:pt x="127" y="1076"/>
                    <a:pt x="127" y="1076"/>
                    <a:pt x="127" y="1076"/>
                  </a:cubicBezTo>
                  <a:cubicBezTo>
                    <a:pt x="127" y="1125"/>
                    <a:pt x="117" y="1155"/>
                    <a:pt x="107" y="1198"/>
                  </a:cubicBezTo>
                  <a:cubicBezTo>
                    <a:pt x="102" y="1233"/>
                    <a:pt x="92" y="1247"/>
                    <a:pt x="78" y="1276"/>
                  </a:cubicBezTo>
                  <a:cubicBezTo>
                    <a:pt x="73" y="1291"/>
                    <a:pt x="63" y="1291"/>
                    <a:pt x="58" y="1305"/>
                  </a:cubicBezTo>
                  <a:cubicBezTo>
                    <a:pt x="53" y="1310"/>
                    <a:pt x="44" y="1315"/>
                    <a:pt x="44" y="1320"/>
                  </a:cubicBezTo>
                  <a:cubicBezTo>
                    <a:pt x="44" y="1344"/>
                    <a:pt x="78" y="1344"/>
                    <a:pt x="78" y="1369"/>
                  </a:cubicBezTo>
                  <a:cubicBezTo>
                    <a:pt x="78" y="1403"/>
                    <a:pt x="68" y="1418"/>
                    <a:pt x="63" y="1447"/>
                  </a:cubicBezTo>
                  <a:cubicBezTo>
                    <a:pt x="63" y="1471"/>
                    <a:pt x="68" y="1486"/>
                    <a:pt x="63" y="1510"/>
                  </a:cubicBezTo>
                  <a:cubicBezTo>
                    <a:pt x="63" y="1515"/>
                    <a:pt x="53" y="1515"/>
                    <a:pt x="48" y="1520"/>
                  </a:cubicBezTo>
                  <a:cubicBezTo>
                    <a:pt x="34" y="1534"/>
                    <a:pt x="15" y="1544"/>
                    <a:pt x="0" y="1549"/>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68" name="Google Shape;2906;p192">
              <a:extLst>
                <a:ext uri="{FF2B5EF4-FFF2-40B4-BE49-F238E27FC236}">
                  <a16:creationId xmlns:a16="http://schemas.microsoft.com/office/drawing/2014/main" id="{45143687-8129-48C9-903C-37D14048D54F}"/>
                </a:ext>
              </a:extLst>
            </p:cNvPr>
            <p:cNvSpPr/>
            <p:nvPr/>
          </p:nvSpPr>
          <p:spPr>
            <a:xfrm>
              <a:off x="14738590" y="3671811"/>
              <a:ext cx="487241" cy="929741"/>
            </a:xfrm>
            <a:custGeom>
              <a:avLst/>
              <a:gdLst/>
              <a:ahLst/>
              <a:cxnLst/>
              <a:rect l="l" t="t" r="r" b="b"/>
              <a:pathLst>
                <a:path w="771" h="1467" extrusionOk="0">
                  <a:moveTo>
                    <a:pt x="0" y="258"/>
                  </a:moveTo>
                  <a:lnTo>
                    <a:pt x="0" y="258"/>
                  </a:lnTo>
                  <a:cubicBezTo>
                    <a:pt x="662" y="0"/>
                    <a:pt x="662" y="0"/>
                    <a:pt x="662" y="0"/>
                  </a:cubicBezTo>
                  <a:lnTo>
                    <a:pt x="662" y="0"/>
                  </a:lnTo>
                  <a:cubicBezTo>
                    <a:pt x="682" y="49"/>
                    <a:pt x="677" y="88"/>
                    <a:pt x="696" y="131"/>
                  </a:cubicBezTo>
                  <a:cubicBezTo>
                    <a:pt x="716" y="170"/>
                    <a:pt x="770" y="175"/>
                    <a:pt x="770" y="219"/>
                  </a:cubicBezTo>
                  <a:cubicBezTo>
                    <a:pt x="770" y="253"/>
                    <a:pt x="750" y="268"/>
                    <a:pt x="736" y="297"/>
                  </a:cubicBezTo>
                  <a:cubicBezTo>
                    <a:pt x="726" y="316"/>
                    <a:pt x="720" y="336"/>
                    <a:pt x="711" y="356"/>
                  </a:cubicBezTo>
                  <a:cubicBezTo>
                    <a:pt x="692" y="390"/>
                    <a:pt x="667" y="404"/>
                    <a:pt x="667" y="438"/>
                  </a:cubicBezTo>
                  <a:cubicBezTo>
                    <a:pt x="667" y="458"/>
                    <a:pt x="677" y="463"/>
                    <a:pt x="682" y="477"/>
                  </a:cubicBezTo>
                  <a:cubicBezTo>
                    <a:pt x="667" y="551"/>
                    <a:pt x="667" y="551"/>
                    <a:pt x="667" y="551"/>
                  </a:cubicBezTo>
                  <a:cubicBezTo>
                    <a:pt x="667" y="628"/>
                    <a:pt x="667" y="628"/>
                    <a:pt x="667" y="628"/>
                  </a:cubicBezTo>
                  <a:cubicBezTo>
                    <a:pt x="667" y="658"/>
                    <a:pt x="657" y="672"/>
                    <a:pt x="653" y="702"/>
                  </a:cubicBezTo>
                  <a:cubicBezTo>
                    <a:pt x="653" y="741"/>
                    <a:pt x="657" y="760"/>
                    <a:pt x="648" y="794"/>
                  </a:cubicBezTo>
                  <a:cubicBezTo>
                    <a:pt x="643" y="814"/>
                    <a:pt x="638" y="828"/>
                    <a:pt x="638" y="847"/>
                  </a:cubicBezTo>
                  <a:cubicBezTo>
                    <a:pt x="638" y="901"/>
                    <a:pt x="657" y="935"/>
                    <a:pt x="667" y="989"/>
                  </a:cubicBezTo>
                  <a:cubicBezTo>
                    <a:pt x="672" y="1037"/>
                    <a:pt x="672" y="1067"/>
                    <a:pt x="692" y="1111"/>
                  </a:cubicBezTo>
                  <a:cubicBezTo>
                    <a:pt x="706" y="1145"/>
                    <a:pt x="716" y="1164"/>
                    <a:pt x="720" y="1203"/>
                  </a:cubicBezTo>
                  <a:cubicBezTo>
                    <a:pt x="726" y="1237"/>
                    <a:pt x="720" y="1257"/>
                    <a:pt x="731" y="1291"/>
                  </a:cubicBezTo>
                  <a:cubicBezTo>
                    <a:pt x="736" y="1325"/>
                    <a:pt x="750" y="1339"/>
                    <a:pt x="770" y="1369"/>
                  </a:cubicBezTo>
                  <a:lnTo>
                    <a:pt x="770" y="1369"/>
                  </a:lnTo>
                  <a:cubicBezTo>
                    <a:pt x="438" y="1466"/>
                    <a:pt x="438" y="1466"/>
                    <a:pt x="438" y="1466"/>
                  </a:cubicBezTo>
                  <a:lnTo>
                    <a:pt x="438" y="1466"/>
                  </a:lnTo>
                  <a:cubicBezTo>
                    <a:pt x="433" y="1437"/>
                    <a:pt x="429" y="1427"/>
                    <a:pt x="424" y="1398"/>
                  </a:cubicBezTo>
                  <a:cubicBezTo>
                    <a:pt x="317" y="1023"/>
                    <a:pt x="317" y="1023"/>
                    <a:pt x="317" y="1023"/>
                  </a:cubicBezTo>
                  <a:cubicBezTo>
                    <a:pt x="273" y="1004"/>
                    <a:pt x="253" y="979"/>
                    <a:pt x="229" y="935"/>
                  </a:cubicBezTo>
                  <a:cubicBezTo>
                    <a:pt x="209" y="906"/>
                    <a:pt x="200" y="887"/>
                    <a:pt x="190" y="847"/>
                  </a:cubicBezTo>
                  <a:cubicBezTo>
                    <a:pt x="175" y="770"/>
                    <a:pt x="141" y="731"/>
                    <a:pt x="126" y="653"/>
                  </a:cubicBezTo>
                  <a:cubicBezTo>
                    <a:pt x="117" y="589"/>
                    <a:pt x="98" y="556"/>
                    <a:pt x="68" y="502"/>
                  </a:cubicBezTo>
                  <a:cubicBezTo>
                    <a:pt x="58" y="482"/>
                    <a:pt x="44" y="473"/>
                    <a:pt x="34" y="453"/>
                  </a:cubicBezTo>
                  <a:cubicBezTo>
                    <a:pt x="29" y="429"/>
                    <a:pt x="34" y="404"/>
                    <a:pt x="24" y="380"/>
                  </a:cubicBezTo>
                  <a:cubicBezTo>
                    <a:pt x="10" y="336"/>
                    <a:pt x="0" y="307"/>
                    <a:pt x="0" y="258"/>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69" name="Google Shape;2907;p192">
              <a:extLst>
                <a:ext uri="{FF2B5EF4-FFF2-40B4-BE49-F238E27FC236}">
                  <a16:creationId xmlns:a16="http://schemas.microsoft.com/office/drawing/2014/main" id="{8FBCC82E-8614-453A-A76A-F2F67351F6D0}"/>
                </a:ext>
              </a:extLst>
            </p:cNvPr>
            <p:cNvSpPr/>
            <p:nvPr/>
          </p:nvSpPr>
          <p:spPr>
            <a:xfrm>
              <a:off x="15015815" y="4329911"/>
              <a:ext cx="952082" cy="543284"/>
            </a:xfrm>
            <a:custGeom>
              <a:avLst/>
              <a:gdLst/>
              <a:ahLst/>
              <a:cxnLst/>
              <a:rect l="l" t="t" r="r" b="b"/>
              <a:pathLst>
                <a:path w="1502" h="859" extrusionOk="0">
                  <a:moveTo>
                    <a:pt x="867" y="0"/>
                  </a:moveTo>
                  <a:lnTo>
                    <a:pt x="867" y="0"/>
                  </a:lnTo>
                  <a:cubicBezTo>
                    <a:pt x="867" y="11"/>
                    <a:pt x="887" y="11"/>
                    <a:pt x="896" y="15"/>
                  </a:cubicBezTo>
                  <a:cubicBezTo>
                    <a:pt x="931" y="35"/>
                    <a:pt x="955" y="35"/>
                    <a:pt x="984" y="59"/>
                  </a:cubicBezTo>
                  <a:cubicBezTo>
                    <a:pt x="970" y="88"/>
                    <a:pt x="945" y="103"/>
                    <a:pt x="935" y="132"/>
                  </a:cubicBezTo>
                  <a:cubicBezTo>
                    <a:pt x="931" y="157"/>
                    <a:pt x="931" y="176"/>
                    <a:pt x="931" y="200"/>
                  </a:cubicBezTo>
                  <a:cubicBezTo>
                    <a:pt x="931" y="254"/>
                    <a:pt x="945" y="318"/>
                    <a:pt x="999" y="318"/>
                  </a:cubicBezTo>
                  <a:cubicBezTo>
                    <a:pt x="1014" y="318"/>
                    <a:pt x="1023" y="318"/>
                    <a:pt x="1042" y="318"/>
                  </a:cubicBezTo>
                  <a:cubicBezTo>
                    <a:pt x="1047" y="318"/>
                    <a:pt x="1047" y="322"/>
                    <a:pt x="1053" y="327"/>
                  </a:cubicBezTo>
                  <a:cubicBezTo>
                    <a:pt x="1067" y="337"/>
                    <a:pt x="1077" y="351"/>
                    <a:pt x="1087" y="366"/>
                  </a:cubicBezTo>
                  <a:cubicBezTo>
                    <a:pt x="1106" y="395"/>
                    <a:pt x="1111" y="415"/>
                    <a:pt x="1130" y="444"/>
                  </a:cubicBezTo>
                  <a:cubicBezTo>
                    <a:pt x="1140" y="459"/>
                    <a:pt x="1155" y="468"/>
                    <a:pt x="1164" y="483"/>
                  </a:cubicBezTo>
                  <a:cubicBezTo>
                    <a:pt x="1184" y="503"/>
                    <a:pt x="1203" y="517"/>
                    <a:pt x="1233" y="517"/>
                  </a:cubicBezTo>
                  <a:cubicBezTo>
                    <a:pt x="1262" y="517"/>
                    <a:pt x="1281" y="512"/>
                    <a:pt x="1315" y="498"/>
                  </a:cubicBezTo>
                  <a:cubicBezTo>
                    <a:pt x="1335" y="492"/>
                    <a:pt x="1354" y="492"/>
                    <a:pt x="1374" y="473"/>
                  </a:cubicBezTo>
                  <a:cubicBezTo>
                    <a:pt x="1393" y="454"/>
                    <a:pt x="1393" y="434"/>
                    <a:pt x="1393" y="405"/>
                  </a:cubicBezTo>
                  <a:cubicBezTo>
                    <a:pt x="1393" y="385"/>
                    <a:pt x="1388" y="366"/>
                    <a:pt x="1374" y="351"/>
                  </a:cubicBezTo>
                  <a:cubicBezTo>
                    <a:pt x="1369" y="351"/>
                    <a:pt x="1364" y="351"/>
                    <a:pt x="1360" y="346"/>
                  </a:cubicBezTo>
                  <a:cubicBezTo>
                    <a:pt x="1325" y="327"/>
                    <a:pt x="1320" y="293"/>
                    <a:pt x="1315" y="254"/>
                  </a:cubicBezTo>
                  <a:cubicBezTo>
                    <a:pt x="1354" y="268"/>
                    <a:pt x="1374" y="283"/>
                    <a:pt x="1413" y="298"/>
                  </a:cubicBezTo>
                  <a:cubicBezTo>
                    <a:pt x="1451" y="318"/>
                    <a:pt x="1501" y="322"/>
                    <a:pt x="1501" y="366"/>
                  </a:cubicBezTo>
                  <a:cubicBezTo>
                    <a:pt x="1501" y="400"/>
                    <a:pt x="1486" y="424"/>
                    <a:pt x="1466" y="454"/>
                  </a:cubicBezTo>
                  <a:cubicBezTo>
                    <a:pt x="1462" y="468"/>
                    <a:pt x="1447" y="468"/>
                    <a:pt x="1437" y="483"/>
                  </a:cubicBezTo>
                  <a:cubicBezTo>
                    <a:pt x="1427" y="498"/>
                    <a:pt x="1423" y="512"/>
                    <a:pt x="1408" y="527"/>
                  </a:cubicBezTo>
                  <a:cubicBezTo>
                    <a:pt x="1388" y="546"/>
                    <a:pt x="1369" y="551"/>
                    <a:pt x="1349" y="566"/>
                  </a:cubicBezTo>
                  <a:cubicBezTo>
                    <a:pt x="1315" y="595"/>
                    <a:pt x="1306" y="629"/>
                    <a:pt x="1266" y="649"/>
                  </a:cubicBezTo>
                  <a:cubicBezTo>
                    <a:pt x="1247" y="629"/>
                    <a:pt x="1238" y="619"/>
                    <a:pt x="1213" y="600"/>
                  </a:cubicBezTo>
                  <a:cubicBezTo>
                    <a:pt x="1199" y="619"/>
                    <a:pt x="1189" y="634"/>
                    <a:pt x="1179" y="658"/>
                  </a:cubicBezTo>
                  <a:cubicBezTo>
                    <a:pt x="1164" y="682"/>
                    <a:pt x="1164" y="697"/>
                    <a:pt x="1150" y="716"/>
                  </a:cubicBezTo>
                  <a:cubicBezTo>
                    <a:pt x="1120" y="746"/>
                    <a:pt x="1096" y="751"/>
                    <a:pt x="1062" y="760"/>
                  </a:cubicBezTo>
                  <a:lnTo>
                    <a:pt x="1062" y="760"/>
                  </a:lnTo>
                  <a:cubicBezTo>
                    <a:pt x="1057" y="716"/>
                    <a:pt x="1047" y="688"/>
                    <a:pt x="1014" y="663"/>
                  </a:cubicBezTo>
                  <a:cubicBezTo>
                    <a:pt x="984" y="649"/>
                    <a:pt x="965" y="639"/>
                    <a:pt x="940" y="614"/>
                  </a:cubicBezTo>
                  <a:cubicBezTo>
                    <a:pt x="931" y="605"/>
                    <a:pt x="926" y="595"/>
                    <a:pt x="916" y="585"/>
                  </a:cubicBezTo>
                  <a:cubicBezTo>
                    <a:pt x="906" y="580"/>
                    <a:pt x="906" y="570"/>
                    <a:pt x="896" y="570"/>
                  </a:cubicBezTo>
                  <a:cubicBezTo>
                    <a:pt x="867" y="570"/>
                    <a:pt x="853" y="590"/>
                    <a:pt x="824" y="600"/>
                  </a:cubicBezTo>
                  <a:cubicBezTo>
                    <a:pt x="814" y="600"/>
                    <a:pt x="804" y="595"/>
                    <a:pt x="794" y="600"/>
                  </a:cubicBezTo>
                  <a:cubicBezTo>
                    <a:pt x="770" y="605"/>
                    <a:pt x="746" y="614"/>
                    <a:pt x="721" y="624"/>
                  </a:cubicBezTo>
                  <a:lnTo>
                    <a:pt x="721" y="624"/>
                  </a:lnTo>
                  <a:cubicBezTo>
                    <a:pt x="54" y="858"/>
                    <a:pt x="54" y="858"/>
                    <a:pt x="54" y="858"/>
                  </a:cubicBezTo>
                  <a:lnTo>
                    <a:pt x="54" y="858"/>
                  </a:lnTo>
                  <a:cubicBezTo>
                    <a:pt x="49" y="834"/>
                    <a:pt x="39" y="834"/>
                    <a:pt x="34" y="809"/>
                  </a:cubicBezTo>
                  <a:cubicBezTo>
                    <a:pt x="30" y="775"/>
                    <a:pt x="15" y="755"/>
                    <a:pt x="15" y="716"/>
                  </a:cubicBezTo>
                  <a:cubicBezTo>
                    <a:pt x="15" y="644"/>
                    <a:pt x="15" y="644"/>
                    <a:pt x="15" y="644"/>
                  </a:cubicBezTo>
                  <a:cubicBezTo>
                    <a:pt x="5" y="522"/>
                    <a:pt x="5" y="522"/>
                    <a:pt x="5" y="522"/>
                  </a:cubicBezTo>
                  <a:cubicBezTo>
                    <a:pt x="0" y="429"/>
                    <a:pt x="0" y="429"/>
                    <a:pt x="0" y="429"/>
                  </a:cubicBezTo>
                  <a:lnTo>
                    <a:pt x="0" y="429"/>
                  </a:lnTo>
                  <a:cubicBezTo>
                    <a:pt x="332" y="332"/>
                    <a:pt x="332" y="332"/>
                    <a:pt x="332" y="332"/>
                  </a:cubicBezTo>
                  <a:lnTo>
                    <a:pt x="332" y="332"/>
                  </a:lnTo>
                  <a:cubicBezTo>
                    <a:pt x="736" y="166"/>
                    <a:pt x="736" y="166"/>
                    <a:pt x="736" y="166"/>
                  </a:cubicBezTo>
                  <a:cubicBezTo>
                    <a:pt x="755" y="127"/>
                    <a:pt x="765" y="108"/>
                    <a:pt x="789" y="74"/>
                  </a:cubicBezTo>
                  <a:cubicBezTo>
                    <a:pt x="814" y="45"/>
                    <a:pt x="848" y="30"/>
                    <a:pt x="867" y="0"/>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70" name="Google Shape;2908;p192">
              <a:extLst>
                <a:ext uri="{FF2B5EF4-FFF2-40B4-BE49-F238E27FC236}">
                  <a16:creationId xmlns:a16="http://schemas.microsoft.com/office/drawing/2014/main" id="{D051E55B-6CC1-4F22-AE59-2C7C88AF77FD}"/>
                </a:ext>
              </a:extLst>
            </p:cNvPr>
            <p:cNvSpPr/>
            <p:nvPr/>
          </p:nvSpPr>
          <p:spPr>
            <a:xfrm>
              <a:off x="15475055" y="4693966"/>
              <a:ext cx="215619" cy="232434"/>
            </a:xfrm>
            <a:custGeom>
              <a:avLst/>
              <a:gdLst/>
              <a:ahLst/>
              <a:cxnLst/>
              <a:rect l="l" t="t" r="r" b="b"/>
              <a:pathLst>
                <a:path w="342" h="371" extrusionOk="0">
                  <a:moveTo>
                    <a:pt x="341" y="190"/>
                  </a:moveTo>
                  <a:lnTo>
                    <a:pt x="341" y="190"/>
                  </a:lnTo>
                  <a:cubicBezTo>
                    <a:pt x="332" y="190"/>
                    <a:pt x="326" y="190"/>
                    <a:pt x="321" y="196"/>
                  </a:cubicBezTo>
                  <a:cubicBezTo>
                    <a:pt x="317" y="176"/>
                    <a:pt x="317" y="161"/>
                    <a:pt x="307" y="146"/>
                  </a:cubicBezTo>
                  <a:cubicBezTo>
                    <a:pt x="302" y="146"/>
                    <a:pt x="297" y="146"/>
                    <a:pt x="293" y="146"/>
                  </a:cubicBezTo>
                  <a:cubicBezTo>
                    <a:pt x="273" y="137"/>
                    <a:pt x="263" y="132"/>
                    <a:pt x="244" y="122"/>
                  </a:cubicBezTo>
                  <a:cubicBezTo>
                    <a:pt x="244" y="166"/>
                    <a:pt x="224" y="185"/>
                    <a:pt x="210" y="229"/>
                  </a:cubicBezTo>
                  <a:cubicBezTo>
                    <a:pt x="205" y="254"/>
                    <a:pt x="214" y="273"/>
                    <a:pt x="205" y="303"/>
                  </a:cubicBezTo>
                  <a:cubicBezTo>
                    <a:pt x="200" y="322"/>
                    <a:pt x="185" y="332"/>
                    <a:pt x="175" y="346"/>
                  </a:cubicBezTo>
                  <a:cubicBezTo>
                    <a:pt x="171" y="351"/>
                    <a:pt x="166" y="356"/>
                    <a:pt x="161" y="361"/>
                  </a:cubicBezTo>
                  <a:cubicBezTo>
                    <a:pt x="146" y="361"/>
                    <a:pt x="141" y="361"/>
                    <a:pt x="127" y="366"/>
                  </a:cubicBezTo>
                  <a:cubicBezTo>
                    <a:pt x="127" y="370"/>
                    <a:pt x="122" y="370"/>
                    <a:pt x="117" y="370"/>
                  </a:cubicBezTo>
                  <a:lnTo>
                    <a:pt x="117" y="370"/>
                  </a:lnTo>
                  <a:cubicBezTo>
                    <a:pt x="0" y="54"/>
                    <a:pt x="0" y="54"/>
                    <a:pt x="0" y="54"/>
                  </a:cubicBezTo>
                  <a:lnTo>
                    <a:pt x="0" y="54"/>
                  </a:lnTo>
                  <a:cubicBezTo>
                    <a:pt x="25" y="44"/>
                    <a:pt x="49" y="35"/>
                    <a:pt x="73" y="30"/>
                  </a:cubicBezTo>
                  <a:cubicBezTo>
                    <a:pt x="83" y="25"/>
                    <a:pt x="93" y="30"/>
                    <a:pt x="103" y="30"/>
                  </a:cubicBezTo>
                  <a:cubicBezTo>
                    <a:pt x="132" y="20"/>
                    <a:pt x="146" y="0"/>
                    <a:pt x="175" y="0"/>
                  </a:cubicBezTo>
                  <a:cubicBezTo>
                    <a:pt x="185" y="0"/>
                    <a:pt x="185" y="10"/>
                    <a:pt x="195" y="15"/>
                  </a:cubicBezTo>
                  <a:cubicBezTo>
                    <a:pt x="205" y="25"/>
                    <a:pt x="210" y="35"/>
                    <a:pt x="219" y="44"/>
                  </a:cubicBezTo>
                  <a:cubicBezTo>
                    <a:pt x="244" y="69"/>
                    <a:pt x="263" y="79"/>
                    <a:pt x="293" y="93"/>
                  </a:cubicBezTo>
                  <a:cubicBezTo>
                    <a:pt x="326" y="118"/>
                    <a:pt x="336" y="146"/>
                    <a:pt x="341" y="190"/>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71" name="Google Shape;2909;p192">
              <a:extLst>
                <a:ext uri="{FF2B5EF4-FFF2-40B4-BE49-F238E27FC236}">
                  <a16:creationId xmlns:a16="http://schemas.microsoft.com/office/drawing/2014/main" id="{A89EAFB9-F543-4C28-8631-38562E7C2C95}"/>
                </a:ext>
              </a:extLst>
            </p:cNvPr>
            <p:cNvSpPr/>
            <p:nvPr/>
          </p:nvSpPr>
          <p:spPr>
            <a:xfrm>
              <a:off x="14744192" y="5228848"/>
              <a:ext cx="380834" cy="856931"/>
            </a:xfrm>
            <a:custGeom>
              <a:avLst/>
              <a:gdLst/>
              <a:ahLst/>
              <a:cxnLst/>
              <a:rect l="l" t="t" r="r" b="b"/>
              <a:pathLst>
                <a:path w="605" h="1355" extrusionOk="0">
                  <a:moveTo>
                    <a:pt x="88" y="0"/>
                  </a:moveTo>
                  <a:lnTo>
                    <a:pt x="88" y="0"/>
                  </a:lnTo>
                  <a:cubicBezTo>
                    <a:pt x="121" y="44"/>
                    <a:pt x="180" y="39"/>
                    <a:pt x="238" y="54"/>
                  </a:cubicBezTo>
                  <a:cubicBezTo>
                    <a:pt x="287" y="58"/>
                    <a:pt x="316" y="68"/>
                    <a:pt x="365" y="68"/>
                  </a:cubicBezTo>
                  <a:cubicBezTo>
                    <a:pt x="394" y="68"/>
                    <a:pt x="409" y="58"/>
                    <a:pt x="433" y="58"/>
                  </a:cubicBezTo>
                  <a:cubicBezTo>
                    <a:pt x="492" y="54"/>
                    <a:pt x="525" y="54"/>
                    <a:pt x="580" y="39"/>
                  </a:cubicBezTo>
                  <a:lnTo>
                    <a:pt x="580" y="39"/>
                  </a:lnTo>
                  <a:cubicBezTo>
                    <a:pt x="574" y="49"/>
                    <a:pt x="569" y="58"/>
                    <a:pt x="560" y="68"/>
                  </a:cubicBezTo>
                  <a:cubicBezTo>
                    <a:pt x="545" y="98"/>
                    <a:pt x="525" y="112"/>
                    <a:pt x="511" y="146"/>
                  </a:cubicBezTo>
                  <a:cubicBezTo>
                    <a:pt x="501" y="165"/>
                    <a:pt x="506" y="185"/>
                    <a:pt x="497" y="204"/>
                  </a:cubicBezTo>
                  <a:cubicBezTo>
                    <a:pt x="492" y="229"/>
                    <a:pt x="477" y="244"/>
                    <a:pt x="467" y="268"/>
                  </a:cubicBezTo>
                  <a:cubicBezTo>
                    <a:pt x="448" y="322"/>
                    <a:pt x="443" y="356"/>
                    <a:pt x="443" y="414"/>
                  </a:cubicBezTo>
                  <a:cubicBezTo>
                    <a:pt x="443" y="429"/>
                    <a:pt x="448" y="433"/>
                    <a:pt x="448" y="444"/>
                  </a:cubicBezTo>
                  <a:cubicBezTo>
                    <a:pt x="477" y="444"/>
                    <a:pt x="497" y="448"/>
                    <a:pt x="525" y="453"/>
                  </a:cubicBezTo>
                  <a:cubicBezTo>
                    <a:pt x="545" y="453"/>
                    <a:pt x="565" y="448"/>
                    <a:pt x="584" y="458"/>
                  </a:cubicBezTo>
                  <a:cubicBezTo>
                    <a:pt x="589" y="463"/>
                    <a:pt x="599" y="463"/>
                    <a:pt x="599" y="468"/>
                  </a:cubicBezTo>
                  <a:cubicBezTo>
                    <a:pt x="599" y="468"/>
                    <a:pt x="599" y="477"/>
                    <a:pt x="599" y="483"/>
                  </a:cubicBezTo>
                  <a:cubicBezTo>
                    <a:pt x="604" y="497"/>
                    <a:pt x="604" y="502"/>
                    <a:pt x="604" y="516"/>
                  </a:cubicBezTo>
                  <a:cubicBezTo>
                    <a:pt x="604" y="629"/>
                    <a:pt x="545" y="687"/>
                    <a:pt x="536" y="799"/>
                  </a:cubicBezTo>
                  <a:cubicBezTo>
                    <a:pt x="531" y="833"/>
                    <a:pt x="536" y="857"/>
                    <a:pt x="525" y="886"/>
                  </a:cubicBezTo>
                  <a:cubicBezTo>
                    <a:pt x="516" y="906"/>
                    <a:pt x="511" y="916"/>
                    <a:pt x="511" y="936"/>
                  </a:cubicBezTo>
                  <a:cubicBezTo>
                    <a:pt x="506" y="979"/>
                    <a:pt x="511" y="1008"/>
                    <a:pt x="497" y="1052"/>
                  </a:cubicBezTo>
                  <a:cubicBezTo>
                    <a:pt x="487" y="1101"/>
                    <a:pt x="462" y="1125"/>
                    <a:pt x="448" y="1174"/>
                  </a:cubicBezTo>
                  <a:cubicBezTo>
                    <a:pt x="433" y="1227"/>
                    <a:pt x="433" y="1262"/>
                    <a:pt x="409" y="1310"/>
                  </a:cubicBezTo>
                  <a:cubicBezTo>
                    <a:pt x="399" y="1330"/>
                    <a:pt x="384" y="1340"/>
                    <a:pt x="375" y="1354"/>
                  </a:cubicBezTo>
                  <a:cubicBezTo>
                    <a:pt x="370" y="1334"/>
                    <a:pt x="360" y="1320"/>
                    <a:pt x="360" y="1295"/>
                  </a:cubicBezTo>
                  <a:cubicBezTo>
                    <a:pt x="355" y="1262"/>
                    <a:pt x="370" y="1237"/>
                    <a:pt x="346" y="1218"/>
                  </a:cubicBezTo>
                  <a:cubicBezTo>
                    <a:pt x="331" y="1203"/>
                    <a:pt x="312" y="1208"/>
                    <a:pt x="287" y="1203"/>
                  </a:cubicBezTo>
                  <a:cubicBezTo>
                    <a:pt x="238" y="1188"/>
                    <a:pt x="209" y="1184"/>
                    <a:pt x="165" y="1164"/>
                  </a:cubicBezTo>
                  <a:cubicBezTo>
                    <a:pt x="136" y="1149"/>
                    <a:pt x="121" y="1140"/>
                    <a:pt x="92" y="1135"/>
                  </a:cubicBezTo>
                  <a:lnTo>
                    <a:pt x="92" y="1135"/>
                  </a:lnTo>
                  <a:cubicBezTo>
                    <a:pt x="88" y="1101"/>
                    <a:pt x="88" y="1101"/>
                    <a:pt x="88" y="1101"/>
                  </a:cubicBezTo>
                  <a:cubicBezTo>
                    <a:pt x="78" y="1018"/>
                    <a:pt x="78" y="1018"/>
                    <a:pt x="78" y="1018"/>
                  </a:cubicBezTo>
                  <a:lnTo>
                    <a:pt x="78" y="1018"/>
                  </a:lnTo>
                  <a:cubicBezTo>
                    <a:pt x="88" y="999"/>
                    <a:pt x="83" y="999"/>
                    <a:pt x="92" y="984"/>
                  </a:cubicBezTo>
                  <a:cubicBezTo>
                    <a:pt x="102" y="960"/>
                    <a:pt x="112" y="945"/>
                    <a:pt x="126" y="921"/>
                  </a:cubicBezTo>
                  <a:cubicBezTo>
                    <a:pt x="160" y="853"/>
                    <a:pt x="180" y="809"/>
                    <a:pt x="199" y="736"/>
                  </a:cubicBezTo>
                  <a:cubicBezTo>
                    <a:pt x="209" y="711"/>
                    <a:pt x="214" y="692"/>
                    <a:pt x="219" y="663"/>
                  </a:cubicBezTo>
                  <a:cubicBezTo>
                    <a:pt x="224" y="643"/>
                    <a:pt x="229" y="633"/>
                    <a:pt x="229" y="619"/>
                  </a:cubicBezTo>
                  <a:cubicBezTo>
                    <a:pt x="229" y="590"/>
                    <a:pt x="199" y="590"/>
                    <a:pt x="175" y="580"/>
                  </a:cubicBezTo>
                  <a:cubicBezTo>
                    <a:pt x="151" y="565"/>
                    <a:pt x="141" y="550"/>
                    <a:pt x="116" y="536"/>
                  </a:cubicBezTo>
                  <a:cubicBezTo>
                    <a:pt x="92" y="526"/>
                    <a:pt x="78" y="516"/>
                    <a:pt x="58" y="502"/>
                  </a:cubicBezTo>
                  <a:cubicBezTo>
                    <a:pt x="39" y="492"/>
                    <a:pt x="24" y="487"/>
                    <a:pt x="19" y="468"/>
                  </a:cubicBezTo>
                  <a:cubicBezTo>
                    <a:pt x="14" y="458"/>
                    <a:pt x="9" y="458"/>
                    <a:pt x="9" y="453"/>
                  </a:cubicBezTo>
                  <a:cubicBezTo>
                    <a:pt x="9" y="438"/>
                    <a:pt x="14" y="433"/>
                    <a:pt x="19" y="419"/>
                  </a:cubicBezTo>
                  <a:cubicBezTo>
                    <a:pt x="24" y="394"/>
                    <a:pt x="24" y="380"/>
                    <a:pt x="24" y="351"/>
                  </a:cubicBezTo>
                  <a:cubicBezTo>
                    <a:pt x="24" y="317"/>
                    <a:pt x="0" y="302"/>
                    <a:pt x="0" y="268"/>
                  </a:cubicBezTo>
                  <a:cubicBezTo>
                    <a:pt x="0" y="219"/>
                    <a:pt x="29" y="195"/>
                    <a:pt x="44" y="151"/>
                  </a:cubicBezTo>
                  <a:cubicBezTo>
                    <a:pt x="68" y="93"/>
                    <a:pt x="73" y="58"/>
                    <a:pt x="88" y="0"/>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72" name="Google Shape;2910;p192">
              <a:extLst>
                <a:ext uri="{FF2B5EF4-FFF2-40B4-BE49-F238E27FC236}">
                  <a16:creationId xmlns:a16="http://schemas.microsoft.com/office/drawing/2014/main" id="{7F502E9D-26B4-4BB6-9CCC-6951881784D2}"/>
                </a:ext>
              </a:extLst>
            </p:cNvPr>
            <p:cNvSpPr/>
            <p:nvPr/>
          </p:nvSpPr>
          <p:spPr>
            <a:xfrm>
              <a:off x="13268462" y="5072025"/>
              <a:ext cx="1618541" cy="1220985"/>
            </a:xfrm>
            <a:custGeom>
              <a:avLst/>
              <a:gdLst/>
              <a:ahLst/>
              <a:cxnLst/>
              <a:rect l="l" t="t" r="r" b="b"/>
              <a:pathLst>
                <a:path w="2554" h="1929" extrusionOk="0">
                  <a:moveTo>
                    <a:pt x="0" y="667"/>
                  </a:moveTo>
                  <a:lnTo>
                    <a:pt x="0" y="667"/>
                  </a:lnTo>
                  <a:cubicBezTo>
                    <a:pt x="39" y="642"/>
                    <a:pt x="69" y="628"/>
                    <a:pt x="98" y="604"/>
                  </a:cubicBezTo>
                  <a:lnTo>
                    <a:pt x="98" y="604"/>
                  </a:lnTo>
                  <a:cubicBezTo>
                    <a:pt x="818" y="409"/>
                    <a:pt x="1467" y="209"/>
                    <a:pt x="2056" y="0"/>
                  </a:cubicBezTo>
                  <a:cubicBezTo>
                    <a:pt x="2075" y="4"/>
                    <a:pt x="2085" y="10"/>
                    <a:pt x="2100" y="15"/>
                  </a:cubicBezTo>
                  <a:cubicBezTo>
                    <a:pt x="2129" y="29"/>
                    <a:pt x="2148" y="24"/>
                    <a:pt x="2177" y="39"/>
                  </a:cubicBezTo>
                  <a:cubicBezTo>
                    <a:pt x="2197" y="48"/>
                    <a:pt x="2197" y="68"/>
                    <a:pt x="2207" y="82"/>
                  </a:cubicBezTo>
                  <a:cubicBezTo>
                    <a:pt x="2216" y="102"/>
                    <a:pt x="2231" y="112"/>
                    <a:pt x="2241" y="131"/>
                  </a:cubicBezTo>
                  <a:cubicBezTo>
                    <a:pt x="2255" y="161"/>
                    <a:pt x="2260" y="185"/>
                    <a:pt x="2285" y="204"/>
                  </a:cubicBezTo>
                  <a:cubicBezTo>
                    <a:pt x="2319" y="238"/>
                    <a:pt x="2368" y="228"/>
                    <a:pt x="2412" y="248"/>
                  </a:cubicBezTo>
                  <a:lnTo>
                    <a:pt x="2412" y="248"/>
                  </a:lnTo>
                  <a:cubicBezTo>
                    <a:pt x="2397" y="306"/>
                    <a:pt x="2392" y="341"/>
                    <a:pt x="2368" y="399"/>
                  </a:cubicBezTo>
                  <a:cubicBezTo>
                    <a:pt x="2353" y="443"/>
                    <a:pt x="2324" y="467"/>
                    <a:pt x="2324" y="516"/>
                  </a:cubicBezTo>
                  <a:cubicBezTo>
                    <a:pt x="2324" y="550"/>
                    <a:pt x="2348" y="565"/>
                    <a:pt x="2348" y="599"/>
                  </a:cubicBezTo>
                  <a:cubicBezTo>
                    <a:pt x="2348" y="628"/>
                    <a:pt x="2348" y="642"/>
                    <a:pt x="2343" y="667"/>
                  </a:cubicBezTo>
                  <a:cubicBezTo>
                    <a:pt x="2338" y="681"/>
                    <a:pt x="2333" y="686"/>
                    <a:pt x="2333" y="701"/>
                  </a:cubicBezTo>
                  <a:cubicBezTo>
                    <a:pt x="2333" y="706"/>
                    <a:pt x="2338" y="706"/>
                    <a:pt x="2343" y="716"/>
                  </a:cubicBezTo>
                  <a:cubicBezTo>
                    <a:pt x="2348" y="735"/>
                    <a:pt x="2363" y="740"/>
                    <a:pt x="2382" y="750"/>
                  </a:cubicBezTo>
                  <a:cubicBezTo>
                    <a:pt x="2402" y="764"/>
                    <a:pt x="2416" y="774"/>
                    <a:pt x="2440" y="784"/>
                  </a:cubicBezTo>
                  <a:cubicBezTo>
                    <a:pt x="2465" y="798"/>
                    <a:pt x="2475" y="813"/>
                    <a:pt x="2499" y="828"/>
                  </a:cubicBezTo>
                  <a:cubicBezTo>
                    <a:pt x="2523" y="838"/>
                    <a:pt x="2553" y="838"/>
                    <a:pt x="2553" y="867"/>
                  </a:cubicBezTo>
                  <a:cubicBezTo>
                    <a:pt x="2553" y="881"/>
                    <a:pt x="2548" y="891"/>
                    <a:pt x="2543" y="911"/>
                  </a:cubicBezTo>
                  <a:cubicBezTo>
                    <a:pt x="2538" y="940"/>
                    <a:pt x="2533" y="959"/>
                    <a:pt x="2523" y="984"/>
                  </a:cubicBezTo>
                  <a:cubicBezTo>
                    <a:pt x="2504" y="1057"/>
                    <a:pt x="2484" y="1101"/>
                    <a:pt x="2450" y="1169"/>
                  </a:cubicBezTo>
                  <a:cubicBezTo>
                    <a:pt x="2436" y="1193"/>
                    <a:pt x="2426" y="1208"/>
                    <a:pt x="2416" y="1232"/>
                  </a:cubicBezTo>
                  <a:cubicBezTo>
                    <a:pt x="2407" y="1247"/>
                    <a:pt x="2412" y="1247"/>
                    <a:pt x="2402" y="1266"/>
                  </a:cubicBezTo>
                  <a:cubicBezTo>
                    <a:pt x="2246" y="1315"/>
                    <a:pt x="2246" y="1315"/>
                    <a:pt x="2246" y="1315"/>
                  </a:cubicBezTo>
                  <a:cubicBezTo>
                    <a:pt x="741" y="1792"/>
                    <a:pt x="741" y="1792"/>
                    <a:pt x="741" y="1792"/>
                  </a:cubicBezTo>
                  <a:lnTo>
                    <a:pt x="741" y="1792"/>
                  </a:lnTo>
                  <a:cubicBezTo>
                    <a:pt x="298" y="1928"/>
                    <a:pt x="298" y="1928"/>
                    <a:pt x="298" y="1928"/>
                  </a:cubicBezTo>
                  <a:cubicBezTo>
                    <a:pt x="161" y="1369"/>
                    <a:pt x="161" y="1369"/>
                    <a:pt x="161" y="1369"/>
                  </a:cubicBezTo>
                  <a:lnTo>
                    <a:pt x="161" y="1369"/>
                  </a:lnTo>
                  <a:cubicBezTo>
                    <a:pt x="0" y="667"/>
                    <a:pt x="0" y="667"/>
                    <a:pt x="0" y="667"/>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73" name="Google Shape;2911;p192">
              <a:extLst>
                <a:ext uri="{FF2B5EF4-FFF2-40B4-BE49-F238E27FC236}">
                  <a16:creationId xmlns:a16="http://schemas.microsoft.com/office/drawing/2014/main" id="{0939DC27-3312-4852-B9B4-85263CD2DB8E}"/>
                </a:ext>
              </a:extLst>
            </p:cNvPr>
            <p:cNvSpPr/>
            <p:nvPr/>
          </p:nvSpPr>
          <p:spPr>
            <a:xfrm>
              <a:off x="12193170" y="5494888"/>
              <a:ext cx="1176103" cy="1391812"/>
            </a:xfrm>
            <a:custGeom>
              <a:avLst/>
              <a:gdLst/>
              <a:ahLst/>
              <a:cxnLst/>
              <a:rect l="l" t="t" r="r" b="b"/>
              <a:pathLst>
                <a:path w="1857" h="2198" extrusionOk="0">
                  <a:moveTo>
                    <a:pt x="1856" y="702"/>
                  </a:moveTo>
                  <a:lnTo>
                    <a:pt x="1856" y="702"/>
                  </a:lnTo>
                  <a:cubicBezTo>
                    <a:pt x="1695" y="0"/>
                    <a:pt x="1695" y="0"/>
                    <a:pt x="1695" y="0"/>
                  </a:cubicBezTo>
                  <a:lnTo>
                    <a:pt x="1695" y="0"/>
                  </a:lnTo>
                  <a:cubicBezTo>
                    <a:pt x="1690" y="0"/>
                    <a:pt x="1690" y="5"/>
                    <a:pt x="1686" y="5"/>
                  </a:cubicBezTo>
                  <a:cubicBezTo>
                    <a:pt x="1647" y="29"/>
                    <a:pt x="1637" y="53"/>
                    <a:pt x="1593" y="78"/>
                  </a:cubicBezTo>
                  <a:cubicBezTo>
                    <a:pt x="1584" y="83"/>
                    <a:pt x="1573" y="83"/>
                    <a:pt x="1559" y="92"/>
                  </a:cubicBezTo>
                  <a:cubicBezTo>
                    <a:pt x="1534" y="112"/>
                    <a:pt x="1525" y="131"/>
                    <a:pt x="1501" y="151"/>
                  </a:cubicBezTo>
                  <a:cubicBezTo>
                    <a:pt x="1462" y="175"/>
                    <a:pt x="1437" y="195"/>
                    <a:pt x="1408" y="234"/>
                  </a:cubicBezTo>
                  <a:cubicBezTo>
                    <a:pt x="1388" y="253"/>
                    <a:pt x="1364" y="263"/>
                    <a:pt x="1344" y="282"/>
                  </a:cubicBezTo>
                  <a:cubicBezTo>
                    <a:pt x="1306" y="331"/>
                    <a:pt x="1281" y="375"/>
                    <a:pt x="1223" y="395"/>
                  </a:cubicBezTo>
                  <a:cubicBezTo>
                    <a:pt x="1140" y="414"/>
                    <a:pt x="1106" y="458"/>
                    <a:pt x="1033" y="497"/>
                  </a:cubicBezTo>
                  <a:cubicBezTo>
                    <a:pt x="989" y="517"/>
                    <a:pt x="960" y="531"/>
                    <a:pt x="911" y="550"/>
                  </a:cubicBezTo>
                  <a:cubicBezTo>
                    <a:pt x="906" y="555"/>
                    <a:pt x="906" y="560"/>
                    <a:pt x="896" y="565"/>
                  </a:cubicBezTo>
                  <a:cubicBezTo>
                    <a:pt x="872" y="570"/>
                    <a:pt x="852" y="570"/>
                    <a:pt x="833" y="584"/>
                  </a:cubicBezTo>
                  <a:cubicBezTo>
                    <a:pt x="824" y="580"/>
                    <a:pt x="813" y="575"/>
                    <a:pt x="809" y="565"/>
                  </a:cubicBezTo>
                  <a:cubicBezTo>
                    <a:pt x="804" y="545"/>
                    <a:pt x="804" y="517"/>
                    <a:pt x="785" y="517"/>
                  </a:cubicBezTo>
                  <a:cubicBezTo>
                    <a:pt x="663" y="517"/>
                    <a:pt x="663" y="517"/>
                    <a:pt x="663" y="517"/>
                  </a:cubicBezTo>
                  <a:cubicBezTo>
                    <a:pt x="633" y="517"/>
                    <a:pt x="619" y="506"/>
                    <a:pt x="590" y="497"/>
                  </a:cubicBezTo>
                  <a:cubicBezTo>
                    <a:pt x="561" y="487"/>
                    <a:pt x="526" y="482"/>
                    <a:pt x="526" y="453"/>
                  </a:cubicBezTo>
                  <a:lnTo>
                    <a:pt x="526" y="453"/>
                  </a:lnTo>
                  <a:cubicBezTo>
                    <a:pt x="0" y="584"/>
                    <a:pt x="0" y="584"/>
                    <a:pt x="0" y="584"/>
                  </a:cubicBezTo>
                  <a:lnTo>
                    <a:pt x="0" y="584"/>
                  </a:lnTo>
                  <a:cubicBezTo>
                    <a:pt x="268" y="2041"/>
                    <a:pt x="268" y="2041"/>
                    <a:pt x="268" y="2041"/>
                  </a:cubicBezTo>
                  <a:lnTo>
                    <a:pt x="268" y="2041"/>
                  </a:lnTo>
                  <a:cubicBezTo>
                    <a:pt x="283" y="2041"/>
                    <a:pt x="297" y="2051"/>
                    <a:pt x="312" y="2051"/>
                  </a:cubicBezTo>
                  <a:cubicBezTo>
                    <a:pt x="341" y="2051"/>
                    <a:pt x="356" y="2031"/>
                    <a:pt x="380" y="2031"/>
                  </a:cubicBezTo>
                  <a:cubicBezTo>
                    <a:pt x="404" y="2031"/>
                    <a:pt x="419" y="2041"/>
                    <a:pt x="443" y="2051"/>
                  </a:cubicBezTo>
                  <a:cubicBezTo>
                    <a:pt x="448" y="2056"/>
                    <a:pt x="453" y="2051"/>
                    <a:pt x="458" y="2051"/>
                  </a:cubicBezTo>
                  <a:cubicBezTo>
                    <a:pt x="473" y="2065"/>
                    <a:pt x="468" y="2084"/>
                    <a:pt x="482" y="2099"/>
                  </a:cubicBezTo>
                  <a:cubicBezTo>
                    <a:pt x="492" y="2104"/>
                    <a:pt x="502" y="2104"/>
                    <a:pt x="512" y="2109"/>
                  </a:cubicBezTo>
                  <a:cubicBezTo>
                    <a:pt x="546" y="2099"/>
                    <a:pt x="546" y="2099"/>
                    <a:pt x="546" y="2099"/>
                  </a:cubicBezTo>
                  <a:cubicBezTo>
                    <a:pt x="619" y="2099"/>
                    <a:pt x="619" y="2099"/>
                    <a:pt x="619" y="2099"/>
                  </a:cubicBezTo>
                  <a:cubicBezTo>
                    <a:pt x="741" y="2128"/>
                    <a:pt x="741" y="2128"/>
                    <a:pt x="741" y="2128"/>
                  </a:cubicBezTo>
                  <a:cubicBezTo>
                    <a:pt x="755" y="2109"/>
                    <a:pt x="765" y="2090"/>
                    <a:pt x="794" y="2090"/>
                  </a:cubicBezTo>
                  <a:cubicBezTo>
                    <a:pt x="833" y="2090"/>
                    <a:pt x="852" y="2109"/>
                    <a:pt x="892" y="2109"/>
                  </a:cubicBezTo>
                  <a:cubicBezTo>
                    <a:pt x="935" y="2109"/>
                    <a:pt x="950" y="2075"/>
                    <a:pt x="984" y="2051"/>
                  </a:cubicBezTo>
                  <a:cubicBezTo>
                    <a:pt x="994" y="2041"/>
                    <a:pt x="1004" y="2036"/>
                    <a:pt x="1013" y="2031"/>
                  </a:cubicBezTo>
                  <a:cubicBezTo>
                    <a:pt x="1023" y="2026"/>
                    <a:pt x="1023" y="2017"/>
                    <a:pt x="1028" y="2017"/>
                  </a:cubicBezTo>
                  <a:cubicBezTo>
                    <a:pt x="1062" y="2017"/>
                    <a:pt x="1062" y="2060"/>
                    <a:pt x="1092" y="2080"/>
                  </a:cubicBezTo>
                  <a:cubicBezTo>
                    <a:pt x="1111" y="2090"/>
                    <a:pt x="1125" y="2095"/>
                    <a:pt x="1150" y="2099"/>
                  </a:cubicBezTo>
                  <a:cubicBezTo>
                    <a:pt x="1184" y="2104"/>
                    <a:pt x="1198" y="2123"/>
                    <a:pt x="1223" y="2148"/>
                  </a:cubicBezTo>
                  <a:cubicBezTo>
                    <a:pt x="1242" y="2167"/>
                    <a:pt x="1257" y="2177"/>
                    <a:pt x="1267" y="2197"/>
                  </a:cubicBezTo>
                  <a:lnTo>
                    <a:pt x="1267" y="2197"/>
                  </a:lnTo>
                  <a:cubicBezTo>
                    <a:pt x="1320" y="2172"/>
                    <a:pt x="1344" y="2138"/>
                    <a:pt x="1379" y="2090"/>
                  </a:cubicBezTo>
                  <a:cubicBezTo>
                    <a:pt x="1403" y="2045"/>
                    <a:pt x="1427" y="2017"/>
                    <a:pt x="1427" y="1963"/>
                  </a:cubicBezTo>
                  <a:cubicBezTo>
                    <a:pt x="1427" y="1938"/>
                    <a:pt x="1418" y="1929"/>
                    <a:pt x="1418" y="1909"/>
                  </a:cubicBezTo>
                  <a:cubicBezTo>
                    <a:pt x="1418" y="1832"/>
                    <a:pt x="1418" y="1832"/>
                    <a:pt x="1418" y="1832"/>
                  </a:cubicBezTo>
                  <a:cubicBezTo>
                    <a:pt x="1437" y="1822"/>
                    <a:pt x="1442" y="1807"/>
                    <a:pt x="1462" y="1807"/>
                  </a:cubicBezTo>
                  <a:cubicBezTo>
                    <a:pt x="1490" y="1807"/>
                    <a:pt x="1490" y="1851"/>
                    <a:pt x="1520" y="1851"/>
                  </a:cubicBezTo>
                  <a:cubicBezTo>
                    <a:pt x="1534" y="1851"/>
                    <a:pt x="1540" y="1836"/>
                    <a:pt x="1549" y="1822"/>
                  </a:cubicBezTo>
                  <a:cubicBezTo>
                    <a:pt x="1559" y="1807"/>
                    <a:pt x="1573" y="1797"/>
                    <a:pt x="1573" y="1778"/>
                  </a:cubicBezTo>
                  <a:cubicBezTo>
                    <a:pt x="1573" y="1705"/>
                    <a:pt x="1573" y="1705"/>
                    <a:pt x="1573" y="1705"/>
                  </a:cubicBezTo>
                  <a:cubicBezTo>
                    <a:pt x="1573" y="1695"/>
                    <a:pt x="1564" y="1690"/>
                    <a:pt x="1564" y="1685"/>
                  </a:cubicBezTo>
                  <a:cubicBezTo>
                    <a:pt x="1564" y="1671"/>
                    <a:pt x="1559" y="1661"/>
                    <a:pt x="1559" y="1642"/>
                  </a:cubicBezTo>
                  <a:cubicBezTo>
                    <a:pt x="1559" y="1636"/>
                    <a:pt x="1559" y="1631"/>
                    <a:pt x="1559" y="1627"/>
                  </a:cubicBezTo>
                  <a:cubicBezTo>
                    <a:pt x="1564" y="1622"/>
                    <a:pt x="1573" y="1631"/>
                    <a:pt x="1579" y="1627"/>
                  </a:cubicBezTo>
                  <a:cubicBezTo>
                    <a:pt x="1584" y="1617"/>
                    <a:pt x="1588" y="1607"/>
                    <a:pt x="1588" y="1597"/>
                  </a:cubicBezTo>
                  <a:cubicBezTo>
                    <a:pt x="1588" y="1573"/>
                    <a:pt x="1584" y="1559"/>
                    <a:pt x="1584" y="1534"/>
                  </a:cubicBezTo>
                  <a:cubicBezTo>
                    <a:pt x="1584" y="1520"/>
                    <a:pt x="1608" y="1515"/>
                    <a:pt x="1622" y="1510"/>
                  </a:cubicBezTo>
                  <a:cubicBezTo>
                    <a:pt x="1632" y="1505"/>
                    <a:pt x="1642" y="1500"/>
                    <a:pt x="1651" y="1495"/>
                  </a:cubicBezTo>
                  <a:cubicBezTo>
                    <a:pt x="1681" y="1486"/>
                    <a:pt x="1700" y="1486"/>
                    <a:pt x="1730" y="1466"/>
                  </a:cubicBezTo>
                  <a:cubicBezTo>
                    <a:pt x="1744" y="1456"/>
                    <a:pt x="1749" y="1437"/>
                    <a:pt x="1764" y="1422"/>
                  </a:cubicBezTo>
                  <a:cubicBezTo>
                    <a:pt x="1793" y="1393"/>
                    <a:pt x="1807" y="1364"/>
                    <a:pt x="1812" y="1320"/>
                  </a:cubicBezTo>
                  <a:cubicBezTo>
                    <a:pt x="1817" y="1291"/>
                    <a:pt x="1822" y="1276"/>
                    <a:pt x="1827" y="1247"/>
                  </a:cubicBezTo>
                  <a:cubicBezTo>
                    <a:pt x="1827" y="1218"/>
                    <a:pt x="1832" y="1198"/>
                    <a:pt x="1836" y="1169"/>
                  </a:cubicBezTo>
                  <a:cubicBezTo>
                    <a:pt x="1841" y="1115"/>
                    <a:pt x="1841" y="1086"/>
                    <a:pt x="1841" y="1033"/>
                  </a:cubicBezTo>
                  <a:cubicBezTo>
                    <a:pt x="1841" y="959"/>
                    <a:pt x="1822" y="921"/>
                    <a:pt x="1822" y="848"/>
                  </a:cubicBezTo>
                  <a:cubicBezTo>
                    <a:pt x="1822" y="813"/>
                    <a:pt x="1817" y="789"/>
                    <a:pt x="1827" y="755"/>
                  </a:cubicBezTo>
                  <a:cubicBezTo>
                    <a:pt x="1832" y="735"/>
                    <a:pt x="1851" y="721"/>
                    <a:pt x="1856" y="702"/>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74" name="Google Shape;2912;p192">
              <a:extLst>
                <a:ext uri="{FF2B5EF4-FFF2-40B4-BE49-F238E27FC236}">
                  <a16:creationId xmlns:a16="http://schemas.microsoft.com/office/drawing/2014/main" id="{55498B7D-C868-4E2D-ACF5-55790FD017A4}"/>
                </a:ext>
              </a:extLst>
            </p:cNvPr>
            <p:cNvSpPr/>
            <p:nvPr/>
          </p:nvSpPr>
          <p:spPr>
            <a:xfrm>
              <a:off x="10504623" y="5735726"/>
              <a:ext cx="1117297" cy="2005105"/>
            </a:xfrm>
            <a:custGeom>
              <a:avLst/>
              <a:gdLst/>
              <a:ahLst/>
              <a:cxnLst/>
              <a:rect l="l" t="t" r="r" b="b"/>
              <a:pathLst>
                <a:path w="1765" h="3162" extrusionOk="0">
                  <a:moveTo>
                    <a:pt x="201" y="195"/>
                  </a:moveTo>
                  <a:lnTo>
                    <a:pt x="201" y="195"/>
                  </a:lnTo>
                  <a:cubicBezTo>
                    <a:pt x="1379" y="0"/>
                    <a:pt x="1379" y="0"/>
                    <a:pt x="1379" y="0"/>
                  </a:cubicBezTo>
                  <a:lnTo>
                    <a:pt x="1379" y="0"/>
                  </a:lnTo>
                  <a:cubicBezTo>
                    <a:pt x="1379" y="93"/>
                    <a:pt x="1379" y="93"/>
                    <a:pt x="1379" y="93"/>
                  </a:cubicBezTo>
                  <a:cubicBezTo>
                    <a:pt x="1379" y="122"/>
                    <a:pt x="1394" y="141"/>
                    <a:pt x="1403" y="170"/>
                  </a:cubicBezTo>
                  <a:cubicBezTo>
                    <a:pt x="1423" y="209"/>
                    <a:pt x="1442" y="234"/>
                    <a:pt x="1467" y="273"/>
                  </a:cubicBezTo>
                  <a:cubicBezTo>
                    <a:pt x="1491" y="316"/>
                    <a:pt x="1501" y="346"/>
                    <a:pt x="1540" y="375"/>
                  </a:cubicBezTo>
                  <a:cubicBezTo>
                    <a:pt x="1550" y="385"/>
                    <a:pt x="1559" y="394"/>
                    <a:pt x="1569" y="399"/>
                  </a:cubicBezTo>
                  <a:lnTo>
                    <a:pt x="1569" y="399"/>
                  </a:lnTo>
                  <a:cubicBezTo>
                    <a:pt x="1749" y="1676"/>
                    <a:pt x="1749" y="1676"/>
                    <a:pt x="1749" y="1676"/>
                  </a:cubicBezTo>
                  <a:cubicBezTo>
                    <a:pt x="1730" y="1710"/>
                    <a:pt x="1701" y="1715"/>
                    <a:pt x="1701" y="1753"/>
                  </a:cubicBezTo>
                  <a:cubicBezTo>
                    <a:pt x="1701" y="1807"/>
                    <a:pt x="1715" y="1836"/>
                    <a:pt x="1735" y="1885"/>
                  </a:cubicBezTo>
                  <a:cubicBezTo>
                    <a:pt x="1759" y="1944"/>
                    <a:pt x="1764" y="1983"/>
                    <a:pt x="1764" y="2050"/>
                  </a:cubicBezTo>
                  <a:cubicBezTo>
                    <a:pt x="1764" y="2104"/>
                    <a:pt x="1735" y="2133"/>
                    <a:pt x="1725" y="2187"/>
                  </a:cubicBezTo>
                  <a:cubicBezTo>
                    <a:pt x="1715" y="2231"/>
                    <a:pt x="1710" y="2265"/>
                    <a:pt x="1686" y="2309"/>
                  </a:cubicBezTo>
                  <a:cubicBezTo>
                    <a:pt x="1676" y="2328"/>
                    <a:pt x="1661" y="2333"/>
                    <a:pt x="1657" y="2353"/>
                  </a:cubicBezTo>
                  <a:cubicBezTo>
                    <a:pt x="1652" y="2381"/>
                    <a:pt x="1657" y="2401"/>
                    <a:pt x="1652" y="2431"/>
                  </a:cubicBezTo>
                  <a:cubicBezTo>
                    <a:pt x="1652" y="2450"/>
                    <a:pt x="1642" y="2455"/>
                    <a:pt x="1642" y="2474"/>
                  </a:cubicBezTo>
                  <a:cubicBezTo>
                    <a:pt x="1642" y="2494"/>
                    <a:pt x="1642" y="2503"/>
                    <a:pt x="1642" y="2518"/>
                  </a:cubicBezTo>
                  <a:cubicBezTo>
                    <a:pt x="1642" y="2533"/>
                    <a:pt x="1633" y="2538"/>
                    <a:pt x="1633" y="2552"/>
                  </a:cubicBezTo>
                  <a:cubicBezTo>
                    <a:pt x="1633" y="2577"/>
                    <a:pt x="1671" y="2596"/>
                    <a:pt x="1691" y="2610"/>
                  </a:cubicBezTo>
                  <a:lnTo>
                    <a:pt x="1691" y="2610"/>
                  </a:lnTo>
                  <a:cubicBezTo>
                    <a:pt x="1686" y="2635"/>
                    <a:pt x="1681" y="2640"/>
                    <a:pt x="1671" y="2659"/>
                  </a:cubicBezTo>
                  <a:cubicBezTo>
                    <a:pt x="1661" y="2679"/>
                    <a:pt x="1647" y="2684"/>
                    <a:pt x="1637" y="2698"/>
                  </a:cubicBezTo>
                  <a:cubicBezTo>
                    <a:pt x="1633" y="2703"/>
                    <a:pt x="1628" y="2703"/>
                    <a:pt x="1628" y="2713"/>
                  </a:cubicBezTo>
                  <a:cubicBezTo>
                    <a:pt x="1628" y="2747"/>
                    <a:pt x="1642" y="2762"/>
                    <a:pt x="1642" y="2795"/>
                  </a:cubicBezTo>
                  <a:cubicBezTo>
                    <a:pt x="1642" y="2810"/>
                    <a:pt x="1642" y="2820"/>
                    <a:pt x="1637" y="2834"/>
                  </a:cubicBezTo>
                  <a:cubicBezTo>
                    <a:pt x="1637" y="2840"/>
                    <a:pt x="1628" y="2840"/>
                    <a:pt x="1623" y="2845"/>
                  </a:cubicBezTo>
                  <a:cubicBezTo>
                    <a:pt x="1603" y="2864"/>
                    <a:pt x="1589" y="2869"/>
                    <a:pt x="1564" y="2883"/>
                  </a:cubicBezTo>
                  <a:cubicBezTo>
                    <a:pt x="1535" y="2898"/>
                    <a:pt x="1520" y="2912"/>
                    <a:pt x="1486" y="2917"/>
                  </a:cubicBezTo>
                  <a:cubicBezTo>
                    <a:pt x="1506" y="3010"/>
                    <a:pt x="1506" y="3010"/>
                    <a:pt x="1506" y="3010"/>
                  </a:cubicBezTo>
                  <a:cubicBezTo>
                    <a:pt x="1496" y="3044"/>
                    <a:pt x="1496" y="3063"/>
                    <a:pt x="1491" y="3102"/>
                  </a:cubicBezTo>
                  <a:cubicBezTo>
                    <a:pt x="1462" y="3102"/>
                    <a:pt x="1462" y="3102"/>
                    <a:pt x="1462" y="3102"/>
                  </a:cubicBezTo>
                  <a:cubicBezTo>
                    <a:pt x="1428" y="3102"/>
                    <a:pt x="1413" y="3083"/>
                    <a:pt x="1384" y="3068"/>
                  </a:cubicBezTo>
                  <a:cubicBezTo>
                    <a:pt x="1355" y="3054"/>
                    <a:pt x="1330" y="3054"/>
                    <a:pt x="1296" y="3039"/>
                  </a:cubicBezTo>
                  <a:cubicBezTo>
                    <a:pt x="1282" y="3034"/>
                    <a:pt x="1277" y="3025"/>
                    <a:pt x="1267" y="3025"/>
                  </a:cubicBezTo>
                  <a:cubicBezTo>
                    <a:pt x="1243" y="3025"/>
                    <a:pt x="1238" y="3054"/>
                    <a:pt x="1233" y="3073"/>
                  </a:cubicBezTo>
                  <a:cubicBezTo>
                    <a:pt x="1218" y="3102"/>
                    <a:pt x="1218" y="3132"/>
                    <a:pt x="1204" y="3156"/>
                  </a:cubicBezTo>
                  <a:lnTo>
                    <a:pt x="1204" y="3156"/>
                  </a:lnTo>
                  <a:cubicBezTo>
                    <a:pt x="1169" y="3151"/>
                    <a:pt x="1130" y="3161"/>
                    <a:pt x="1102" y="3141"/>
                  </a:cubicBezTo>
                  <a:cubicBezTo>
                    <a:pt x="1091" y="3137"/>
                    <a:pt x="1087" y="3127"/>
                    <a:pt x="1077" y="3117"/>
                  </a:cubicBezTo>
                  <a:cubicBezTo>
                    <a:pt x="1043" y="3083"/>
                    <a:pt x="1019" y="3058"/>
                    <a:pt x="1014" y="3015"/>
                  </a:cubicBezTo>
                  <a:cubicBezTo>
                    <a:pt x="1009" y="2966"/>
                    <a:pt x="999" y="2932"/>
                    <a:pt x="980" y="2883"/>
                  </a:cubicBezTo>
                  <a:cubicBezTo>
                    <a:pt x="975" y="2864"/>
                    <a:pt x="975" y="2849"/>
                    <a:pt x="965" y="2825"/>
                  </a:cubicBezTo>
                  <a:cubicBezTo>
                    <a:pt x="950" y="2781"/>
                    <a:pt x="921" y="2762"/>
                    <a:pt x="887" y="2732"/>
                  </a:cubicBezTo>
                  <a:cubicBezTo>
                    <a:pt x="878" y="2723"/>
                    <a:pt x="873" y="2713"/>
                    <a:pt x="863" y="2703"/>
                  </a:cubicBezTo>
                  <a:cubicBezTo>
                    <a:pt x="858" y="2703"/>
                    <a:pt x="853" y="2703"/>
                    <a:pt x="848" y="2703"/>
                  </a:cubicBezTo>
                  <a:cubicBezTo>
                    <a:pt x="819" y="2688"/>
                    <a:pt x="809" y="2674"/>
                    <a:pt x="785" y="2659"/>
                  </a:cubicBezTo>
                  <a:cubicBezTo>
                    <a:pt x="741" y="2630"/>
                    <a:pt x="707" y="2621"/>
                    <a:pt x="668" y="2581"/>
                  </a:cubicBezTo>
                  <a:cubicBezTo>
                    <a:pt x="653" y="2567"/>
                    <a:pt x="638" y="2567"/>
                    <a:pt x="624" y="2552"/>
                  </a:cubicBezTo>
                  <a:cubicBezTo>
                    <a:pt x="595" y="2523"/>
                    <a:pt x="595" y="2494"/>
                    <a:pt x="595" y="2450"/>
                  </a:cubicBezTo>
                  <a:cubicBezTo>
                    <a:pt x="595" y="2420"/>
                    <a:pt x="605" y="2401"/>
                    <a:pt x="605" y="2367"/>
                  </a:cubicBezTo>
                  <a:cubicBezTo>
                    <a:pt x="605" y="2353"/>
                    <a:pt x="605" y="2342"/>
                    <a:pt x="605" y="2323"/>
                  </a:cubicBezTo>
                  <a:cubicBezTo>
                    <a:pt x="610" y="2289"/>
                    <a:pt x="624" y="2275"/>
                    <a:pt x="624" y="2240"/>
                  </a:cubicBezTo>
                  <a:cubicBezTo>
                    <a:pt x="624" y="2206"/>
                    <a:pt x="575" y="2206"/>
                    <a:pt x="546" y="2192"/>
                  </a:cubicBezTo>
                  <a:cubicBezTo>
                    <a:pt x="532" y="2187"/>
                    <a:pt x="527" y="2177"/>
                    <a:pt x="517" y="2168"/>
                  </a:cubicBezTo>
                  <a:cubicBezTo>
                    <a:pt x="502" y="2177"/>
                    <a:pt x="492" y="2192"/>
                    <a:pt x="483" y="2206"/>
                  </a:cubicBezTo>
                  <a:cubicBezTo>
                    <a:pt x="478" y="2221"/>
                    <a:pt x="478" y="2240"/>
                    <a:pt x="464" y="2240"/>
                  </a:cubicBezTo>
                  <a:cubicBezTo>
                    <a:pt x="429" y="2240"/>
                    <a:pt x="420" y="2206"/>
                    <a:pt x="415" y="2177"/>
                  </a:cubicBezTo>
                  <a:cubicBezTo>
                    <a:pt x="405" y="2133"/>
                    <a:pt x="395" y="2109"/>
                    <a:pt x="376" y="2070"/>
                  </a:cubicBezTo>
                  <a:cubicBezTo>
                    <a:pt x="356" y="2036"/>
                    <a:pt x="342" y="2016"/>
                    <a:pt x="327" y="1983"/>
                  </a:cubicBezTo>
                  <a:cubicBezTo>
                    <a:pt x="312" y="1944"/>
                    <a:pt x="307" y="1904"/>
                    <a:pt x="264" y="1885"/>
                  </a:cubicBezTo>
                  <a:cubicBezTo>
                    <a:pt x="249" y="1880"/>
                    <a:pt x="240" y="1880"/>
                    <a:pt x="220" y="1870"/>
                  </a:cubicBezTo>
                  <a:cubicBezTo>
                    <a:pt x="147" y="1836"/>
                    <a:pt x="108" y="1802"/>
                    <a:pt x="59" y="1734"/>
                  </a:cubicBezTo>
                  <a:cubicBezTo>
                    <a:pt x="40" y="1704"/>
                    <a:pt x="20" y="1690"/>
                    <a:pt x="11" y="1656"/>
                  </a:cubicBezTo>
                  <a:cubicBezTo>
                    <a:pt x="0" y="1622"/>
                    <a:pt x="6" y="1598"/>
                    <a:pt x="6" y="1558"/>
                  </a:cubicBezTo>
                  <a:cubicBezTo>
                    <a:pt x="6" y="1519"/>
                    <a:pt x="6" y="1500"/>
                    <a:pt x="11" y="1461"/>
                  </a:cubicBezTo>
                  <a:lnTo>
                    <a:pt x="11" y="1461"/>
                  </a:lnTo>
                  <a:cubicBezTo>
                    <a:pt x="11" y="1447"/>
                    <a:pt x="16" y="1437"/>
                    <a:pt x="16" y="1422"/>
                  </a:cubicBezTo>
                  <a:cubicBezTo>
                    <a:pt x="16" y="1398"/>
                    <a:pt x="25" y="1383"/>
                    <a:pt x="30" y="1364"/>
                  </a:cubicBezTo>
                  <a:cubicBezTo>
                    <a:pt x="35" y="1339"/>
                    <a:pt x="30" y="1325"/>
                    <a:pt x="40" y="1300"/>
                  </a:cubicBezTo>
                  <a:cubicBezTo>
                    <a:pt x="64" y="1247"/>
                    <a:pt x="137" y="1247"/>
                    <a:pt x="137" y="1188"/>
                  </a:cubicBezTo>
                  <a:cubicBezTo>
                    <a:pt x="137" y="1110"/>
                    <a:pt x="137" y="1110"/>
                    <a:pt x="137" y="1110"/>
                  </a:cubicBezTo>
                  <a:cubicBezTo>
                    <a:pt x="137" y="1081"/>
                    <a:pt x="161" y="1071"/>
                    <a:pt x="161" y="1042"/>
                  </a:cubicBezTo>
                  <a:cubicBezTo>
                    <a:pt x="161" y="979"/>
                    <a:pt x="88" y="955"/>
                    <a:pt x="88" y="891"/>
                  </a:cubicBezTo>
                  <a:cubicBezTo>
                    <a:pt x="88" y="877"/>
                    <a:pt x="103" y="872"/>
                    <a:pt x="113" y="867"/>
                  </a:cubicBezTo>
                  <a:cubicBezTo>
                    <a:pt x="142" y="853"/>
                    <a:pt x="161" y="842"/>
                    <a:pt x="191" y="838"/>
                  </a:cubicBezTo>
                  <a:cubicBezTo>
                    <a:pt x="244" y="818"/>
                    <a:pt x="279" y="823"/>
                    <a:pt x="327" y="799"/>
                  </a:cubicBezTo>
                  <a:cubicBezTo>
                    <a:pt x="371" y="775"/>
                    <a:pt x="376" y="731"/>
                    <a:pt x="400" y="687"/>
                  </a:cubicBezTo>
                  <a:cubicBezTo>
                    <a:pt x="425" y="638"/>
                    <a:pt x="449" y="609"/>
                    <a:pt x="449" y="550"/>
                  </a:cubicBezTo>
                  <a:cubicBezTo>
                    <a:pt x="449" y="492"/>
                    <a:pt x="410" y="468"/>
                    <a:pt x="366" y="424"/>
                  </a:cubicBezTo>
                  <a:cubicBezTo>
                    <a:pt x="347" y="404"/>
                    <a:pt x="347" y="385"/>
                    <a:pt x="327" y="365"/>
                  </a:cubicBezTo>
                  <a:cubicBezTo>
                    <a:pt x="307" y="346"/>
                    <a:pt x="283" y="346"/>
                    <a:pt x="264" y="326"/>
                  </a:cubicBezTo>
                  <a:cubicBezTo>
                    <a:pt x="254" y="311"/>
                    <a:pt x="259" y="297"/>
                    <a:pt x="249" y="283"/>
                  </a:cubicBezTo>
                  <a:cubicBezTo>
                    <a:pt x="240" y="243"/>
                    <a:pt x="215" y="229"/>
                    <a:pt x="201" y="195"/>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75" name="Google Shape;2913;p192">
              <a:extLst>
                <a:ext uri="{FF2B5EF4-FFF2-40B4-BE49-F238E27FC236}">
                  <a16:creationId xmlns:a16="http://schemas.microsoft.com/office/drawing/2014/main" id="{B24568F2-8441-47E8-AFBC-2F92B4BFDAE9}"/>
                </a:ext>
              </a:extLst>
            </p:cNvPr>
            <p:cNvSpPr/>
            <p:nvPr/>
          </p:nvSpPr>
          <p:spPr>
            <a:xfrm>
              <a:off x="9079300" y="5536896"/>
              <a:ext cx="1708147" cy="1148175"/>
            </a:xfrm>
            <a:custGeom>
              <a:avLst/>
              <a:gdLst/>
              <a:ahLst/>
              <a:cxnLst/>
              <a:rect l="l" t="t" r="r" b="b"/>
              <a:pathLst>
                <a:path w="2695" h="1813" extrusionOk="0">
                  <a:moveTo>
                    <a:pt x="448" y="1812"/>
                  </a:moveTo>
                  <a:lnTo>
                    <a:pt x="448" y="1812"/>
                  </a:lnTo>
                  <a:cubicBezTo>
                    <a:pt x="1427" y="1764"/>
                    <a:pt x="2115" y="1671"/>
                    <a:pt x="2115" y="1671"/>
                  </a:cubicBezTo>
                  <a:cubicBezTo>
                    <a:pt x="2148" y="1729"/>
                    <a:pt x="2192" y="1744"/>
                    <a:pt x="2256" y="1773"/>
                  </a:cubicBezTo>
                  <a:lnTo>
                    <a:pt x="2256" y="1773"/>
                  </a:lnTo>
                  <a:cubicBezTo>
                    <a:pt x="2256" y="1759"/>
                    <a:pt x="2261" y="1749"/>
                    <a:pt x="2261" y="1734"/>
                  </a:cubicBezTo>
                  <a:cubicBezTo>
                    <a:pt x="2261" y="1710"/>
                    <a:pt x="2270" y="1695"/>
                    <a:pt x="2275" y="1676"/>
                  </a:cubicBezTo>
                  <a:cubicBezTo>
                    <a:pt x="2280" y="1651"/>
                    <a:pt x="2275" y="1637"/>
                    <a:pt x="2285" y="1612"/>
                  </a:cubicBezTo>
                  <a:cubicBezTo>
                    <a:pt x="2309" y="1559"/>
                    <a:pt x="2382" y="1559"/>
                    <a:pt x="2382" y="1500"/>
                  </a:cubicBezTo>
                  <a:cubicBezTo>
                    <a:pt x="2382" y="1422"/>
                    <a:pt x="2382" y="1422"/>
                    <a:pt x="2382" y="1422"/>
                  </a:cubicBezTo>
                  <a:cubicBezTo>
                    <a:pt x="2382" y="1393"/>
                    <a:pt x="2406" y="1383"/>
                    <a:pt x="2406" y="1354"/>
                  </a:cubicBezTo>
                  <a:cubicBezTo>
                    <a:pt x="2406" y="1291"/>
                    <a:pt x="2333" y="1267"/>
                    <a:pt x="2333" y="1203"/>
                  </a:cubicBezTo>
                  <a:cubicBezTo>
                    <a:pt x="2333" y="1189"/>
                    <a:pt x="2348" y="1184"/>
                    <a:pt x="2358" y="1179"/>
                  </a:cubicBezTo>
                  <a:cubicBezTo>
                    <a:pt x="2387" y="1165"/>
                    <a:pt x="2406" y="1154"/>
                    <a:pt x="2436" y="1150"/>
                  </a:cubicBezTo>
                  <a:cubicBezTo>
                    <a:pt x="2489" y="1130"/>
                    <a:pt x="2524" y="1135"/>
                    <a:pt x="2572" y="1111"/>
                  </a:cubicBezTo>
                  <a:cubicBezTo>
                    <a:pt x="2616" y="1087"/>
                    <a:pt x="2621" y="1043"/>
                    <a:pt x="2645" y="999"/>
                  </a:cubicBezTo>
                  <a:cubicBezTo>
                    <a:pt x="2670" y="950"/>
                    <a:pt x="2694" y="921"/>
                    <a:pt x="2694" y="862"/>
                  </a:cubicBezTo>
                  <a:cubicBezTo>
                    <a:pt x="2694" y="804"/>
                    <a:pt x="2655" y="780"/>
                    <a:pt x="2611" y="736"/>
                  </a:cubicBezTo>
                  <a:cubicBezTo>
                    <a:pt x="2592" y="716"/>
                    <a:pt x="2592" y="697"/>
                    <a:pt x="2572" y="677"/>
                  </a:cubicBezTo>
                  <a:cubicBezTo>
                    <a:pt x="2552" y="658"/>
                    <a:pt x="2528" y="658"/>
                    <a:pt x="2509" y="638"/>
                  </a:cubicBezTo>
                  <a:cubicBezTo>
                    <a:pt x="2499" y="623"/>
                    <a:pt x="2504" y="609"/>
                    <a:pt x="2494" y="595"/>
                  </a:cubicBezTo>
                  <a:cubicBezTo>
                    <a:pt x="2485" y="555"/>
                    <a:pt x="2460" y="541"/>
                    <a:pt x="2446" y="507"/>
                  </a:cubicBezTo>
                  <a:lnTo>
                    <a:pt x="2446" y="507"/>
                  </a:lnTo>
                  <a:cubicBezTo>
                    <a:pt x="2406" y="453"/>
                    <a:pt x="2353" y="453"/>
                    <a:pt x="2289" y="424"/>
                  </a:cubicBezTo>
                  <a:cubicBezTo>
                    <a:pt x="2265" y="414"/>
                    <a:pt x="2256" y="399"/>
                    <a:pt x="2241" y="380"/>
                  </a:cubicBezTo>
                  <a:cubicBezTo>
                    <a:pt x="2226" y="360"/>
                    <a:pt x="2212" y="351"/>
                    <a:pt x="2206" y="331"/>
                  </a:cubicBezTo>
                  <a:cubicBezTo>
                    <a:pt x="2197" y="312"/>
                    <a:pt x="2197" y="297"/>
                    <a:pt x="2197" y="273"/>
                  </a:cubicBezTo>
                  <a:cubicBezTo>
                    <a:pt x="2197" y="249"/>
                    <a:pt x="2206" y="229"/>
                    <a:pt x="2206" y="205"/>
                  </a:cubicBezTo>
                  <a:cubicBezTo>
                    <a:pt x="2206" y="185"/>
                    <a:pt x="2202" y="170"/>
                    <a:pt x="2202" y="151"/>
                  </a:cubicBezTo>
                  <a:cubicBezTo>
                    <a:pt x="2202" y="137"/>
                    <a:pt x="2212" y="127"/>
                    <a:pt x="2212" y="107"/>
                  </a:cubicBezTo>
                  <a:cubicBezTo>
                    <a:pt x="2212" y="63"/>
                    <a:pt x="2187" y="34"/>
                    <a:pt x="2167" y="0"/>
                  </a:cubicBezTo>
                  <a:lnTo>
                    <a:pt x="2167" y="0"/>
                  </a:lnTo>
                  <a:cubicBezTo>
                    <a:pt x="1491" y="78"/>
                    <a:pt x="780" y="137"/>
                    <a:pt x="25" y="170"/>
                  </a:cubicBezTo>
                  <a:lnTo>
                    <a:pt x="25" y="170"/>
                  </a:lnTo>
                  <a:cubicBezTo>
                    <a:pt x="34" y="253"/>
                    <a:pt x="44" y="302"/>
                    <a:pt x="44" y="380"/>
                  </a:cubicBezTo>
                  <a:cubicBezTo>
                    <a:pt x="44" y="409"/>
                    <a:pt x="44" y="429"/>
                    <a:pt x="34" y="458"/>
                  </a:cubicBezTo>
                  <a:cubicBezTo>
                    <a:pt x="25" y="492"/>
                    <a:pt x="0" y="512"/>
                    <a:pt x="0" y="546"/>
                  </a:cubicBezTo>
                  <a:cubicBezTo>
                    <a:pt x="0" y="623"/>
                    <a:pt x="49" y="658"/>
                    <a:pt x="54" y="731"/>
                  </a:cubicBezTo>
                  <a:lnTo>
                    <a:pt x="54" y="731"/>
                  </a:lnTo>
                  <a:cubicBezTo>
                    <a:pt x="73" y="760"/>
                    <a:pt x="83" y="780"/>
                    <a:pt x="88" y="814"/>
                  </a:cubicBezTo>
                  <a:cubicBezTo>
                    <a:pt x="93" y="872"/>
                    <a:pt x="93" y="906"/>
                    <a:pt x="127" y="950"/>
                  </a:cubicBezTo>
                  <a:cubicBezTo>
                    <a:pt x="147" y="979"/>
                    <a:pt x="166" y="994"/>
                    <a:pt x="190" y="1018"/>
                  </a:cubicBezTo>
                  <a:cubicBezTo>
                    <a:pt x="214" y="1047"/>
                    <a:pt x="224" y="1071"/>
                    <a:pt x="239" y="1111"/>
                  </a:cubicBezTo>
                  <a:cubicBezTo>
                    <a:pt x="244" y="1126"/>
                    <a:pt x="249" y="1130"/>
                    <a:pt x="249" y="1150"/>
                  </a:cubicBezTo>
                  <a:cubicBezTo>
                    <a:pt x="249" y="1165"/>
                    <a:pt x="239" y="1174"/>
                    <a:pt x="239" y="1193"/>
                  </a:cubicBezTo>
                  <a:cubicBezTo>
                    <a:pt x="239" y="1223"/>
                    <a:pt x="263" y="1232"/>
                    <a:pt x="278" y="1262"/>
                  </a:cubicBezTo>
                  <a:cubicBezTo>
                    <a:pt x="302" y="1296"/>
                    <a:pt x="307" y="1325"/>
                    <a:pt x="317" y="1364"/>
                  </a:cubicBezTo>
                  <a:cubicBezTo>
                    <a:pt x="332" y="1427"/>
                    <a:pt x="361" y="1457"/>
                    <a:pt x="366" y="1515"/>
                  </a:cubicBezTo>
                  <a:cubicBezTo>
                    <a:pt x="371" y="1563"/>
                    <a:pt x="395" y="1588"/>
                    <a:pt x="399" y="1637"/>
                  </a:cubicBezTo>
                  <a:cubicBezTo>
                    <a:pt x="404" y="1661"/>
                    <a:pt x="390" y="1676"/>
                    <a:pt x="395" y="1695"/>
                  </a:cubicBezTo>
                  <a:cubicBezTo>
                    <a:pt x="404" y="1744"/>
                    <a:pt x="443" y="1768"/>
                    <a:pt x="448" y="1812"/>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76" name="Google Shape;2914;p192">
              <a:extLst>
                <a:ext uri="{FF2B5EF4-FFF2-40B4-BE49-F238E27FC236}">
                  <a16:creationId xmlns:a16="http://schemas.microsoft.com/office/drawing/2014/main" id="{95BE20C1-BF7B-4857-A5D6-B36E015F7B78}"/>
                </a:ext>
              </a:extLst>
            </p:cNvPr>
            <p:cNvSpPr/>
            <p:nvPr/>
          </p:nvSpPr>
          <p:spPr>
            <a:xfrm>
              <a:off x="9933374" y="4296307"/>
              <a:ext cx="1492530" cy="1559838"/>
            </a:xfrm>
            <a:custGeom>
              <a:avLst/>
              <a:gdLst/>
              <a:ahLst/>
              <a:cxnLst/>
              <a:rect l="l" t="t" r="r" b="b"/>
              <a:pathLst>
                <a:path w="2354" h="2461" extrusionOk="0">
                  <a:moveTo>
                    <a:pt x="1102" y="2460"/>
                  </a:moveTo>
                  <a:lnTo>
                    <a:pt x="1102" y="2460"/>
                  </a:lnTo>
                  <a:cubicBezTo>
                    <a:pt x="2280" y="2265"/>
                    <a:pt x="2280" y="2265"/>
                    <a:pt x="2280" y="2265"/>
                  </a:cubicBezTo>
                  <a:lnTo>
                    <a:pt x="2280" y="2265"/>
                  </a:lnTo>
                  <a:cubicBezTo>
                    <a:pt x="2280" y="2250"/>
                    <a:pt x="2280" y="2250"/>
                    <a:pt x="2280" y="2250"/>
                  </a:cubicBezTo>
                  <a:cubicBezTo>
                    <a:pt x="2280" y="2206"/>
                    <a:pt x="2280" y="2177"/>
                    <a:pt x="2275" y="2134"/>
                  </a:cubicBezTo>
                  <a:cubicBezTo>
                    <a:pt x="2271" y="2075"/>
                    <a:pt x="2227" y="2051"/>
                    <a:pt x="2207" y="1997"/>
                  </a:cubicBezTo>
                  <a:cubicBezTo>
                    <a:pt x="2202" y="1987"/>
                    <a:pt x="2202" y="1977"/>
                    <a:pt x="2202" y="1968"/>
                  </a:cubicBezTo>
                  <a:cubicBezTo>
                    <a:pt x="2197" y="1943"/>
                    <a:pt x="2197" y="1929"/>
                    <a:pt x="2192" y="1904"/>
                  </a:cubicBezTo>
                  <a:cubicBezTo>
                    <a:pt x="2183" y="1841"/>
                    <a:pt x="2168" y="1807"/>
                    <a:pt x="2168" y="1739"/>
                  </a:cubicBezTo>
                  <a:cubicBezTo>
                    <a:pt x="2168" y="1690"/>
                    <a:pt x="2188" y="1666"/>
                    <a:pt x="2207" y="1617"/>
                  </a:cubicBezTo>
                  <a:cubicBezTo>
                    <a:pt x="2212" y="1607"/>
                    <a:pt x="2222" y="1598"/>
                    <a:pt x="2222" y="1583"/>
                  </a:cubicBezTo>
                  <a:cubicBezTo>
                    <a:pt x="2222" y="1559"/>
                    <a:pt x="2217" y="1549"/>
                    <a:pt x="2207" y="1529"/>
                  </a:cubicBezTo>
                  <a:cubicBezTo>
                    <a:pt x="2202" y="1500"/>
                    <a:pt x="2197" y="1476"/>
                    <a:pt x="2197" y="1446"/>
                  </a:cubicBezTo>
                  <a:cubicBezTo>
                    <a:pt x="2197" y="1398"/>
                    <a:pt x="2212" y="1369"/>
                    <a:pt x="2231" y="1320"/>
                  </a:cubicBezTo>
                  <a:cubicBezTo>
                    <a:pt x="2241" y="1300"/>
                    <a:pt x="2251" y="1286"/>
                    <a:pt x="2251" y="1261"/>
                  </a:cubicBezTo>
                  <a:cubicBezTo>
                    <a:pt x="2251" y="1233"/>
                    <a:pt x="2236" y="1218"/>
                    <a:pt x="2236" y="1183"/>
                  </a:cubicBezTo>
                  <a:cubicBezTo>
                    <a:pt x="2236" y="1140"/>
                    <a:pt x="2256" y="1111"/>
                    <a:pt x="2266" y="1067"/>
                  </a:cubicBezTo>
                  <a:cubicBezTo>
                    <a:pt x="2285" y="1013"/>
                    <a:pt x="2290" y="979"/>
                    <a:pt x="2314" y="930"/>
                  </a:cubicBezTo>
                  <a:cubicBezTo>
                    <a:pt x="2319" y="916"/>
                    <a:pt x="2324" y="911"/>
                    <a:pt x="2329" y="901"/>
                  </a:cubicBezTo>
                  <a:cubicBezTo>
                    <a:pt x="2338" y="862"/>
                    <a:pt x="2324" y="838"/>
                    <a:pt x="2334" y="799"/>
                  </a:cubicBezTo>
                  <a:cubicBezTo>
                    <a:pt x="2338" y="794"/>
                    <a:pt x="2343" y="794"/>
                    <a:pt x="2349" y="784"/>
                  </a:cubicBezTo>
                  <a:cubicBezTo>
                    <a:pt x="2353" y="769"/>
                    <a:pt x="2349" y="760"/>
                    <a:pt x="2349" y="741"/>
                  </a:cubicBezTo>
                  <a:cubicBezTo>
                    <a:pt x="2310" y="760"/>
                    <a:pt x="2271" y="769"/>
                    <a:pt x="2251" y="813"/>
                  </a:cubicBezTo>
                  <a:cubicBezTo>
                    <a:pt x="2231" y="857"/>
                    <a:pt x="2236" y="891"/>
                    <a:pt x="2212" y="935"/>
                  </a:cubicBezTo>
                  <a:cubicBezTo>
                    <a:pt x="2207" y="945"/>
                    <a:pt x="2202" y="955"/>
                    <a:pt x="2192" y="965"/>
                  </a:cubicBezTo>
                  <a:cubicBezTo>
                    <a:pt x="2183" y="974"/>
                    <a:pt x="2173" y="974"/>
                    <a:pt x="2163" y="984"/>
                  </a:cubicBezTo>
                  <a:cubicBezTo>
                    <a:pt x="2144" y="1003"/>
                    <a:pt x="2144" y="1023"/>
                    <a:pt x="2129" y="1042"/>
                  </a:cubicBezTo>
                  <a:cubicBezTo>
                    <a:pt x="2095" y="1091"/>
                    <a:pt x="2076" y="1125"/>
                    <a:pt x="2022" y="1150"/>
                  </a:cubicBezTo>
                  <a:cubicBezTo>
                    <a:pt x="2022" y="1120"/>
                    <a:pt x="2022" y="1120"/>
                    <a:pt x="2022" y="1120"/>
                  </a:cubicBezTo>
                  <a:cubicBezTo>
                    <a:pt x="2022" y="1081"/>
                    <a:pt x="2031" y="1057"/>
                    <a:pt x="2046" y="1018"/>
                  </a:cubicBezTo>
                  <a:cubicBezTo>
                    <a:pt x="2051" y="993"/>
                    <a:pt x="2056" y="979"/>
                    <a:pt x="2066" y="955"/>
                  </a:cubicBezTo>
                  <a:cubicBezTo>
                    <a:pt x="2081" y="921"/>
                    <a:pt x="2100" y="901"/>
                    <a:pt x="2100" y="857"/>
                  </a:cubicBezTo>
                  <a:cubicBezTo>
                    <a:pt x="2100" y="813"/>
                    <a:pt x="2100" y="813"/>
                    <a:pt x="2100" y="813"/>
                  </a:cubicBezTo>
                  <a:lnTo>
                    <a:pt x="2100" y="813"/>
                  </a:lnTo>
                  <a:cubicBezTo>
                    <a:pt x="2095" y="784"/>
                    <a:pt x="2086" y="750"/>
                    <a:pt x="2070" y="721"/>
                  </a:cubicBezTo>
                  <a:cubicBezTo>
                    <a:pt x="2061" y="706"/>
                    <a:pt x="2051" y="697"/>
                    <a:pt x="2042" y="677"/>
                  </a:cubicBezTo>
                  <a:cubicBezTo>
                    <a:pt x="2012" y="609"/>
                    <a:pt x="1988" y="565"/>
                    <a:pt x="1988" y="487"/>
                  </a:cubicBezTo>
                  <a:cubicBezTo>
                    <a:pt x="1959" y="482"/>
                    <a:pt x="1940" y="487"/>
                    <a:pt x="1915" y="473"/>
                  </a:cubicBezTo>
                  <a:cubicBezTo>
                    <a:pt x="1900" y="468"/>
                    <a:pt x="1895" y="462"/>
                    <a:pt x="1885" y="453"/>
                  </a:cubicBezTo>
                  <a:cubicBezTo>
                    <a:pt x="1876" y="434"/>
                    <a:pt x="1881" y="419"/>
                    <a:pt x="1866" y="404"/>
                  </a:cubicBezTo>
                  <a:cubicBezTo>
                    <a:pt x="1851" y="390"/>
                    <a:pt x="1832" y="399"/>
                    <a:pt x="1808" y="399"/>
                  </a:cubicBezTo>
                  <a:cubicBezTo>
                    <a:pt x="1779" y="395"/>
                    <a:pt x="1764" y="390"/>
                    <a:pt x="1735" y="385"/>
                  </a:cubicBezTo>
                  <a:cubicBezTo>
                    <a:pt x="1622" y="375"/>
                    <a:pt x="1564" y="355"/>
                    <a:pt x="1462" y="331"/>
                  </a:cubicBezTo>
                  <a:cubicBezTo>
                    <a:pt x="1428" y="321"/>
                    <a:pt x="1413" y="316"/>
                    <a:pt x="1384" y="312"/>
                  </a:cubicBezTo>
                  <a:cubicBezTo>
                    <a:pt x="1360" y="307"/>
                    <a:pt x="1345" y="307"/>
                    <a:pt x="1321" y="302"/>
                  </a:cubicBezTo>
                  <a:cubicBezTo>
                    <a:pt x="1267" y="297"/>
                    <a:pt x="1238" y="288"/>
                    <a:pt x="1184" y="273"/>
                  </a:cubicBezTo>
                  <a:cubicBezTo>
                    <a:pt x="1135" y="263"/>
                    <a:pt x="1102" y="258"/>
                    <a:pt x="1048" y="253"/>
                  </a:cubicBezTo>
                  <a:cubicBezTo>
                    <a:pt x="999" y="244"/>
                    <a:pt x="975" y="190"/>
                    <a:pt x="960" y="141"/>
                  </a:cubicBezTo>
                  <a:lnTo>
                    <a:pt x="960" y="141"/>
                  </a:lnTo>
                  <a:cubicBezTo>
                    <a:pt x="936" y="146"/>
                    <a:pt x="917" y="156"/>
                    <a:pt x="882" y="161"/>
                  </a:cubicBezTo>
                  <a:cubicBezTo>
                    <a:pt x="829" y="170"/>
                    <a:pt x="790" y="146"/>
                    <a:pt x="736" y="170"/>
                  </a:cubicBezTo>
                  <a:cubicBezTo>
                    <a:pt x="736" y="64"/>
                    <a:pt x="736" y="64"/>
                    <a:pt x="736" y="64"/>
                  </a:cubicBezTo>
                  <a:cubicBezTo>
                    <a:pt x="736" y="53"/>
                    <a:pt x="741" y="44"/>
                    <a:pt x="736" y="34"/>
                  </a:cubicBezTo>
                  <a:cubicBezTo>
                    <a:pt x="731" y="20"/>
                    <a:pt x="726" y="14"/>
                    <a:pt x="716" y="0"/>
                  </a:cubicBezTo>
                  <a:cubicBezTo>
                    <a:pt x="653" y="34"/>
                    <a:pt x="605" y="34"/>
                    <a:pt x="536" y="68"/>
                  </a:cubicBezTo>
                  <a:cubicBezTo>
                    <a:pt x="468" y="103"/>
                    <a:pt x="425" y="117"/>
                    <a:pt x="346" y="117"/>
                  </a:cubicBezTo>
                  <a:cubicBezTo>
                    <a:pt x="327" y="117"/>
                    <a:pt x="317" y="117"/>
                    <a:pt x="298" y="117"/>
                  </a:cubicBezTo>
                  <a:lnTo>
                    <a:pt x="298" y="117"/>
                  </a:lnTo>
                  <a:cubicBezTo>
                    <a:pt x="288" y="131"/>
                    <a:pt x="278" y="131"/>
                    <a:pt x="268" y="141"/>
                  </a:cubicBezTo>
                  <a:cubicBezTo>
                    <a:pt x="259" y="151"/>
                    <a:pt x="259" y="166"/>
                    <a:pt x="249" y="170"/>
                  </a:cubicBezTo>
                  <a:cubicBezTo>
                    <a:pt x="234" y="180"/>
                    <a:pt x="224" y="175"/>
                    <a:pt x="215" y="185"/>
                  </a:cubicBezTo>
                  <a:cubicBezTo>
                    <a:pt x="205" y="200"/>
                    <a:pt x="205" y="214"/>
                    <a:pt x="200" y="234"/>
                  </a:cubicBezTo>
                  <a:cubicBezTo>
                    <a:pt x="196" y="253"/>
                    <a:pt x="191" y="263"/>
                    <a:pt x="191" y="282"/>
                  </a:cubicBezTo>
                  <a:cubicBezTo>
                    <a:pt x="191" y="341"/>
                    <a:pt x="210" y="371"/>
                    <a:pt x="210" y="429"/>
                  </a:cubicBezTo>
                  <a:cubicBezTo>
                    <a:pt x="210" y="462"/>
                    <a:pt x="210" y="487"/>
                    <a:pt x="196" y="516"/>
                  </a:cubicBezTo>
                  <a:cubicBezTo>
                    <a:pt x="186" y="541"/>
                    <a:pt x="166" y="541"/>
                    <a:pt x="147" y="556"/>
                  </a:cubicBezTo>
                  <a:cubicBezTo>
                    <a:pt x="127" y="575"/>
                    <a:pt x="118" y="589"/>
                    <a:pt x="98" y="614"/>
                  </a:cubicBezTo>
                  <a:cubicBezTo>
                    <a:pt x="49" y="672"/>
                    <a:pt x="44" y="730"/>
                    <a:pt x="0" y="794"/>
                  </a:cubicBezTo>
                  <a:cubicBezTo>
                    <a:pt x="39" y="838"/>
                    <a:pt x="64" y="872"/>
                    <a:pt x="93" y="926"/>
                  </a:cubicBezTo>
                  <a:cubicBezTo>
                    <a:pt x="113" y="960"/>
                    <a:pt x="127" y="979"/>
                    <a:pt x="127" y="1018"/>
                  </a:cubicBezTo>
                  <a:cubicBezTo>
                    <a:pt x="127" y="1042"/>
                    <a:pt x="103" y="1052"/>
                    <a:pt x="93" y="1076"/>
                  </a:cubicBezTo>
                  <a:cubicBezTo>
                    <a:pt x="83" y="1101"/>
                    <a:pt x="83" y="1115"/>
                    <a:pt x="83" y="1145"/>
                  </a:cubicBezTo>
                  <a:cubicBezTo>
                    <a:pt x="83" y="1169"/>
                    <a:pt x="88" y="1183"/>
                    <a:pt x="88" y="1213"/>
                  </a:cubicBezTo>
                  <a:cubicBezTo>
                    <a:pt x="93" y="1242"/>
                    <a:pt x="88" y="1261"/>
                    <a:pt x="93" y="1286"/>
                  </a:cubicBezTo>
                  <a:cubicBezTo>
                    <a:pt x="98" y="1315"/>
                    <a:pt x="127" y="1315"/>
                    <a:pt x="152" y="1325"/>
                  </a:cubicBezTo>
                  <a:cubicBezTo>
                    <a:pt x="176" y="1335"/>
                    <a:pt x="191" y="1344"/>
                    <a:pt x="215" y="1354"/>
                  </a:cubicBezTo>
                  <a:cubicBezTo>
                    <a:pt x="249" y="1374"/>
                    <a:pt x="264" y="1388"/>
                    <a:pt x="303" y="1403"/>
                  </a:cubicBezTo>
                  <a:cubicBezTo>
                    <a:pt x="346" y="1418"/>
                    <a:pt x="370" y="1418"/>
                    <a:pt x="410" y="1437"/>
                  </a:cubicBezTo>
                  <a:cubicBezTo>
                    <a:pt x="439" y="1451"/>
                    <a:pt x="449" y="1476"/>
                    <a:pt x="464" y="1505"/>
                  </a:cubicBezTo>
                  <a:cubicBezTo>
                    <a:pt x="478" y="1534"/>
                    <a:pt x="502" y="1544"/>
                    <a:pt x="531" y="1559"/>
                  </a:cubicBezTo>
                  <a:cubicBezTo>
                    <a:pt x="561" y="1578"/>
                    <a:pt x="575" y="1598"/>
                    <a:pt x="605" y="1617"/>
                  </a:cubicBezTo>
                  <a:cubicBezTo>
                    <a:pt x="653" y="1642"/>
                    <a:pt x="682" y="1646"/>
                    <a:pt x="726" y="1681"/>
                  </a:cubicBezTo>
                  <a:cubicBezTo>
                    <a:pt x="756" y="1700"/>
                    <a:pt x="765" y="1719"/>
                    <a:pt x="780" y="1749"/>
                  </a:cubicBezTo>
                  <a:cubicBezTo>
                    <a:pt x="795" y="1783"/>
                    <a:pt x="804" y="1807"/>
                    <a:pt x="804" y="1841"/>
                  </a:cubicBezTo>
                  <a:cubicBezTo>
                    <a:pt x="809" y="1885"/>
                    <a:pt x="809" y="1910"/>
                    <a:pt x="823" y="1953"/>
                  </a:cubicBezTo>
                  <a:lnTo>
                    <a:pt x="823" y="1953"/>
                  </a:lnTo>
                  <a:cubicBezTo>
                    <a:pt x="843" y="1987"/>
                    <a:pt x="868" y="2016"/>
                    <a:pt x="868" y="2060"/>
                  </a:cubicBezTo>
                  <a:cubicBezTo>
                    <a:pt x="868" y="2080"/>
                    <a:pt x="858" y="2090"/>
                    <a:pt x="858" y="2104"/>
                  </a:cubicBezTo>
                  <a:cubicBezTo>
                    <a:pt x="858" y="2123"/>
                    <a:pt x="862" y="2138"/>
                    <a:pt x="862" y="2158"/>
                  </a:cubicBezTo>
                  <a:cubicBezTo>
                    <a:pt x="862" y="2182"/>
                    <a:pt x="853" y="2202"/>
                    <a:pt x="853" y="2226"/>
                  </a:cubicBezTo>
                  <a:cubicBezTo>
                    <a:pt x="853" y="2250"/>
                    <a:pt x="853" y="2265"/>
                    <a:pt x="862" y="2284"/>
                  </a:cubicBezTo>
                  <a:cubicBezTo>
                    <a:pt x="868" y="2304"/>
                    <a:pt x="882" y="2313"/>
                    <a:pt x="897" y="2333"/>
                  </a:cubicBezTo>
                  <a:cubicBezTo>
                    <a:pt x="912" y="2352"/>
                    <a:pt x="921" y="2367"/>
                    <a:pt x="945" y="2377"/>
                  </a:cubicBezTo>
                  <a:cubicBezTo>
                    <a:pt x="1009" y="2406"/>
                    <a:pt x="1062" y="2406"/>
                    <a:pt x="1102" y="2460"/>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77" name="Google Shape;2915;p192">
              <a:extLst>
                <a:ext uri="{FF2B5EF4-FFF2-40B4-BE49-F238E27FC236}">
                  <a16:creationId xmlns:a16="http://schemas.microsoft.com/office/drawing/2014/main" id="{24BE8C16-A09A-4ED6-B250-2A67AB702BF4}"/>
                </a:ext>
              </a:extLst>
            </p:cNvPr>
            <p:cNvSpPr/>
            <p:nvPr/>
          </p:nvSpPr>
          <p:spPr>
            <a:xfrm>
              <a:off x="10543827" y="3792230"/>
              <a:ext cx="2172990" cy="2136726"/>
            </a:xfrm>
            <a:custGeom>
              <a:avLst/>
              <a:gdLst/>
              <a:ahLst/>
              <a:cxnLst/>
              <a:rect l="l" t="t" r="r" b="b"/>
              <a:pathLst>
                <a:path w="3425" h="3367" extrusionOk="0">
                  <a:moveTo>
                    <a:pt x="312" y="166"/>
                  </a:moveTo>
                  <a:lnTo>
                    <a:pt x="312" y="166"/>
                  </a:lnTo>
                  <a:cubicBezTo>
                    <a:pt x="336" y="171"/>
                    <a:pt x="356" y="181"/>
                    <a:pt x="366" y="205"/>
                  </a:cubicBezTo>
                  <a:cubicBezTo>
                    <a:pt x="370" y="190"/>
                    <a:pt x="380" y="185"/>
                    <a:pt x="390" y="176"/>
                  </a:cubicBezTo>
                  <a:cubicBezTo>
                    <a:pt x="400" y="156"/>
                    <a:pt x="409" y="146"/>
                    <a:pt x="424" y="126"/>
                  </a:cubicBezTo>
                  <a:cubicBezTo>
                    <a:pt x="458" y="88"/>
                    <a:pt x="492" y="68"/>
                    <a:pt x="507" y="10"/>
                  </a:cubicBezTo>
                  <a:cubicBezTo>
                    <a:pt x="497" y="10"/>
                    <a:pt x="487" y="0"/>
                    <a:pt x="477" y="5"/>
                  </a:cubicBezTo>
                  <a:cubicBezTo>
                    <a:pt x="473" y="5"/>
                    <a:pt x="473" y="15"/>
                    <a:pt x="468" y="20"/>
                  </a:cubicBezTo>
                  <a:cubicBezTo>
                    <a:pt x="453" y="35"/>
                    <a:pt x="448" y="44"/>
                    <a:pt x="433" y="63"/>
                  </a:cubicBezTo>
                  <a:cubicBezTo>
                    <a:pt x="429" y="68"/>
                    <a:pt x="424" y="63"/>
                    <a:pt x="419" y="68"/>
                  </a:cubicBezTo>
                  <a:cubicBezTo>
                    <a:pt x="414" y="73"/>
                    <a:pt x="414" y="78"/>
                    <a:pt x="409" y="83"/>
                  </a:cubicBezTo>
                  <a:cubicBezTo>
                    <a:pt x="375" y="117"/>
                    <a:pt x="341" y="126"/>
                    <a:pt x="312" y="166"/>
                  </a:cubicBezTo>
                  <a:close/>
                  <a:moveTo>
                    <a:pt x="0" y="935"/>
                  </a:moveTo>
                  <a:lnTo>
                    <a:pt x="0" y="935"/>
                  </a:lnTo>
                  <a:cubicBezTo>
                    <a:pt x="15" y="930"/>
                    <a:pt x="29" y="925"/>
                    <a:pt x="49" y="921"/>
                  </a:cubicBezTo>
                  <a:cubicBezTo>
                    <a:pt x="59" y="921"/>
                    <a:pt x="68" y="921"/>
                    <a:pt x="78" y="916"/>
                  </a:cubicBezTo>
                  <a:cubicBezTo>
                    <a:pt x="98" y="911"/>
                    <a:pt x="107" y="897"/>
                    <a:pt x="122" y="877"/>
                  </a:cubicBezTo>
                  <a:cubicBezTo>
                    <a:pt x="146" y="853"/>
                    <a:pt x="161" y="833"/>
                    <a:pt x="185" y="808"/>
                  </a:cubicBezTo>
                  <a:cubicBezTo>
                    <a:pt x="195" y="799"/>
                    <a:pt x="200" y="789"/>
                    <a:pt x="209" y="784"/>
                  </a:cubicBezTo>
                  <a:cubicBezTo>
                    <a:pt x="234" y="775"/>
                    <a:pt x="248" y="789"/>
                    <a:pt x="273" y="784"/>
                  </a:cubicBezTo>
                  <a:cubicBezTo>
                    <a:pt x="312" y="775"/>
                    <a:pt x="322" y="745"/>
                    <a:pt x="341" y="711"/>
                  </a:cubicBezTo>
                  <a:cubicBezTo>
                    <a:pt x="366" y="653"/>
                    <a:pt x="429" y="662"/>
                    <a:pt x="468" y="614"/>
                  </a:cubicBezTo>
                  <a:cubicBezTo>
                    <a:pt x="468" y="609"/>
                    <a:pt x="468" y="599"/>
                    <a:pt x="473" y="594"/>
                  </a:cubicBezTo>
                  <a:cubicBezTo>
                    <a:pt x="473" y="590"/>
                    <a:pt x="482" y="590"/>
                    <a:pt x="487" y="585"/>
                  </a:cubicBezTo>
                  <a:cubicBezTo>
                    <a:pt x="512" y="551"/>
                    <a:pt x="521" y="521"/>
                    <a:pt x="555" y="497"/>
                  </a:cubicBezTo>
                  <a:cubicBezTo>
                    <a:pt x="570" y="487"/>
                    <a:pt x="575" y="482"/>
                    <a:pt x="590" y="477"/>
                  </a:cubicBezTo>
                  <a:cubicBezTo>
                    <a:pt x="643" y="433"/>
                    <a:pt x="662" y="394"/>
                    <a:pt x="726" y="366"/>
                  </a:cubicBezTo>
                  <a:cubicBezTo>
                    <a:pt x="750" y="356"/>
                    <a:pt x="765" y="356"/>
                    <a:pt x="789" y="346"/>
                  </a:cubicBezTo>
                  <a:cubicBezTo>
                    <a:pt x="819" y="341"/>
                    <a:pt x="833" y="331"/>
                    <a:pt x="862" y="322"/>
                  </a:cubicBezTo>
                  <a:cubicBezTo>
                    <a:pt x="867" y="322"/>
                    <a:pt x="872" y="312"/>
                    <a:pt x="877" y="312"/>
                  </a:cubicBezTo>
                  <a:cubicBezTo>
                    <a:pt x="906" y="312"/>
                    <a:pt x="906" y="312"/>
                    <a:pt x="906" y="312"/>
                  </a:cubicBezTo>
                  <a:cubicBezTo>
                    <a:pt x="906" y="341"/>
                    <a:pt x="896" y="351"/>
                    <a:pt x="886" y="375"/>
                  </a:cubicBezTo>
                  <a:cubicBezTo>
                    <a:pt x="872" y="394"/>
                    <a:pt x="872" y="414"/>
                    <a:pt x="858" y="433"/>
                  </a:cubicBezTo>
                  <a:cubicBezTo>
                    <a:pt x="833" y="463"/>
                    <a:pt x="819" y="477"/>
                    <a:pt x="784" y="497"/>
                  </a:cubicBezTo>
                  <a:cubicBezTo>
                    <a:pt x="765" y="502"/>
                    <a:pt x="745" y="502"/>
                    <a:pt x="740" y="521"/>
                  </a:cubicBezTo>
                  <a:cubicBezTo>
                    <a:pt x="716" y="560"/>
                    <a:pt x="716" y="594"/>
                    <a:pt x="716" y="643"/>
                  </a:cubicBezTo>
                  <a:cubicBezTo>
                    <a:pt x="716" y="657"/>
                    <a:pt x="711" y="667"/>
                    <a:pt x="716" y="687"/>
                  </a:cubicBezTo>
                  <a:cubicBezTo>
                    <a:pt x="721" y="687"/>
                    <a:pt x="726" y="687"/>
                    <a:pt x="731" y="687"/>
                  </a:cubicBezTo>
                  <a:cubicBezTo>
                    <a:pt x="765" y="672"/>
                    <a:pt x="775" y="633"/>
                    <a:pt x="814" y="633"/>
                  </a:cubicBezTo>
                  <a:cubicBezTo>
                    <a:pt x="828" y="633"/>
                    <a:pt x="838" y="638"/>
                    <a:pt x="853" y="643"/>
                  </a:cubicBezTo>
                  <a:cubicBezTo>
                    <a:pt x="921" y="648"/>
                    <a:pt x="960" y="657"/>
                    <a:pt x="1018" y="697"/>
                  </a:cubicBezTo>
                  <a:cubicBezTo>
                    <a:pt x="1032" y="706"/>
                    <a:pt x="1043" y="716"/>
                    <a:pt x="1057" y="731"/>
                  </a:cubicBezTo>
                  <a:cubicBezTo>
                    <a:pt x="1096" y="775"/>
                    <a:pt x="1126" y="803"/>
                    <a:pt x="1189" y="814"/>
                  </a:cubicBezTo>
                  <a:cubicBezTo>
                    <a:pt x="1262" y="794"/>
                    <a:pt x="1262" y="794"/>
                    <a:pt x="1262" y="794"/>
                  </a:cubicBezTo>
                  <a:cubicBezTo>
                    <a:pt x="1389" y="828"/>
                    <a:pt x="1389" y="828"/>
                    <a:pt x="1389" y="828"/>
                  </a:cubicBezTo>
                  <a:cubicBezTo>
                    <a:pt x="1413" y="823"/>
                    <a:pt x="1422" y="808"/>
                    <a:pt x="1442" y="799"/>
                  </a:cubicBezTo>
                  <a:cubicBezTo>
                    <a:pt x="1466" y="789"/>
                    <a:pt x="1486" y="779"/>
                    <a:pt x="1505" y="760"/>
                  </a:cubicBezTo>
                  <a:cubicBezTo>
                    <a:pt x="1515" y="740"/>
                    <a:pt x="1520" y="726"/>
                    <a:pt x="1539" y="711"/>
                  </a:cubicBezTo>
                  <a:cubicBezTo>
                    <a:pt x="1583" y="677"/>
                    <a:pt x="1617" y="672"/>
                    <a:pt x="1671" y="653"/>
                  </a:cubicBezTo>
                  <a:cubicBezTo>
                    <a:pt x="1710" y="643"/>
                    <a:pt x="1729" y="618"/>
                    <a:pt x="1763" y="609"/>
                  </a:cubicBezTo>
                  <a:cubicBezTo>
                    <a:pt x="1792" y="599"/>
                    <a:pt x="1812" y="594"/>
                    <a:pt x="1842" y="585"/>
                  </a:cubicBezTo>
                  <a:cubicBezTo>
                    <a:pt x="1890" y="565"/>
                    <a:pt x="1914" y="541"/>
                    <a:pt x="1963" y="516"/>
                  </a:cubicBezTo>
                  <a:cubicBezTo>
                    <a:pt x="1978" y="512"/>
                    <a:pt x="1978" y="512"/>
                    <a:pt x="1978" y="512"/>
                  </a:cubicBezTo>
                  <a:cubicBezTo>
                    <a:pt x="1973" y="531"/>
                    <a:pt x="1963" y="541"/>
                    <a:pt x="1963" y="555"/>
                  </a:cubicBezTo>
                  <a:cubicBezTo>
                    <a:pt x="1963" y="648"/>
                    <a:pt x="1963" y="648"/>
                    <a:pt x="1963" y="648"/>
                  </a:cubicBezTo>
                  <a:cubicBezTo>
                    <a:pt x="1963" y="672"/>
                    <a:pt x="1988" y="682"/>
                    <a:pt x="2007" y="697"/>
                  </a:cubicBezTo>
                  <a:cubicBezTo>
                    <a:pt x="2027" y="716"/>
                    <a:pt x="2041" y="731"/>
                    <a:pt x="2070" y="731"/>
                  </a:cubicBezTo>
                  <a:cubicBezTo>
                    <a:pt x="2119" y="731"/>
                    <a:pt x="2149" y="711"/>
                    <a:pt x="2197" y="697"/>
                  </a:cubicBezTo>
                  <a:cubicBezTo>
                    <a:pt x="2212" y="687"/>
                    <a:pt x="2226" y="687"/>
                    <a:pt x="2240" y="682"/>
                  </a:cubicBezTo>
                  <a:cubicBezTo>
                    <a:pt x="2255" y="677"/>
                    <a:pt x="2260" y="672"/>
                    <a:pt x="2275" y="672"/>
                  </a:cubicBezTo>
                  <a:cubicBezTo>
                    <a:pt x="2279" y="672"/>
                    <a:pt x="2279" y="682"/>
                    <a:pt x="2285" y="687"/>
                  </a:cubicBezTo>
                  <a:cubicBezTo>
                    <a:pt x="2319" y="711"/>
                    <a:pt x="2323" y="740"/>
                    <a:pt x="2358" y="760"/>
                  </a:cubicBezTo>
                  <a:cubicBezTo>
                    <a:pt x="2377" y="770"/>
                    <a:pt x="2387" y="779"/>
                    <a:pt x="2406" y="784"/>
                  </a:cubicBezTo>
                  <a:cubicBezTo>
                    <a:pt x="2416" y="789"/>
                    <a:pt x="2436" y="794"/>
                    <a:pt x="2436" y="808"/>
                  </a:cubicBezTo>
                  <a:cubicBezTo>
                    <a:pt x="2436" y="823"/>
                    <a:pt x="2426" y="833"/>
                    <a:pt x="2416" y="843"/>
                  </a:cubicBezTo>
                  <a:cubicBezTo>
                    <a:pt x="2401" y="858"/>
                    <a:pt x="2397" y="867"/>
                    <a:pt x="2377" y="877"/>
                  </a:cubicBezTo>
                  <a:cubicBezTo>
                    <a:pt x="2270" y="838"/>
                    <a:pt x="2270" y="838"/>
                    <a:pt x="2270" y="838"/>
                  </a:cubicBezTo>
                  <a:cubicBezTo>
                    <a:pt x="2226" y="838"/>
                    <a:pt x="2226" y="838"/>
                    <a:pt x="2226" y="838"/>
                  </a:cubicBezTo>
                  <a:cubicBezTo>
                    <a:pt x="2226" y="858"/>
                    <a:pt x="2221" y="867"/>
                    <a:pt x="2221" y="882"/>
                  </a:cubicBezTo>
                  <a:cubicBezTo>
                    <a:pt x="2216" y="901"/>
                    <a:pt x="2216" y="911"/>
                    <a:pt x="2207" y="930"/>
                  </a:cubicBezTo>
                  <a:cubicBezTo>
                    <a:pt x="2202" y="940"/>
                    <a:pt x="2197" y="955"/>
                    <a:pt x="2187" y="955"/>
                  </a:cubicBezTo>
                  <a:cubicBezTo>
                    <a:pt x="2158" y="955"/>
                    <a:pt x="2153" y="921"/>
                    <a:pt x="2124" y="911"/>
                  </a:cubicBezTo>
                  <a:cubicBezTo>
                    <a:pt x="2104" y="906"/>
                    <a:pt x="2090" y="906"/>
                    <a:pt x="2065" y="901"/>
                  </a:cubicBezTo>
                  <a:cubicBezTo>
                    <a:pt x="2060" y="901"/>
                    <a:pt x="2055" y="897"/>
                    <a:pt x="2051" y="897"/>
                  </a:cubicBezTo>
                  <a:cubicBezTo>
                    <a:pt x="2002" y="886"/>
                    <a:pt x="1978" y="877"/>
                    <a:pt x="1929" y="877"/>
                  </a:cubicBezTo>
                  <a:cubicBezTo>
                    <a:pt x="1909" y="877"/>
                    <a:pt x="1900" y="877"/>
                    <a:pt x="1885" y="886"/>
                  </a:cubicBezTo>
                  <a:cubicBezTo>
                    <a:pt x="1880" y="892"/>
                    <a:pt x="1880" y="897"/>
                    <a:pt x="1875" y="901"/>
                  </a:cubicBezTo>
                  <a:cubicBezTo>
                    <a:pt x="1861" y="916"/>
                    <a:pt x="1851" y="925"/>
                    <a:pt x="1837" y="945"/>
                  </a:cubicBezTo>
                  <a:cubicBezTo>
                    <a:pt x="1803" y="974"/>
                    <a:pt x="1783" y="989"/>
                    <a:pt x="1744" y="1013"/>
                  </a:cubicBezTo>
                  <a:cubicBezTo>
                    <a:pt x="1729" y="1023"/>
                    <a:pt x="1720" y="1038"/>
                    <a:pt x="1700" y="1047"/>
                  </a:cubicBezTo>
                  <a:cubicBezTo>
                    <a:pt x="1690" y="1047"/>
                    <a:pt x="1681" y="1047"/>
                    <a:pt x="1671" y="1047"/>
                  </a:cubicBezTo>
                  <a:cubicBezTo>
                    <a:pt x="1642" y="1062"/>
                    <a:pt x="1627" y="1082"/>
                    <a:pt x="1607" y="1110"/>
                  </a:cubicBezTo>
                  <a:cubicBezTo>
                    <a:pt x="1598" y="1130"/>
                    <a:pt x="1583" y="1135"/>
                    <a:pt x="1574" y="1154"/>
                  </a:cubicBezTo>
                  <a:cubicBezTo>
                    <a:pt x="1549" y="1189"/>
                    <a:pt x="1539" y="1213"/>
                    <a:pt x="1515" y="1247"/>
                  </a:cubicBezTo>
                  <a:cubicBezTo>
                    <a:pt x="1496" y="1237"/>
                    <a:pt x="1481" y="1223"/>
                    <a:pt x="1481" y="1198"/>
                  </a:cubicBezTo>
                  <a:cubicBezTo>
                    <a:pt x="1481" y="1189"/>
                    <a:pt x="1496" y="1179"/>
                    <a:pt x="1500" y="1169"/>
                  </a:cubicBezTo>
                  <a:cubicBezTo>
                    <a:pt x="1505" y="1159"/>
                    <a:pt x="1505" y="1149"/>
                    <a:pt x="1505" y="1140"/>
                  </a:cubicBezTo>
                  <a:cubicBezTo>
                    <a:pt x="1500" y="1140"/>
                    <a:pt x="1500" y="1135"/>
                    <a:pt x="1496" y="1135"/>
                  </a:cubicBezTo>
                  <a:cubicBezTo>
                    <a:pt x="1452" y="1135"/>
                    <a:pt x="1417" y="1159"/>
                    <a:pt x="1408" y="1198"/>
                  </a:cubicBezTo>
                  <a:cubicBezTo>
                    <a:pt x="1393" y="1193"/>
                    <a:pt x="1378" y="1189"/>
                    <a:pt x="1364" y="1179"/>
                  </a:cubicBezTo>
                  <a:cubicBezTo>
                    <a:pt x="1339" y="1165"/>
                    <a:pt x="1344" y="1140"/>
                    <a:pt x="1335" y="1115"/>
                  </a:cubicBezTo>
                  <a:cubicBezTo>
                    <a:pt x="1320" y="1110"/>
                    <a:pt x="1320" y="1110"/>
                    <a:pt x="1320" y="1110"/>
                  </a:cubicBezTo>
                  <a:cubicBezTo>
                    <a:pt x="1311" y="1154"/>
                    <a:pt x="1325" y="1179"/>
                    <a:pt x="1320" y="1218"/>
                  </a:cubicBezTo>
                  <a:cubicBezTo>
                    <a:pt x="1315" y="1237"/>
                    <a:pt x="1306" y="1247"/>
                    <a:pt x="1296" y="1262"/>
                  </a:cubicBezTo>
                  <a:cubicBezTo>
                    <a:pt x="1276" y="1295"/>
                    <a:pt x="1267" y="1320"/>
                    <a:pt x="1247" y="1354"/>
                  </a:cubicBezTo>
                  <a:cubicBezTo>
                    <a:pt x="1223" y="1403"/>
                    <a:pt x="1213" y="1432"/>
                    <a:pt x="1184" y="1481"/>
                  </a:cubicBezTo>
                  <a:cubicBezTo>
                    <a:pt x="1164" y="1515"/>
                    <a:pt x="1140" y="1539"/>
                    <a:pt x="1140" y="1583"/>
                  </a:cubicBezTo>
                  <a:cubicBezTo>
                    <a:pt x="1140" y="1607"/>
                    <a:pt x="1140" y="1607"/>
                    <a:pt x="1140" y="1607"/>
                  </a:cubicBezTo>
                  <a:lnTo>
                    <a:pt x="1140" y="1607"/>
                  </a:lnTo>
                  <a:cubicBezTo>
                    <a:pt x="1135" y="1578"/>
                    <a:pt x="1126" y="1544"/>
                    <a:pt x="1110" y="1515"/>
                  </a:cubicBezTo>
                  <a:cubicBezTo>
                    <a:pt x="1101" y="1500"/>
                    <a:pt x="1091" y="1491"/>
                    <a:pt x="1082" y="1471"/>
                  </a:cubicBezTo>
                  <a:cubicBezTo>
                    <a:pt x="1052" y="1403"/>
                    <a:pt x="1028" y="1359"/>
                    <a:pt x="1028" y="1281"/>
                  </a:cubicBezTo>
                  <a:cubicBezTo>
                    <a:pt x="999" y="1276"/>
                    <a:pt x="980" y="1281"/>
                    <a:pt x="955" y="1267"/>
                  </a:cubicBezTo>
                  <a:cubicBezTo>
                    <a:pt x="940" y="1262"/>
                    <a:pt x="935" y="1256"/>
                    <a:pt x="925" y="1247"/>
                  </a:cubicBezTo>
                  <a:cubicBezTo>
                    <a:pt x="916" y="1228"/>
                    <a:pt x="921" y="1213"/>
                    <a:pt x="906" y="1198"/>
                  </a:cubicBezTo>
                  <a:cubicBezTo>
                    <a:pt x="891" y="1184"/>
                    <a:pt x="872" y="1193"/>
                    <a:pt x="848" y="1193"/>
                  </a:cubicBezTo>
                  <a:cubicBezTo>
                    <a:pt x="819" y="1189"/>
                    <a:pt x="804" y="1184"/>
                    <a:pt x="775" y="1179"/>
                  </a:cubicBezTo>
                  <a:cubicBezTo>
                    <a:pt x="662" y="1169"/>
                    <a:pt x="604" y="1149"/>
                    <a:pt x="502" y="1125"/>
                  </a:cubicBezTo>
                  <a:cubicBezTo>
                    <a:pt x="468" y="1115"/>
                    <a:pt x="453" y="1110"/>
                    <a:pt x="424" y="1106"/>
                  </a:cubicBezTo>
                  <a:cubicBezTo>
                    <a:pt x="400" y="1101"/>
                    <a:pt x="385" y="1101"/>
                    <a:pt x="361" y="1096"/>
                  </a:cubicBezTo>
                  <a:cubicBezTo>
                    <a:pt x="307" y="1091"/>
                    <a:pt x="278" y="1082"/>
                    <a:pt x="224" y="1067"/>
                  </a:cubicBezTo>
                  <a:cubicBezTo>
                    <a:pt x="175" y="1057"/>
                    <a:pt x="142" y="1052"/>
                    <a:pt x="88" y="1047"/>
                  </a:cubicBezTo>
                  <a:cubicBezTo>
                    <a:pt x="39" y="1038"/>
                    <a:pt x="15" y="984"/>
                    <a:pt x="0" y="935"/>
                  </a:cubicBezTo>
                  <a:close/>
                  <a:moveTo>
                    <a:pt x="1744" y="3366"/>
                  </a:moveTo>
                  <a:lnTo>
                    <a:pt x="1744" y="3366"/>
                  </a:lnTo>
                  <a:cubicBezTo>
                    <a:pt x="2586" y="3210"/>
                    <a:pt x="2586" y="3210"/>
                    <a:pt x="2586" y="3210"/>
                  </a:cubicBezTo>
                  <a:cubicBezTo>
                    <a:pt x="2596" y="3263"/>
                    <a:pt x="2596" y="3263"/>
                    <a:pt x="2596" y="3263"/>
                  </a:cubicBezTo>
                  <a:lnTo>
                    <a:pt x="2596" y="3263"/>
                  </a:lnTo>
                  <a:cubicBezTo>
                    <a:pt x="3122" y="3132"/>
                    <a:pt x="3122" y="3132"/>
                    <a:pt x="3122" y="3132"/>
                  </a:cubicBezTo>
                  <a:lnTo>
                    <a:pt x="3122" y="3132"/>
                  </a:lnTo>
                  <a:cubicBezTo>
                    <a:pt x="3122" y="3098"/>
                    <a:pt x="3147" y="3083"/>
                    <a:pt x="3171" y="3059"/>
                  </a:cubicBezTo>
                  <a:cubicBezTo>
                    <a:pt x="3200" y="3025"/>
                    <a:pt x="3210" y="2996"/>
                    <a:pt x="3215" y="2952"/>
                  </a:cubicBezTo>
                  <a:lnTo>
                    <a:pt x="3215" y="2952"/>
                  </a:lnTo>
                  <a:cubicBezTo>
                    <a:pt x="3215" y="2932"/>
                    <a:pt x="3215" y="2932"/>
                    <a:pt x="3215" y="2932"/>
                  </a:cubicBezTo>
                  <a:cubicBezTo>
                    <a:pt x="3239" y="2757"/>
                    <a:pt x="3239" y="2757"/>
                    <a:pt x="3239" y="2757"/>
                  </a:cubicBezTo>
                  <a:cubicBezTo>
                    <a:pt x="3249" y="2732"/>
                    <a:pt x="3259" y="2713"/>
                    <a:pt x="3259" y="2704"/>
                  </a:cubicBezTo>
                  <a:cubicBezTo>
                    <a:pt x="3263" y="2704"/>
                    <a:pt x="3268" y="2693"/>
                    <a:pt x="3268" y="2693"/>
                  </a:cubicBezTo>
                  <a:cubicBezTo>
                    <a:pt x="3268" y="2693"/>
                    <a:pt x="3273" y="2693"/>
                    <a:pt x="3273" y="2689"/>
                  </a:cubicBezTo>
                  <a:lnTo>
                    <a:pt x="3278" y="2684"/>
                  </a:lnTo>
                  <a:cubicBezTo>
                    <a:pt x="3293" y="2679"/>
                    <a:pt x="3322" y="2635"/>
                    <a:pt x="3332" y="2625"/>
                  </a:cubicBezTo>
                  <a:cubicBezTo>
                    <a:pt x="3346" y="2601"/>
                    <a:pt x="3361" y="2577"/>
                    <a:pt x="3381" y="2552"/>
                  </a:cubicBezTo>
                  <a:cubicBezTo>
                    <a:pt x="3390" y="2533"/>
                    <a:pt x="3400" y="2523"/>
                    <a:pt x="3405" y="2494"/>
                  </a:cubicBezTo>
                  <a:cubicBezTo>
                    <a:pt x="3424" y="2450"/>
                    <a:pt x="3424" y="2450"/>
                    <a:pt x="3424" y="2450"/>
                  </a:cubicBezTo>
                  <a:cubicBezTo>
                    <a:pt x="3415" y="2406"/>
                    <a:pt x="3420" y="2386"/>
                    <a:pt x="3424" y="2343"/>
                  </a:cubicBezTo>
                  <a:lnTo>
                    <a:pt x="3424" y="2343"/>
                  </a:lnTo>
                  <a:cubicBezTo>
                    <a:pt x="3381" y="2318"/>
                    <a:pt x="3376" y="2279"/>
                    <a:pt x="3356" y="2231"/>
                  </a:cubicBezTo>
                  <a:cubicBezTo>
                    <a:pt x="3327" y="2168"/>
                    <a:pt x="3312" y="2133"/>
                    <a:pt x="3288" y="2065"/>
                  </a:cubicBezTo>
                  <a:cubicBezTo>
                    <a:pt x="3268" y="2002"/>
                    <a:pt x="3244" y="1972"/>
                    <a:pt x="3210" y="1914"/>
                  </a:cubicBezTo>
                  <a:cubicBezTo>
                    <a:pt x="3196" y="1895"/>
                    <a:pt x="3186" y="1880"/>
                    <a:pt x="3171" y="1861"/>
                  </a:cubicBezTo>
                  <a:cubicBezTo>
                    <a:pt x="3166" y="1856"/>
                    <a:pt x="3166" y="1846"/>
                    <a:pt x="3161" y="1846"/>
                  </a:cubicBezTo>
                  <a:cubicBezTo>
                    <a:pt x="3137" y="1827"/>
                    <a:pt x="3117" y="1831"/>
                    <a:pt x="3088" y="1831"/>
                  </a:cubicBezTo>
                  <a:cubicBezTo>
                    <a:pt x="3069" y="1831"/>
                    <a:pt x="3059" y="1841"/>
                    <a:pt x="3039" y="1846"/>
                  </a:cubicBezTo>
                  <a:cubicBezTo>
                    <a:pt x="3030" y="1846"/>
                    <a:pt x="3020" y="1836"/>
                    <a:pt x="3011" y="1846"/>
                  </a:cubicBezTo>
                  <a:cubicBezTo>
                    <a:pt x="3006" y="1846"/>
                    <a:pt x="3006" y="1856"/>
                    <a:pt x="3006" y="1861"/>
                  </a:cubicBezTo>
                  <a:cubicBezTo>
                    <a:pt x="2991" y="1875"/>
                    <a:pt x="2981" y="1885"/>
                    <a:pt x="2971" y="1905"/>
                  </a:cubicBezTo>
                  <a:cubicBezTo>
                    <a:pt x="2956" y="1934"/>
                    <a:pt x="2942" y="1953"/>
                    <a:pt x="2923" y="1977"/>
                  </a:cubicBezTo>
                  <a:cubicBezTo>
                    <a:pt x="2908" y="2002"/>
                    <a:pt x="2893" y="2016"/>
                    <a:pt x="2884" y="2041"/>
                  </a:cubicBezTo>
                  <a:cubicBezTo>
                    <a:pt x="2874" y="2055"/>
                    <a:pt x="2879" y="2075"/>
                    <a:pt x="2859" y="2085"/>
                  </a:cubicBezTo>
                  <a:cubicBezTo>
                    <a:pt x="2854" y="2085"/>
                    <a:pt x="2850" y="2080"/>
                    <a:pt x="2845" y="2080"/>
                  </a:cubicBezTo>
                  <a:cubicBezTo>
                    <a:pt x="2835" y="2085"/>
                    <a:pt x="2825" y="2085"/>
                    <a:pt x="2815" y="2085"/>
                  </a:cubicBezTo>
                  <a:cubicBezTo>
                    <a:pt x="2791" y="2090"/>
                    <a:pt x="2781" y="2104"/>
                    <a:pt x="2757" y="2114"/>
                  </a:cubicBezTo>
                  <a:cubicBezTo>
                    <a:pt x="2752" y="2099"/>
                    <a:pt x="2747" y="2094"/>
                    <a:pt x="2743" y="2080"/>
                  </a:cubicBezTo>
                  <a:cubicBezTo>
                    <a:pt x="2743" y="2065"/>
                    <a:pt x="2747" y="2055"/>
                    <a:pt x="2743" y="2036"/>
                  </a:cubicBezTo>
                  <a:cubicBezTo>
                    <a:pt x="2743" y="2027"/>
                    <a:pt x="2723" y="2022"/>
                    <a:pt x="2723" y="2007"/>
                  </a:cubicBezTo>
                  <a:cubicBezTo>
                    <a:pt x="2723" y="1987"/>
                    <a:pt x="2743" y="1977"/>
                    <a:pt x="2752" y="1963"/>
                  </a:cubicBezTo>
                  <a:cubicBezTo>
                    <a:pt x="2767" y="1939"/>
                    <a:pt x="2771" y="1924"/>
                    <a:pt x="2791" y="1900"/>
                  </a:cubicBezTo>
                  <a:cubicBezTo>
                    <a:pt x="2811" y="1870"/>
                    <a:pt x="2840" y="1861"/>
                    <a:pt x="2845" y="1827"/>
                  </a:cubicBezTo>
                  <a:cubicBezTo>
                    <a:pt x="2850" y="1797"/>
                    <a:pt x="2845" y="1773"/>
                    <a:pt x="2854" y="1739"/>
                  </a:cubicBezTo>
                  <a:cubicBezTo>
                    <a:pt x="2864" y="1700"/>
                    <a:pt x="2884" y="1676"/>
                    <a:pt x="2884" y="1632"/>
                  </a:cubicBezTo>
                  <a:cubicBezTo>
                    <a:pt x="2884" y="1539"/>
                    <a:pt x="2884" y="1539"/>
                    <a:pt x="2884" y="1539"/>
                  </a:cubicBezTo>
                  <a:cubicBezTo>
                    <a:pt x="2884" y="1500"/>
                    <a:pt x="2869" y="1476"/>
                    <a:pt x="2845" y="1437"/>
                  </a:cubicBezTo>
                  <a:cubicBezTo>
                    <a:pt x="2830" y="1413"/>
                    <a:pt x="2820" y="1398"/>
                    <a:pt x="2806" y="1378"/>
                  </a:cubicBezTo>
                  <a:cubicBezTo>
                    <a:pt x="2791" y="1364"/>
                    <a:pt x="2771" y="1354"/>
                    <a:pt x="2771" y="1335"/>
                  </a:cubicBezTo>
                  <a:cubicBezTo>
                    <a:pt x="2771" y="1330"/>
                    <a:pt x="2781" y="1325"/>
                    <a:pt x="2781" y="1320"/>
                  </a:cubicBezTo>
                  <a:cubicBezTo>
                    <a:pt x="2791" y="1286"/>
                    <a:pt x="2806" y="1271"/>
                    <a:pt x="2806" y="1237"/>
                  </a:cubicBezTo>
                  <a:cubicBezTo>
                    <a:pt x="2806" y="1213"/>
                    <a:pt x="2771" y="1203"/>
                    <a:pt x="2747" y="1198"/>
                  </a:cubicBezTo>
                  <a:cubicBezTo>
                    <a:pt x="2723" y="1193"/>
                    <a:pt x="2708" y="1189"/>
                    <a:pt x="2689" y="1179"/>
                  </a:cubicBezTo>
                  <a:cubicBezTo>
                    <a:pt x="2660" y="1165"/>
                    <a:pt x="2645" y="1140"/>
                    <a:pt x="2611" y="1130"/>
                  </a:cubicBezTo>
                  <a:cubicBezTo>
                    <a:pt x="2586" y="1125"/>
                    <a:pt x="2567" y="1130"/>
                    <a:pt x="2538" y="1130"/>
                  </a:cubicBezTo>
                  <a:cubicBezTo>
                    <a:pt x="2494" y="1135"/>
                    <a:pt x="2475" y="1110"/>
                    <a:pt x="2431" y="1096"/>
                  </a:cubicBezTo>
                  <a:cubicBezTo>
                    <a:pt x="2416" y="1091"/>
                    <a:pt x="2401" y="1091"/>
                    <a:pt x="2387" y="1091"/>
                  </a:cubicBezTo>
                  <a:cubicBezTo>
                    <a:pt x="2358" y="1086"/>
                    <a:pt x="2338" y="1096"/>
                    <a:pt x="2309" y="1091"/>
                  </a:cubicBezTo>
                  <a:cubicBezTo>
                    <a:pt x="2279" y="1086"/>
                    <a:pt x="2275" y="1052"/>
                    <a:pt x="2240" y="1052"/>
                  </a:cubicBezTo>
                  <a:cubicBezTo>
                    <a:pt x="2216" y="1052"/>
                    <a:pt x="2207" y="1062"/>
                    <a:pt x="2182" y="1071"/>
                  </a:cubicBezTo>
                  <a:cubicBezTo>
                    <a:pt x="2158" y="1082"/>
                    <a:pt x="2138" y="1091"/>
                    <a:pt x="2124" y="1110"/>
                  </a:cubicBezTo>
                  <a:cubicBezTo>
                    <a:pt x="2099" y="1149"/>
                    <a:pt x="2104" y="1179"/>
                    <a:pt x="2085" y="1218"/>
                  </a:cubicBezTo>
                  <a:cubicBezTo>
                    <a:pt x="2119" y="1232"/>
                    <a:pt x="2143" y="1232"/>
                    <a:pt x="2173" y="1247"/>
                  </a:cubicBezTo>
                  <a:cubicBezTo>
                    <a:pt x="2143" y="1281"/>
                    <a:pt x="2119" y="1306"/>
                    <a:pt x="2075" y="1315"/>
                  </a:cubicBezTo>
                  <a:cubicBezTo>
                    <a:pt x="2060" y="1330"/>
                    <a:pt x="2055" y="1350"/>
                    <a:pt x="2055" y="1364"/>
                  </a:cubicBezTo>
                  <a:cubicBezTo>
                    <a:pt x="2055" y="1486"/>
                    <a:pt x="2055" y="1486"/>
                    <a:pt x="2055" y="1486"/>
                  </a:cubicBezTo>
                  <a:cubicBezTo>
                    <a:pt x="2055" y="1520"/>
                    <a:pt x="2055" y="1544"/>
                    <a:pt x="2046" y="1578"/>
                  </a:cubicBezTo>
                  <a:cubicBezTo>
                    <a:pt x="2017" y="1574"/>
                    <a:pt x="1988" y="1574"/>
                    <a:pt x="1973" y="1544"/>
                  </a:cubicBezTo>
                  <a:cubicBezTo>
                    <a:pt x="1944" y="1505"/>
                    <a:pt x="1948" y="1476"/>
                    <a:pt x="1948" y="1427"/>
                  </a:cubicBezTo>
                  <a:cubicBezTo>
                    <a:pt x="1909" y="1427"/>
                    <a:pt x="1909" y="1427"/>
                    <a:pt x="1909" y="1427"/>
                  </a:cubicBezTo>
                  <a:cubicBezTo>
                    <a:pt x="1895" y="1427"/>
                    <a:pt x="1890" y="1447"/>
                    <a:pt x="1880" y="1461"/>
                  </a:cubicBezTo>
                  <a:cubicBezTo>
                    <a:pt x="1870" y="1476"/>
                    <a:pt x="1861" y="1486"/>
                    <a:pt x="1856" y="1505"/>
                  </a:cubicBezTo>
                  <a:cubicBezTo>
                    <a:pt x="1837" y="1539"/>
                    <a:pt x="1822" y="1563"/>
                    <a:pt x="1787" y="1588"/>
                  </a:cubicBezTo>
                  <a:cubicBezTo>
                    <a:pt x="1778" y="1593"/>
                    <a:pt x="1763" y="1593"/>
                    <a:pt x="1759" y="1602"/>
                  </a:cubicBezTo>
                  <a:cubicBezTo>
                    <a:pt x="1744" y="1622"/>
                    <a:pt x="1748" y="1641"/>
                    <a:pt x="1744" y="1661"/>
                  </a:cubicBezTo>
                  <a:cubicBezTo>
                    <a:pt x="1739" y="1685"/>
                    <a:pt x="1734" y="1700"/>
                    <a:pt x="1724" y="1724"/>
                  </a:cubicBezTo>
                  <a:cubicBezTo>
                    <a:pt x="1720" y="1739"/>
                    <a:pt x="1705" y="1749"/>
                    <a:pt x="1705" y="1768"/>
                  </a:cubicBezTo>
                  <a:cubicBezTo>
                    <a:pt x="1705" y="1773"/>
                    <a:pt x="1715" y="1778"/>
                    <a:pt x="1715" y="1783"/>
                  </a:cubicBezTo>
                  <a:cubicBezTo>
                    <a:pt x="1720" y="1822"/>
                    <a:pt x="1724" y="1841"/>
                    <a:pt x="1724" y="1875"/>
                  </a:cubicBezTo>
                  <a:cubicBezTo>
                    <a:pt x="1724" y="1948"/>
                    <a:pt x="1724" y="1948"/>
                    <a:pt x="1724" y="1948"/>
                  </a:cubicBezTo>
                  <a:cubicBezTo>
                    <a:pt x="1724" y="2012"/>
                    <a:pt x="1690" y="2046"/>
                    <a:pt x="1690" y="2109"/>
                  </a:cubicBezTo>
                  <a:cubicBezTo>
                    <a:pt x="1690" y="2168"/>
                    <a:pt x="1720" y="2192"/>
                    <a:pt x="1724" y="2250"/>
                  </a:cubicBezTo>
                  <a:cubicBezTo>
                    <a:pt x="1734" y="2314"/>
                    <a:pt x="1729" y="2358"/>
                    <a:pt x="1773" y="2401"/>
                  </a:cubicBezTo>
                  <a:cubicBezTo>
                    <a:pt x="1798" y="2425"/>
                    <a:pt x="1817" y="2436"/>
                    <a:pt x="1842" y="2464"/>
                  </a:cubicBezTo>
                  <a:cubicBezTo>
                    <a:pt x="1880" y="2518"/>
                    <a:pt x="1870" y="2567"/>
                    <a:pt x="1885" y="2630"/>
                  </a:cubicBezTo>
                  <a:cubicBezTo>
                    <a:pt x="1890" y="2660"/>
                    <a:pt x="1905" y="2679"/>
                    <a:pt x="1905" y="2708"/>
                  </a:cubicBezTo>
                  <a:cubicBezTo>
                    <a:pt x="1905" y="2801"/>
                    <a:pt x="1905" y="2801"/>
                    <a:pt x="1905" y="2801"/>
                  </a:cubicBezTo>
                  <a:cubicBezTo>
                    <a:pt x="1905" y="2840"/>
                    <a:pt x="1895" y="2864"/>
                    <a:pt x="1890" y="2908"/>
                  </a:cubicBezTo>
                  <a:cubicBezTo>
                    <a:pt x="1890" y="2928"/>
                    <a:pt x="1895" y="2937"/>
                    <a:pt x="1890" y="2956"/>
                  </a:cubicBezTo>
                  <a:cubicBezTo>
                    <a:pt x="1890" y="2986"/>
                    <a:pt x="1875" y="3000"/>
                    <a:pt x="1875" y="3030"/>
                  </a:cubicBezTo>
                  <a:cubicBezTo>
                    <a:pt x="1870" y="3069"/>
                    <a:pt x="1861" y="3088"/>
                    <a:pt x="1856" y="3122"/>
                  </a:cubicBezTo>
                  <a:cubicBezTo>
                    <a:pt x="1846" y="3146"/>
                    <a:pt x="1851" y="3161"/>
                    <a:pt x="1842" y="3185"/>
                  </a:cubicBezTo>
                  <a:cubicBezTo>
                    <a:pt x="1827" y="3229"/>
                    <a:pt x="1812" y="3254"/>
                    <a:pt x="1787" y="3293"/>
                  </a:cubicBezTo>
                  <a:cubicBezTo>
                    <a:pt x="1783" y="3307"/>
                    <a:pt x="1778" y="3322"/>
                    <a:pt x="1768" y="3337"/>
                  </a:cubicBezTo>
                  <a:cubicBezTo>
                    <a:pt x="1759" y="3346"/>
                    <a:pt x="1754" y="3356"/>
                    <a:pt x="1744" y="3366"/>
                  </a:cubicBezTo>
                  <a:close/>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78" name="Google Shape;2916;p192">
              <a:extLst>
                <a:ext uri="{FF2B5EF4-FFF2-40B4-BE49-F238E27FC236}">
                  <a16:creationId xmlns:a16="http://schemas.microsoft.com/office/drawing/2014/main" id="{3D9BEA91-5683-494D-9E95-851DEAD9CC62}"/>
                </a:ext>
              </a:extLst>
            </p:cNvPr>
            <p:cNvSpPr/>
            <p:nvPr/>
          </p:nvSpPr>
          <p:spPr>
            <a:xfrm>
              <a:off x="8751671" y="4763977"/>
              <a:ext cx="358431" cy="1234988"/>
            </a:xfrm>
            <a:custGeom>
              <a:avLst/>
              <a:gdLst/>
              <a:ahLst/>
              <a:cxnLst/>
              <a:rect l="l" t="t" r="r" b="b"/>
              <a:pathLst>
                <a:path w="571" h="1950" extrusionOk="0">
                  <a:moveTo>
                    <a:pt x="0" y="15"/>
                  </a:moveTo>
                  <a:lnTo>
                    <a:pt x="0" y="15"/>
                  </a:lnTo>
                  <a:cubicBezTo>
                    <a:pt x="136" y="15"/>
                    <a:pt x="273" y="6"/>
                    <a:pt x="409" y="0"/>
                  </a:cubicBezTo>
                  <a:lnTo>
                    <a:pt x="409" y="0"/>
                  </a:lnTo>
                  <a:cubicBezTo>
                    <a:pt x="409" y="20"/>
                    <a:pt x="419" y="34"/>
                    <a:pt x="419" y="54"/>
                  </a:cubicBezTo>
                  <a:cubicBezTo>
                    <a:pt x="419" y="112"/>
                    <a:pt x="399" y="142"/>
                    <a:pt x="399" y="200"/>
                  </a:cubicBezTo>
                  <a:cubicBezTo>
                    <a:pt x="399" y="273"/>
                    <a:pt x="467" y="312"/>
                    <a:pt x="526" y="356"/>
                  </a:cubicBezTo>
                  <a:cubicBezTo>
                    <a:pt x="570" y="1316"/>
                    <a:pt x="570" y="1316"/>
                    <a:pt x="570" y="1316"/>
                  </a:cubicBezTo>
                  <a:cubicBezTo>
                    <a:pt x="550" y="1350"/>
                    <a:pt x="550" y="1350"/>
                    <a:pt x="541" y="1388"/>
                  </a:cubicBezTo>
                  <a:lnTo>
                    <a:pt x="541" y="1388"/>
                  </a:lnTo>
                  <a:cubicBezTo>
                    <a:pt x="550" y="1471"/>
                    <a:pt x="560" y="1520"/>
                    <a:pt x="560" y="1598"/>
                  </a:cubicBezTo>
                  <a:cubicBezTo>
                    <a:pt x="560" y="1627"/>
                    <a:pt x="560" y="1647"/>
                    <a:pt x="550" y="1676"/>
                  </a:cubicBezTo>
                  <a:cubicBezTo>
                    <a:pt x="541" y="1710"/>
                    <a:pt x="516" y="1730"/>
                    <a:pt x="516" y="1764"/>
                  </a:cubicBezTo>
                  <a:cubicBezTo>
                    <a:pt x="516" y="1841"/>
                    <a:pt x="565" y="1876"/>
                    <a:pt x="570" y="1949"/>
                  </a:cubicBezTo>
                  <a:lnTo>
                    <a:pt x="570" y="1949"/>
                  </a:lnTo>
                  <a:cubicBezTo>
                    <a:pt x="511" y="1915"/>
                    <a:pt x="487" y="1885"/>
                    <a:pt x="424" y="1856"/>
                  </a:cubicBezTo>
                  <a:cubicBezTo>
                    <a:pt x="404" y="1846"/>
                    <a:pt x="384" y="1846"/>
                    <a:pt x="360" y="1841"/>
                  </a:cubicBezTo>
                  <a:cubicBezTo>
                    <a:pt x="321" y="1832"/>
                    <a:pt x="297" y="1822"/>
                    <a:pt x="258" y="1813"/>
                  </a:cubicBezTo>
                  <a:cubicBezTo>
                    <a:pt x="234" y="1803"/>
                    <a:pt x="219" y="1798"/>
                    <a:pt x="195" y="1783"/>
                  </a:cubicBezTo>
                  <a:cubicBezTo>
                    <a:pt x="180" y="1769"/>
                    <a:pt x="171" y="1754"/>
                    <a:pt x="146" y="1754"/>
                  </a:cubicBezTo>
                  <a:cubicBezTo>
                    <a:pt x="122" y="1754"/>
                    <a:pt x="107" y="1764"/>
                    <a:pt x="78" y="1764"/>
                  </a:cubicBezTo>
                  <a:cubicBezTo>
                    <a:pt x="49" y="1769"/>
                    <a:pt x="34" y="1769"/>
                    <a:pt x="5" y="1773"/>
                  </a:cubicBezTo>
                  <a:cubicBezTo>
                    <a:pt x="0" y="1773"/>
                    <a:pt x="0" y="1773"/>
                    <a:pt x="0" y="1773"/>
                  </a:cubicBezTo>
                  <a:lnTo>
                    <a:pt x="0" y="1773"/>
                  </a:lnTo>
                  <a:cubicBezTo>
                    <a:pt x="0" y="15"/>
                    <a:pt x="0" y="15"/>
                    <a:pt x="0" y="15"/>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79" name="Google Shape;2917;p192">
              <a:extLst>
                <a:ext uri="{FF2B5EF4-FFF2-40B4-BE49-F238E27FC236}">
                  <a16:creationId xmlns:a16="http://schemas.microsoft.com/office/drawing/2014/main" id="{9C6A09B7-4A32-434D-AFB5-97ABD69390D7}"/>
                </a:ext>
              </a:extLst>
            </p:cNvPr>
            <p:cNvSpPr/>
            <p:nvPr/>
          </p:nvSpPr>
          <p:spPr>
            <a:xfrm>
              <a:off x="8751671" y="3680213"/>
              <a:ext cx="257622" cy="1092166"/>
            </a:xfrm>
            <a:custGeom>
              <a:avLst/>
              <a:gdLst/>
              <a:ahLst/>
              <a:cxnLst/>
              <a:rect l="l" t="t" r="r" b="b"/>
              <a:pathLst>
                <a:path w="410" h="1725" extrusionOk="0">
                  <a:moveTo>
                    <a:pt x="117" y="0"/>
                  </a:moveTo>
                  <a:lnTo>
                    <a:pt x="117" y="0"/>
                  </a:lnTo>
                  <a:cubicBezTo>
                    <a:pt x="112" y="29"/>
                    <a:pt x="112" y="49"/>
                    <a:pt x="112" y="78"/>
                  </a:cubicBezTo>
                  <a:cubicBezTo>
                    <a:pt x="112" y="83"/>
                    <a:pt x="117" y="83"/>
                    <a:pt x="122" y="93"/>
                  </a:cubicBezTo>
                  <a:cubicBezTo>
                    <a:pt x="132" y="131"/>
                    <a:pt x="151" y="156"/>
                    <a:pt x="151" y="195"/>
                  </a:cubicBezTo>
                  <a:cubicBezTo>
                    <a:pt x="151" y="229"/>
                    <a:pt x="136" y="248"/>
                    <a:pt x="136" y="278"/>
                  </a:cubicBezTo>
                  <a:cubicBezTo>
                    <a:pt x="136" y="297"/>
                    <a:pt x="146" y="302"/>
                    <a:pt x="151" y="317"/>
                  </a:cubicBezTo>
                  <a:cubicBezTo>
                    <a:pt x="161" y="351"/>
                    <a:pt x="175" y="370"/>
                    <a:pt x="175" y="409"/>
                  </a:cubicBezTo>
                  <a:cubicBezTo>
                    <a:pt x="175" y="419"/>
                    <a:pt x="171" y="424"/>
                    <a:pt x="166" y="438"/>
                  </a:cubicBezTo>
                  <a:cubicBezTo>
                    <a:pt x="161" y="458"/>
                    <a:pt x="161" y="467"/>
                    <a:pt x="161" y="492"/>
                  </a:cubicBezTo>
                  <a:cubicBezTo>
                    <a:pt x="161" y="550"/>
                    <a:pt x="190" y="579"/>
                    <a:pt x="219" y="633"/>
                  </a:cubicBezTo>
                  <a:cubicBezTo>
                    <a:pt x="238" y="667"/>
                    <a:pt x="248" y="692"/>
                    <a:pt x="273" y="726"/>
                  </a:cubicBezTo>
                  <a:cubicBezTo>
                    <a:pt x="287" y="750"/>
                    <a:pt x="297" y="770"/>
                    <a:pt x="307" y="798"/>
                  </a:cubicBezTo>
                  <a:cubicBezTo>
                    <a:pt x="321" y="867"/>
                    <a:pt x="321" y="911"/>
                    <a:pt x="326" y="979"/>
                  </a:cubicBezTo>
                  <a:cubicBezTo>
                    <a:pt x="331" y="1023"/>
                    <a:pt x="345" y="1042"/>
                    <a:pt x="345" y="1086"/>
                  </a:cubicBezTo>
                  <a:cubicBezTo>
                    <a:pt x="345" y="1144"/>
                    <a:pt x="326" y="1179"/>
                    <a:pt x="326" y="1237"/>
                  </a:cubicBezTo>
                  <a:cubicBezTo>
                    <a:pt x="326" y="1262"/>
                    <a:pt x="331" y="1276"/>
                    <a:pt x="341" y="1295"/>
                  </a:cubicBezTo>
                  <a:cubicBezTo>
                    <a:pt x="360" y="1364"/>
                    <a:pt x="370" y="1408"/>
                    <a:pt x="380" y="1475"/>
                  </a:cubicBezTo>
                  <a:cubicBezTo>
                    <a:pt x="384" y="1495"/>
                    <a:pt x="390" y="1505"/>
                    <a:pt x="395" y="1525"/>
                  </a:cubicBezTo>
                  <a:cubicBezTo>
                    <a:pt x="404" y="1593"/>
                    <a:pt x="399" y="1641"/>
                    <a:pt x="409" y="1709"/>
                  </a:cubicBezTo>
                  <a:lnTo>
                    <a:pt x="409" y="1709"/>
                  </a:lnTo>
                  <a:cubicBezTo>
                    <a:pt x="273" y="1715"/>
                    <a:pt x="136" y="1724"/>
                    <a:pt x="0" y="1724"/>
                  </a:cubicBezTo>
                  <a:lnTo>
                    <a:pt x="0" y="1724"/>
                  </a:lnTo>
                  <a:cubicBezTo>
                    <a:pt x="0" y="5"/>
                    <a:pt x="0" y="5"/>
                    <a:pt x="0" y="5"/>
                  </a:cubicBezTo>
                  <a:lnTo>
                    <a:pt x="0" y="5"/>
                  </a:lnTo>
                  <a:cubicBezTo>
                    <a:pt x="39" y="5"/>
                    <a:pt x="78" y="0"/>
                    <a:pt x="117" y="0"/>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80" name="Google Shape;2918;p192">
              <a:extLst>
                <a:ext uri="{FF2B5EF4-FFF2-40B4-BE49-F238E27FC236}">
                  <a16:creationId xmlns:a16="http://schemas.microsoft.com/office/drawing/2014/main" id="{70E01663-661D-41C3-9D79-AFFBCFFA0B76}"/>
                </a:ext>
              </a:extLst>
            </p:cNvPr>
            <p:cNvSpPr/>
            <p:nvPr/>
          </p:nvSpPr>
          <p:spPr>
            <a:xfrm>
              <a:off x="12996839" y="5940157"/>
              <a:ext cx="1226506" cy="1330203"/>
            </a:xfrm>
            <a:custGeom>
              <a:avLst/>
              <a:gdLst/>
              <a:ahLst/>
              <a:cxnLst/>
              <a:rect l="l" t="t" r="r" b="b"/>
              <a:pathLst>
                <a:path w="1935" h="2099" extrusionOk="0">
                  <a:moveTo>
                    <a:pt x="589" y="0"/>
                  </a:moveTo>
                  <a:lnTo>
                    <a:pt x="589" y="0"/>
                  </a:lnTo>
                  <a:cubicBezTo>
                    <a:pt x="726" y="559"/>
                    <a:pt x="726" y="559"/>
                    <a:pt x="726" y="559"/>
                  </a:cubicBezTo>
                  <a:cubicBezTo>
                    <a:pt x="1169" y="423"/>
                    <a:pt x="1169" y="423"/>
                    <a:pt x="1169" y="423"/>
                  </a:cubicBezTo>
                  <a:lnTo>
                    <a:pt x="1169" y="423"/>
                  </a:lnTo>
                  <a:cubicBezTo>
                    <a:pt x="1227" y="647"/>
                    <a:pt x="1227" y="647"/>
                    <a:pt x="1227" y="647"/>
                  </a:cubicBezTo>
                  <a:cubicBezTo>
                    <a:pt x="1256" y="623"/>
                    <a:pt x="1266" y="594"/>
                    <a:pt x="1295" y="564"/>
                  </a:cubicBezTo>
                  <a:cubicBezTo>
                    <a:pt x="1325" y="531"/>
                    <a:pt x="1364" y="535"/>
                    <a:pt x="1392" y="506"/>
                  </a:cubicBezTo>
                  <a:cubicBezTo>
                    <a:pt x="1427" y="472"/>
                    <a:pt x="1442" y="437"/>
                    <a:pt x="1475" y="413"/>
                  </a:cubicBezTo>
                  <a:cubicBezTo>
                    <a:pt x="1510" y="418"/>
                    <a:pt x="1510" y="418"/>
                    <a:pt x="1510" y="418"/>
                  </a:cubicBezTo>
                  <a:cubicBezTo>
                    <a:pt x="1583" y="418"/>
                    <a:pt x="1583" y="418"/>
                    <a:pt x="1583" y="418"/>
                  </a:cubicBezTo>
                  <a:cubicBezTo>
                    <a:pt x="1602" y="418"/>
                    <a:pt x="1617" y="404"/>
                    <a:pt x="1627" y="389"/>
                  </a:cubicBezTo>
                  <a:cubicBezTo>
                    <a:pt x="1641" y="374"/>
                    <a:pt x="1651" y="360"/>
                    <a:pt x="1661" y="345"/>
                  </a:cubicBezTo>
                  <a:cubicBezTo>
                    <a:pt x="1671" y="326"/>
                    <a:pt x="1675" y="311"/>
                    <a:pt x="1695" y="306"/>
                  </a:cubicBezTo>
                  <a:cubicBezTo>
                    <a:pt x="1704" y="301"/>
                    <a:pt x="1709" y="306"/>
                    <a:pt x="1724" y="306"/>
                  </a:cubicBezTo>
                  <a:cubicBezTo>
                    <a:pt x="1763" y="301"/>
                    <a:pt x="1782" y="296"/>
                    <a:pt x="1821" y="296"/>
                  </a:cubicBezTo>
                  <a:cubicBezTo>
                    <a:pt x="1856" y="296"/>
                    <a:pt x="1851" y="335"/>
                    <a:pt x="1880" y="360"/>
                  </a:cubicBezTo>
                  <a:cubicBezTo>
                    <a:pt x="1890" y="370"/>
                    <a:pt x="1904" y="365"/>
                    <a:pt x="1923" y="365"/>
                  </a:cubicBezTo>
                  <a:cubicBezTo>
                    <a:pt x="1928" y="365"/>
                    <a:pt x="1928" y="365"/>
                    <a:pt x="1934" y="365"/>
                  </a:cubicBezTo>
                  <a:lnTo>
                    <a:pt x="1934" y="365"/>
                  </a:lnTo>
                  <a:cubicBezTo>
                    <a:pt x="1934" y="399"/>
                    <a:pt x="1928" y="418"/>
                    <a:pt x="1919" y="453"/>
                  </a:cubicBezTo>
                  <a:cubicBezTo>
                    <a:pt x="1914" y="477"/>
                    <a:pt x="1914" y="506"/>
                    <a:pt x="1890" y="506"/>
                  </a:cubicBezTo>
                  <a:cubicBezTo>
                    <a:pt x="1875" y="506"/>
                    <a:pt x="1870" y="492"/>
                    <a:pt x="1860" y="486"/>
                  </a:cubicBezTo>
                  <a:cubicBezTo>
                    <a:pt x="1841" y="481"/>
                    <a:pt x="1831" y="481"/>
                    <a:pt x="1812" y="477"/>
                  </a:cubicBezTo>
                  <a:cubicBezTo>
                    <a:pt x="1782" y="467"/>
                    <a:pt x="1768" y="462"/>
                    <a:pt x="1738" y="462"/>
                  </a:cubicBezTo>
                  <a:cubicBezTo>
                    <a:pt x="1724" y="462"/>
                    <a:pt x="1729" y="481"/>
                    <a:pt x="1724" y="492"/>
                  </a:cubicBezTo>
                  <a:cubicBezTo>
                    <a:pt x="1719" y="496"/>
                    <a:pt x="1714" y="501"/>
                    <a:pt x="1709" y="506"/>
                  </a:cubicBezTo>
                  <a:cubicBezTo>
                    <a:pt x="1704" y="520"/>
                    <a:pt x="1695" y="531"/>
                    <a:pt x="1690" y="550"/>
                  </a:cubicBezTo>
                  <a:cubicBezTo>
                    <a:pt x="1685" y="559"/>
                    <a:pt x="1690" y="569"/>
                    <a:pt x="1690" y="579"/>
                  </a:cubicBezTo>
                  <a:cubicBezTo>
                    <a:pt x="1685" y="608"/>
                    <a:pt x="1675" y="623"/>
                    <a:pt x="1666" y="647"/>
                  </a:cubicBezTo>
                  <a:cubicBezTo>
                    <a:pt x="1646" y="715"/>
                    <a:pt x="1617" y="749"/>
                    <a:pt x="1583" y="813"/>
                  </a:cubicBezTo>
                  <a:cubicBezTo>
                    <a:pt x="1573" y="832"/>
                    <a:pt x="1568" y="857"/>
                    <a:pt x="1544" y="866"/>
                  </a:cubicBezTo>
                  <a:cubicBezTo>
                    <a:pt x="1534" y="871"/>
                    <a:pt x="1519" y="862"/>
                    <a:pt x="1510" y="866"/>
                  </a:cubicBezTo>
                  <a:cubicBezTo>
                    <a:pt x="1505" y="876"/>
                    <a:pt x="1505" y="886"/>
                    <a:pt x="1505" y="895"/>
                  </a:cubicBezTo>
                  <a:cubicBezTo>
                    <a:pt x="1500" y="915"/>
                    <a:pt x="1495" y="925"/>
                    <a:pt x="1486" y="945"/>
                  </a:cubicBezTo>
                  <a:cubicBezTo>
                    <a:pt x="1471" y="973"/>
                    <a:pt x="1451" y="988"/>
                    <a:pt x="1436" y="1017"/>
                  </a:cubicBezTo>
                  <a:cubicBezTo>
                    <a:pt x="1417" y="1051"/>
                    <a:pt x="1398" y="1081"/>
                    <a:pt x="1359" y="1081"/>
                  </a:cubicBezTo>
                  <a:cubicBezTo>
                    <a:pt x="1339" y="1081"/>
                    <a:pt x="1325" y="1076"/>
                    <a:pt x="1300" y="1071"/>
                  </a:cubicBezTo>
                  <a:cubicBezTo>
                    <a:pt x="1271" y="1144"/>
                    <a:pt x="1232" y="1178"/>
                    <a:pt x="1203" y="1246"/>
                  </a:cubicBezTo>
                  <a:cubicBezTo>
                    <a:pt x="1188" y="1285"/>
                    <a:pt x="1188" y="1310"/>
                    <a:pt x="1169" y="1343"/>
                  </a:cubicBezTo>
                  <a:cubicBezTo>
                    <a:pt x="1140" y="1402"/>
                    <a:pt x="1110" y="1436"/>
                    <a:pt x="1081" y="1495"/>
                  </a:cubicBezTo>
                  <a:cubicBezTo>
                    <a:pt x="1066" y="1529"/>
                    <a:pt x="1047" y="1548"/>
                    <a:pt x="1047" y="1587"/>
                  </a:cubicBezTo>
                  <a:cubicBezTo>
                    <a:pt x="1047" y="1606"/>
                    <a:pt x="1057" y="1616"/>
                    <a:pt x="1061" y="1631"/>
                  </a:cubicBezTo>
                  <a:cubicBezTo>
                    <a:pt x="1066" y="1665"/>
                    <a:pt x="1061" y="1685"/>
                    <a:pt x="1066" y="1714"/>
                  </a:cubicBezTo>
                  <a:cubicBezTo>
                    <a:pt x="1071" y="1738"/>
                    <a:pt x="1081" y="1752"/>
                    <a:pt x="1081" y="1777"/>
                  </a:cubicBezTo>
                  <a:cubicBezTo>
                    <a:pt x="1081" y="1831"/>
                    <a:pt x="1081" y="1831"/>
                    <a:pt x="1081" y="1831"/>
                  </a:cubicBezTo>
                  <a:cubicBezTo>
                    <a:pt x="1057" y="1831"/>
                    <a:pt x="1042" y="1831"/>
                    <a:pt x="1022" y="1835"/>
                  </a:cubicBezTo>
                  <a:cubicBezTo>
                    <a:pt x="1003" y="1835"/>
                    <a:pt x="1003" y="1835"/>
                    <a:pt x="1003" y="1835"/>
                  </a:cubicBezTo>
                  <a:cubicBezTo>
                    <a:pt x="974" y="1846"/>
                    <a:pt x="954" y="1850"/>
                    <a:pt x="930" y="1865"/>
                  </a:cubicBezTo>
                  <a:cubicBezTo>
                    <a:pt x="896" y="1879"/>
                    <a:pt x="881" y="1899"/>
                    <a:pt x="852" y="1909"/>
                  </a:cubicBezTo>
                  <a:cubicBezTo>
                    <a:pt x="808" y="1923"/>
                    <a:pt x="779" y="1928"/>
                    <a:pt x="730" y="1943"/>
                  </a:cubicBezTo>
                  <a:cubicBezTo>
                    <a:pt x="691" y="1957"/>
                    <a:pt x="667" y="1972"/>
                    <a:pt x="628" y="1967"/>
                  </a:cubicBezTo>
                  <a:cubicBezTo>
                    <a:pt x="628" y="1982"/>
                    <a:pt x="618" y="1992"/>
                    <a:pt x="618" y="2006"/>
                  </a:cubicBezTo>
                  <a:cubicBezTo>
                    <a:pt x="618" y="2098"/>
                    <a:pt x="618" y="2098"/>
                    <a:pt x="618" y="2098"/>
                  </a:cubicBezTo>
                  <a:cubicBezTo>
                    <a:pt x="599" y="2094"/>
                    <a:pt x="579" y="2094"/>
                    <a:pt x="560" y="2084"/>
                  </a:cubicBezTo>
                  <a:cubicBezTo>
                    <a:pt x="545" y="2079"/>
                    <a:pt x="540" y="2070"/>
                    <a:pt x="526" y="2064"/>
                  </a:cubicBezTo>
                  <a:cubicBezTo>
                    <a:pt x="502" y="2045"/>
                    <a:pt x="482" y="2035"/>
                    <a:pt x="453" y="2025"/>
                  </a:cubicBezTo>
                  <a:cubicBezTo>
                    <a:pt x="423" y="2011"/>
                    <a:pt x="399" y="2006"/>
                    <a:pt x="380" y="1977"/>
                  </a:cubicBezTo>
                  <a:cubicBezTo>
                    <a:pt x="365" y="1948"/>
                    <a:pt x="365" y="1918"/>
                    <a:pt x="341" y="1899"/>
                  </a:cubicBezTo>
                  <a:cubicBezTo>
                    <a:pt x="331" y="1894"/>
                    <a:pt x="312" y="1899"/>
                    <a:pt x="302" y="1899"/>
                  </a:cubicBezTo>
                  <a:lnTo>
                    <a:pt x="302" y="1899"/>
                  </a:lnTo>
                  <a:cubicBezTo>
                    <a:pt x="287" y="1894"/>
                    <a:pt x="267" y="1894"/>
                    <a:pt x="248" y="1889"/>
                  </a:cubicBezTo>
                  <a:cubicBezTo>
                    <a:pt x="204" y="1874"/>
                    <a:pt x="180" y="1850"/>
                    <a:pt x="146" y="1816"/>
                  </a:cubicBezTo>
                  <a:cubicBezTo>
                    <a:pt x="141" y="1811"/>
                    <a:pt x="146" y="1807"/>
                    <a:pt x="141" y="1802"/>
                  </a:cubicBezTo>
                  <a:cubicBezTo>
                    <a:pt x="136" y="1797"/>
                    <a:pt x="131" y="1797"/>
                    <a:pt x="126" y="1797"/>
                  </a:cubicBezTo>
                  <a:cubicBezTo>
                    <a:pt x="107" y="1777"/>
                    <a:pt x="97" y="1757"/>
                    <a:pt x="87" y="1733"/>
                  </a:cubicBezTo>
                  <a:cubicBezTo>
                    <a:pt x="82" y="1724"/>
                    <a:pt x="82" y="1714"/>
                    <a:pt x="77" y="1704"/>
                  </a:cubicBezTo>
                  <a:cubicBezTo>
                    <a:pt x="73" y="1680"/>
                    <a:pt x="58" y="1670"/>
                    <a:pt x="49" y="1646"/>
                  </a:cubicBezTo>
                  <a:cubicBezTo>
                    <a:pt x="29" y="1587"/>
                    <a:pt x="24" y="1553"/>
                    <a:pt x="0" y="1495"/>
                  </a:cubicBezTo>
                  <a:lnTo>
                    <a:pt x="0" y="1495"/>
                  </a:lnTo>
                  <a:cubicBezTo>
                    <a:pt x="53" y="1470"/>
                    <a:pt x="77" y="1436"/>
                    <a:pt x="112" y="1388"/>
                  </a:cubicBezTo>
                  <a:cubicBezTo>
                    <a:pt x="136" y="1343"/>
                    <a:pt x="160" y="1315"/>
                    <a:pt x="160" y="1261"/>
                  </a:cubicBezTo>
                  <a:cubicBezTo>
                    <a:pt x="160" y="1236"/>
                    <a:pt x="151" y="1227"/>
                    <a:pt x="151" y="1207"/>
                  </a:cubicBezTo>
                  <a:cubicBezTo>
                    <a:pt x="151" y="1130"/>
                    <a:pt x="151" y="1130"/>
                    <a:pt x="151" y="1130"/>
                  </a:cubicBezTo>
                  <a:cubicBezTo>
                    <a:pt x="170" y="1120"/>
                    <a:pt x="175" y="1105"/>
                    <a:pt x="195" y="1105"/>
                  </a:cubicBezTo>
                  <a:cubicBezTo>
                    <a:pt x="223" y="1105"/>
                    <a:pt x="223" y="1149"/>
                    <a:pt x="253" y="1149"/>
                  </a:cubicBezTo>
                  <a:cubicBezTo>
                    <a:pt x="267" y="1149"/>
                    <a:pt x="273" y="1134"/>
                    <a:pt x="282" y="1120"/>
                  </a:cubicBezTo>
                  <a:cubicBezTo>
                    <a:pt x="292" y="1105"/>
                    <a:pt x="306" y="1095"/>
                    <a:pt x="306" y="1076"/>
                  </a:cubicBezTo>
                  <a:cubicBezTo>
                    <a:pt x="306" y="1003"/>
                    <a:pt x="306" y="1003"/>
                    <a:pt x="306" y="1003"/>
                  </a:cubicBezTo>
                  <a:cubicBezTo>
                    <a:pt x="306" y="993"/>
                    <a:pt x="297" y="988"/>
                    <a:pt x="297" y="983"/>
                  </a:cubicBezTo>
                  <a:cubicBezTo>
                    <a:pt x="297" y="969"/>
                    <a:pt x="292" y="959"/>
                    <a:pt x="292" y="940"/>
                  </a:cubicBezTo>
                  <a:cubicBezTo>
                    <a:pt x="292" y="934"/>
                    <a:pt x="292" y="929"/>
                    <a:pt x="292" y="925"/>
                  </a:cubicBezTo>
                  <a:cubicBezTo>
                    <a:pt x="297" y="920"/>
                    <a:pt x="306" y="929"/>
                    <a:pt x="312" y="925"/>
                  </a:cubicBezTo>
                  <a:cubicBezTo>
                    <a:pt x="317" y="915"/>
                    <a:pt x="321" y="905"/>
                    <a:pt x="321" y="895"/>
                  </a:cubicBezTo>
                  <a:cubicBezTo>
                    <a:pt x="321" y="871"/>
                    <a:pt x="317" y="857"/>
                    <a:pt x="317" y="832"/>
                  </a:cubicBezTo>
                  <a:cubicBezTo>
                    <a:pt x="317" y="818"/>
                    <a:pt x="341" y="813"/>
                    <a:pt x="355" y="808"/>
                  </a:cubicBezTo>
                  <a:cubicBezTo>
                    <a:pt x="365" y="803"/>
                    <a:pt x="375" y="798"/>
                    <a:pt x="384" y="793"/>
                  </a:cubicBezTo>
                  <a:cubicBezTo>
                    <a:pt x="414" y="784"/>
                    <a:pt x="433" y="784"/>
                    <a:pt x="463" y="764"/>
                  </a:cubicBezTo>
                  <a:cubicBezTo>
                    <a:pt x="477" y="754"/>
                    <a:pt x="482" y="735"/>
                    <a:pt x="497" y="720"/>
                  </a:cubicBezTo>
                  <a:cubicBezTo>
                    <a:pt x="526" y="691"/>
                    <a:pt x="540" y="662"/>
                    <a:pt x="545" y="618"/>
                  </a:cubicBezTo>
                  <a:cubicBezTo>
                    <a:pt x="550" y="589"/>
                    <a:pt x="555" y="574"/>
                    <a:pt x="560" y="545"/>
                  </a:cubicBezTo>
                  <a:cubicBezTo>
                    <a:pt x="560" y="516"/>
                    <a:pt x="565" y="496"/>
                    <a:pt x="569" y="467"/>
                  </a:cubicBezTo>
                  <a:cubicBezTo>
                    <a:pt x="574" y="413"/>
                    <a:pt x="574" y="384"/>
                    <a:pt x="574" y="331"/>
                  </a:cubicBezTo>
                  <a:cubicBezTo>
                    <a:pt x="574" y="257"/>
                    <a:pt x="555" y="219"/>
                    <a:pt x="555" y="146"/>
                  </a:cubicBezTo>
                  <a:cubicBezTo>
                    <a:pt x="555" y="111"/>
                    <a:pt x="550" y="87"/>
                    <a:pt x="560" y="53"/>
                  </a:cubicBezTo>
                  <a:cubicBezTo>
                    <a:pt x="565" y="33"/>
                    <a:pt x="584" y="19"/>
                    <a:pt x="589" y="0"/>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81" name="Google Shape;2919;p192">
              <a:extLst>
                <a:ext uri="{FF2B5EF4-FFF2-40B4-BE49-F238E27FC236}">
                  <a16:creationId xmlns:a16="http://schemas.microsoft.com/office/drawing/2014/main" id="{07D96C9C-4C1B-485D-B2C8-C36033D4DD13}"/>
                </a:ext>
              </a:extLst>
            </p:cNvPr>
            <p:cNvSpPr/>
            <p:nvPr/>
          </p:nvSpPr>
          <p:spPr>
            <a:xfrm>
              <a:off x="14693787" y="5875747"/>
              <a:ext cx="288425" cy="448069"/>
            </a:xfrm>
            <a:custGeom>
              <a:avLst/>
              <a:gdLst/>
              <a:ahLst/>
              <a:cxnLst/>
              <a:rect l="l" t="t" r="r" b="b"/>
              <a:pathLst>
                <a:path w="458" h="712" extrusionOk="0">
                  <a:moveTo>
                    <a:pt x="0" y="49"/>
                  </a:moveTo>
                  <a:lnTo>
                    <a:pt x="0" y="49"/>
                  </a:lnTo>
                  <a:cubicBezTo>
                    <a:pt x="156" y="0"/>
                    <a:pt x="156" y="0"/>
                    <a:pt x="156" y="0"/>
                  </a:cubicBezTo>
                  <a:lnTo>
                    <a:pt x="156" y="0"/>
                  </a:lnTo>
                  <a:cubicBezTo>
                    <a:pt x="166" y="83"/>
                    <a:pt x="166" y="83"/>
                    <a:pt x="166" y="83"/>
                  </a:cubicBezTo>
                  <a:cubicBezTo>
                    <a:pt x="170" y="117"/>
                    <a:pt x="170" y="117"/>
                    <a:pt x="170" y="117"/>
                  </a:cubicBezTo>
                  <a:lnTo>
                    <a:pt x="170" y="117"/>
                  </a:lnTo>
                  <a:cubicBezTo>
                    <a:pt x="170" y="131"/>
                    <a:pt x="180" y="141"/>
                    <a:pt x="185" y="161"/>
                  </a:cubicBezTo>
                  <a:cubicBezTo>
                    <a:pt x="199" y="219"/>
                    <a:pt x="190" y="258"/>
                    <a:pt x="219" y="312"/>
                  </a:cubicBezTo>
                  <a:cubicBezTo>
                    <a:pt x="224" y="316"/>
                    <a:pt x="233" y="316"/>
                    <a:pt x="238" y="322"/>
                  </a:cubicBezTo>
                  <a:cubicBezTo>
                    <a:pt x="263" y="346"/>
                    <a:pt x="282" y="360"/>
                    <a:pt x="312" y="380"/>
                  </a:cubicBezTo>
                  <a:cubicBezTo>
                    <a:pt x="341" y="395"/>
                    <a:pt x="355" y="404"/>
                    <a:pt x="390" y="419"/>
                  </a:cubicBezTo>
                  <a:cubicBezTo>
                    <a:pt x="409" y="424"/>
                    <a:pt x="424" y="438"/>
                    <a:pt x="433" y="458"/>
                  </a:cubicBezTo>
                  <a:cubicBezTo>
                    <a:pt x="438" y="477"/>
                    <a:pt x="433" y="497"/>
                    <a:pt x="438" y="516"/>
                  </a:cubicBezTo>
                  <a:cubicBezTo>
                    <a:pt x="448" y="545"/>
                    <a:pt x="457" y="560"/>
                    <a:pt x="457" y="595"/>
                  </a:cubicBezTo>
                  <a:cubicBezTo>
                    <a:pt x="457" y="638"/>
                    <a:pt x="457" y="638"/>
                    <a:pt x="457" y="638"/>
                  </a:cubicBezTo>
                  <a:lnTo>
                    <a:pt x="457" y="638"/>
                  </a:lnTo>
                  <a:cubicBezTo>
                    <a:pt x="224" y="711"/>
                    <a:pt x="224" y="711"/>
                    <a:pt x="224" y="711"/>
                  </a:cubicBezTo>
                  <a:cubicBezTo>
                    <a:pt x="0" y="49"/>
                    <a:pt x="0" y="49"/>
                    <a:pt x="0" y="49"/>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82" name="Google Shape;2920;p192">
              <a:extLst>
                <a:ext uri="{FF2B5EF4-FFF2-40B4-BE49-F238E27FC236}">
                  <a16:creationId xmlns:a16="http://schemas.microsoft.com/office/drawing/2014/main" id="{E1CD0023-7D57-42CE-B901-4D39A6872AE9}"/>
                </a:ext>
              </a:extLst>
            </p:cNvPr>
            <p:cNvSpPr/>
            <p:nvPr/>
          </p:nvSpPr>
          <p:spPr>
            <a:xfrm>
              <a:off x="12820423" y="6172592"/>
              <a:ext cx="2136587" cy="1447821"/>
            </a:xfrm>
            <a:custGeom>
              <a:avLst/>
              <a:gdLst/>
              <a:ahLst/>
              <a:cxnLst/>
              <a:rect l="l" t="t" r="r" b="b"/>
              <a:pathLst>
                <a:path w="3371" h="2285" extrusionOk="0">
                  <a:moveTo>
                    <a:pt x="2864" y="472"/>
                  </a:moveTo>
                  <a:lnTo>
                    <a:pt x="2864" y="472"/>
                  </a:lnTo>
                  <a:cubicBezTo>
                    <a:pt x="2903" y="492"/>
                    <a:pt x="2908" y="525"/>
                    <a:pt x="2947" y="550"/>
                  </a:cubicBezTo>
                  <a:cubicBezTo>
                    <a:pt x="2952" y="550"/>
                    <a:pt x="2957" y="550"/>
                    <a:pt x="2961" y="550"/>
                  </a:cubicBezTo>
                  <a:cubicBezTo>
                    <a:pt x="2996" y="569"/>
                    <a:pt x="3025" y="589"/>
                    <a:pt x="3025" y="628"/>
                  </a:cubicBezTo>
                  <a:cubicBezTo>
                    <a:pt x="3025" y="696"/>
                    <a:pt x="3025" y="696"/>
                    <a:pt x="3025" y="696"/>
                  </a:cubicBezTo>
                  <a:cubicBezTo>
                    <a:pt x="2961" y="696"/>
                    <a:pt x="2961" y="696"/>
                    <a:pt x="2961" y="696"/>
                  </a:cubicBezTo>
                  <a:cubicBezTo>
                    <a:pt x="2947" y="696"/>
                    <a:pt x="2942" y="686"/>
                    <a:pt x="2933" y="682"/>
                  </a:cubicBezTo>
                  <a:cubicBezTo>
                    <a:pt x="2908" y="672"/>
                    <a:pt x="2893" y="667"/>
                    <a:pt x="2874" y="667"/>
                  </a:cubicBezTo>
                  <a:cubicBezTo>
                    <a:pt x="2859" y="667"/>
                    <a:pt x="2850" y="682"/>
                    <a:pt x="2839" y="686"/>
                  </a:cubicBezTo>
                  <a:cubicBezTo>
                    <a:pt x="2845" y="691"/>
                    <a:pt x="2839" y="701"/>
                    <a:pt x="2845" y="701"/>
                  </a:cubicBezTo>
                  <a:cubicBezTo>
                    <a:pt x="2854" y="706"/>
                    <a:pt x="2864" y="711"/>
                    <a:pt x="2874" y="716"/>
                  </a:cubicBezTo>
                  <a:cubicBezTo>
                    <a:pt x="2913" y="730"/>
                    <a:pt x="2933" y="750"/>
                    <a:pt x="2966" y="769"/>
                  </a:cubicBezTo>
                  <a:cubicBezTo>
                    <a:pt x="2991" y="784"/>
                    <a:pt x="3000" y="789"/>
                    <a:pt x="3025" y="798"/>
                  </a:cubicBezTo>
                  <a:cubicBezTo>
                    <a:pt x="3044" y="808"/>
                    <a:pt x="3064" y="813"/>
                    <a:pt x="3064" y="832"/>
                  </a:cubicBezTo>
                  <a:cubicBezTo>
                    <a:pt x="3064" y="857"/>
                    <a:pt x="3059" y="871"/>
                    <a:pt x="3039" y="886"/>
                  </a:cubicBezTo>
                  <a:cubicBezTo>
                    <a:pt x="3039" y="891"/>
                    <a:pt x="3030" y="886"/>
                    <a:pt x="3025" y="891"/>
                  </a:cubicBezTo>
                  <a:cubicBezTo>
                    <a:pt x="2996" y="911"/>
                    <a:pt x="2976" y="925"/>
                    <a:pt x="2942" y="925"/>
                  </a:cubicBezTo>
                  <a:cubicBezTo>
                    <a:pt x="2961" y="939"/>
                    <a:pt x="2976" y="945"/>
                    <a:pt x="3000" y="954"/>
                  </a:cubicBezTo>
                  <a:cubicBezTo>
                    <a:pt x="3049" y="984"/>
                    <a:pt x="3078" y="1008"/>
                    <a:pt x="3108" y="1056"/>
                  </a:cubicBezTo>
                  <a:cubicBezTo>
                    <a:pt x="3103" y="1056"/>
                    <a:pt x="3103" y="1066"/>
                    <a:pt x="3093" y="1066"/>
                  </a:cubicBezTo>
                  <a:cubicBezTo>
                    <a:pt x="3088" y="1066"/>
                    <a:pt x="3083" y="1061"/>
                    <a:pt x="3078" y="1061"/>
                  </a:cubicBezTo>
                  <a:cubicBezTo>
                    <a:pt x="3054" y="1056"/>
                    <a:pt x="3039" y="1047"/>
                    <a:pt x="3015" y="1047"/>
                  </a:cubicBezTo>
                  <a:cubicBezTo>
                    <a:pt x="2996" y="1047"/>
                    <a:pt x="2986" y="1052"/>
                    <a:pt x="2971" y="1056"/>
                  </a:cubicBezTo>
                  <a:cubicBezTo>
                    <a:pt x="2942" y="1061"/>
                    <a:pt x="2922" y="1061"/>
                    <a:pt x="2893" y="1076"/>
                  </a:cubicBezTo>
                  <a:cubicBezTo>
                    <a:pt x="2937" y="1086"/>
                    <a:pt x="2961" y="1100"/>
                    <a:pt x="3005" y="1110"/>
                  </a:cubicBezTo>
                  <a:cubicBezTo>
                    <a:pt x="3015" y="1110"/>
                    <a:pt x="3025" y="1110"/>
                    <a:pt x="3035" y="1115"/>
                  </a:cubicBezTo>
                  <a:cubicBezTo>
                    <a:pt x="3049" y="1120"/>
                    <a:pt x="3049" y="1130"/>
                    <a:pt x="3064" y="1130"/>
                  </a:cubicBezTo>
                  <a:cubicBezTo>
                    <a:pt x="3098" y="1130"/>
                    <a:pt x="3118" y="1130"/>
                    <a:pt x="3151" y="1130"/>
                  </a:cubicBezTo>
                  <a:cubicBezTo>
                    <a:pt x="3190" y="1130"/>
                    <a:pt x="3210" y="1115"/>
                    <a:pt x="3244" y="1115"/>
                  </a:cubicBezTo>
                  <a:cubicBezTo>
                    <a:pt x="3254" y="1115"/>
                    <a:pt x="3268" y="1115"/>
                    <a:pt x="3273" y="1120"/>
                  </a:cubicBezTo>
                  <a:cubicBezTo>
                    <a:pt x="3278" y="1125"/>
                    <a:pt x="3278" y="1130"/>
                    <a:pt x="3278" y="1135"/>
                  </a:cubicBezTo>
                  <a:cubicBezTo>
                    <a:pt x="3288" y="1154"/>
                    <a:pt x="3293" y="1169"/>
                    <a:pt x="3307" y="1183"/>
                  </a:cubicBezTo>
                  <a:cubicBezTo>
                    <a:pt x="3331" y="1207"/>
                    <a:pt x="3356" y="1217"/>
                    <a:pt x="3370" y="1246"/>
                  </a:cubicBezTo>
                  <a:cubicBezTo>
                    <a:pt x="3351" y="1257"/>
                    <a:pt x="3342" y="1261"/>
                    <a:pt x="3322" y="1266"/>
                  </a:cubicBezTo>
                  <a:cubicBezTo>
                    <a:pt x="3322" y="1281"/>
                    <a:pt x="3322" y="1281"/>
                    <a:pt x="3322" y="1281"/>
                  </a:cubicBezTo>
                  <a:cubicBezTo>
                    <a:pt x="3331" y="1305"/>
                    <a:pt x="3331" y="1305"/>
                    <a:pt x="3331" y="1305"/>
                  </a:cubicBezTo>
                  <a:lnTo>
                    <a:pt x="3331" y="1305"/>
                  </a:lnTo>
                  <a:cubicBezTo>
                    <a:pt x="828" y="2070"/>
                    <a:pt x="828" y="2070"/>
                    <a:pt x="828" y="2070"/>
                  </a:cubicBezTo>
                  <a:lnTo>
                    <a:pt x="828" y="2070"/>
                  </a:lnTo>
                  <a:cubicBezTo>
                    <a:pt x="0" y="2284"/>
                    <a:pt x="0" y="2284"/>
                    <a:pt x="0" y="2284"/>
                  </a:cubicBezTo>
                  <a:lnTo>
                    <a:pt x="0" y="2284"/>
                  </a:lnTo>
                  <a:cubicBezTo>
                    <a:pt x="48" y="2230"/>
                    <a:pt x="78" y="2196"/>
                    <a:pt x="136" y="2147"/>
                  </a:cubicBezTo>
                  <a:cubicBezTo>
                    <a:pt x="190" y="2114"/>
                    <a:pt x="224" y="2099"/>
                    <a:pt x="273" y="2050"/>
                  </a:cubicBezTo>
                  <a:cubicBezTo>
                    <a:pt x="283" y="2040"/>
                    <a:pt x="292" y="2040"/>
                    <a:pt x="302" y="2031"/>
                  </a:cubicBezTo>
                  <a:cubicBezTo>
                    <a:pt x="312" y="2006"/>
                    <a:pt x="312" y="1992"/>
                    <a:pt x="322" y="1967"/>
                  </a:cubicBezTo>
                  <a:cubicBezTo>
                    <a:pt x="336" y="1948"/>
                    <a:pt x="355" y="1948"/>
                    <a:pt x="365" y="1934"/>
                  </a:cubicBezTo>
                  <a:cubicBezTo>
                    <a:pt x="390" y="1899"/>
                    <a:pt x="365" y="1860"/>
                    <a:pt x="390" y="1826"/>
                  </a:cubicBezTo>
                  <a:cubicBezTo>
                    <a:pt x="394" y="1812"/>
                    <a:pt x="404" y="1812"/>
                    <a:pt x="419" y="1802"/>
                  </a:cubicBezTo>
                  <a:cubicBezTo>
                    <a:pt x="448" y="1782"/>
                    <a:pt x="468" y="1773"/>
                    <a:pt x="487" y="1744"/>
                  </a:cubicBezTo>
                  <a:cubicBezTo>
                    <a:pt x="497" y="1733"/>
                    <a:pt x="501" y="1724"/>
                    <a:pt x="507" y="1714"/>
                  </a:cubicBezTo>
                  <a:cubicBezTo>
                    <a:pt x="516" y="1699"/>
                    <a:pt x="526" y="1694"/>
                    <a:pt x="536" y="1680"/>
                  </a:cubicBezTo>
                  <a:cubicBezTo>
                    <a:pt x="560" y="1627"/>
                    <a:pt x="570" y="1592"/>
                    <a:pt x="580" y="1534"/>
                  </a:cubicBezTo>
                  <a:lnTo>
                    <a:pt x="580" y="1534"/>
                  </a:lnTo>
                  <a:cubicBezTo>
                    <a:pt x="590" y="1534"/>
                    <a:pt x="609" y="1529"/>
                    <a:pt x="619" y="1534"/>
                  </a:cubicBezTo>
                  <a:cubicBezTo>
                    <a:pt x="643" y="1553"/>
                    <a:pt x="643" y="1583"/>
                    <a:pt x="658" y="1612"/>
                  </a:cubicBezTo>
                  <a:cubicBezTo>
                    <a:pt x="677" y="1641"/>
                    <a:pt x="701" y="1646"/>
                    <a:pt x="731" y="1660"/>
                  </a:cubicBezTo>
                  <a:cubicBezTo>
                    <a:pt x="760" y="1670"/>
                    <a:pt x="780" y="1680"/>
                    <a:pt x="804" y="1699"/>
                  </a:cubicBezTo>
                  <a:cubicBezTo>
                    <a:pt x="818" y="1705"/>
                    <a:pt x="823" y="1714"/>
                    <a:pt x="838" y="1719"/>
                  </a:cubicBezTo>
                  <a:cubicBezTo>
                    <a:pt x="857" y="1729"/>
                    <a:pt x="877" y="1729"/>
                    <a:pt x="896" y="1733"/>
                  </a:cubicBezTo>
                  <a:cubicBezTo>
                    <a:pt x="896" y="1641"/>
                    <a:pt x="896" y="1641"/>
                    <a:pt x="896" y="1641"/>
                  </a:cubicBezTo>
                  <a:cubicBezTo>
                    <a:pt x="896" y="1627"/>
                    <a:pt x="906" y="1617"/>
                    <a:pt x="906" y="1602"/>
                  </a:cubicBezTo>
                  <a:cubicBezTo>
                    <a:pt x="945" y="1607"/>
                    <a:pt x="969" y="1592"/>
                    <a:pt x="1008" y="1578"/>
                  </a:cubicBezTo>
                  <a:cubicBezTo>
                    <a:pt x="1057" y="1563"/>
                    <a:pt x="1086" y="1558"/>
                    <a:pt x="1130" y="1544"/>
                  </a:cubicBezTo>
                  <a:cubicBezTo>
                    <a:pt x="1159" y="1534"/>
                    <a:pt x="1174" y="1514"/>
                    <a:pt x="1208" y="1500"/>
                  </a:cubicBezTo>
                  <a:cubicBezTo>
                    <a:pt x="1232" y="1485"/>
                    <a:pt x="1252" y="1481"/>
                    <a:pt x="1281" y="1470"/>
                  </a:cubicBezTo>
                  <a:cubicBezTo>
                    <a:pt x="1300" y="1470"/>
                    <a:pt x="1300" y="1470"/>
                    <a:pt x="1300" y="1470"/>
                  </a:cubicBezTo>
                  <a:cubicBezTo>
                    <a:pt x="1320" y="1466"/>
                    <a:pt x="1335" y="1466"/>
                    <a:pt x="1359" y="1466"/>
                  </a:cubicBezTo>
                  <a:cubicBezTo>
                    <a:pt x="1359" y="1412"/>
                    <a:pt x="1359" y="1412"/>
                    <a:pt x="1359" y="1412"/>
                  </a:cubicBezTo>
                  <a:cubicBezTo>
                    <a:pt x="1359" y="1387"/>
                    <a:pt x="1349" y="1373"/>
                    <a:pt x="1344" y="1349"/>
                  </a:cubicBezTo>
                  <a:cubicBezTo>
                    <a:pt x="1339" y="1320"/>
                    <a:pt x="1344" y="1300"/>
                    <a:pt x="1339" y="1266"/>
                  </a:cubicBezTo>
                  <a:cubicBezTo>
                    <a:pt x="1335" y="1251"/>
                    <a:pt x="1325" y="1241"/>
                    <a:pt x="1325" y="1222"/>
                  </a:cubicBezTo>
                  <a:cubicBezTo>
                    <a:pt x="1325" y="1183"/>
                    <a:pt x="1344" y="1164"/>
                    <a:pt x="1359" y="1130"/>
                  </a:cubicBezTo>
                  <a:cubicBezTo>
                    <a:pt x="1388" y="1071"/>
                    <a:pt x="1418" y="1037"/>
                    <a:pt x="1447" y="978"/>
                  </a:cubicBezTo>
                  <a:cubicBezTo>
                    <a:pt x="1466" y="945"/>
                    <a:pt x="1466" y="920"/>
                    <a:pt x="1481" y="881"/>
                  </a:cubicBezTo>
                  <a:cubicBezTo>
                    <a:pt x="1510" y="813"/>
                    <a:pt x="1549" y="779"/>
                    <a:pt x="1578" y="706"/>
                  </a:cubicBezTo>
                  <a:cubicBezTo>
                    <a:pt x="1603" y="711"/>
                    <a:pt x="1617" y="716"/>
                    <a:pt x="1637" y="716"/>
                  </a:cubicBezTo>
                  <a:cubicBezTo>
                    <a:pt x="1676" y="716"/>
                    <a:pt x="1695" y="686"/>
                    <a:pt x="1714" y="652"/>
                  </a:cubicBezTo>
                  <a:cubicBezTo>
                    <a:pt x="1729" y="623"/>
                    <a:pt x="1749" y="608"/>
                    <a:pt x="1764" y="580"/>
                  </a:cubicBezTo>
                  <a:cubicBezTo>
                    <a:pt x="1773" y="560"/>
                    <a:pt x="1778" y="550"/>
                    <a:pt x="1783" y="530"/>
                  </a:cubicBezTo>
                  <a:cubicBezTo>
                    <a:pt x="1783" y="521"/>
                    <a:pt x="1783" y="511"/>
                    <a:pt x="1788" y="501"/>
                  </a:cubicBezTo>
                  <a:cubicBezTo>
                    <a:pt x="1797" y="497"/>
                    <a:pt x="1812" y="506"/>
                    <a:pt x="1822" y="501"/>
                  </a:cubicBezTo>
                  <a:cubicBezTo>
                    <a:pt x="1846" y="492"/>
                    <a:pt x="1851" y="467"/>
                    <a:pt x="1861" y="448"/>
                  </a:cubicBezTo>
                  <a:cubicBezTo>
                    <a:pt x="1895" y="384"/>
                    <a:pt x="1924" y="350"/>
                    <a:pt x="1944" y="282"/>
                  </a:cubicBezTo>
                  <a:cubicBezTo>
                    <a:pt x="1953" y="258"/>
                    <a:pt x="1963" y="243"/>
                    <a:pt x="1968" y="214"/>
                  </a:cubicBezTo>
                  <a:cubicBezTo>
                    <a:pt x="1968" y="204"/>
                    <a:pt x="1963" y="194"/>
                    <a:pt x="1968" y="185"/>
                  </a:cubicBezTo>
                  <a:cubicBezTo>
                    <a:pt x="1973" y="166"/>
                    <a:pt x="1982" y="155"/>
                    <a:pt x="1987" y="141"/>
                  </a:cubicBezTo>
                  <a:cubicBezTo>
                    <a:pt x="1992" y="136"/>
                    <a:pt x="1997" y="131"/>
                    <a:pt x="2002" y="127"/>
                  </a:cubicBezTo>
                  <a:cubicBezTo>
                    <a:pt x="2007" y="116"/>
                    <a:pt x="2002" y="97"/>
                    <a:pt x="2016" y="97"/>
                  </a:cubicBezTo>
                  <a:cubicBezTo>
                    <a:pt x="2046" y="97"/>
                    <a:pt x="2060" y="102"/>
                    <a:pt x="2090" y="112"/>
                  </a:cubicBezTo>
                  <a:cubicBezTo>
                    <a:pt x="2109" y="116"/>
                    <a:pt x="2119" y="116"/>
                    <a:pt x="2138" y="121"/>
                  </a:cubicBezTo>
                  <a:cubicBezTo>
                    <a:pt x="2148" y="127"/>
                    <a:pt x="2153" y="141"/>
                    <a:pt x="2168" y="141"/>
                  </a:cubicBezTo>
                  <a:cubicBezTo>
                    <a:pt x="2192" y="141"/>
                    <a:pt x="2192" y="112"/>
                    <a:pt x="2197" y="88"/>
                  </a:cubicBezTo>
                  <a:cubicBezTo>
                    <a:pt x="2206" y="53"/>
                    <a:pt x="2212" y="34"/>
                    <a:pt x="2212" y="0"/>
                  </a:cubicBezTo>
                  <a:lnTo>
                    <a:pt x="2212" y="0"/>
                  </a:lnTo>
                  <a:cubicBezTo>
                    <a:pt x="2236" y="0"/>
                    <a:pt x="2250" y="5"/>
                    <a:pt x="2275" y="9"/>
                  </a:cubicBezTo>
                  <a:cubicBezTo>
                    <a:pt x="2294" y="9"/>
                    <a:pt x="2309" y="5"/>
                    <a:pt x="2323" y="14"/>
                  </a:cubicBezTo>
                  <a:cubicBezTo>
                    <a:pt x="2333" y="24"/>
                    <a:pt x="2333" y="34"/>
                    <a:pt x="2338" y="48"/>
                  </a:cubicBezTo>
                  <a:cubicBezTo>
                    <a:pt x="2353" y="77"/>
                    <a:pt x="2362" y="112"/>
                    <a:pt x="2397" y="116"/>
                  </a:cubicBezTo>
                  <a:cubicBezTo>
                    <a:pt x="2441" y="127"/>
                    <a:pt x="2460" y="151"/>
                    <a:pt x="2504" y="151"/>
                  </a:cubicBezTo>
                  <a:cubicBezTo>
                    <a:pt x="2571" y="151"/>
                    <a:pt x="2571" y="151"/>
                    <a:pt x="2571" y="151"/>
                  </a:cubicBezTo>
                  <a:cubicBezTo>
                    <a:pt x="2571" y="180"/>
                    <a:pt x="2571" y="180"/>
                    <a:pt x="2571" y="180"/>
                  </a:cubicBezTo>
                  <a:cubicBezTo>
                    <a:pt x="2571" y="209"/>
                    <a:pt x="2567" y="224"/>
                    <a:pt x="2567" y="253"/>
                  </a:cubicBezTo>
                  <a:cubicBezTo>
                    <a:pt x="2562" y="282"/>
                    <a:pt x="2567" y="302"/>
                    <a:pt x="2557" y="331"/>
                  </a:cubicBezTo>
                  <a:cubicBezTo>
                    <a:pt x="2547" y="370"/>
                    <a:pt x="2528" y="394"/>
                    <a:pt x="2513" y="433"/>
                  </a:cubicBezTo>
                  <a:cubicBezTo>
                    <a:pt x="2508" y="448"/>
                    <a:pt x="2504" y="453"/>
                    <a:pt x="2504" y="462"/>
                  </a:cubicBezTo>
                  <a:cubicBezTo>
                    <a:pt x="2504" y="497"/>
                    <a:pt x="2504" y="497"/>
                    <a:pt x="2504" y="497"/>
                  </a:cubicBezTo>
                  <a:cubicBezTo>
                    <a:pt x="2508" y="497"/>
                    <a:pt x="2513" y="497"/>
                    <a:pt x="2523" y="497"/>
                  </a:cubicBezTo>
                  <a:cubicBezTo>
                    <a:pt x="2557" y="497"/>
                    <a:pt x="2577" y="492"/>
                    <a:pt x="2606" y="486"/>
                  </a:cubicBezTo>
                  <a:cubicBezTo>
                    <a:pt x="2645" y="486"/>
                    <a:pt x="2665" y="492"/>
                    <a:pt x="2698" y="492"/>
                  </a:cubicBezTo>
                  <a:cubicBezTo>
                    <a:pt x="2762" y="492"/>
                    <a:pt x="2801" y="486"/>
                    <a:pt x="2864" y="472"/>
                  </a:cubicBezTo>
                  <a:close/>
                  <a:moveTo>
                    <a:pt x="3288" y="477"/>
                  </a:moveTo>
                  <a:lnTo>
                    <a:pt x="3288" y="477"/>
                  </a:lnTo>
                  <a:lnTo>
                    <a:pt x="3288" y="477"/>
                  </a:lnTo>
                  <a:cubicBezTo>
                    <a:pt x="3293" y="486"/>
                    <a:pt x="3293" y="497"/>
                    <a:pt x="3293" y="506"/>
                  </a:cubicBezTo>
                  <a:cubicBezTo>
                    <a:pt x="3293" y="584"/>
                    <a:pt x="3224" y="613"/>
                    <a:pt x="3224" y="686"/>
                  </a:cubicBezTo>
                  <a:cubicBezTo>
                    <a:pt x="3224" y="750"/>
                    <a:pt x="3254" y="779"/>
                    <a:pt x="3254" y="837"/>
                  </a:cubicBezTo>
                  <a:cubicBezTo>
                    <a:pt x="3264" y="823"/>
                    <a:pt x="3268" y="808"/>
                    <a:pt x="3273" y="793"/>
                  </a:cubicBezTo>
                  <a:cubicBezTo>
                    <a:pt x="3288" y="760"/>
                    <a:pt x="3312" y="750"/>
                    <a:pt x="3322" y="716"/>
                  </a:cubicBezTo>
                  <a:cubicBezTo>
                    <a:pt x="3331" y="696"/>
                    <a:pt x="3327" y="677"/>
                    <a:pt x="3337" y="652"/>
                  </a:cubicBezTo>
                  <a:cubicBezTo>
                    <a:pt x="3351" y="608"/>
                    <a:pt x="3356" y="580"/>
                    <a:pt x="3361" y="530"/>
                  </a:cubicBezTo>
                  <a:cubicBezTo>
                    <a:pt x="3366" y="501"/>
                    <a:pt x="3361" y="482"/>
                    <a:pt x="3361" y="458"/>
                  </a:cubicBezTo>
                  <a:lnTo>
                    <a:pt x="3361" y="458"/>
                  </a:lnTo>
                  <a:cubicBezTo>
                    <a:pt x="3342" y="467"/>
                    <a:pt x="3312" y="472"/>
                    <a:pt x="3288" y="477"/>
                  </a:cubicBezTo>
                  <a:close/>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83" name="Google Shape;2921;p192">
              <a:extLst>
                <a:ext uri="{FF2B5EF4-FFF2-40B4-BE49-F238E27FC236}">
                  <a16:creationId xmlns:a16="http://schemas.microsoft.com/office/drawing/2014/main" id="{78AB3FB6-D9F9-4441-B213-D6187EEA7E86}"/>
                </a:ext>
              </a:extLst>
            </p:cNvPr>
            <p:cNvSpPr/>
            <p:nvPr/>
          </p:nvSpPr>
          <p:spPr>
            <a:xfrm>
              <a:off x="11271891" y="6774683"/>
              <a:ext cx="1915366" cy="1128572"/>
            </a:xfrm>
            <a:custGeom>
              <a:avLst/>
              <a:gdLst/>
              <a:ahLst/>
              <a:cxnLst/>
              <a:rect l="l" t="t" r="r" b="b"/>
              <a:pathLst>
                <a:path w="3021" h="1783" extrusionOk="0">
                  <a:moveTo>
                    <a:pt x="0" y="1519"/>
                  </a:moveTo>
                  <a:lnTo>
                    <a:pt x="0" y="1519"/>
                  </a:lnTo>
                  <a:cubicBezTo>
                    <a:pt x="9" y="1524"/>
                    <a:pt x="24" y="1524"/>
                    <a:pt x="29" y="1534"/>
                  </a:cubicBezTo>
                  <a:cubicBezTo>
                    <a:pt x="48" y="1553"/>
                    <a:pt x="34" y="1578"/>
                    <a:pt x="34" y="1606"/>
                  </a:cubicBezTo>
                  <a:cubicBezTo>
                    <a:pt x="34" y="1699"/>
                    <a:pt x="34" y="1699"/>
                    <a:pt x="34" y="1699"/>
                  </a:cubicBezTo>
                  <a:cubicBezTo>
                    <a:pt x="34" y="1728"/>
                    <a:pt x="44" y="1753"/>
                    <a:pt x="44" y="1782"/>
                  </a:cubicBezTo>
                  <a:lnTo>
                    <a:pt x="44" y="1782"/>
                  </a:lnTo>
                  <a:cubicBezTo>
                    <a:pt x="117" y="1772"/>
                    <a:pt x="170" y="1767"/>
                    <a:pt x="244" y="1758"/>
                  </a:cubicBezTo>
                  <a:cubicBezTo>
                    <a:pt x="258" y="1753"/>
                    <a:pt x="268" y="1748"/>
                    <a:pt x="287" y="1748"/>
                  </a:cubicBezTo>
                  <a:cubicBezTo>
                    <a:pt x="316" y="1743"/>
                    <a:pt x="331" y="1743"/>
                    <a:pt x="360" y="1743"/>
                  </a:cubicBezTo>
                  <a:cubicBezTo>
                    <a:pt x="433" y="1733"/>
                    <a:pt x="467" y="1709"/>
                    <a:pt x="526" y="1680"/>
                  </a:cubicBezTo>
                  <a:cubicBezTo>
                    <a:pt x="545" y="1670"/>
                    <a:pt x="555" y="1670"/>
                    <a:pt x="575" y="1665"/>
                  </a:cubicBezTo>
                  <a:cubicBezTo>
                    <a:pt x="609" y="1646"/>
                    <a:pt x="628" y="1636"/>
                    <a:pt x="667" y="1626"/>
                  </a:cubicBezTo>
                  <a:cubicBezTo>
                    <a:pt x="1690" y="1426"/>
                    <a:pt x="1690" y="1426"/>
                    <a:pt x="1690" y="1426"/>
                  </a:cubicBezTo>
                  <a:cubicBezTo>
                    <a:pt x="1714" y="1431"/>
                    <a:pt x="1724" y="1441"/>
                    <a:pt x="1748" y="1446"/>
                  </a:cubicBezTo>
                  <a:cubicBezTo>
                    <a:pt x="1772" y="1446"/>
                    <a:pt x="1792" y="1446"/>
                    <a:pt x="1816" y="1446"/>
                  </a:cubicBezTo>
                  <a:cubicBezTo>
                    <a:pt x="2362" y="1334"/>
                    <a:pt x="2362" y="1334"/>
                    <a:pt x="2362" y="1334"/>
                  </a:cubicBezTo>
                  <a:cubicBezTo>
                    <a:pt x="2411" y="1344"/>
                    <a:pt x="2411" y="1344"/>
                    <a:pt x="2411" y="1344"/>
                  </a:cubicBezTo>
                  <a:cubicBezTo>
                    <a:pt x="2440" y="1334"/>
                    <a:pt x="2440" y="1334"/>
                    <a:pt x="2440" y="1334"/>
                  </a:cubicBezTo>
                  <a:lnTo>
                    <a:pt x="2440" y="1334"/>
                  </a:lnTo>
                  <a:cubicBezTo>
                    <a:pt x="2488" y="1280"/>
                    <a:pt x="2518" y="1246"/>
                    <a:pt x="2576" y="1197"/>
                  </a:cubicBezTo>
                  <a:cubicBezTo>
                    <a:pt x="2630" y="1164"/>
                    <a:pt x="2664" y="1149"/>
                    <a:pt x="2713" y="1100"/>
                  </a:cubicBezTo>
                  <a:cubicBezTo>
                    <a:pt x="2723" y="1090"/>
                    <a:pt x="2732" y="1090"/>
                    <a:pt x="2742" y="1081"/>
                  </a:cubicBezTo>
                  <a:cubicBezTo>
                    <a:pt x="2752" y="1056"/>
                    <a:pt x="2752" y="1042"/>
                    <a:pt x="2762" y="1017"/>
                  </a:cubicBezTo>
                  <a:cubicBezTo>
                    <a:pt x="2776" y="998"/>
                    <a:pt x="2795" y="998"/>
                    <a:pt x="2805" y="984"/>
                  </a:cubicBezTo>
                  <a:cubicBezTo>
                    <a:pt x="2830" y="949"/>
                    <a:pt x="2805" y="910"/>
                    <a:pt x="2830" y="876"/>
                  </a:cubicBezTo>
                  <a:cubicBezTo>
                    <a:pt x="2834" y="862"/>
                    <a:pt x="2844" y="862"/>
                    <a:pt x="2859" y="852"/>
                  </a:cubicBezTo>
                  <a:cubicBezTo>
                    <a:pt x="2888" y="832"/>
                    <a:pt x="2908" y="823"/>
                    <a:pt x="2927" y="794"/>
                  </a:cubicBezTo>
                  <a:cubicBezTo>
                    <a:pt x="2937" y="783"/>
                    <a:pt x="2941" y="774"/>
                    <a:pt x="2947" y="764"/>
                  </a:cubicBezTo>
                  <a:cubicBezTo>
                    <a:pt x="2956" y="749"/>
                    <a:pt x="2966" y="744"/>
                    <a:pt x="2976" y="730"/>
                  </a:cubicBezTo>
                  <a:cubicBezTo>
                    <a:pt x="3000" y="677"/>
                    <a:pt x="3010" y="642"/>
                    <a:pt x="3020" y="584"/>
                  </a:cubicBezTo>
                  <a:lnTo>
                    <a:pt x="3020" y="584"/>
                  </a:lnTo>
                  <a:cubicBezTo>
                    <a:pt x="3005" y="579"/>
                    <a:pt x="2985" y="579"/>
                    <a:pt x="2966" y="574"/>
                  </a:cubicBezTo>
                  <a:cubicBezTo>
                    <a:pt x="2922" y="559"/>
                    <a:pt x="2898" y="535"/>
                    <a:pt x="2864" y="501"/>
                  </a:cubicBezTo>
                  <a:cubicBezTo>
                    <a:pt x="2859" y="496"/>
                    <a:pt x="2864" y="492"/>
                    <a:pt x="2859" y="487"/>
                  </a:cubicBezTo>
                  <a:cubicBezTo>
                    <a:pt x="2854" y="482"/>
                    <a:pt x="2849" y="482"/>
                    <a:pt x="2844" y="482"/>
                  </a:cubicBezTo>
                  <a:cubicBezTo>
                    <a:pt x="2825" y="462"/>
                    <a:pt x="2815" y="442"/>
                    <a:pt x="2805" y="418"/>
                  </a:cubicBezTo>
                  <a:cubicBezTo>
                    <a:pt x="2800" y="409"/>
                    <a:pt x="2800" y="399"/>
                    <a:pt x="2795" y="389"/>
                  </a:cubicBezTo>
                  <a:cubicBezTo>
                    <a:pt x="2791" y="365"/>
                    <a:pt x="2776" y="355"/>
                    <a:pt x="2767" y="331"/>
                  </a:cubicBezTo>
                  <a:cubicBezTo>
                    <a:pt x="2747" y="272"/>
                    <a:pt x="2742" y="238"/>
                    <a:pt x="2718" y="180"/>
                  </a:cubicBezTo>
                  <a:lnTo>
                    <a:pt x="2718" y="180"/>
                  </a:lnTo>
                  <a:cubicBezTo>
                    <a:pt x="2708" y="160"/>
                    <a:pt x="2693" y="150"/>
                    <a:pt x="2674" y="131"/>
                  </a:cubicBezTo>
                  <a:cubicBezTo>
                    <a:pt x="2649" y="106"/>
                    <a:pt x="2635" y="87"/>
                    <a:pt x="2601" y="82"/>
                  </a:cubicBezTo>
                  <a:cubicBezTo>
                    <a:pt x="2576" y="78"/>
                    <a:pt x="2562" y="73"/>
                    <a:pt x="2543" y="63"/>
                  </a:cubicBezTo>
                  <a:cubicBezTo>
                    <a:pt x="2513" y="43"/>
                    <a:pt x="2513" y="0"/>
                    <a:pt x="2479" y="0"/>
                  </a:cubicBezTo>
                  <a:cubicBezTo>
                    <a:pt x="2474" y="0"/>
                    <a:pt x="2474" y="9"/>
                    <a:pt x="2464" y="14"/>
                  </a:cubicBezTo>
                  <a:cubicBezTo>
                    <a:pt x="2455" y="19"/>
                    <a:pt x="2445" y="24"/>
                    <a:pt x="2435" y="34"/>
                  </a:cubicBezTo>
                  <a:cubicBezTo>
                    <a:pt x="2401" y="58"/>
                    <a:pt x="2386" y="92"/>
                    <a:pt x="2343" y="92"/>
                  </a:cubicBezTo>
                  <a:cubicBezTo>
                    <a:pt x="2303" y="92"/>
                    <a:pt x="2284" y="73"/>
                    <a:pt x="2245" y="73"/>
                  </a:cubicBezTo>
                  <a:cubicBezTo>
                    <a:pt x="2216" y="73"/>
                    <a:pt x="2206" y="92"/>
                    <a:pt x="2192" y="111"/>
                  </a:cubicBezTo>
                  <a:cubicBezTo>
                    <a:pt x="2070" y="82"/>
                    <a:pt x="2070" y="82"/>
                    <a:pt x="2070" y="82"/>
                  </a:cubicBezTo>
                  <a:cubicBezTo>
                    <a:pt x="1997" y="82"/>
                    <a:pt x="1997" y="82"/>
                    <a:pt x="1997" y="82"/>
                  </a:cubicBezTo>
                  <a:cubicBezTo>
                    <a:pt x="1963" y="92"/>
                    <a:pt x="1963" y="92"/>
                    <a:pt x="1963" y="92"/>
                  </a:cubicBezTo>
                  <a:cubicBezTo>
                    <a:pt x="1953" y="87"/>
                    <a:pt x="1943" y="87"/>
                    <a:pt x="1933" y="82"/>
                  </a:cubicBezTo>
                  <a:cubicBezTo>
                    <a:pt x="1919" y="67"/>
                    <a:pt x="1924" y="48"/>
                    <a:pt x="1909" y="34"/>
                  </a:cubicBezTo>
                  <a:cubicBezTo>
                    <a:pt x="1904" y="34"/>
                    <a:pt x="1899" y="39"/>
                    <a:pt x="1894" y="34"/>
                  </a:cubicBezTo>
                  <a:cubicBezTo>
                    <a:pt x="1870" y="24"/>
                    <a:pt x="1855" y="14"/>
                    <a:pt x="1831" y="14"/>
                  </a:cubicBezTo>
                  <a:cubicBezTo>
                    <a:pt x="1807" y="14"/>
                    <a:pt x="1792" y="34"/>
                    <a:pt x="1763" y="34"/>
                  </a:cubicBezTo>
                  <a:cubicBezTo>
                    <a:pt x="1748" y="34"/>
                    <a:pt x="1734" y="24"/>
                    <a:pt x="1719" y="24"/>
                  </a:cubicBezTo>
                  <a:lnTo>
                    <a:pt x="1719" y="24"/>
                  </a:lnTo>
                  <a:cubicBezTo>
                    <a:pt x="1700" y="43"/>
                    <a:pt x="1680" y="53"/>
                    <a:pt x="1680" y="82"/>
                  </a:cubicBezTo>
                  <a:cubicBezTo>
                    <a:pt x="1680" y="92"/>
                    <a:pt x="1685" y="102"/>
                    <a:pt x="1690" y="111"/>
                  </a:cubicBezTo>
                  <a:cubicBezTo>
                    <a:pt x="1709" y="150"/>
                    <a:pt x="1729" y="170"/>
                    <a:pt x="1763" y="199"/>
                  </a:cubicBezTo>
                  <a:cubicBezTo>
                    <a:pt x="1758" y="204"/>
                    <a:pt x="1758" y="214"/>
                    <a:pt x="1753" y="214"/>
                  </a:cubicBezTo>
                  <a:cubicBezTo>
                    <a:pt x="1719" y="233"/>
                    <a:pt x="1700" y="233"/>
                    <a:pt x="1661" y="243"/>
                  </a:cubicBezTo>
                  <a:cubicBezTo>
                    <a:pt x="1631" y="248"/>
                    <a:pt x="1617" y="257"/>
                    <a:pt x="1588" y="263"/>
                  </a:cubicBezTo>
                  <a:cubicBezTo>
                    <a:pt x="1520" y="277"/>
                    <a:pt x="1485" y="311"/>
                    <a:pt x="1413" y="311"/>
                  </a:cubicBezTo>
                  <a:cubicBezTo>
                    <a:pt x="1413" y="355"/>
                    <a:pt x="1427" y="384"/>
                    <a:pt x="1413" y="433"/>
                  </a:cubicBezTo>
                  <a:cubicBezTo>
                    <a:pt x="1407" y="457"/>
                    <a:pt x="1388" y="467"/>
                    <a:pt x="1374" y="492"/>
                  </a:cubicBezTo>
                  <a:cubicBezTo>
                    <a:pt x="1363" y="511"/>
                    <a:pt x="1359" y="525"/>
                    <a:pt x="1349" y="550"/>
                  </a:cubicBezTo>
                  <a:cubicBezTo>
                    <a:pt x="1335" y="594"/>
                    <a:pt x="1319" y="618"/>
                    <a:pt x="1305" y="657"/>
                  </a:cubicBezTo>
                  <a:cubicBezTo>
                    <a:pt x="1286" y="701"/>
                    <a:pt x="1266" y="749"/>
                    <a:pt x="1217" y="749"/>
                  </a:cubicBezTo>
                  <a:cubicBezTo>
                    <a:pt x="1193" y="749"/>
                    <a:pt x="1174" y="749"/>
                    <a:pt x="1159" y="730"/>
                  </a:cubicBezTo>
                  <a:cubicBezTo>
                    <a:pt x="1134" y="710"/>
                    <a:pt x="1140" y="667"/>
                    <a:pt x="1110" y="667"/>
                  </a:cubicBezTo>
                  <a:cubicBezTo>
                    <a:pt x="1101" y="667"/>
                    <a:pt x="1101" y="677"/>
                    <a:pt x="1095" y="681"/>
                  </a:cubicBezTo>
                  <a:cubicBezTo>
                    <a:pt x="1081" y="686"/>
                    <a:pt x="1071" y="681"/>
                    <a:pt x="1062" y="691"/>
                  </a:cubicBezTo>
                  <a:cubicBezTo>
                    <a:pt x="1057" y="701"/>
                    <a:pt x="1062" y="710"/>
                    <a:pt x="1062" y="720"/>
                  </a:cubicBezTo>
                  <a:cubicBezTo>
                    <a:pt x="1062" y="740"/>
                    <a:pt x="1057" y="749"/>
                    <a:pt x="1062" y="764"/>
                  </a:cubicBezTo>
                  <a:cubicBezTo>
                    <a:pt x="1067" y="779"/>
                    <a:pt x="1076" y="783"/>
                    <a:pt x="1076" y="799"/>
                  </a:cubicBezTo>
                  <a:cubicBezTo>
                    <a:pt x="1076" y="808"/>
                    <a:pt x="1067" y="813"/>
                    <a:pt x="1062" y="818"/>
                  </a:cubicBezTo>
                  <a:cubicBezTo>
                    <a:pt x="1047" y="827"/>
                    <a:pt x="1037" y="837"/>
                    <a:pt x="1023" y="837"/>
                  </a:cubicBezTo>
                  <a:cubicBezTo>
                    <a:pt x="998" y="837"/>
                    <a:pt x="989" y="818"/>
                    <a:pt x="959" y="818"/>
                  </a:cubicBezTo>
                  <a:cubicBezTo>
                    <a:pt x="945" y="818"/>
                    <a:pt x="940" y="832"/>
                    <a:pt x="930" y="842"/>
                  </a:cubicBezTo>
                  <a:cubicBezTo>
                    <a:pt x="906" y="862"/>
                    <a:pt x="891" y="871"/>
                    <a:pt x="867" y="881"/>
                  </a:cubicBezTo>
                  <a:cubicBezTo>
                    <a:pt x="847" y="896"/>
                    <a:pt x="833" y="905"/>
                    <a:pt x="813" y="920"/>
                  </a:cubicBezTo>
                  <a:cubicBezTo>
                    <a:pt x="789" y="935"/>
                    <a:pt x="784" y="964"/>
                    <a:pt x="760" y="964"/>
                  </a:cubicBezTo>
                  <a:cubicBezTo>
                    <a:pt x="745" y="964"/>
                    <a:pt x="740" y="949"/>
                    <a:pt x="730" y="944"/>
                  </a:cubicBezTo>
                  <a:cubicBezTo>
                    <a:pt x="716" y="935"/>
                    <a:pt x="706" y="930"/>
                    <a:pt x="686" y="925"/>
                  </a:cubicBezTo>
                  <a:cubicBezTo>
                    <a:pt x="662" y="920"/>
                    <a:pt x="647" y="920"/>
                    <a:pt x="628" y="915"/>
                  </a:cubicBezTo>
                  <a:cubicBezTo>
                    <a:pt x="614" y="915"/>
                    <a:pt x="609" y="910"/>
                    <a:pt x="594" y="910"/>
                  </a:cubicBezTo>
                  <a:cubicBezTo>
                    <a:pt x="570" y="910"/>
                    <a:pt x="579" y="954"/>
                    <a:pt x="560" y="973"/>
                  </a:cubicBezTo>
                  <a:cubicBezTo>
                    <a:pt x="555" y="984"/>
                    <a:pt x="545" y="984"/>
                    <a:pt x="531" y="984"/>
                  </a:cubicBezTo>
                  <a:cubicBezTo>
                    <a:pt x="516" y="984"/>
                    <a:pt x="501" y="978"/>
                    <a:pt x="487" y="973"/>
                  </a:cubicBezTo>
                  <a:lnTo>
                    <a:pt x="487" y="973"/>
                  </a:lnTo>
                  <a:cubicBezTo>
                    <a:pt x="482" y="998"/>
                    <a:pt x="477" y="1003"/>
                    <a:pt x="467" y="1022"/>
                  </a:cubicBezTo>
                  <a:cubicBezTo>
                    <a:pt x="457" y="1042"/>
                    <a:pt x="443" y="1047"/>
                    <a:pt x="433" y="1061"/>
                  </a:cubicBezTo>
                  <a:cubicBezTo>
                    <a:pt x="429" y="1066"/>
                    <a:pt x="424" y="1066"/>
                    <a:pt x="424" y="1076"/>
                  </a:cubicBezTo>
                  <a:cubicBezTo>
                    <a:pt x="424" y="1110"/>
                    <a:pt x="438" y="1125"/>
                    <a:pt x="438" y="1158"/>
                  </a:cubicBezTo>
                  <a:cubicBezTo>
                    <a:pt x="438" y="1173"/>
                    <a:pt x="438" y="1183"/>
                    <a:pt x="433" y="1197"/>
                  </a:cubicBezTo>
                  <a:cubicBezTo>
                    <a:pt x="433" y="1203"/>
                    <a:pt x="424" y="1203"/>
                    <a:pt x="419" y="1208"/>
                  </a:cubicBezTo>
                  <a:cubicBezTo>
                    <a:pt x="399" y="1227"/>
                    <a:pt x="385" y="1232"/>
                    <a:pt x="360" y="1246"/>
                  </a:cubicBezTo>
                  <a:cubicBezTo>
                    <a:pt x="331" y="1261"/>
                    <a:pt x="316" y="1275"/>
                    <a:pt x="282" y="1280"/>
                  </a:cubicBezTo>
                  <a:cubicBezTo>
                    <a:pt x="302" y="1373"/>
                    <a:pt x="302" y="1373"/>
                    <a:pt x="302" y="1373"/>
                  </a:cubicBezTo>
                  <a:cubicBezTo>
                    <a:pt x="292" y="1407"/>
                    <a:pt x="292" y="1426"/>
                    <a:pt x="287" y="1465"/>
                  </a:cubicBezTo>
                  <a:cubicBezTo>
                    <a:pt x="258" y="1465"/>
                    <a:pt x="258" y="1465"/>
                    <a:pt x="258" y="1465"/>
                  </a:cubicBezTo>
                  <a:cubicBezTo>
                    <a:pt x="224" y="1465"/>
                    <a:pt x="209" y="1446"/>
                    <a:pt x="180" y="1431"/>
                  </a:cubicBezTo>
                  <a:cubicBezTo>
                    <a:pt x="151" y="1417"/>
                    <a:pt x="126" y="1417"/>
                    <a:pt x="92" y="1402"/>
                  </a:cubicBezTo>
                  <a:cubicBezTo>
                    <a:pt x="78" y="1397"/>
                    <a:pt x="73" y="1388"/>
                    <a:pt x="63" y="1388"/>
                  </a:cubicBezTo>
                  <a:cubicBezTo>
                    <a:pt x="39" y="1388"/>
                    <a:pt x="34" y="1417"/>
                    <a:pt x="29" y="1436"/>
                  </a:cubicBezTo>
                  <a:cubicBezTo>
                    <a:pt x="14" y="1465"/>
                    <a:pt x="14" y="1495"/>
                    <a:pt x="0" y="1519"/>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84" name="Google Shape;2922;p192">
              <a:extLst>
                <a:ext uri="{FF2B5EF4-FFF2-40B4-BE49-F238E27FC236}">
                  <a16:creationId xmlns:a16="http://schemas.microsoft.com/office/drawing/2014/main" id="{3183557F-ECC0-4418-8F43-85D10CA6D35C}"/>
                </a:ext>
              </a:extLst>
            </p:cNvPr>
            <p:cNvSpPr/>
            <p:nvPr/>
          </p:nvSpPr>
          <p:spPr>
            <a:xfrm>
              <a:off x="8751671" y="5878548"/>
              <a:ext cx="677658" cy="1002552"/>
            </a:xfrm>
            <a:custGeom>
              <a:avLst/>
              <a:gdLst/>
              <a:ahLst/>
              <a:cxnLst/>
              <a:rect l="l" t="t" r="r" b="b"/>
              <a:pathLst>
                <a:path w="1073" h="1584" extrusionOk="0">
                  <a:moveTo>
                    <a:pt x="0" y="19"/>
                  </a:moveTo>
                  <a:lnTo>
                    <a:pt x="0" y="19"/>
                  </a:lnTo>
                  <a:cubicBezTo>
                    <a:pt x="0" y="19"/>
                    <a:pt x="0" y="19"/>
                    <a:pt x="5" y="19"/>
                  </a:cubicBezTo>
                  <a:cubicBezTo>
                    <a:pt x="34" y="15"/>
                    <a:pt x="49" y="15"/>
                    <a:pt x="78" y="10"/>
                  </a:cubicBezTo>
                  <a:cubicBezTo>
                    <a:pt x="107" y="10"/>
                    <a:pt x="122" y="0"/>
                    <a:pt x="146" y="0"/>
                  </a:cubicBezTo>
                  <a:cubicBezTo>
                    <a:pt x="171" y="0"/>
                    <a:pt x="180" y="15"/>
                    <a:pt x="195" y="29"/>
                  </a:cubicBezTo>
                  <a:cubicBezTo>
                    <a:pt x="219" y="44"/>
                    <a:pt x="234" y="49"/>
                    <a:pt x="258" y="59"/>
                  </a:cubicBezTo>
                  <a:cubicBezTo>
                    <a:pt x="297" y="68"/>
                    <a:pt x="321" y="78"/>
                    <a:pt x="360" y="87"/>
                  </a:cubicBezTo>
                  <a:cubicBezTo>
                    <a:pt x="384" y="92"/>
                    <a:pt x="404" y="92"/>
                    <a:pt x="424" y="102"/>
                  </a:cubicBezTo>
                  <a:cubicBezTo>
                    <a:pt x="487" y="131"/>
                    <a:pt x="511" y="161"/>
                    <a:pt x="570" y="195"/>
                  </a:cubicBezTo>
                  <a:lnTo>
                    <a:pt x="570" y="195"/>
                  </a:lnTo>
                  <a:cubicBezTo>
                    <a:pt x="589" y="224"/>
                    <a:pt x="599" y="244"/>
                    <a:pt x="604" y="278"/>
                  </a:cubicBezTo>
                  <a:cubicBezTo>
                    <a:pt x="609" y="336"/>
                    <a:pt x="609" y="370"/>
                    <a:pt x="643" y="414"/>
                  </a:cubicBezTo>
                  <a:cubicBezTo>
                    <a:pt x="663" y="443"/>
                    <a:pt x="682" y="458"/>
                    <a:pt x="706" y="482"/>
                  </a:cubicBezTo>
                  <a:cubicBezTo>
                    <a:pt x="730" y="511"/>
                    <a:pt x="740" y="535"/>
                    <a:pt x="755" y="575"/>
                  </a:cubicBezTo>
                  <a:cubicBezTo>
                    <a:pt x="760" y="590"/>
                    <a:pt x="765" y="594"/>
                    <a:pt x="765" y="614"/>
                  </a:cubicBezTo>
                  <a:cubicBezTo>
                    <a:pt x="765" y="629"/>
                    <a:pt x="755" y="638"/>
                    <a:pt x="755" y="657"/>
                  </a:cubicBezTo>
                  <a:cubicBezTo>
                    <a:pt x="755" y="687"/>
                    <a:pt x="779" y="696"/>
                    <a:pt x="794" y="726"/>
                  </a:cubicBezTo>
                  <a:cubicBezTo>
                    <a:pt x="818" y="760"/>
                    <a:pt x="823" y="789"/>
                    <a:pt x="833" y="828"/>
                  </a:cubicBezTo>
                  <a:cubicBezTo>
                    <a:pt x="848" y="891"/>
                    <a:pt x="877" y="921"/>
                    <a:pt x="882" y="979"/>
                  </a:cubicBezTo>
                  <a:cubicBezTo>
                    <a:pt x="887" y="1027"/>
                    <a:pt x="911" y="1052"/>
                    <a:pt x="915" y="1101"/>
                  </a:cubicBezTo>
                  <a:cubicBezTo>
                    <a:pt x="920" y="1125"/>
                    <a:pt x="906" y="1140"/>
                    <a:pt x="911" y="1159"/>
                  </a:cubicBezTo>
                  <a:cubicBezTo>
                    <a:pt x="920" y="1208"/>
                    <a:pt x="959" y="1232"/>
                    <a:pt x="964" y="1276"/>
                  </a:cubicBezTo>
                  <a:lnTo>
                    <a:pt x="964" y="1276"/>
                  </a:lnTo>
                  <a:cubicBezTo>
                    <a:pt x="964" y="1281"/>
                    <a:pt x="964" y="1286"/>
                    <a:pt x="964" y="1286"/>
                  </a:cubicBezTo>
                  <a:cubicBezTo>
                    <a:pt x="964" y="1334"/>
                    <a:pt x="979" y="1364"/>
                    <a:pt x="998" y="1408"/>
                  </a:cubicBezTo>
                  <a:cubicBezTo>
                    <a:pt x="1008" y="1437"/>
                    <a:pt x="1018" y="1456"/>
                    <a:pt x="1033" y="1480"/>
                  </a:cubicBezTo>
                  <a:cubicBezTo>
                    <a:pt x="1037" y="1495"/>
                    <a:pt x="1037" y="1505"/>
                    <a:pt x="1047" y="1510"/>
                  </a:cubicBezTo>
                  <a:cubicBezTo>
                    <a:pt x="1057" y="1519"/>
                    <a:pt x="1061" y="1524"/>
                    <a:pt x="1072" y="1529"/>
                  </a:cubicBezTo>
                  <a:lnTo>
                    <a:pt x="1072" y="1529"/>
                  </a:lnTo>
                  <a:cubicBezTo>
                    <a:pt x="1072" y="1529"/>
                    <a:pt x="667" y="1559"/>
                    <a:pt x="0" y="1583"/>
                  </a:cubicBezTo>
                  <a:lnTo>
                    <a:pt x="0" y="1583"/>
                  </a:lnTo>
                  <a:cubicBezTo>
                    <a:pt x="0" y="19"/>
                    <a:pt x="0" y="19"/>
                    <a:pt x="0" y="19"/>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85" name="Google Shape;2923;p192">
              <a:extLst>
                <a:ext uri="{FF2B5EF4-FFF2-40B4-BE49-F238E27FC236}">
                  <a16:creationId xmlns:a16="http://schemas.microsoft.com/office/drawing/2014/main" id="{08DFBC6A-5DBF-4A06-8269-59C5C703AA69}"/>
                </a:ext>
              </a:extLst>
            </p:cNvPr>
            <p:cNvSpPr/>
            <p:nvPr/>
          </p:nvSpPr>
          <p:spPr>
            <a:xfrm>
              <a:off x="9364924" y="6598259"/>
              <a:ext cx="1934968" cy="1565439"/>
            </a:xfrm>
            <a:custGeom>
              <a:avLst/>
              <a:gdLst/>
              <a:ahLst/>
              <a:cxnLst/>
              <a:rect l="l" t="t" r="r" b="b"/>
              <a:pathLst>
                <a:path w="3050" h="2470" extrusionOk="0">
                  <a:moveTo>
                    <a:pt x="0" y="141"/>
                  </a:moveTo>
                  <a:lnTo>
                    <a:pt x="0" y="141"/>
                  </a:lnTo>
                  <a:cubicBezTo>
                    <a:pt x="979" y="93"/>
                    <a:pt x="1667" y="0"/>
                    <a:pt x="1667" y="0"/>
                  </a:cubicBezTo>
                  <a:cubicBezTo>
                    <a:pt x="1700" y="58"/>
                    <a:pt x="1744" y="73"/>
                    <a:pt x="1808" y="102"/>
                  </a:cubicBezTo>
                  <a:lnTo>
                    <a:pt x="1808" y="102"/>
                  </a:lnTo>
                  <a:cubicBezTo>
                    <a:pt x="1803" y="141"/>
                    <a:pt x="1803" y="160"/>
                    <a:pt x="1803" y="199"/>
                  </a:cubicBezTo>
                  <a:cubicBezTo>
                    <a:pt x="1803" y="239"/>
                    <a:pt x="1797" y="263"/>
                    <a:pt x="1808" y="297"/>
                  </a:cubicBezTo>
                  <a:cubicBezTo>
                    <a:pt x="1817" y="331"/>
                    <a:pt x="1837" y="345"/>
                    <a:pt x="1856" y="375"/>
                  </a:cubicBezTo>
                  <a:cubicBezTo>
                    <a:pt x="1905" y="443"/>
                    <a:pt x="1944" y="477"/>
                    <a:pt x="2017" y="511"/>
                  </a:cubicBezTo>
                  <a:cubicBezTo>
                    <a:pt x="2037" y="521"/>
                    <a:pt x="2046" y="521"/>
                    <a:pt x="2061" y="526"/>
                  </a:cubicBezTo>
                  <a:cubicBezTo>
                    <a:pt x="2104" y="545"/>
                    <a:pt x="2109" y="585"/>
                    <a:pt x="2124" y="624"/>
                  </a:cubicBezTo>
                  <a:cubicBezTo>
                    <a:pt x="2139" y="657"/>
                    <a:pt x="2153" y="677"/>
                    <a:pt x="2173" y="711"/>
                  </a:cubicBezTo>
                  <a:cubicBezTo>
                    <a:pt x="2192" y="750"/>
                    <a:pt x="2202" y="774"/>
                    <a:pt x="2212" y="818"/>
                  </a:cubicBezTo>
                  <a:cubicBezTo>
                    <a:pt x="2217" y="847"/>
                    <a:pt x="2226" y="881"/>
                    <a:pt x="2261" y="881"/>
                  </a:cubicBezTo>
                  <a:cubicBezTo>
                    <a:pt x="2275" y="881"/>
                    <a:pt x="2275" y="862"/>
                    <a:pt x="2280" y="847"/>
                  </a:cubicBezTo>
                  <a:cubicBezTo>
                    <a:pt x="2289" y="833"/>
                    <a:pt x="2299" y="818"/>
                    <a:pt x="2314" y="809"/>
                  </a:cubicBezTo>
                  <a:cubicBezTo>
                    <a:pt x="2324" y="818"/>
                    <a:pt x="2329" y="828"/>
                    <a:pt x="2343" y="833"/>
                  </a:cubicBezTo>
                  <a:cubicBezTo>
                    <a:pt x="2372" y="847"/>
                    <a:pt x="2421" y="847"/>
                    <a:pt x="2421" y="881"/>
                  </a:cubicBezTo>
                  <a:cubicBezTo>
                    <a:pt x="2421" y="916"/>
                    <a:pt x="2407" y="930"/>
                    <a:pt x="2402" y="964"/>
                  </a:cubicBezTo>
                  <a:cubicBezTo>
                    <a:pt x="2402" y="983"/>
                    <a:pt x="2402" y="994"/>
                    <a:pt x="2402" y="1008"/>
                  </a:cubicBezTo>
                  <a:cubicBezTo>
                    <a:pt x="2402" y="1042"/>
                    <a:pt x="2392" y="1061"/>
                    <a:pt x="2392" y="1091"/>
                  </a:cubicBezTo>
                  <a:cubicBezTo>
                    <a:pt x="2392" y="1135"/>
                    <a:pt x="2392" y="1164"/>
                    <a:pt x="2421" y="1193"/>
                  </a:cubicBezTo>
                  <a:cubicBezTo>
                    <a:pt x="2435" y="1208"/>
                    <a:pt x="2450" y="1208"/>
                    <a:pt x="2465" y="1222"/>
                  </a:cubicBezTo>
                  <a:cubicBezTo>
                    <a:pt x="2504" y="1262"/>
                    <a:pt x="2538" y="1271"/>
                    <a:pt x="2582" y="1300"/>
                  </a:cubicBezTo>
                  <a:cubicBezTo>
                    <a:pt x="2606" y="1315"/>
                    <a:pt x="2616" y="1329"/>
                    <a:pt x="2645" y="1344"/>
                  </a:cubicBezTo>
                  <a:cubicBezTo>
                    <a:pt x="2650" y="1344"/>
                    <a:pt x="2655" y="1344"/>
                    <a:pt x="2660" y="1344"/>
                  </a:cubicBezTo>
                  <a:cubicBezTo>
                    <a:pt x="2670" y="1354"/>
                    <a:pt x="2675" y="1364"/>
                    <a:pt x="2684" y="1373"/>
                  </a:cubicBezTo>
                  <a:cubicBezTo>
                    <a:pt x="2718" y="1403"/>
                    <a:pt x="2747" y="1422"/>
                    <a:pt x="2762" y="1466"/>
                  </a:cubicBezTo>
                  <a:cubicBezTo>
                    <a:pt x="2772" y="1490"/>
                    <a:pt x="2772" y="1505"/>
                    <a:pt x="2777" y="1524"/>
                  </a:cubicBezTo>
                  <a:cubicBezTo>
                    <a:pt x="2796" y="1573"/>
                    <a:pt x="2806" y="1607"/>
                    <a:pt x="2811" y="1656"/>
                  </a:cubicBezTo>
                  <a:cubicBezTo>
                    <a:pt x="2816" y="1699"/>
                    <a:pt x="2840" y="1724"/>
                    <a:pt x="2874" y="1758"/>
                  </a:cubicBezTo>
                  <a:cubicBezTo>
                    <a:pt x="2884" y="1768"/>
                    <a:pt x="2888" y="1778"/>
                    <a:pt x="2899" y="1782"/>
                  </a:cubicBezTo>
                  <a:cubicBezTo>
                    <a:pt x="2927" y="1802"/>
                    <a:pt x="2966" y="1792"/>
                    <a:pt x="3001" y="1797"/>
                  </a:cubicBezTo>
                  <a:lnTo>
                    <a:pt x="3001" y="1797"/>
                  </a:lnTo>
                  <a:cubicBezTo>
                    <a:pt x="3010" y="1802"/>
                    <a:pt x="3025" y="1802"/>
                    <a:pt x="3030" y="1812"/>
                  </a:cubicBezTo>
                  <a:cubicBezTo>
                    <a:pt x="3049" y="1831"/>
                    <a:pt x="3035" y="1856"/>
                    <a:pt x="3035" y="1884"/>
                  </a:cubicBezTo>
                  <a:cubicBezTo>
                    <a:pt x="3035" y="1977"/>
                    <a:pt x="3035" y="1977"/>
                    <a:pt x="3035" y="1977"/>
                  </a:cubicBezTo>
                  <a:cubicBezTo>
                    <a:pt x="3035" y="2006"/>
                    <a:pt x="3045" y="2031"/>
                    <a:pt x="3045" y="2060"/>
                  </a:cubicBezTo>
                  <a:lnTo>
                    <a:pt x="3045" y="2060"/>
                  </a:lnTo>
                  <a:cubicBezTo>
                    <a:pt x="3020" y="2070"/>
                    <a:pt x="3001" y="2070"/>
                    <a:pt x="2972" y="2075"/>
                  </a:cubicBezTo>
                  <a:cubicBezTo>
                    <a:pt x="2952" y="2080"/>
                    <a:pt x="2947" y="2104"/>
                    <a:pt x="2927" y="2113"/>
                  </a:cubicBezTo>
                  <a:cubicBezTo>
                    <a:pt x="2913" y="2128"/>
                    <a:pt x="2894" y="2128"/>
                    <a:pt x="2884" y="2143"/>
                  </a:cubicBezTo>
                  <a:cubicBezTo>
                    <a:pt x="2864" y="2177"/>
                    <a:pt x="2860" y="2202"/>
                    <a:pt x="2850" y="2235"/>
                  </a:cubicBezTo>
                  <a:cubicBezTo>
                    <a:pt x="2845" y="2260"/>
                    <a:pt x="2825" y="2270"/>
                    <a:pt x="2821" y="2294"/>
                  </a:cubicBezTo>
                  <a:cubicBezTo>
                    <a:pt x="2816" y="2313"/>
                    <a:pt x="2825" y="2323"/>
                    <a:pt x="2825" y="2343"/>
                  </a:cubicBezTo>
                  <a:cubicBezTo>
                    <a:pt x="2825" y="2376"/>
                    <a:pt x="2821" y="2391"/>
                    <a:pt x="2830" y="2425"/>
                  </a:cubicBezTo>
                  <a:lnTo>
                    <a:pt x="2830" y="2425"/>
                  </a:lnTo>
                  <a:cubicBezTo>
                    <a:pt x="2801" y="2425"/>
                    <a:pt x="2777" y="2430"/>
                    <a:pt x="2747" y="2430"/>
                  </a:cubicBezTo>
                  <a:cubicBezTo>
                    <a:pt x="2709" y="2430"/>
                    <a:pt x="2689" y="2445"/>
                    <a:pt x="2655" y="2450"/>
                  </a:cubicBezTo>
                  <a:cubicBezTo>
                    <a:pt x="2631" y="2455"/>
                    <a:pt x="2616" y="2455"/>
                    <a:pt x="2596" y="2459"/>
                  </a:cubicBezTo>
                  <a:cubicBezTo>
                    <a:pt x="2582" y="2459"/>
                    <a:pt x="2577" y="2469"/>
                    <a:pt x="2562" y="2469"/>
                  </a:cubicBezTo>
                  <a:cubicBezTo>
                    <a:pt x="2557" y="2469"/>
                    <a:pt x="2553" y="2464"/>
                    <a:pt x="2548" y="2464"/>
                  </a:cubicBezTo>
                  <a:cubicBezTo>
                    <a:pt x="2548" y="2425"/>
                    <a:pt x="2543" y="2401"/>
                    <a:pt x="2543" y="2357"/>
                  </a:cubicBezTo>
                  <a:cubicBezTo>
                    <a:pt x="2543" y="2323"/>
                    <a:pt x="2557" y="2304"/>
                    <a:pt x="2572" y="2270"/>
                  </a:cubicBezTo>
                  <a:cubicBezTo>
                    <a:pt x="2577" y="2255"/>
                    <a:pt x="2587" y="2245"/>
                    <a:pt x="2587" y="2230"/>
                  </a:cubicBezTo>
                  <a:cubicBezTo>
                    <a:pt x="2587" y="2206"/>
                    <a:pt x="2562" y="2191"/>
                    <a:pt x="2538" y="2187"/>
                  </a:cubicBezTo>
                  <a:cubicBezTo>
                    <a:pt x="609" y="2416"/>
                    <a:pt x="609" y="2416"/>
                    <a:pt x="609" y="2416"/>
                  </a:cubicBezTo>
                  <a:lnTo>
                    <a:pt x="609" y="2416"/>
                  </a:lnTo>
                  <a:cubicBezTo>
                    <a:pt x="585" y="2119"/>
                    <a:pt x="585" y="2119"/>
                    <a:pt x="585" y="2119"/>
                  </a:cubicBezTo>
                  <a:lnTo>
                    <a:pt x="585" y="2119"/>
                  </a:lnTo>
                  <a:cubicBezTo>
                    <a:pt x="502" y="983"/>
                    <a:pt x="502" y="983"/>
                    <a:pt x="502" y="983"/>
                  </a:cubicBezTo>
                  <a:cubicBezTo>
                    <a:pt x="468" y="925"/>
                    <a:pt x="453" y="886"/>
                    <a:pt x="404" y="842"/>
                  </a:cubicBezTo>
                  <a:cubicBezTo>
                    <a:pt x="371" y="809"/>
                    <a:pt x="346" y="798"/>
                    <a:pt x="317" y="760"/>
                  </a:cubicBezTo>
                  <a:cubicBezTo>
                    <a:pt x="302" y="735"/>
                    <a:pt x="283" y="726"/>
                    <a:pt x="283" y="696"/>
                  </a:cubicBezTo>
                  <a:cubicBezTo>
                    <a:pt x="283" y="677"/>
                    <a:pt x="293" y="667"/>
                    <a:pt x="298" y="652"/>
                  </a:cubicBezTo>
                  <a:cubicBezTo>
                    <a:pt x="317" y="609"/>
                    <a:pt x="337" y="585"/>
                    <a:pt x="361" y="545"/>
                  </a:cubicBezTo>
                  <a:cubicBezTo>
                    <a:pt x="341" y="535"/>
                    <a:pt x="327" y="535"/>
                    <a:pt x="302" y="526"/>
                  </a:cubicBezTo>
                  <a:cubicBezTo>
                    <a:pt x="224" y="487"/>
                    <a:pt x="171" y="463"/>
                    <a:pt x="108" y="394"/>
                  </a:cubicBezTo>
                  <a:lnTo>
                    <a:pt x="108" y="394"/>
                  </a:lnTo>
                  <a:cubicBezTo>
                    <a:pt x="97" y="389"/>
                    <a:pt x="93" y="384"/>
                    <a:pt x="83" y="375"/>
                  </a:cubicBezTo>
                  <a:cubicBezTo>
                    <a:pt x="73" y="370"/>
                    <a:pt x="73" y="360"/>
                    <a:pt x="69" y="345"/>
                  </a:cubicBezTo>
                  <a:cubicBezTo>
                    <a:pt x="54" y="321"/>
                    <a:pt x="44" y="302"/>
                    <a:pt x="34" y="273"/>
                  </a:cubicBezTo>
                  <a:cubicBezTo>
                    <a:pt x="15" y="229"/>
                    <a:pt x="0" y="199"/>
                    <a:pt x="0" y="151"/>
                  </a:cubicBezTo>
                  <a:cubicBezTo>
                    <a:pt x="0" y="151"/>
                    <a:pt x="0" y="146"/>
                    <a:pt x="0" y="141"/>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86" name="Google Shape;2924;p192">
              <a:extLst>
                <a:ext uri="{FF2B5EF4-FFF2-40B4-BE49-F238E27FC236}">
                  <a16:creationId xmlns:a16="http://schemas.microsoft.com/office/drawing/2014/main" id="{DC3FFB7F-B5BA-40C3-8C83-D1F12807F2F9}"/>
                </a:ext>
              </a:extLst>
            </p:cNvPr>
            <p:cNvSpPr/>
            <p:nvPr/>
          </p:nvSpPr>
          <p:spPr>
            <a:xfrm>
              <a:off x="11036669" y="7485994"/>
              <a:ext cx="2318601" cy="1036158"/>
            </a:xfrm>
            <a:custGeom>
              <a:avLst/>
              <a:gdLst/>
              <a:ahLst/>
              <a:cxnLst/>
              <a:rect l="l" t="t" r="r" b="b"/>
              <a:pathLst>
                <a:path w="3654" h="1637" extrusionOk="0">
                  <a:moveTo>
                    <a:pt x="199" y="1027"/>
                  </a:moveTo>
                  <a:lnTo>
                    <a:pt x="199" y="1027"/>
                  </a:lnTo>
                  <a:cubicBezTo>
                    <a:pt x="190" y="993"/>
                    <a:pt x="194" y="978"/>
                    <a:pt x="194" y="945"/>
                  </a:cubicBezTo>
                  <a:cubicBezTo>
                    <a:pt x="194" y="925"/>
                    <a:pt x="185" y="915"/>
                    <a:pt x="190" y="896"/>
                  </a:cubicBezTo>
                  <a:cubicBezTo>
                    <a:pt x="194" y="872"/>
                    <a:pt x="214" y="862"/>
                    <a:pt x="219" y="837"/>
                  </a:cubicBezTo>
                  <a:cubicBezTo>
                    <a:pt x="229" y="804"/>
                    <a:pt x="233" y="779"/>
                    <a:pt x="253" y="745"/>
                  </a:cubicBezTo>
                  <a:cubicBezTo>
                    <a:pt x="263" y="730"/>
                    <a:pt x="282" y="730"/>
                    <a:pt x="296" y="715"/>
                  </a:cubicBezTo>
                  <a:cubicBezTo>
                    <a:pt x="316" y="706"/>
                    <a:pt x="321" y="682"/>
                    <a:pt x="341" y="677"/>
                  </a:cubicBezTo>
                  <a:cubicBezTo>
                    <a:pt x="370" y="672"/>
                    <a:pt x="389" y="672"/>
                    <a:pt x="414" y="662"/>
                  </a:cubicBezTo>
                  <a:lnTo>
                    <a:pt x="414" y="662"/>
                  </a:lnTo>
                  <a:cubicBezTo>
                    <a:pt x="487" y="652"/>
                    <a:pt x="540" y="647"/>
                    <a:pt x="614" y="638"/>
                  </a:cubicBezTo>
                  <a:cubicBezTo>
                    <a:pt x="628" y="633"/>
                    <a:pt x="638" y="628"/>
                    <a:pt x="657" y="628"/>
                  </a:cubicBezTo>
                  <a:cubicBezTo>
                    <a:pt x="686" y="623"/>
                    <a:pt x="701" y="623"/>
                    <a:pt x="730" y="623"/>
                  </a:cubicBezTo>
                  <a:cubicBezTo>
                    <a:pt x="803" y="613"/>
                    <a:pt x="837" y="589"/>
                    <a:pt x="896" y="560"/>
                  </a:cubicBezTo>
                  <a:cubicBezTo>
                    <a:pt x="915" y="550"/>
                    <a:pt x="925" y="550"/>
                    <a:pt x="945" y="545"/>
                  </a:cubicBezTo>
                  <a:cubicBezTo>
                    <a:pt x="979" y="526"/>
                    <a:pt x="998" y="516"/>
                    <a:pt x="1037" y="506"/>
                  </a:cubicBezTo>
                  <a:cubicBezTo>
                    <a:pt x="2060" y="306"/>
                    <a:pt x="2060" y="306"/>
                    <a:pt x="2060" y="306"/>
                  </a:cubicBezTo>
                  <a:cubicBezTo>
                    <a:pt x="2084" y="311"/>
                    <a:pt x="2094" y="321"/>
                    <a:pt x="2118" y="326"/>
                  </a:cubicBezTo>
                  <a:cubicBezTo>
                    <a:pt x="2142" y="326"/>
                    <a:pt x="2162" y="326"/>
                    <a:pt x="2186" y="326"/>
                  </a:cubicBezTo>
                  <a:cubicBezTo>
                    <a:pt x="2732" y="214"/>
                    <a:pt x="2732" y="214"/>
                    <a:pt x="2732" y="214"/>
                  </a:cubicBezTo>
                  <a:cubicBezTo>
                    <a:pt x="2781" y="224"/>
                    <a:pt x="2781" y="224"/>
                    <a:pt x="2781" y="224"/>
                  </a:cubicBezTo>
                  <a:cubicBezTo>
                    <a:pt x="2810" y="214"/>
                    <a:pt x="2810" y="214"/>
                    <a:pt x="2810" y="214"/>
                  </a:cubicBezTo>
                  <a:lnTo>
                    <a:pt x="2810" y="214"/>
                  </a:lnTo>
                  <a:cubicBezTo>
                    <a:pt x="3638" y="0"/>
                    <a:pt x="3638" y="0"/>
                    <a:pt x="3638" y="0"/>
                  </a:cubicBezTo>
                  <a:lnTo>
                    <a:pt x="3638" y="0"/>
                  </a:lnTo>
                  <a:cubicBezTo>
                    <a:pt x="3643" y="38"/>
                    <a:pt x="3653" y="58"/>
                    <a:pt x="3653" y="97"/>
                  </a:cubicBezTo>
                  <a:cubicBezTo>
                    <a:pt x="3653" y="107"/>
                    <a:pt x="3643" y="112"/>
                    <a:pt x="3643" y="121"/>
                  </a:cubicBezTo>
                  <a:cubicBezTo>
                    <a:pt x="3638" y="141"/>
                    <a:pt x="3628" y="151"/>
                    <a:pt x="3623" y="165"/>
                  </a:cubicBezTo>
                  <a:cubicBezTo>
                    <a:pt x="3618" y="175"/>
                    <a:pt x="3623" y="185"/>
                    <a:pt x="3618" y="195"/>
                  </a:cubicBezTo>
                  <a:cubicBezTo>
                    <a:pt x="3609" y="229"/>
                    <a:pt x="3590" y="243"/>
                    <a:pt x="3560" y="253"/>
                  </a:cubicBezTo>
                  <a:cubicBezTo>
                    <a:pt x="3536" y="263"/>
                    <a:pt x="3521" y="263"/>
                    <a:pt x="3497" y="263"/>
                  </a:cubicBezTo>
                  <a:cubicBezTo>
                    <a:pt x="3482" y="263"/>
                    <a:pt x="3468" y="258"/>
                    <a:pt x="3453" y="268"/>
                  </a:cubicBezTo>
                  <a:cubicBezTo>
                    <a:pt x="3448" y="268"/>
                    <a:pt x="3453" y="277"/>
                    <a:pt x="3448" y="282"/>
                  </a:cubicBezTo>
                  <a:cubicBezTo>
                    <a:pt x="3438" y="297"/>
                    <a:pt x="3429" y="297"/>
                    <a:pt x="3419" y="306"/>
                  </a:cubicBezTo>
                  <a:cubicBezTo>
                    <a:pt x="3390" y="331"/>
                    <a:pt x="3370" y="350"/>
                    <a:pt x="3331" y="360"/>
                  </a:cubicBezTo>
                  <a:cubicBezTo>
                    <a:pt x="3311" y="365"/>
                    <a:pt x="3292" y="360"/>
                    <a:pt x="3273" y="370"/>
                  </a:cubicBezTo>
                  <a:cubicBezTo>
                    <a:pt x="3248" y="384"/>
                    <a:pt x="3248" y="404"/>
                    <a:pt x="3234" y="428"/>
                  </a:cubicBezTo>
                  <a:cubicBezTo>
                    <a:pt x="3214" y="462"/>
                    <a:pt x="3200" y="482"/>
                    <a:pt x="3170" y="511"/>
                  </a:cubicBezTo>
                  <a:cubicBezTo>
                    <a:pt x="3137" y="550"/>
                    <a:pt x="3107" y="560"/>
                    <a:pt x="3068" y="594"/>
                  </a:cubicBezTo>
                  <a:cubicBezTo>
                    <a:pt x="3049" y="613"/>
                    <a:pt x="3034" y="623"/>
                    <a:pt x="3015" y="643"/>
                  </a:cubicBezTo>
                  <a:cubicBezTo>
                    <a:pt x="3000" y="652"/>
                    <a:pt x="2995" y="662"/>
                    <a:pt x="2985" y="672"/>
                  </a:cubicBezTo>
                  <a:cubicBezTo>
                    <a:pt x="2941" y="715"/>
                    <a:pt x="2917" y="745"/>
                    <a:pt x="2864" y="779"/>
                  </a:cubicBezTo>
                  <a:cubicBezTo>
                    <a:pt x="2844" y="798"/>
                    <a:pt x="2830" y="813"/>
                    <a:pt x="2805" y="828"/>
                  </a:cubicBezTo>
                  <a:cubicBezTo>
                    <a:pt x="2781" y="842"/>
                    <a:pt x="2761" y="852"/>
                    <a:pt x="2752" y="876"/>
                  </a:cubicBezTo>
                  <a:cubicBezTo>
                    <a:pt x="2747" y="891"/>
                    <a:pt x="2747" y="901"/>
                    <a:pt x="2747" y="911"/>
                  </a:cubicBezTo>
                  <a:cubicBezTo>
                    <a:pt x="2742" y="920"/>
                    <a:pt x="2727" y="925"/>
                    <a:pt x="2717" y="935"/>
                  </a:cubicBezTo>
                  <a:cubicBezTo>
                    <a:pt x="2693" y="950"/>
                    <a:pt x="2679" y="964"/>
                    <a:pt x="2654" y="974"/>
                  </a:cubicBezTo>
                  <a:cubicBezTo>
                    <a:pt x="2640" y="978"/>
                    <a:pt x="2620" y="978"/>
                    <a:pt x="2610" y="993"/>
                  </a:cubicBezTo>
                  <a:cubicBezTo>
                    <a:pt x="2606" y="998"/>
                    <a:pt x="2615" y="998"/>
                    <a:pt x="2615" y="1008"/>
                  </a:cubicBezTo>
                  <a:cubicBezTo>
                    <a:pt x="2615" y="1061"/>
                    <a:pt x="2610" y="1110"/>
                    <a:pt x="2606" y="1163"/>
                  </a:cubicBezTo>
                  <a:lnTo>
                    <a:pt x="2606" y="1163"/>
                  </a:lnTo>
                  <a:cubicBezTo>
                    <a:pt x="2123" y="1290"/>
                    <a:pt x="2123" y="1290"/>
                    <a:pt x="2123" y="1290"/>
                  </a:cubicBezTo>
                  <a:cubicBezTo>
                    <a:pt x="2118" y="1290"/>
                    <a:pt x="2118" y="1290"/>
                    <a:pt x="2118" y="1290"/>
                  </a:cubicBezTo>
                  <a:cubicBezTo>
                    <a:pt x="1295" y="1446"/>
                    <a:pt x="1295" y="1446"/>
                    <a:pt x="1295" y="1446"/>
                  </a:cubicBezTo>
                  <a:cubicBezTo>
                    <a:pt x="1256" y="1436"/>
                    <a:pt x="1237" y="1431"/>
                    <a:pt x="1203" y="1417"/>
                  </a:cubicBezTo>
                  <a:cubicBezTo>
                    <a:pt x="1188" y="1412"/>
                    <a:pt x="1178" y="1393"/>
                    <a:pt x="1159" y="1393"/>
                  </a:cubicBezTo>
                  <a:cubicBezTo>
                    <a:pt x="1130" y="1393"/>
                    <a:pt x="1115" y="1412"/>
                    <a:pt x="1081" y="1412"/>
                  </a:cubicBezTo>
                  <a:cubicBezTo>
                    <a:pt x="1042" y="1417"/>
                    <a:pt x="1017" y="1431"/>
                    <a:pt x="979" y="1442"/>
                  </a:cubicBezTo>
                  <a:cubicBezTo>
                    <a:pt x="969" y="1442"/>
                    <a:pt x="954" y="1436"/>
                    <a:pt x="949" y="1442"/>
                  </a:cubicBezTo>
                  <a:cubicBezTo>
                    <a:pt x="930" y="1451"/>
                    <a:pt x="925" y="1470"/>
                    <a:pt x="910" y="1485"/>
                  </a:cubicBezTo>
                  <a:lnTo>
                    <a:pt x="910" y="1485"/>
                  </a:lnTo>
                  <a:cubicBezTo>
                    <a:pt x="0" y="1636"/>
                    <a:pt x="0" y="1636"/>
                    <a:pt x="0" y="1636"/>
                  </a:cubicBezTo>
                  <a:lnTo>
                    <a:pt x="0" y="1636"/>
                  </a:lnTo>
                  <a:cubicBezTo>
                    <a:pt x="14" y="1568"/>
                    <a:pt x="48" y="1529"/>
                    <a:pt x="48" y="1461"/>
                  </a:cubicBezTo>
                  <a:cubicBezTo>
                    <a:pt x="48" y="1431"/>
                    <a:pt x="39" y="1417"/>
                    <a:pt x="48" y="1393"/>
                  </a:cubicBezTo>
                  <a:cubicBezTo>
                    <a:pt x="63" y="1334"/>
                    <a:pt x="111" y="1315"/>
                    <a:pt x="116" y="1257"/>
                  </a:cubicBezTo>
                  <a:cubicBezTo>
                    <a:pt x="116" y="1227"/>
                    <a:pt x="111" y="1207"/>
                    <a:pt x="121" y="1179"/>
                  </a:cubicBezTo>
                  <a:cubicBezTo>
                    <a:pt x="126" y="1159"/>
                    <a:pt x="146" y="1154"/>
                    <a:pt x="155" y="1135"/>
                  </a:cubicBezTo>
                  <a:cubicBezTo>
                    <a:pt x="180" y="1100"/>
                    <a:pt x="199" y="1076"/>
                    <a:pt x="199" y="1027"/>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87" name="Google Shape;2925;p192">
              <a:extLst>
                <a:ext uri="{FF2B5EF4-FFF2-40B4-BE49-F238E27FC236}">
                  <a16:creationId xmlns:a16="http://schemas.microsoft.com/office/drawing/2014/main" id="{9F5C031A-DA86-4E30-8DA3-F7A4A123B017}"/>
                </a:ext>
              </a:extLst>
            </p:cNvPr>
            <p:cNvSpPr/>
            <p:nvPr/>
          </p:nvSpPr>
          <p:spPr>
            <a:xfrm>
              <a:off x="12691613" y="7001520"/>
              <a:ext cx="2394207" cy="1220986"/>
            </a:xfrm>
            <a:custGeom>
              <a:avLst/>
              <a:gdLst/>
              <a:ahLst/>
              <a:cxnLst/>
              <a:rect l="l" t="t" r="r" b="b"/>
              <a:pathLst>
                <a:path w="3775" h="1929" extrusionOk="0">
                  <a:moveTo>
                    <a:pt x="1032" y="765"/>
                  </a:moveTo>
                  <a:lnTo>
                    <a:pt x="1032" y="765"/>
                  </a:lnTo>
                  <a:cubicBezTo>
                    <a:pt x="3535" y="0"/>
                    <a:pt x="3535" y="0"/>
                    <a:pt x="3535" y="0"/>
                  </a:cubicBezTo>
                  <a:lnTo>
                    <a:pt x="3535" y="0"/>
                  </a:lnTo>
                  <a:cubicBezTo>
                    <a:pt x="3618" y="146"/>
                    <a:pt x="3618" y="146"/>
                    <a:pt x="3618" y="146"/>
                  </a:cubicBezTo>
                  <a:cubicBezTo>
                    <a:pt x="3618" y="161"/>
                    <a:pt x="3613" y="180"/>
                    <a:pt x="3599" y="180"/>
                  </a:cubicBezTo>
                  <a:cubicBezTo>
                    <a:pt x="3589" y="180"/>
                    <a:pt x="3580" y="170"/>
                    <a:pt x="3570" y="170"/>
                  </a:cubicBezTo>
                  <a:cubicBezTo>
                    <a:pt x="3560" y="170"/>
                    <a:pt x="3546" y="170"/>
                    <a:pt x="3541" y="176"/>
                  </a:cubicBezTo>
                  <a:cubicBezTo>
                    <a:pt x="3521" y="190"/>
                    <a:pt x="3526" y="214"/>
                    <a:pt x="3511" y="224"/>
                  </a:cubicBezTo>
                  <a:cubicBezTo>
                    <a:pt x="3502" y="229"/>
                    <a:pt x="3487" y="229"/>
                    <a:pt x="3477" y="229"/>
                  </a:cubicBezTo>
                  <a:cubicBezTo>
                    <a:pt x="3472" y="229"/>
                    <a:pt x="3468" y="229"/>
                    <a:pt x="3463" y="229"/>
                  </a:cubicBezTo>
                  <a:cubicBezTo>
                    <a:pt x="3453" y="234"/>
                    <a:pt x="3453" y="253"/>
                    <a:pt x="3443" y="258"/>
                  </a:cubicBezTo>
                  <a:cubicBezTo>
                    <a:pt x="3424" y="283"/>
                    <a:pt x="3404" y="287"/>
                    <a:pt x="3385" y="312"/>
                  </a:cubicBezTo>
                  <a:cubicBezTo>
                    <a:pt x="3360" y="297"/>
                    <a:pt x="3355" y="278"/>
                    <a:pt x="3336" y="258"/>
                  </a:cubicBezTo>
                  <a:cubicBezTo>
                    <a:pt x="3326" y="248"/>
                    <a:pt x="3322" y="239"/>
                    <a:pt x="3307" y="239"/>
                  </a:cubicBezTo>
                  <a:cubicBezTo>
                    <a:pt x="3258" y="239"/>
                    <a:pt x="3258" y="239"/>
                    <a:pt x="3258" y="239"/>
                  </a:cubicBezTo>
                  <a:cubicBezTo>
                    <a:pt x="3263" y="263"/>
                    <a:pt x="3273" y="278"/>
                    <a:pt x="3278" y="302"/>
                  </a:cubicBezTo>
                  <a:cubicBezTo>
                    <a:pt x="3287" y="331"/>
                    <a:pt x="3287" y="350"/>
                    <a:pt x="3292" y="375"/>
                  </a:cubicBezTo>
                  <a:cubicBezTo>
                    <a:pt x="3292" y="400"/>
                    <a:pt x="3302" y="414"/>
                    <a:pt x="3302" y="439"/>
                  </a:cubicBezTo>
                  <a:cubicBezTo>
                    <a:pt x="3346" y="414"/>
                    <a:pt x="3355" y="370"/>
                    <a:pt x="3404" y="370"/>
                  </a:cubicBezTo>
                  <a:cubicBezTo>
                    <a:pt x="3497" y="370"/>
                    <a:pt x="3497" y="370"/>
                    <a:pt x="3497" y="370"/>
                  </a:cubicBezTo>
                  <a:cubicBezTo>
                    <a:pt x="3521" y="370"/>
                    <a:pt x="3535" y="365"/>
                    <a:pt x="3560" y="370"/>
                  </a:cubicBezTo>
                  <a:cubicBezTo>
                    <a:pt x="3565" y="370"/>
                    <a:pt x="3570" y="380"/>
                    <a:pt x="3574" y="380"/>
                  </a:cubicBezTo>
                  <a:cubicBezTo>
                    <a:pt x="3589" y="389"/>
                    <a:pt x="3604" y="404"/>
                    <a:pt x="3628" y="404"/>
                  </a:cubicBezTo>
                  <a:cubicBezTo>
                    <a:pt x="3653" y="404"/>
                    <a:pt x="3657" y="370"/>
                    <a:pt x="3662" y="341"/>
                  </a:cubicBezTo>
                  <a:cubicBezTo>
                    <a:pt x="3672" y="312"/>
                    <a:pt x="3677" y="292"/>
                    <a:pt x="3692" y="268"/>
                  </a:cubicBezTo>
                  <a:cubicBezTo>
                    <a:pt x="3745" y="292"/>
                    <a:pt x="3774" y="331"/>
                    <a:pt x="3774" y="385"/>
                  </a:cubicBezTo>
                  <a:cubicBezTo>
                    <a:pt x="3774" y="414"/>
                    <a:pt x="3765" y="428"/>
                    <a:pt x="3759" y="458"/>
                  </a:cubicBezTo>
                  <a:cubicBezTo>
                    <a:pt x="3750" y="502"/>
                    <a:pt x="3745" y="526"/>
                    <a:pt x="3726" y="565"/>
                  </a:cubicBezTo>
                  <a:cubicBezTo>
                    <a:pt x="3701" y="618"/>
                    <a:pt x="3677" y="653"/>
                    <a:pt x="3623" y="677"/>
                  </a:cubicBezTo>
                  <a:cubicBezTo>
                    <a:pt x="3604" y="682"/>
                    <a:pt x="3599" y="701"/>
                    <a:pt x="3574" y="701"/>
                  </a:cubicBezTo>
                  <a:cubicBezTo>
                    <a:pt x="3560" y="701"/>
                    <a:pt x="3555" y="682"/>
                    <a:pt x="3546" y="667"/>
                  </a:cubicBezTo>
                  <a:cubicBezTo>
                    <a:pt x="3531" y="653"/>
                    <a:pt x="3516" y="643"/>
                    <a:pt x="3492" y="643"/>
                  </a:cubicBezTo>
                  <a:cubicBezTo>
                    <a:pt x="3468" y="643"/>
                    <a:pt x="3448" y="657"/>
                    <a:pt x="3428" y="677"/>
                  </a:cubicBezTo>
                  <a:cubicBezTo>
                    <a:pt x="3443" y="726"/>
                    <a:pt x="3443" y="726"/>
                    <a:pt x="3443" y="726"/>
                  </a:cubicBezTo>
                  <a:cubicBezTo>
                    <a:pt x="3399" y="765"/>
                    <a:pt x="3346" y="735"/>
                    <a:pt x="3307" y="775"/>
                  </a:cubicBezTo>
                  <a:cubicBezTo>
                    <a:pt x="3326" y="784"/>
                    <a:pt x="3341" y="789"/>
                    <a:pt x="3365" y="794"/>
                  </a:cubicBezTo>
                  <a:cubicBezTo>
                    <a:pt x="3404" y="799"/>
                    <a:pt x="3428" y="789"/>
                    <a:pt x="3472" y="789"/>
                  </a:cubicBezTo>
                  <a:cubicBezTo>
                    <a:pt x="3472" y="799"/>
                    <a:pt x="3477" y="803"/>
                    <a:pt x="3477" y="814"/>
                  </a:cubicBezTo>
                  <a:cubicBezTo>
                    <a:pt x="3477" y="828"/>
                    <a:pt x="3468" y="833"/>
                    <a:pt x="3463" y="842"/>
                  </a:cubicBezTo>
                  <a:cubicBezTo>
                    <a:pt x="3458" y="872"/>
                    <a:pt x="3453" y="891"/>
                    <a:pt x="3448" y="920"/>
                  </a:cubicBezTo>
                  <a:cubicBezTo>
                    <a:pt x="3448" y="940"/>
                    <a:pt x="3448" y="960"/>
                    <a:pt x="3428" y="964"/>
                  </a:cubicBezTo>
                  <a:cubicBezTo>
                    <a:pt x="3385" y="984"/>
                    <a:pt x="3355" y="979"/>
                    <a:pt x="3312" y="989"/>
                  </a:cubicBezTo>
                  <a:cubicBezTo>
                    <a:pt x="3331" y="1018"/>
                    <a:pt x="3350" y="1047"/>
                    <a:pt x="3389" y="1047"/>
                  </a:cubicBezTo>
                  <a:cubicBezTo>
                    <a:pt x="3399" y="1047"/>
                    <a:pt x="3409" y="1038"/>
                    <a:pt x="3419" y="1028"/>
                  </a:cubicBezTo>
                  <a:cubicBezTo>
                    <a:pt x="3443" y="1018"/>
                    <a:pt x="3458" y="1008"/>
                    <a:pt x="3477" y="994"/>
                  </a:cubicBezTo>
                  <a:cubicBezTo>
                    <a:pt x="3497" y="984"/>
                    <a:pt x="3507" y="979"/>
                    <a:pt x="3526" y="969"/>
                  </a:cubicBezTo>
                  <a:cubicBezTo>
                    <a:pt x="3541" y="960"/>
                    <a:pt x="3535" y="940"/>
                    <a:pt x="3555" y="940"/>
                  </a:cubicBezTo>
                  <a:cubicBezTo>
                    <a:pt x="3580" y="940"/>
                    <a:pt x="3594" y="955"/>
                    <a:pt x="3613" y="964"/>
                  </a:cubicBezTo>
                  <a:cubicBezTo>
                    <a:pt x="3609" y="999"/>
                    <a:pt x="3599" y="1013"/>
                    <a:pt x="3589" y="1042"/>
                  </a:cubicBezTo>
                  <a:cubicBezTo>
                    <a:pt x="3585" y="1057"/>
                    <a:pt x="3585" y="1071"/>
                    <a:pt x="3580" y="1086"/>
                  </a:cubicBezTo>
                  <a:cubicBezTo>
                    <a:pt x="3574" y="1106"/>
                    <a:pt x="3555" y="1101"/>
                    <a:pt x="3535" y="1110"/>
                  </a:cubicBezTo>
                  <a:cubicBezTo>
                    <a:pt x="3507" y="1121"/>
                    <a:pt x="3492" y="1140"/>
                    <a:pt x="3458" y="1145"/>
                  </a:cubicBezTo>
                  <a:cubicBezTo>
                    <a:pt x="3428" y="1145"/>
                    <a:pt x="3414" y="1140"/>
                    <a:pt x="3385" y="1149"/>
                  </a:cubicBezTo>
                  <a:cubicBezTo>
                    <a:pt x="3317" y="1174"/>
                    <a:pt x="3297" y="1218"/>
                    <a:pt x="3253" y="1271"/>
                  </a:cubicBezTo>
                  <a:cubicBezTo>
                    <a:pt x="3229" y="1301"/>
                    <a:pt x="3209" y="1315"/>
                    <a:pt x="3190" y="1344"/>
                  </a:cubicBezTo>
                  <a:cubicBezTo>
                    <a:pt x="3185" y="1354"/>
                    <a:pt x="3175" y="1369"/>
                    <a:pt x="3170" y="1378"/>
                  </a:cubicBezTo>
                  <a:cubicBezTo>
                    <a:pt x="3156" y="1393"/>
                    <a:pt x="3141" y="1398"/>
                    <a:pt x="3132" y="1417"/>
                  </a:cubicBezTo>
                  <a:cubicBezTo>
                    <a:pt x="3097" y="1480"/>
                    <a:pt x="3097" y="1524"/>
                    <a:pt x="3078" y="1597"/>
                  </a:cubicBezTo>
                  <a:cubicBezTo>
                    <a:pt x="3068" y="1651"/>
                    <a:pt x="3063" y="1695"/>
                    <a:pt x="3019" y="1724"/>
                  </a:cubicBezTo>
                  <a:cubicBezTo>
                    <a:pt x="2985" y="1739"/>
                    <a:pt x="2961" y="1743"/>
                    <a:pt x="2927" y="1758"/>
                  </a:cubicBezTo>
                  <a:cubicBezTo>
                    <a:pt x="2893" y="1773"/>
                    <a:pt x="2873" y="1792"/>
                    <a:pt x="2839" y="1812"/>
                  </a:cubicBezTo>
                  <a:cubicBezTo>
                    <a:pt x="2805" y="1826"/>
                    <a:pt x="2775" y="1841"/>
                    <a:pt x="2756" y="1865"/>
                  </a:cubicBezTo>
                  <a:lnTo>
                    <a:pt x="2756" y="1865"/>
                  </a:lnTo>
                  <a:cubicBezTo>
                    <a:pt x="2186" y="1495"/>
                    <a:pt x="2186" y="1495"/>
                    <a:pt x="2186" y="1495"/>
                  </a:cubicBezTo>
                  <a:cubicBezTo>
                    <a:pt x="1714" y="1627"/>
                    <a:pt x="1714" y="1627"/>
                    <a:pt x="1714" y="1627"/>
                  </a:cubicBezTo>
                  <a:cubicBezTo>
                    <a:pt x="1680" y="1612"/>
                    <a:pt x="1665" y="1588"/>
                    <a:pt x="1641" y="1558"/>
                  </a:cubicBezTo>
                  <a:cubicBezTo>
                    <a:pt x="1626" y="1534"/>
                    <a:pt x="1607" y="1534"/>
                    <a:pt x="1582" y="1519"/>
                  </a:cubicBezTo>
                  <a:cubicBezTo>
                    <a:pt x="1563" y="1510"/>
                    <a:pt x="1553" y="1491"/>
                    <a:pt x="1529" y="1491"/>
                  </a:cubicBezTo>
                  <a:cubicBezTo>
                    <a:pt x="1485" y="1491"/>
                    <a:pt x="1461" y="1500"/>
                    <a:pt x="1412" y="1510"/>
                  </a:cubicBezTo>
                  <a:cubicBezTo>
                    <a:pt x="1378" y="1515"/>
                    <a:pt x="1358" y="1515"/>
                    <a:pt x="1324" y="1519"/>
                  </a:cubicBezTo>
                  <a:cubicBezTo>
                    <a:pt x="1285" y="1524"/>
                    <a:pt x="1266" y="1534"/>
                    <a:pt x="1227" y="1544"/>
                  </a:cubicBezTo>
                  <a:cubicBezTo>
                    <a:pt x="1197" y="1549"/>
                    <a:pt x="1178" y="1549"/>
                    <a:pt x="1144" y="1554"/>
                  </a:cubicBezTo>
                  <a:cubicBezTo>
                    <a:pt x="1110" y="1558"/>
                    <a:pt x="1090" y="1569"/>
                    <a:pt x="1056" y="1578"/>
                  </a:cubicBezTo>
                  <a:cubicBezTo>
                    <a:pt x="959" y="1597"/>
                    <a:pt x="896" y="1597"/>
                    <a:pt x="813" y="1651"/>
                  </a:cubicBezTo>
                  <a:cubicBezTo>
                    <a:pt x="799" y="1661"/>
                    <a:pt x="784" y="1666"/>
                    <a:pt x="769" y="1676"/>
                  </a:cubicBezTo>
                  <a:cubicBezTo>
                    <a:pt x="744" y="1700"/>
                    <a:pt x="730" y="1719"/>
                    <a:pt x="696" y="1729"/>
                  </a:cubicBezTo>
                  <a:cubicBezTo>
                    <a:pt x="662" y="1743"/>
                    <a:pt x="638" y="1739"/>
                    <a:pt x="608" y="1758"/>
                  </a:cubicBezTo>
                  <a:cubicBezTo>
                    <a:pt x="594" y="1763"/>
                    <a:pt x="589" y="1783"/>
                    <a:pt x="574" y="1792"/>
                  </a:cubicBezTo>
                  <a:lnTo>
                    <a:pt x="574" y="1792"/>
                  </a:lnTo>
                  <a:cubicBezTo>
                    <a:pt x="0" y="1928"/>
                    <a:pt x="0" y="1928"/>
                    <a:pt x="0" y="1928"/>
                  </a:cubicBezTo>
                  <a:lnTo>
                    <a:pt x="0" y="1928"/>
                  </a:lnTo>
                  <a:cubicBezTo>
                    <a:pt x="4" y="1875"/>
                    <a:pt x="9" y="1826"/>
                    <a:pt x="9" y="1773"/>
                  </a:cubicBezTo>
                  <a:cubicBezTo>
                    <a:pt x="9" y="1763"/>
                    <a:pt x="0" y="1763"/>
                    <a:pt x="4" y="1758"/>
                  </a:cubicBezTo>
                  <a:cubicBezTo>
                    <a:pt x="14" y="1743"/>
                    <a:pt x="34" y="1743"/>
                    <a:pt x="48" y="1739"/>
                  </a:cubicBezTo>
                  <a:cubicBezTo>
                    <a:pt x="73" y="1729"/>
                    <a:pt x="87" y="1715"/>
                    <a:pt x="111" y="1700"/>
                  </a:cubicBezTo>
                  <a:cubicBezTo>
                    <a:pt x="121" y="1690"/>
                    <a:pt x="136" y="1685"/>
                    <a:pt x="141" y="1676"/>
                  </a:cubicBezTo>
                  <a:cubicBezTo>
                    <a:pt x="141" y="1666"/>
                    <a:pt x="141" y="1656"/>
                    <a:pt x="146" y="1641"/>
                  </a:cubicBezTo>
                  <a:cubicBezTo>
                    <a:pt x="155" y="1617"/>
                    <a:pt x="175" y="1607"/>
                    <a:pt x="199" y="1593"/>
                  </a:cubicBezTo>
                  <a:cubicBezTo>
                    <a:pt x="224" y="1578"/>
                    <a:pt x="238" y="1563"/>
                    <a:pt x="258" y="1544"/>
                  </a:cubicBezTo>
                  <a:cubicBezTo>
                    <a:pt x="311" y="1510"/>
                    <a:pt x="335" y="1480"/>
                    <a:pt x="379" y="1437"/>
                  </a:cubicBezTo>
                  <a:cubicBezTo>
                    <a:pt x="389" y="1427"/>
                    <a:pt x="394" y="1417"/>
                    <a:pt x="409" y="1408"/>
                  </a:cubicBezTo>
                  <a:cubicBezTo>
                    <a:pt x="428" y="1388"/>
                    <a:pt x="443" y="1378"/>
                    <a:pt x="462" y="1359"/>
                  </a:cubicBezTo>
                  <a:cubicBezTo>
                    <a:pt x="501" y="1325"/>
                    <a:pt x="531" y="1315"/>
                    <a:pt x="564" y="1276"/>
                  </a:cubicBezTo>
                  <a:cubicBezTo>
                    <a:pt x="594" y="1247"/>
                    <a:pt x="608" y="1227"/>
                    <a:pt x="628" y="1193"/>
                  </a:cubicBezTo>
                  <a:cubicBezTo>
                    <a:pt x="642" y="1169"/>
                    <a:pt x="642" y="1149"/>
                    <a:pt x="667" y="1135"/>
                  </a:cubicBezTo>
                  <a:cubicBezTo>
                    <a:pt x="686" y="1125"/>
                    <a:pt x="705" y="1130"/>
                    <a:pt x="725" y="1125"/>
                  </a:cubicBezTo>
                  <a:cubicBezTo>
                    <a:pt x="764" y="1115"/>
                    <a:pt x="784" y="1096"/>
                    <a:pt x="813" y="1071"/>
                  </a:cubicBezTo>
                  <a:cubicBezTo>
                    <a:pt x="823" y="1062"/>
                    <a:pt x="832" y="1062"/>
                    <a:pt x="842" y="1047"/>
                  </a:cubicBezTo>
                  <a:cubicBezTo>
                    <a:pt x="847" y="1042"/>
                    <a:pt x="842" y="1033"/>
                    <a:pt x="847" y="1033"/>
                  </a:cubicBezTo>
                  <a:cubicBezTo>
                    <a:pt x="862" y="1023"/>
                    <a:pt x="876" y="1028"/>
                    <a:pt x="891" y="1028"/>
                  </a:cubicBezTo>
                  <a:cubicBezTo>
                    <a:pt x="915" y="1028"/>
                    <a:pt x="930" y="1028"/>
                    <a:pt x="954" y="1018"/>
                  </a:cubicBezTo>
                  <a:cubicBezTo>
                    <a:pt x="984" y="1008"/>
                    <a:pt x="1003" y="994"/>
                    <a:pt x="1012" y="960"/>
                  </a:cubicBezTo>
                  <a:cubicBezTo>
                    <a:pt x="1017" y="950"/>
                    <a:pt x="1012" y="940"/>
                    <a:pt x="1017" y="930"/>
                  </a:cubicBezTo>
                  <a:cubicBezTo>
                    <a:pt x="1022" y="916"/>
                    <a:pt x="1032" y="906"/>
                    <a:pt x="1037" y="886"/>
                  </a:cubicBezTo>
                  <a:cubicBezTo>
                    <a:pt x="1037" y="877"/>
                    <a:pt x="1047" y="872"/>
                    <a:pt x="1047" y="862"/>
                  </a:cubicBezTo>
                  <a:cubicBezTo>
                    <a:pt x="1047" y="823"/>
                    <a:pt x="1037" y="803"/>
                    <a:pt x="1032" y="765"/>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88" name="Google Shape;2926;p192">
              <a:extLst>
                <a:ext uri="{FF2B5EF4-FFF2-40B4-BE49-F238E27FC236}">
                  <a16:creationId xmlns:a16="http://schemas.microsoft.com/office/drawing/2014/main" id="{FB2E252C-C9CE-4AD8-B701-898D567280F8}"/>
                </a:ext>
              </a:extLst>
            </p:cNvPr>
            <p:cNvSpPr/>
            <p:nvPr/>
          </p:nvSpPr>
          <p:spPr>
            <a:xfrm>
              <a:off x="13038843" y="7948063"/>
              <a:ext cx="1397320" cy="1064163"/>
            </a:xfrm>
            <a:custGeom>
              <a:avLst/>
              <a:gdLst/>
              <a:ahLst/>
              <a:cxnLst/>
              <a:rect l="l" t="t" r="r" b="b"/>
              <a:pathLst>
                <a:path w="2207" h="1681" extrusionOk="0">
                  <a:moveTo>
                    <a:pt x="24" y="301"/>
                  </a:moveTo>
                  <a:lnTo>
                    <a:pt x="24" y="301"/>
                  </a:lnTo>
                  <a:cubicBezTo>
                    <a:pt x="14" y="340"/>
                    <a:pt x="0" y="360"/>
                    <a:pt x="0" y="404"/>
                  </a:cubicBezTo>
                  <a:cubicBezTo>
                    <a:pt x="0" y="428"/>
                    <a:pt x="5" y="442"/>
                    <a:pt x="14" y="467"/>
                  </a:cubicBezTo>
                  <a:cubicBezTo>
                    <a:pt x="24" y="481"/>
                    <a:pt x="29" y="501"/>
                    <a:pt x="44" y="511"/>
                  </a:cubicBezTo>
                  <a:cubicBezTo>
                    <a:pt x="88" y="535"/>
                    <a:pt x="112" y="540"/>
                    <a:pt x="151" y="569"/>
                  </a:cubicBezTo>
                  <a:cubicBezTo>
                    <a:pt x="209" y="608"/>
                    <a:pt x="229" y="642"/>
                    <a:pt x="268" y="701"/>
                  </a:cubicBezTo>
                  <a:cubicBezTo>
                    <a:pt x="282" y="725"/>
                    <a:pt x="297" y="740"/>
                    <a:pt x="316" y="759"/>
                  </a:cubicBezTo>
                  <a:cubicBezTo>
                    <a:pt x="375" y="827"/>
                    <a:pt x="438" y="832"/>
                    <a:pt x="521" y="857"/>
                  </a:cubicBezTo>
                  <a:cubicBezTo>
                    <a:pt x="614" y="890"/>
                    <a:pt x="658" y="940"/>
                    <a:pt x="726" y="1008"/>
                  </a:cubicBezTo>
                  <a:cubicBezTo>
                    <a:pt x="765" y="1042"/>
                    <a:pt x="769" y="1081"/>
                    <a:pt x="813" y="1105"/>
                  </a:cubicBezTo>
                  <a:cubicBezTo>
                    <a:pt x="823" y="1110"/>
                    <a:pt x="833" y="1110"/>
                    <a:pt x="843" y="1110"/>
                  </a:cubicBezTo>
                  <a:cubicBezTo>
                    <a:pt x="877" y="1115"/>
                    <a:pt x="891" y="1125"/>
                    <a:pt x="926" y="1134"/>
                  </a:cubicBezTo>
                  <a:cubicBezTo>
                    <a:pt x="954" y="1144"/>
                    <a:pt x="965" y="1173"/>
                    <a:pt x="974" y="1208"/>
                  </a:cubicBezTo>
                  <a:cubicBezTo>
                    <a:pt x="984" y="1256"/>
                    <a:pt x="984" y="1285"/>
                    <a:pt x="998" y="1329"/>
                  </a:cubicBezTo>
                  <a:cubicBezTo>
                    <a:pt x="1018" y="1388"/>
                    <a:pt x="1052" y="1417"/>
                    <a:pt x="1101" y="1451"/>
                  </a:cubicBezTo>
                  <a:cubicBezTo>
                    <a:pt x="1130" y="1475"/>
                    <a:pt x="1150" y="1485"/>
                    <a:pt x="1174" y="1519"/>
                  </a:cubicBezTo>
                  <a:cubicBezTo>
                    <a:pt x="1203" y="1558"/>
                    <a:pt x="1203" y="1592"/>
                    <a:pt x="1232" y="1636"/>
                  </a:cubicBezTo>
                  <a:cubicBezTo>
                    <a:pt x="1237" y="1646"/>
                    <a:pt x="1242" y="1661"/>
                    <a:pt x="1252" y="1670"/>
                  </a:cubicBezTo>
                  <a:cubicBezTo>
                    <a:pt x="1271" y="1680"/>
                    <a:pt x="1300" y="1670"/>
                    <a:pt x="1320" y="1675"/>
                  </a:cubicBezTo>
                  <a:lnTo>
                    <a:pt x="1320" y="1675"/>
                  </a:lnTo>
                  <a:cubicBezTo>
                    <a:pt x="1320" y="1670"/>
                    <a:pt x="1315" y="1661"/>
                    <a:pt x="1315" y="1650"/>
                  </a:cubicBezTo>
                  <a:cubicBezTo>
                    <a:pt x="1315" y="1606"/>
                    <a:pt x="1359" y="1592"/>
                    <a:pt x="1359" y="1548"/>
                  </a:cubicBezTo>
                  <a:cubicBezTo>
                    <a:pt x="1359" y="1509"/>
                    <a:pt x="1339" y="1495"/>
                    <a:pt x="1335" y="1456"/>
                  </a:cubicBezTo>
                  <a:cubicBezTo>
                    <a:pt x="1339" y="1456"/>
                    <a:pt x="1344" y="1451"/>
                    <a:pt x="1349" y="1451"/>
                  </a:cubicBezTo>
                  <a:cubicBezTo>
                    <a:pt x="1368" y="1451"/>
                    <a:pt x="1374" y="1475"/>
                    <a:pt x="1393" y="1475"/>
                  </a:cubicBezTo>
                  <a:cubicBezTo>
                    <a:pt x="1422" y="1475"/>
                    <a:pt x="1422" y="1436"/>
                    <a:pt x="1432" y="1407"/>
                  </a:cubicBezTo>
                  <a:cubicBezTo>
                    <a:pt x="1442" y="1383"/>
                    <a:pt x="1471" y="1383"/>
                    <a:pt x="1495" y="1368"/>
                  </a:cubicBezTo>
                  <a:cubicBezTo>
                    <a:pt x="1529" y="1354"/>
                    <a:pt x="1559" y="1358"/>
                    <a:pt x="1588" y="1334"/>
                  </a:cubicBezTo>
                  <a:cubicBezTo>
                    <a:pt x="1607" y="1319"/>
                    <a:pt x="1607" y="1295"/>
                    <a:pt x="1627" y="1276"/>
                  </a:cubicBezTo>
                  <a:cubicBezTo>
                    <a:pt x="1661" y="1241"/>
                    <a:pt x="1685" y="1236"/>
                    <a:pt x="1719" y="1202"/>
                  </a:cubicBezTo>
                  <a:cubicBezTo>
                    <a:pt x="1744" y="1183"/>
                    <a:pt x="1758" y="1163"/>
                    <a:pt x="1763" y="1130"/>
                  </a:cubicBezTo>
                  <a:cubicBezTo>
                    <a:pt x="1763" y="1120"/>
                    <a:pt x="1758" y="1110"/>
                    <a:pt x="1763" y="1100"/>
                  </a:cubicBezTo>
                  <a:cubicBezTo>
                    <a:pt x="1773" y="1076"/>
                    <a:pt x="1797" y="1081"/>
                    <a:pt x="1816" y="1066"/>
                  </a:cubicBezTo>
                  <a:cubicBezTo>
                    <a:pt x="1836" y="1047"/>
                    <a:pt x="1836" y="1022"/>
                    <a:pt x="1855" y="1003"/>
                  </a:cubicBezTo>
                  <a:cubicBezTo>
                    <a:pt x="1860" y="998"/>
                    <a:pt x="1866" y="1003"/>
                    <a:pt x="1870" y="998"/>
                  </a:cubicBezTo>
                  <a:cubicBezTo>
                    <a:pt x="1890" y="973"/>
                    <a:pt x="1894" y="949"/>
                    <a:pt x="1909" y="920"/>
                  </a:cubicBezTo>
                  <a:cubicBezTo>
                    <a:pt x="1924" y="901"/>
                    <a:pt x="1938" y="886"/>
                    <a:pt x="1943" y="862"/>
                  </a:cubicBezTo>
                  <a:cubicBezTo>
                    <a:pt x="1943" y="842"/>
                    <a:pt x="1934" y="832"/>
                    <a:pt x="1943" y="818"/>
                  </a:cubicBezTo>
                  <a:cubicBezTo>
                    <a:pt x="1948" y="808"/>
                    <a:pt x="1958" y="803"/>
                    <a:pt x="1968" y="799"/>
                  </a:cubicBezTo>
                  <a:cubicBezTo>
                    <a:pt x="1997" y="779"/>
                    <a:pt x="2007" y="754"/>
                    <a:pt x="2021" y="720"/>
                  </a:cubicBezTo>
                  <a:cubicBezTo>
                    <a:pt x="2040" y="686"/>
                    <a:pt x="2051" y="667"/>
                    <a:pt x="2070" y="633"/>
                  </a:cubicBezTo>
                  <a:cubicBezTo>
                    <a:pt x="2080" y="608"/>
                    <a:pt x="2084" y="594"/>
                    <a:pt x="2095" y="569"/>
                  </a:cubicBezTo>
                  <a:cubicBezTo>
                    <a:pt x="2123" y="506"/>
                    <a:pt x="2143" y="467"/>
                    <a:pt x="2182" y="404"/>
                  </a:cubicBezTo>
                  <a:cubicBezTo>
                    <a:pt x="2192" y="394"/>
                    <a:pt x="2197" y="384"/>
                    <a:pt x="2206" y="374"/>
                  </a:cubicBezTo>
                  <a:lnTo>
                    <a:pt x="2206" y="374"/>
                  </a:lnTo>
                  <a:cubicBezTo>
                    <a:pt x="1636" y="4"/>
                    <a:pt x="1636" y="4"/>
                    <a:pt x="1636" y="4"/>
                  </a:cubicBezTo>
                  <a:cubicBezTo>
                    <a:pt x="1164" y="136"/>
                    <a:pt x="1164" y="136"/>
                    <a:pt x="1164" y="136"/>
                  </a:cubicBezTo>
                  <a:cubicBezTo>
                    <a:pt x="1130" y="121"/>
                    <a:pt x="1115" y="97"/>
                    <a:pt x="1091" y="67"/>
                  </a:cubicBezTo>
                  <a:cubicBezTo>
                    <a:pt x="1076" y="43"/>
                    <a:pt x="1057" y="43"/>
                    <a:pt x="1032" y="28"/>
                  </a:cubicBezTo>
                  <a:cubicBezTo>
                    <a:pt x="1013" y="19"/>
                    <a:pt x="1003" y="0"/>
                    <a:pt x="979" y="0"/>
                  </a:cubicBezTo>
                  <a:cubicBezTo>
                    <a:pt x="935" y="0"/>
                    <a:pt x="911" y="9"/>
                    <a:pt x="862" y="19"/>
                  </a:cubicBezTo>
                  <a:cubicBezTo>
                    <a:pt x="828" y="24"/>
                    <a:pt x="808" y="24"/>
                    <a:pt x="774" y="28"/>
                  </a:cubicBezTo>
                  <a:cubicBezTo>
                    <a:pt x="735" y="33"/>
                    <a:pt x="716" y="43"/>
                    <a:pt x="677" y="53"/>
                  </a:cubicBezTo>
                  <a:cubicBezTo>
                    <a:pt x="647" y="58"/>
                    <a:pt x="628" y="58"/>
                    <a:pt x="594" y="63"/>
                  </a:cubicBezTo>
                  <a:cubicBezTo>
                    <a:pt x="560" y="67"/>
                    <a:pt x="540" y="78"/>
                    <a:pt x="506" y="87"/>
                  </a:cubicBezTo>
                  <a:cubicBezTo>
                    <a:pt x="409" y="106"/>
                    <a:pt x="346" y="106"/>
                    <a:pt x="263" y="160"/>
                  </a:cubicBezTo>
                  <a:cubicBezTo>
                    <a:pt x="249" y="170"/>
                    <a:pt x="234" y="175"/>
                    <a:pt x="219" y="185"/>
                  </a:cubicBezTo>
                  <a:cubicBezTo>
                    <a:pt x="194" y="209"/>
                    <a:pt x="180" y="228"/>
                    <a:pt x="146" y="238"/>
                  </a:cubicBezTo>
                  <a:cubicBezTo>
                    <a:pt x="112" y="252"/>
                    <a:pt x="88" y="248"/>
                    <a:pt x="58" y="267"/>
                  </a:cubicBezTo>
                  <a:cubicBezTo>
                    <a:pt x="44" y="272"/>
                    <a:pt x="39" y="292"/>
                    <a:pt x="24" y="301"/>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89" name="Google Shape;2927;p192">
              <a:extLst>
                <a:ext uri="{FF2B5EF4-FFF2-40B4-BE49-F238E27FC236}">
                  <a16:creationId xmlns:a16="http://schemas.microsoft.com/office/drawing/2014/main" id="{74FCF349-DFE6-4ACA-8841-6CF0B1623314}"/>
                </a:ext>
              </a:extLst>
            </p:cNvPr>
            <p:cNvSpPr/>
            <p:nvPr/>
          </p:nvSpPr>
          <p:spPr>
            <a:xfrm>
              <a:off x="12380786" y="8138492"/>
              <a:ext cx="1503731" cy="1596244"/>
            </a:xfrm>
            <a:custGeom>
              <a:avLst/>
              <a:gdLst/>
              <a:ahLst/>
              <a:cxnLst/>
              <a:rect l="l" t="t" r="r" b="b"/>
              <a:pathLst>
                <a:path w="2374" h="2519" extrusionOk="0">
                  <a:moveTo>
                    <a:pt x="488" y="136"/>
                  </a:moveTo>
                  <a:lnTo>
                    <a:pt x="488" y="136"/>
                  </a:lnTo>
                  <a:cubicBezTo>
                    <a:pt x="1062" y="0"/>
                    <a:pt x="1062" y="0"/>
                    <a:pt x="1062" y="0"/>
                  </a:cubicBezTo>
                  <a:lnTo>
                    <a:pt x="1062" y="0"/>
                  </a:lnTo>
                  <a:cubicBezTo>
                    <a:pt x="1052" y="39"/>
                    <a:pt x="1038" y="59"/>
                    <a:pt x="1038" y="103"/>
                  </a:cubicBezTo>
                  <a:cubicBezTo>
                    <a:pt x="1038" y="127"/>
                    <a:pt x="1043" y="141"/>
                    <a:pt x="1052" y="166"/>
                  </a:cubicBezTo>
                  <a:cubicBezTo>
                    <a:pt x="1062" y="180"/>
                    <a:pt x="1067" y="200"/>
                    <a:pt x="1082" y="210"/>
                  </a:cubicBezTo>
                  <a:cubicBezTo>
                    <a:pt x="1126" y="234"/>
                    <a:pt x="1150" y="239"/>
                    <a:pt x="1189" y="268"/>
                  </a:cubicBezTo>
                  <a:cubicBezTo>
                    <a:pt x="1247" y="307"/>
                    <a:pt x="1267" y="341"/>
                    <a:pt x="1306" y="400"/>
                  </a:cubicBezTo>
                  <a:cubicBezTo>
                    <a:pt x="1320" y="424"/>
                    <a:pt x="1335" y="439"/>
                    <a:pt x="1354" y="458"/>
                  </a:cubicBezTo>
                  <a:cubicBezTo>
                    <a:pt x="1413" y="526"/>
                    <a:pt x="1476" y="531"/>
                    <a:pt x="1559" y="556"/>
                  </a:cubicBezTo>
                  <a:cubicBezTo>
                    <a:pt x="1652" y="589"/>
                    <a:pt x="1696" y="639"/>
                    <a:pt x="1764" y="707"/>
                  </a:cubicBezTo>
                  <a:cubicBezTo>
                    <a:pt x="1803" y="741"/>
                    <a:pt x="1807" y="780"/>
                    <a:pt x="1851" y="804"/>
                  </a:cubicBezTo>
                  <a:cubicBezTo>
                    <a:pt x="1861" y="809"/>
                    <a:pt x="1871" y="809"/>
                    <a:pt x="1881" y="809"/>
                  </a:cubicBezTo>
                  <a:cubicBezTo>
                    <a:pt x="1915" y="814"/>
                    <a:pt x="1929" y="824"/>
                    <a:pt x="1964" y="833"/>
                  </a:cubicBezTo>
                  <a:cubicBezTo>
                    <a:pt x="1992" y="843"/>
                    <a:pt x="2003" y="872"/>
                    <a:pt x="2012" y="907"/>
                  </a:cubicBezTo>
                  <a:cubicBezTo>
                    <a:pt x="2022" y="955"/>
                    <a:pt x="2022" y="984"/>
                    <a:pt x="2036" y="1028"/>
                  </a:cubicBezTo>
                  <a:cubicBezTo>
                    <a:pt x="2056" y="1087"/>
                    <a:pt x="2090" y="1116"/>
                    <a:pt x="2139" y="1150"/>
                  </a:cubicBezTo>
                  <a:cubicBezTo>
                    <a:pt x="2168" y="1174"/>
                    <a:pt x="2188" y="1184"/>
                    <a:pt x="2212" y="1218"/>
                  </a:cubicBezTo>
                  <a:cubicBezTo>
                    <a:pt x="2241" y="1257"/>
                    <a:pt x="2241" y="1291"/>
                    <a:pt x="2270" y="1335"/>
                  </a:cubicBezTo>
                  <a:cubicBezTo>
                    <a:pt x="2275" y="1345"/>
                    <a:pt x="2280" y="1360"/>
                    <a:pt x="2290" y="1369"/>
                  </a:cubicBezTo>
                  <a:cubicBezTo>
                    <a:pt x="2309" y="1379"/>
                    <a:pt x="2338" y="1369"/>
                    <a:pt x="2358" y="1374"/>
                  </a:cubicBezTo>
                  <a:lnTo>
                    <a:pt x="2358" y="1374"/>
                  </a:lnTo>
                  <a:cubicBezTo>
                    <a:pt x="2362" y="1388"/>
                    <a:pt x="2373" y="1398"/>
                    <a:pt x="2373" y="1413"/>
                  </a:cubicBezTo>
                  <a:cubicBezTo>
                    <a:pt x="2373" y="1452"/>
                    <a:pt x="2343" y="1466"/>
                    <a:pt x="2314" y="1501"/>
                  </a:cubicBezTo>
                  <a:cubicBezTo>
                    <a:pt x="2309" y="1545"/>
                    <a:pt x="2295" y="1564"/>
                    <a:pt x="2280" y="1603"/>
                  </a:cubicBezTo>
                  <a:cubicBezTo>
                    <a:pt x="2270" y="1656"/>
                    <a:pt x="2275" y="1686"/>
                    <a:pt x="2265" y="1739"/>
                  </a:cubicBezTo>
                  <a:cubicBezTo>
                    <a:pt x="2265" y="1769"/>
                    <a:pt x="2251" y="1783"/>
                    <a:pt x="2251" y="1808"/>
                  </a:cubicBezTo>
                  <a:cubicBezTo>
                    <a:pt x="2251" y="1827"/>
                    <a:pt x="2265" y="1841"/>
                    <a:pt x="2265" y="1861"/>
                  </a:cubicBezTo>
                  <a:cubicBezTo>
                    <a:pt x="2265" y="1900"/>
                    <a:pt x="2231" y="1919"/>
                    <a:pt x="2231" y="1958"/>
                  </a:cubicBezTo>
                  <a:cubicBezTo>
                    <a:pt x="2231" y="1978"/>
                    <a:pt x="2251" y="1978"/>
                    <a:pt x="2251" y="1998"/>
                  </a:cubicBezTo>
                  <a:cubicBezTo>
                    <a:pt x="2255" y="2017"/>
                    <a:pt x="2255" y="2037"/>
                    <a:pt x="2260" y="2056"/>
                  </a:cubicBezTo>
                  <a:cubicBezTo>
                    <a:pt x="2265" y="2085"/>
                    <a:pt x="2270" y="2104"/>
                    <a:pt x="2270" y="2134"/>
                  </a:cubicBezTo>
                  <a:cubicBezTo>
                    <a:pt x="2275" y="2153"/>
                    <a:pt x="2275" y="2168"/>
                    <a:pt x="2280" y="2183"/>
                  </a:cubicBezTo>
                  <a:lnTo>
                    <a:pt x="2280" y="2183"/>
                  </a:lnTo>
                  <a:cubicBezTo>
                    <a:pt x="2260" y="2187"/>
                    <a:pt x="2236" y="2192"/>
                    <a:pt x="2216" y="2197"/>
                  </a:cubicBezTo>
                  <a:cubicBezTo>
                    <a:pt x="2207" y="2202"/>
                    <a:pt x="2202" y="2207"/>
                    <a:pt x="2188" y="2207"/>
                  </a:cubicBezTo>
                  <a:cubicBezTo>
                    <a:pt x="2178" y="2207"/>
                    <a:pt x="2168" y="2202"/>
                    <a:pt x="2158" y="2202"/>
                  </a:cubicBezTo>
                  <a:cubicBezTo>
                    <a:pt x="2149" y="2207"/>
                    <a:pt x="2139" y="2212"/>
                    <a:pt x="2129" y="2212"/>
                  </a:cubicBezTo>
                  <a:cubicBezTo>
                    <a:pt x="2110" y="2212"/>
                    <a:pt x="2100" y="2207"/>
                    <a:pt x="2080" y="2202"/>
                  </a:cubicBezTo>
                  <a:cubicBezTo>
                    <a:pt x="2075" y="2202"/>
                    <a:pt x="2075" y="2197"/>
                    <a:pt x="2066" y="2197"/>
                  </a:cubicBezTo>
                  <a:cubicBezTo>
                    <a:pt x="2022" y="2197"/>
                    <a:pt x="1992" y="2231"/>
                    <a:pt x="1978" y="2270"/>
                  </a:cubicBezTo>
                  <a:cubicBezTo>
                    <a:pt x="1968" y="2294"/>
                    <a:pt x="1953" y="2309"/>
                    <a:pt x="1953" y="2333"/>
                  </a:cubicBezTo>
                  <a:cubicBezTo>
                    <a:pt x="1953" y="2460"/>
                    <a:pt x="1953" y="2460"/>
                    <a:pt x="1953" y="2460"/>
                  </a:cubicBezTo>
                  <a:cubicBezTo>
                    <a:pt x="1900" y="2450"/>
                    <a:pt x="1871" y="2426"/>
                    <a:pt x="1832" y="2392"/>
                  </a:cubicBezTo>
                  <a:cubicBezTo>
                    <a:pt x="1057" y="2499"/>
                    <a:pt x="1057" y="2499"/>
                    <a:pt x="1057" y="2499"/>
                  </a:cubicBezTo>
                  <a:cubicBezTo>
                    <a:pt x="765" y="2518"/>
                    <a:pt x="765" y="2518"/>
                    <a:pt x="765" y="2518"/>
                  </a:cubicBezTo>
                  <a:cubicBezTo>
                    <a:pt x="707" y="2494"/>
                    <a:pt x="673" y="2490"/>
                    <a:pt x="614" y="2465"/>
                  </a:cubicBezTo>
                  <a:cubicBezTo>
                    <a:pt x="561" y="2446"/>
                    <a:pt x="531" y="2421"/>
                    <a:pt x="478" y="2407"/>
                  </a:cubicBezTo>
                  <a:lnTo>
                    <a:pt x="478" y="2407"/>
                  </a:lnTo>
                  <a:cubicBezTo>
                    <a:pt x="483" y="2329"/>
                    <a:pt x="492" y="2299"/>
                    <a:pt x="497" y="2222"/>
                  </a:cubicBezTo>
                  <a:cubicBezTo>
                    <a:pt x="449" y="1919"/>
                    <a:pt x="449" y="1919"/>
                    <a:pt x="449" y="1919"/>
                  </a:cubicBezTo>
                  <a:cubicBezTo>
                    <a:pt x="453" y="1876"/>
                    <a:pt x="463" y="1851"/>
                    <a:pt x="463" y="1813"/>
                  </a:cubicBezTo>
                  <a:cubicBezTo>
                    <a:pt x="463" y="1783"/>
                    <a:pt x="458" y="1764"/>
                    <a:pt x="468" y="1734"/>
                  </a:cubicBezTo>
                  <a:cubicBezTo>
                    <a:pt x="478" y="1719"/>
                    <a:pt x="488" y="1705"/>
                    <a:pt x="497" y="1691"/>
                  </a:cubicBezTo>
                  <a:cubicBezTo>
                    <a:pt x="507" y="1681"/>
                    <a:pt x="522" y="1676"/>
                    <a:pt x="522" y="1661"/>
                  </a:cubicBezTo>
                  <a:cubicBezTo>
                    <a:pt x="522" y="1632"/>
                    <a:pt x="507" y="1622"/>
                    <a:pt x="492" y="1603"/>
                  </a:cubicBezTo>
                  <a:cubicBezTo>
                    <a:pt x="478" y="1578"/>
                    <a:pt x="463" y="1569"/>
                    <a:pt x="449" y="1545"/>
                  </a:cubicBezTo>
                  <a:cubicBezTo>
                    <a:pt x="434" y="1520"/>
                    <a:pt x="419" y="1510"/>
                    <a:pt x="395" y="1501"/>
                  </a:cubicBezTo>
                  <a:cubicBezTo>
                    <a:pt x="385" y="1496"/>
                    <a:pt x="375" y="1496"/>
                    <a:pt x="366" y="1486"/>
                  </a:cubicBezTo>
                  <a:cubicBezTo>
                    <a:pt x="351" y="1476"/>
                    <a:pt x="346" y="1462"/>
                    <a:pt x="346" y="1442"/>
                  </a:cubicBezTo>
                  <a:cubicBezTo>
                    <a:pt x="336" y="1413"/>
                    <a:pt x="341" y="1393"/>
                    <a:pt x="336" y="1369"/>
                  </a:cubicBezTo>
                  <a:cubicBezTo>
                    <a:pt x="331" y="1345"/>
                    <a:pt x="322" y="1330"/>
                    <a:pt x="317" y="1305"/>
                  </a:cubicBezTo>
                  <a:cubicBezTo>
                    <a:pt x="307" y="1262"/>
                    <a:pt x="312" y="1233"/>
                    <a:pt x="307" y="1184"/>
                  </a:cubicBezTo>
                  <a:cubicBezTo>
                    <a:pt x="0" y="263"/>
                    <a:pt x="0" y="263"/>
                    <a:pt x="0" y="263"/>
                  </a:cubicBezTo>
                  <a:cubicBezTo>
                    <a:pt x="5" y="263"/>
                    <a:pt x="5" y="263"/>
                    <a:pt x="5" y="263"/>
                  </a:cubicBezTo>
                  <a:cubicBezTo>
                    <a:pt x="488" y="136"/>
                    <a:pt x="488" y="136"/>
                    <a:pt x="488" y="136"/>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90" name="Google Shape;2928;p192">
              <a:extLst>
                <a:ext uri="{FF2B5EF4-FFF2-40B4-BE49-F238E27FC236}">
                  <a16:creationId xmlns:a16="http://schemas.microsoft.com/office/drawing/2014/main" id="{DFBE6145-74A9-4DAC-BDD7-370A8CB0490C}"/>
                </a:ext>
              </a:extLst>
            </p:cNvPr>
            <p:cNvSpPr/>
            <p:nvPr/>
          </p:nvSpPr>
          <p:spPr>
            <a:xfrm>
              <a:off x="11966351" y="9524702"/>
              <a:ext cx="2503416" cy="1965899"/>
            </a:xfrm>
            <a:custGeom>
              <a:avLst/>
              <a:gdLst/>
              <a:ahLst/>
              <a:cxnLst/>
              <a:rect l="l" t="t" r="r" b="b"/>
              <a:pathLst>
                <a:path w="3947" h="3098" extrusionOk="0">
                  <a:moveTo>
                    <a:pt x="1131" y="224"/>
                  </a:moveTo>
                  <a:lnTo>
                    <a:pt x="1131" y="224"/>
                  </a:lnTo>
                  <a:cubicBezTo>
                    <a:pt x="1184" y="238"/>
                    <a:pt x="1214" y="263"/>
                    <a:pt x="1267" y="282"/>
                  </a:cubicBezTo>
                  <a:cubicBezTo>
                    <a:pt x="1326" y="307"/>
                    <a:pt x="1360" y="311"/>
                    <a:pt x="1418" y="335"/>
                  </a:cubicBezTo>
                  <a:cubicBezTo>
                    <a:pt x="1710" y="316"/>
                    <a:pt x="1710" y="316"/>
                    <a:pt x="1710" y="316"/>
                  </a:cubicBezTo>
                  <a:cubicBezTo>
                    <a:pt x="2485" y="209"/>
                    <a:pt x="2485" y="209"/>
                    <a:pt x="2485" y="209"/>
                  </a:cubicBezTo>
                  <a:cubicBezTo>
                    <a:pt x="2524" y="243"/>
                    <a:pt x="2553" y="267"/>
                    <a:pt x="2606" y="277"/>
                  </a:cubicBezTo>
                  <a:cubicBezTo>
                    <a:pt x="2606" y="150"/>
                    <a:pt x="2606" y="150"/>
                    <a:pt x="2606" y="150"/>
                  </a:cubicBezTo>
                  <a:cubicBezTo>
                    <a:pt x="2606" y="126"/>
                    <a:pt x="2621" y="111"/>
                    <a:pt x="2631" y="87"/>
                  </a:cubicBezTo>
                  <a:cubicBezTo>
                    <a:pt x="2645" y="48"/>
                    <a:pt x="2675" y="14"/>
                    <a:pt x="2719" y="14"/>
                  </a:cubicBezTo>
                  <a:cubicBezTo>
                    <a:pt x="2728" y="14"/>
                    <a:pt x="2728" y="19"/>
                    <a:pt x="2733" y="19"/>
                  </a:cubicBezTo>
                  <a:cubicBezTo>
                    <a:pt x="2753" y="24"/>
                    <a:pt x="2763" y="29"/>
                    <a:pt x="2782" y="29"/>
                  </a:cubicBezTo>
                  <a:cubicBezTo>
                    <a:pt x="2792" y="29"/>
                    <a:pt x="2802" y="24"/>
                    <a:pt x="2811" y="19"/>
                  </a:cubicBezTo>
                  <a:cubicBezTo>
                    <a:pt x="2821" y="19"/>
                    <a:pt x="2831" y="24"/>
                    <a:pt x="2841" y="24"/>
                  </a:cubicBezTo>
                  <a:cubicBezTo>
                    <a:pt x="2855" y="24"/>
                    <a:pt x="2860" y="19"/>
                    <a:pt x="2869" y="14"/>
                  </a:cubicBezTo>
                  <a:cubicBezTo>
                    <a:pt x="2889" y="9"/>
                    <a:pt x="2913" y="4"/>
                    <a:pt x="2933" y="0"/>
                  </a:cubicBezTo>
                  <a:lnTo>
                    <a:pt x="2933" y="0"/>
                  </a:lnTo>
                  <a:cubicBezTo>
                    <a:pt x="2933" y="29"/>
                    <a:pt x="2938" y="58"/>
                    <a:pt x="2938" y="92"/>
                  </a:cubicBezTo>
                  <a:cubicBezTo>
                    <a:pt x="2938" y="111"/>
                    <a:pt x="2918" y="116"/>
                    <a:pt x="2908" y="136"/>
                  </a:cubicBezTo>
                  <a:cubicBezTo>
                    <a:pt x="2899" y="150"/>
                    <a:pt x="2894" y="165"/>
                    <a:pt x="2884" y="180"/>
                  </a:cubicBezTo>
                  <a:cubicBezTo>
                    <a:pt x="2879" y="185"/>
                    <a:pt x="2869" y="180"/>
                    <a:pt x="2869" y="185"/>
                  </a:cubicBezTo>
                  <a:cubicBezTo>
                    <a:pt x="2845" y="209"/>
                    <a:pt x="2836" y="228"/>
                    <a:pt x="2836" y="263"/>
                  </a:cubicBezTo>
                  <a:cubicBezTo>
                    <a:pt x="2836" y="311"/>
                    <a:pt x="2865" y="335"/>
                    <a:pt x="2879" y="384"/>
                  </a:cubicBezTo>
                  <a:cubicBezTo>
                    <a:pt x="2894" y="428"/>
                    <a:pt x="2894" y="462"/>
                    <a:pt x="2904" y="511"/>
                  </a:cubicBezTo>
                  <a:cubicBezTo>
                    <a:pt x="2913" y="452"/>
                    <a:pt x="2904" y="418"/>
                    <a:pt x="2904" y="360"/>
                  </a:cubicBezTo>
                  <a:cubicBezTo>
                    <a:pt x="2904" y="277"/>
                    <a:pt x="2908" y="214"/>
                    <a:pt x="2957" y="150"/>
                  </a:cubicBezTo>
                  <a:cubicBezTo>
                    <a:pt x="2987" y="199"/>
                    <a:pt x="2987" y="233"/>
                    <a:pt x="3006" y="282"/>
                  </a:cubicBezTo>
                  <a:cubicBezTo>
                    <a:pt x="3015" y="307"/>
                    <a:pt x="3030" y="321"/>
                    <a:pt x="3035" y="346"/>
                  </a:cubicBezTo>
                  <a:cubicBezTo>
                    <a:pt x="3059" y="409"/>
                    <a:pt x="3065" y="448"/>
                    <a:pt x="3094" y="511"/>
                  </a:cubicBezTo>
                  <a:cubicBezTo>
                    <a:pt x="3098" y="531"/>
                    <a:pt x="3113" y="540"/>
                    <a:pt x="3118" y="555"/>
                  </a:cubicBezTo>
                  <a:cubicBezTo>
                    <a:pt x="3137" y="598"/>
                    <a:pt x="3142" y="628"/>
                    <a:pt x="3167" y="667"/>
                  </a:cubicBezTo>
                  <a:cubicBezTo>
                    <a:pt x="3191" y="711"/>
                    <a:pt x="3225" y="725"/>
                    <a:pt x="3255" y="769"/>
                  </a:cubicBezTo>
                  <a:cubicBezTo>
                    <a:pt x="3294" y="827"/>
                    <a:pt x="3303" y="862"/>
                    <a:pt x="3332" y="920"/>
                  </a:cubicBezTo>
                  <a:cubicBezTo>
                    <a:pt x="3357" y="959"/>
                    <a:pt x="3381" y="973"/>
                    <a:pt x="3405" y="1003"/>
                  </a:cubicBezTo>
                  <a:cubicBezTo>
                    <a:pt x="3420" y="1023"/>
                    <a:pt x="3430" y="1032"/>
                    <a:pt x="3444" y="1051"/>
                  </a:cubicBezTo>
                  <a:cubicBezTo>
                    <a:pt x="3464" y="1071"/>
                    <a:pt x="3483" y="1076"/>
                    <a:pt x="3503" y="1100"/>
                  </a:cubicBezTo>
                  <a:cubicBezTo>
                    <a:pt x="3522" y="1120"/>
                    <a:pt x="3527" y="1134"/>
                    <a:pt x="3537" y="1159"/>
                  </a:cubicBezTo>
                  <a:cubicBezTo>
                    <a:pt x="3488" y="1139"/>
                    <a:pt x="3459" y="1114"/>
                    <a:pt x="3400" y="1110"/>
                  </a:cubicBezTo>
                  <a:cubicBezTo>
                    <a:pt x="3410" y="1139"/>
                    <a:pt x="3435" y="1154"/>
                    <a:pt x="3449" y="1178"/>
                  </a:cubicBezTo>
                  <a:cubicBezTo>
                    <a:pt x="3479" y="1217"/>
                    <a:pt x="3488" y="1241"/>
                    <a:pt x="3513" y="1285"/>
                  </a:cubicBezTo>
                  <a:cubicBezTo>
                    <a:pt x="3527" y="1310"/>
                    <a:pt x="3537" y="1334"/>
                    <a:pt x="3551" y="1358"/>
                  </a:cubicBezTo>
                  <a:cubicBezTo>
                    <a:pt x="3581" y="1397"/>
                    <a:pt x="3610" y="1417"/>
                    <a:pt x="3629" y="1461"/>
                  </a:cubicBezTo>
                  <a:cubicBezTo>
                    <a:pt x="3664" y="1534"/>
                    <a:pt x="3683" y="1578"/>
                    <a:pt x="3731" y="1646"/>
                  </a:cubicBezTo>
                  <a:cubicBezTo>
                    <a:pt x="3746" y="1670"/>
                    <a:pt x="3756" y="1680"/>
                    <a:pt x="3771" y="1704"/>
                  </a:cubicBezTo>
                  <a:cubicBezTo>
                    <a:pt x="3795" y="1743"/>
                    <a:pt x="3824" y="1758"/>
                    <a:pt x="3824" y="1802"/>
                  </a:cubicBezTo>
                  <a:cubicBezTo>
                    <a:pt x="3824" y="1816"/>
                    <a:pt x="3814" y="1821"/>
                    <a:pt x="3814" y="1835"/>
                  </a:cubicBezTo>
                  <a:cubicBezTo>
                    <a:pt x="3814" y="1855"/>
                    <a:pt x="3824" y="1870"/>
                    <a:pt x="3834" y="1885"/>
                  </a:cubicBezTo>
                  <a:cubicBezTo>
                    <a:pt x="3863" y="1924"/>
                    <a:pt x="3878" y="1952"/>
                    <a:pt x="3902" y="1992"/>
                  </a:cubicBezTo>
                  <a:cubicBezTo>
                    <a:pt x="3932" y="2040"/>
                    <a:pt x="3941" y="2079"/>
                    <a:pt x="3941" y="2138"/>
                  </a:cubicBezTo>
                  <a:cubicBezTo>
                    <a:pt x="3941" y="2177"/>
                    <a:pt x="3932" y="2196"/>
                    <a:pt x="3927" y="2230"/>
                  </a:cubicBezTo>
                  <a:cubicBezTo>
                    <a:pt x="3922" y="2250"/>
                    <a:pt x="3927" y="2259"/>
                    <a:pt x="3922" y="2283"/>
                  </a:cubicBezTo>
                  <a:cubicBezTo>
                    <a:pt x="3946" y="2440"/>
                    <a:pt x="3946" y="2440"/>
                    <a:pt x="3946" y="2440"/>
                  </a:cubicBezTo>
                  <a:cubicBezTo>
                    <a:pt x="3932" y="2518"/>
                    <a:pt x="3936" y="2561"/>
                    <a:pt x="3922" y="2634"/>
                  </a:cubicBezTo>
                  <a:cubicBezTo>
                    <a:pt x="3912" y="2698"/>
                    <a:pt x="3892" y="2732"/>
                    <a:pt x="3883" y="2795"/>
                  </a:cubicBezTo>
                  <a:cubicBezTo>
                    <a:pt x="3902" y="2878"/>
                    <a:pt x="3902" y="2878"/>
                    <a:pt x="3902" y="2878"/>
                  </a:cubicBezTo>
                  <a:cubicBezTo>
                    <a:pt x="3897" y="2922"/>
                    <a:pt x="3883" y="2946"/>
                    <a:pt x="3863" y="2985"/>
                  </a:cubicBezTo>
                  <a:cubicBezTo>
                    <a:pt x="3844" y="3010"/>
                    <a:pt x="3834" y="3043"/>
                    <a:pt x="3800" y="3043"/>
                  </a:cubicBezTo>
                  <a:cubicBezTo>
                    <a:pt x="3771" y="3043"/>
                    <a:pt x="3756" y="3034"/>
                    <a:pt x="3731" y="3034"/>
                  </a:cubicBezTo>
                  <a:cubicBezTo>
                    <a:pt x="3683" y="3034"/>
                    <a:pt x="3673" y="3097"/>
                    <a:pt x="3629" y="3097"/>
                  </a:cubicBezTo>
                  <a:cubicBezTo>
                    <a:pt x="3595" y="3097"/>
                    <a:pt x="3571" y="3087"/>
                    <a:pt x="3551" y="3063"/>
                  </a:cubicBezTo>
                  <a:cubicBezTo>
                    <a:pt x="3561" y="3058"/>
                    <a:pt x="3561" y="3054"/>
                    <a:pt x="3566" y="3049"/>
                  </a:cubicBezTo>
                  <a:cubicBezTo>
                    <a:pt x="3581" y="3049"/>
                    <a:pt x="3590" y="3054"/>
                    <a:pt x="3600" y="3049"/>
                  </a:cubicBezTo>
                  <a:cubicBezTo>
                    <a:pt x="3620" y="3039"/>
                    <a:pt x="3634" y="3024"/>
                    <a:pt x="3634" y="3000"/>
                  </a:cubicBezTo>
                  <a:cubicBezTo>
                    <a:pt x="3634" y="2980"/>
                    <a:pt x="3615" y="2976"/>
                    <a:pt x="3600" y="2966"/>
                  </a:cubicBezTo>
                  <a:cubicBezTo>
                    <a:pt x="3595" y="2971"/>
                    <a:pt x="3595" y="2976"/>
                    <a:pt x="3585" y="2976"/>
                  </a:cubicBezTo>
                  <a:cubicBezTo>
                    <a:pt x="3513" y="2976"/>
                    <a:pt x="3488" y="2912"/>
                    <a:pt x="3435" y="2868"/>
                  </a:cubicBezTo>
                  <a:cubicBezTo>
                    <a:pt x="3415" y="2849"/>
                    <a:pt x="3410" y="2829"/>
                    <a:pt x="3391" y="2810"/>
                  </a:cubicBezTo>
                  <a:cubicBezTo>
                    <a:pt x="3357" y="2766"/>
                    <a:pt x="3322" y="2751"/>
                    <a:pt x="3274" y="2732"/>
                  </a:cubicBezTo>
                  <a:cubicBezTo>
                    <a:pt x="3250" y="2722"/>
                    <a:pt x="3225" y="2717"/>
                    <a:pt x="3215" y="2698"/>
                  </a:cubicBezTo>
                  <a:cubicBezTo>
                    <a:pt x="3191" y="2659"/>
                    <a:pt x="3186" y="2634"/>
                    <a:pt x="3176" y="2590"/>
                  </a:cubicBezTo>
                  <a:cubicBezTo>
                    <a:pt x="3167" y="2551"/>
                    <a:pt x="3162" y="2527"/>
                    <a:pt x="3133" y="2498"/>
                  </a:cubicBezTo>
                  <a:cubicBezTo>
                    <a:pt x="3109" y="2474"/>
                    <a:pt x="3059" y="2474"/>
                    <a:pt x="3059" y="2435"/>
                  </a:cubicBezTo>
                  <a:cubicBezTo>
                    <a:pt x="3059" y="2415"/>
                    <a:pt x="3074" y="2401"/>
                    <a:pt x="3084" y="2386"/>
                  </a:cubicBezTo>
                  <a:cubicBezTo>
                    <a:pt x="3059" y="2377"/>
                    <a:pt x="3040" y="2371"/>
                    <a:pt x="3011" y="2362"/>
                  </a:cubicBezTo>
                  <a:cubicBezTo>
                    <a:pt x="2982" y="2352"/>
                    <a:pt x="2977" y="2328"/>
                    <a:pt x="2962" y="2299"/>
                  </a:cubicBezTo>
                  <a:cubicBezTo>
                    <a:pt x="2943" y="2269"/>
                    <a:pt x="2938" y="2245"/>
                    <a:pt x="2933" y="2206"/>
                  </a:cubicBezTo>
                  <a:cubicBezTo>
                    <a:pt x="2884" y="2206"/>
                    <a:pt x="2884" y="2206"/>
                    <a:pt x="2884" y="2206"/>
                  </a:cubicBezTo>
                  <a:cubicBezTo>
                    <a:pt x="2879" y="2211"/>
                    <a:pt x="2874" y="2211"/>
                    <a:pt x="2869" y="2216"/>
                  </a:cubicBezTo>
                  <a:cubicBezTo>
                    <a:pt x="2865" y="2230"/>
                    <a:pt x="2865" y="2245"/>
                    <a:pt x="2850" y="2259"/>
                  </a:cubicBezTo>
                  <a:cubicBezTo>
                    <a:pt x="2831" y="2245"/>
                    <a:pt x="2821" y="2235"/>
                    <a:pt x="2802" y="2225"/>
                  </a:cubicBezTo>
                  <a:cubicBezTo>
                    <a:pt x="2753" y="2196"/>
                    <a:pt x="2723" y="2181"/>
                    <a:pt x="2689" y="2133"/>
                  </a:cubicBezTo>
                  <a:cubicBezTo>
                    <a:pt x="2670" y="2103"/>
                    <a:pt x="2660" y="2084"/>
                    <a:pt x="2650" y="2045"/>
                  </a:cubicBezTo>
                  <a:cubicBezTo>
                    <a:pt x="2645" y="2026"/>
                    <a:pt x="2641" y="2011"/>
                    <a:pt x="2631" y="2001"/>
                  </a:cubicBezTo>
                  <a:cubicBezTo>
                    <a:pt x="2617" y="1987"/>
                    <a:pt x="2602" y="1977"/>
                    <a:pt x="2602" y="1957"/>
                  </a:cubicBezTo>
                  <a:cubicBezTo>
                    <a:pt x="2602" y="1933"/>
                    <a:pt x="2617" y="1918"/>
                    <a:pt x="2631" y="1899"/>
                  </a:cubicBezTo>
                  <a:cubicBezTo>
                    <a:pt x="2645" y="1870"/>
                    <a:pt x="2650" y="1850"/>
                    <a:pt x="2650" y="1821"/>
                  </a:cubicBezTo>
                  <a:cubicBezTo>
                    <a:pt x="2650" y="1797"/>
                    <a:pt x="2650" y="1782"/>
                    <a:pt x="2636" y="1763"/>
                  </a:cubicBezTo>
                  <a:cubicBezTo>
                    <a:pt x="2617" y="1738"/>
                    <a:pt x="2592" y="1733"/>
                    <a:pt x="2562" y="1728"/>
                  </a:cubicBezTo>
                  <a:cubicBezTo>
                    <a:pt x="2553" y="1743"/>
                    <a:pt x="2553" y="1758"/>
                    <a:pt x="2548" y="1772"/>
                  </a:cubicBezTo>
                  <a:cubicBezTo>
                    <a:pt x="2538" y="1792"/>
                    <a:pt x="2519" y="1792"/>
                    <a:pt x="2499" y="1792"/>
                  </a:cubicBezTo>
                  <a:cubicBezTo>
                    <a:pt x="2490" y="1792"/>
                    <a:pt x="2490" y="1772"/>
                    <a:pt x="2485" y="1763"/>
                  </a:cubicBezTo>
                  <a:cubicBezTo>
                    <a:pt x="2475" y="1738"/>
                    <a:pt x="2470" y="1724"/>
                    <a:pt x="2465" y="1699"/>
                  </a:cubicBezTo>
                  <a:cubicBezTo>
                    <a:pt x="2460" y="1661"/>
                    <a:pt x="2451" y="1636"/>
                    <a:pt x="2451" y="1587"/>
                  </a:cubicBezTo>
                  <a:cubicBezTo>
                    <a:pt x="2451" y="1568"/>
                    <a:pt x="2451" y="1568"/>
                    <a:pt x="2451" y="1568"/>
                  </a:cubicBezTo>
                  <a:cubicBezTo>
                    <a:pt x="2451" y="1514"/>
                    <a:pt x="2451" y="1485"/>
                    <a:pt x="2451" y="1432"/>
                  </a:cubicBezTo>
                  <a:cubicBezTo>
                    <a:pt x="2451" y="1382"/>
                    <a:pt x="2431" y="1358"/>
                    <a:pt x="2431" y="1310"/>
                  </a:cubicBezTo>
                  <a:cubicBezTo>
                    <a:pt x="2431" y="1232"/>
                    <a:pt x="2431" y="1232"/>
                    <a:pt x="2431" y="1232"/>
                  </a:cubicBezTo>
                  <a:cubicBezTo>
                    <a:pt x="2431" y="1208"/>
                    <a:pt x="2407" y="1197"/>
                    <a:pt x="2402" y="1173"/>
                  </a:cubicBezTo>
                  <a:cubicBezTo>
                    <a:pt x="2377" y="1120"/>
                    <a:pt x="2349" y="1086"/>
                    <a:pt x="2300" y="1056"/>
                  </a:cubicBezTo>
                  <a:cubicBezTo>
                    <a:pt x="2217" y="1012"/>
                    <a:pt x="2168" y="998"/>
                    <a:pt x="2086" y="949"/>
                  </a:cubicBezTo>
                  <a:cubicBezTo>
                    <a:pt x="2071" y="944"/>
                    <a:pt x="2061" y="929"/>
                    <a:pt x="2042" y="925"/>
                  </a:cubicBezTo>
                  <a:cubicBezTo>
                    <a:pt x="2022" y="915"/>
                    <a:pt x="1998" y="915"/>
                    <a:pt x="1988" y="896"/>
                  </a:cubicBezTo>
                  <a:cubicBezTo>
                    <a:pt x="1983" y="886"/>
                    <a:pt x="1993" y="876"/>
                    <a:pt x="1988" y="866"/>
                  </a:cubicBezTo>
                  <a:cubicBezTo>
                    <a:pt x="1983" y="832"/>
                    <a:pt x="1964" y="818"/>
                    <a:pt x="1944" y="788"/>
                  </a:cubicBezTo>
                  <a:cubicBezTo>
                    <a:pt x="1925" y="764"/>
                    <a:pt x="1905" y="744"/>
                    <a:pt x="1885" y="720"/>
                  </a:cubicBezTo>
                  <a:cubicBezTo>
                    <a:pt x="1881" y="716"/>
                    <a:pt x="1881" y="711"/>
                    <a:pt x="1876" y="705"/>
                  </a:cubicBezTo>
                  <a:cubicBezTo>
                    <a:pt x="1857" y="691"/>
                    <a:pt x="1837" y="696"/>
                    <a:pt x="1818" y="691"/>
                  </a:cubicBezTo>
                  <a:cubicBezTo>
                    <a:pt x="1793" y="686"/>
                    <a:pt x="1779" y="677"/>
                    <a:pt x="1754" y="677"/>
                  </a:cubicBezTo>
                  <a:cubicBezTo>
                    <a:pt x="1744" y="677"/>
                    <a:pt x="1739" y="686"/>
                    <a:pt x="1725" y="686"/>
                  </a:cubicBezTo>
                  <a:cubicBezTo>
                    <a:pt x="1715" y="686"/>
                    <a:pt x="1705" y="686"/>
                    <a:pt x="1696" y="686"/>
                  </a:cubicBezTo>
                  <a:cubicBezTo>
                    <a:pt x="1623" y="686"/>
                    <a:pt x="1623" y="686"/>
                    <a:pt x="1623" y="686"/>
                  </a:cubicBezTo>
                  <a:cubicBezTo>
                    <a:pt x="1589" y="686"/>
                    <a:pt x="1574" y="696"/>
                    <a:pt x="1545" y="696"/>
                  </a:cubicBezTo>
                  <a:cubicBezTo>
                    <a:pt x="1545" y="720"/>
                    <a:pt x="1540" y="735"/>
                    <a:pt x="1540" y="764"/>
                  </a:cubicBezTo>
                  <a:cubicBezTo>
                    <a:pt x="1540" y="779"/>
                    <a:pt x="1540" y="799"/>
                    <a:pt x="1530" y="808"/>
                  </a:cubicBezTo>
                  <a:cubicBezTo>
                    <a:pt x="1511" y="823"/>
                    <a:pt x="1491" y="813"/>
                    <a:pt x="1467" y="823"/>
                  </a:cubicBezTo>
                  <a:cubicBezTo>
                    <a:pt x="1448" y="832"/>
                    <a:pt x="1442" y="857"/>
                    <a:pt x="1423" y="876"/>
                  </a:cubicBezTo>
                  <a:cubicBezTo>
                    <a:pt x="1409" y="891"/>
                    <a:pt x="1384" y="886"/>
                    <a:pt x="1365" y="891"/>
                  </a:cubicBezTo>
                  <a:cubicBezTo>
                    <a:pt x="1340" y="896"/>
                    <a:pt x="1326" y="910"/>
                    <a:pt x="1301" y="920"/>
                  </a:cubicBezTo>
                  <a:cubicBezTo>
                    <a:pt x="1257" y="935"/>
                    <a:pt x="1223" y="959"/>
                    <a:pt x="1175" y="964"/>
                  </a:cubicBezTo>
                  <a:cubicBezTo>
                    <a:pt x="1189" y="964"/>
                    <a:pt x="1189" y="964"/>
                    <a:pt x="1189" y="964"/>
                  </a:cubicBezTo>
                  <a:cubicBezTo>
                    <a:pt x="1175" y="949"/>
                    <a:pt x="1160" y="949"/>
                    <a:pt x="1145" y="935"/>
                  </a:cubicBezTo>
                  <a:cubicBezTo>
                    <a:pt x="1126" y="915"/>
                    <a:pt x="1131" y="891"/>
                    <a:pt x="1116" y="871"/>
                  </a:cubicBezTo>
                  <a:cubicBezTo>
                    <a:pt x="1106" y="852"/>
                    <a:pt x="1087" y="847"/>
                    <a:pt x="1062" y="837"/>
                  </a:cubicBezTo>
                  <a:cubicBezTo>
                    <a:pt x="1028" y="832"/>
                    <a:pt x="1004" y="827"/>
                    <a:pt x="984" y="803"/>
                  </a:cubicBezTo>
                  <a:cubicBezTo>
                    <a:pt x="970" y="788"/>
                    <a:pt x="975" y="774"/>
                    <a:pt x="965" y="759"/>
                  </a:cubicBezTo>
                  <a:cubicBezTo>
                    <a:pt x="960" y="740"/>
                    <a:pt x="951" y="730"/>
                    <a:pt x="931" y="720"/>
                  </a:cubicBezTo>
                  <a:cubicBezTo>
                    <a:pt x="838" y="735"/>
                    <a:pt x="838" y="735"/>
                    <a:pt x="838" y="735"/>
                  </a:cubicBezTo>
                  <a:cubicBezTo>
                    <a:pt x="804" y="725"/>
                    <a:pt x="790" y="711"/>
                    <a:pt x="756" y="701"/>
                  </a:cubicBezTo>
                  <a:cubicBezTo>
                    <a:pt x="731" y="696"/>
                    <a:pt x="716" y="705"/>
                    <a:pt x="697" y="701"/>
                  </a:cubicBezTo>
                  <a:cubicBezTo>
                    <a:pt x="649" y="686"/>
                    <a:pt x="624" y="652"/>
                    <a:pt x="575" y="652"/>
                  </a:cubicBezTo>
                  <a:cubicBezTo>
                    <a:pt x="527" y="652"/>
                    <a:pt x="503" y="667"/>
                    <a:pt x="454" y="686"/>
                  </a:cubicBezTo>
                  <a:cubicBezTo>
                    <a:pt x="425" y="696"/>
                    <a:pt x="410" y="705"/>
                    <a:pt x="381" y="705"/>
                  </a:cubicBezTo>
                  <a:cubicBezTo>
                    <a:pt x="361" y="705"/>
                    <a:pt x="351" y="705"/>
                    <a:pt x="332" y="701"/>
                  </a:cubicBezTo>
                  <a:cubicBezTo>
                    <a:pt x="322" y="696"/>
                    <a:pt x="318" y="686"/>
                    <a:pt x="303" y="686"/>
                  </a:cubicBezTo>
                  <a:cubicBezTo>
                    <a:pt x="268" y="686"/>
                    <a:pt x="254" y="705"/>
                    <a:pt x="220" y="705"/>
                  </a:cubicBezTo>
                  <a:cubicBezTo>
                    <a:pt x="210" y="705"/>
                    <a:pt x="205" y="705"/>
                    <a:pt x="196" y="701"/>
                  </a:cubicBezTo>
                  <a:cubicBezTo>
                    <a:pt x="196" y="730"/>
                    <a:pt x="196" y="750"/>
                    <a:pt x="186" y="779"/>
                  </a:cubicBezTo>
                  <a:cubicBezTo>
                    <a:pt x="186" y="799"/>
                    <a:pt x="186" y="813"/>
                    <a:pt x="166" y="823"/>
                  </a:cubicBezTo>
                  <a:cubicBezTo>
                    <a:pt x="157" y="832"/>
                    <a:pt x="142" y="827"/>
                    <a:pt x="122" y="827"/>
                  </a:cubicBezTo>
                  <a:cubicBezTo>
                    <a:pt x="108" y="827"/>
                    <a:pt x="98" y="827"/>
                    <a:pt x="83" y="832"/>
                  </a:cubicBezTo>
                  <a:lnTo>
                    <a:pt x="83" y="832"/>
                  </a:lnTo>
                  <a:cubicBezTo>
                    <a:pt x="79" y="803"/>
                    <a:pt x="79" y="788"/>
                    <a:pt x="69" y="759"/>
                  </a:cubicBezTo>
                  <a:cubicBezTo>
                    <a:pt x="64" y="740"/>
                    <a:pt x="59" y="725"/>
                    <a:pt x="59" y="705"/>
                  </a:cubicBezTo>
                  <a:cubicBezTo>
                    <a:pt x="59" y="686"/>
                    <a:pt x="64" y="672"/>
                    <a:pt x="64" y="652"/>
                  </a:cubicBezTo>
                  <a:cubicBezTo>
                    <a:pt x="59" y="633"/>
                    <a:pt x="35" y="628"/>
                    <a:pt x="20" y="613"/>
                  </a:cubicBezTo>
                  <a:cubicBezTo>
                    <a:pt x="6" y="594"/>
                    <a:pt x="0" y="574"/>
                    <a:pt x="0" y="550"/>
                  </a:cubicBezTo>
                  <a:cubicBezTo>
                    <a:pt x="0" y="511"/>
                    <a:pt x="20" y="487"/>
                    <a:pt x="30" y="448"/>
                  </a:cubicBezTo>
                  <a:cubicBezTo>
                    <a:pt x="1131" y="224"/>
                    <a:pt x="1131" y="224"/>
                    <a:pt x="1131" y="224"/>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91" name="Google Shape;2929;p192">
              <a:extLst>
                <a:ext uri="{FF2B5EF4-FFF2-40B4-BE49-F238E27FC236}">
                  <a16:creationId xmlns:a16="http://schemas.microsoft.com/office/drawing/2014/main" id="{EF30C23A-D0E6-42EC-96BC-014D1993398C}"/>
                </a:ext>
              </a:extLst>
            </p:cNvPr>
            <p:cNvSpPr/>
            <p:nvPr/>
          </p:nvSpPr>
          <p:spPr>
            <a:xfrm>
              <a:off x="11613522" y="8306517"/>
              <a:ext cx="1097694" cy="1769870"/>
            </a:xfrm>
            <a:custGeom>
              <a:avLst/>
              <a:gdLst/>
              <a:ahLst/>
              <a:cxnLst/>
              <a:rect l="l" t="t" r="r" b="b"/>
              <a:pathLst>
                <a:path w="1731" h="2792" extrusionOk="0">
                  <a:moveTo>
                    <a:pt x="638" y="2752"/>
                  </a:moveTo>
                  <a:lnTo>
                    <a:pt x="638" y="2752"/>
                  </a:lnTo>
                  <a:cubicBezTo>
                    <a:pt x="594" y="2757"/>
                    <a:pt x="561" y="2772"/>
                    <a:pt x="507" y="2772"/>
                  </a:cubicBezTo>
                  <a:cubicBezTo>
                    <a:pt x="478" y="2772"/>
                    <a:pt x="458" y="2743"/>
                    <a:pt x="439" y="2719"/>
                  </a:cubicBezTo>
                  <a:cubicBezTo>
                    <a:pt x="414" y="2684"/>
                    <a:pt x="395" y="2664"/>
                    <a:pt x="385" y="2625"/>
                  </a:cubicBezTo>
                  <a:cubicBezTo>
                    <a:pt x="361" y="2679"/>
                    <a:pt x="346" y="2708"/>
                    <a:pt x="307" y="2747"/>
                  </a:cubicBezTo>
                  <a:cubicBezTo>
                    <a:pt x="298" y="2757"/>
                    <a:pt x="293" y="2767"/>
                    <a:pt x="278" y="2772"/>
                  </a:cubicBezTo>
                  <a:cubicBezTo>
                    <a:pt x="254" y="2786"/>
                    <a:pt x="229" y="2786"/>
                    <a:pt x="200" y="2786"/>
                  </a:cubicBezTo>
                  <a:cubicBezTo>
                    <a:pt x="195" y="2786"/>
                    <a:pt x="190" y="2791"/>
                    <a:pt x="185" y="2791"/>
                  </a:cubicBezTo>
                  <a:lnTo>
                    <a:pt x="185" y="2791"/>
                  </a:lnTo>
                  <a:cubicBezTo>
                    <a:pt x="74" y="1973"/>
                    <a:pt x="74" y="1973"/>
                    <a:pt x="74" y="1973"/>
                  </a:cubicBezTo>
                  <a:cubicBezTo>
                    <a:pt x="63" y="298"/>
                    <a:pt x="63" y="298"/>
                    <a:pt x="63" y="298"/>
                  </a:cubicBezTo>
                  <a:cubicBezTo>
                    <a:pt x="44" y="254"/>
                    <a:pt x="30" y="229"/>
                    <a:pt x="0" y="195"/>
                  </a:cubicBezTo>
                  <a:lnTo>
                    <a:pt x="0" y="195"/>
                  </a:lnTo>
                  <a:cubicBezTo>
                    <a:pt x="15" y="180"/>
                    <a:pt x="20" y="161"/>
                    <a:pt x="39" y="152"/>
                  </a:cubicBezTo>
                  <a:cubicBezTo>
                    <a:pt x="44" y="146"/>
                    <a:pt x="59" y="152"/>
                    <a:pt x="69" y="152"/>
                  </a:cubicBezTo>
                  <a:cubicBezTo>
                    <a:pt x="107" y="141"/>
                    <a:pt x="132" y="127"/>
                    <a:pt x="171" y="122"/>
                  </a:cubicBezTo>
                  <a:cubicBezTo>
                    <a:pt x="205" y="122"/>
                    <a:pt x="220" y="103"/>
                    <a:pt x="249" y="103"/>
                  </a:cubicBezTo>
                  <a:cubicBezTo>
                    <a:pt x="268" y="103"/>
                    <a:pt x="278" y="122"/>
                    <a:pt x="293" y="127"/>
                  </a:cubicBezTo>
                  <a:cubicBezTo>
                    <a:pt x="327" y="141"/>
                    <a:pt x="346" y="146"/>
                    <a:pt x="385" y="156"/>
                  </a:cubicBezTo>
                  <a:cubicBezTo>
                    <a:pt x="1208" y="0"/>
                    <a:pt x="1208" y="0"/>
                    <a:pt x="1208" y="0"/>
                  </a:cubicBezTo>
                  <a:lnTo>
                    <a:pt x="1208" y="0"/>
                  </a:lnTo>
                  <a:cubicBezTo>
                    <a:pt x="1515" y="921"/>
                    <a:pt x="1515" y="921"/>
                    <a:pt x="1515" y="921"/>
                  </a:cubicBezTo>
                  <a:cubicBezTo>
                    <a:pt x="1520" y="970"/>
                    <a:pt x="1515" y="999"/>
                    <a:pt x="1525" y="1042"/>
                  </a:cubicBezTo>
                  <a:cubicBezTo>
                    <a:pt x="1530" y="1067"/>
                    <a:pt x="1539" y="1082"/>
                    <a:pt x="1544" y="1106"/>
                  </a:cubicBezTo>
                  <a:cubicBezTo>
                    <a:pt x="1549" y="1130"/>
                    <a:pt x="1544" y="1150"/>
                    <a:pt x="1554" y="1179"/>
                  </a:cubicBezTo>
                  <a:cubicBezTo>
                    <a:pt x="1554" y="1199"/>
                    <a:pt x="1559" y="1213"/>
                    <a:pt x="1574" y="1223"/>
                  </a:cubicBezTo>
                  <a:cubicBezTo>
                    <a:pt x="1583" y="1233"/>
                    <a:pt x="1593" y="1233"/>
                    <a:pt x="1603" y="1238"/>
                  </a:cubicBezTo>
                  <a:cubicBezTo>
                    <a:pt x="1627" y="1247"/>
                    <a:pt x="1642" y="1257"/>
                    <a:pt x="1657" y="1282"/>
                  </a:cubicBezTo>
                  <a:cubicBezTo>
                    <a:pt x="1671" y="1306"/>
                    <a:pt x="1686" y="1315"/>
                    <a:pt x="1700" y="1340"/>
                  </a:cubicBezTo>
                  <a:cubicBezTo>
                    <a:pt x="1715" y="1359"/>
                    <a:pt x="1730" y="1369"/>
                    <a:pt x="1730" y="1398"/>
                  </a:cubicBezTo>
                  <a:cubicBezTo>
                    <a:pt x="1730" y="1413"/>
                    <a:pt x="1715" y="1418"/>
                    <a:pt x="1705" y="1428"/>
                  </a:cubicBezTo>
                  <a:cubicBezTo>
                    <a:pt x="1696" y="1442"/>
                    <a:pt x="1686" y="1456"/>
                    <a:pt x="1676" y="1471"/>
                  </a:cubicBezTo>
                  <a:cubicBezTo>
                    <a:pt x="1666" y="1501"/>
                    <a:pt x="1671" y="1520"/>
                    <a:pt x="1671" y="1550"/>
                  </a:cubicBezTo>
                  <a:cubicBezTo>
                    <a:pt x="1671" y="1588"/>
                    <a:pt x="1661" y="1613"/>
                    <a:pt x="1657" y="1656"/>
                  </a:cubicBezTo>
                  <a:cubicBezTo>
                    <a:pt x="1705" y="1959"/>
                    <a:pt x="1705" y="1959"/>
                    <a:pt x="1705" y="1959"/>
                  </a:cubicBezTo>
                  <a:cubicBezTo>
                    <a:pt x="1700" y="2036"/>
                    <a:pt x="1691" y="2066"/>
                    <a:pt x="1686" y="2144"/>
                  </a:cubicBezTo>
                  <a:lnTo>
                    <a:pt x="1686" y="2144"/>
                  </a:lnTo>
                  <a:cubicBezTo>
                    <a:pt x="585" y="2368"/>
                    <a:pt x="585" y="2368"/>
                    <a:pt x="585" y="2368"/>
                  </a:cubicBezTo>
                  <a:cubicBezTo>
                    <a:pt x="575" y="2407"/>
                    <a:pt x="555" y="2431"/>
                    <a:pt x="555" y="2470"/>
                  </a:cubicBezTo>
                  <a:cubicBezTo>
                    <a:pt x="555" y="2494"/>
                    <a:pt x="561" y="2514"/>
                    <a:pt x="575" y="2533"/>
                  </a:cubicBezTo>
                  <a:cubicBezTo>
                    <a:pt x="590" y="2548"/>
                    <a:pt x="614" y="2553"/>
                    <a:pt x="619" y="2572"/>
                  </a:cubicBezTo>
                  <a:cubicBezTo>
                    <a:pt x="619" y="2592"/>
                    <a:pt x="614" y="2606"/>
                    <a:pt x="614" y="2625"/>
                  </a:cubicBezTo>
                  <a:cubicBezTo>
                    <a:pt x="614" y="2645"/>
                    <a:pt x="619" y="2660"/>
                    <a:pt x="624" y="2679"/>
                  </a:cubicBezTo>
                  <a:cubicBezTo>
                    <a:pt x="634" y="2708"/>
                    <a:pt x="634" y="2723"/>
                    <a:pt x="638" y="2752"/>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92" name="Google Shape;2930;p192">
              <a:extLst>
                <a:ext uri="{FF2B5EF4-FFF2-40B4-BE49-F238E27FC236}">
                  <a16:creationId xmlns:a16="http://schemas.microsoft.com/office/drawing/2014/main" id="{93882A0C-E42E-42D2-B6DC-6D9D7B76E0B8}"/>
                </a:ext>
              </a:extLst>
            </p:cNvPr>
            <p:cNvSpPr/>
            <p:nvPr/>
          </p:nvSpPr>
          <p:spPr>
            <a:xfrm>
              <a:off x="10748247" y="8429734"/>
              <a:ext cx="980085" cy="1764269"/>
            </a:xfrm>
            <a:custGeom>
              <a:avLst/>
              <a:gdLst/>
              <a:ahLst/>
              <a:cxnLst/>
              <a:rect l="l" t="t" r="r" b="b"/>
              <a:pathLst>
                <a:path w="1549" h="2782" extrusionOk="0">
                  <a:moveTo>
                    <a:pt x="453" y="151"/>
                  </a:moveTo>
                  <a:lnTo>
                    <a:pt x="453" y="151"/>
                  </a:lnTo>
                  <a:cubicBezTo>
                    <a:pt x="448" y="195"/>
                    <a:pt x="448" y="214"/>
                    <a:pt x="418" y="249"/>
                  </a:cubicBezTo>
                  <a:cubicBezTo>
                    <a:pt x="409" y="268"/>
                    <a:pt x="384" y="268"/>
                    <a:pt x="375" y="288"/>
                  </a:cubicBezTo>
                  <a:cubicBezTo>
                    <a:pt x="365" y="302"/>
                    <a:pt x="365" y="317"/>
                    <a:pt x="355" y="331"/>
                  </a:cubicBezTo>
                  <a:cubicBezTo>
                    <a:pt x="351" y="346"/>
                    <a:pt x="336" y="351"/>
                    <a:pt x="336" y="371"/>
                  </a:cubicBezTo>
                  <a:cubicBezTo>
                    <a:pt x="336" y="390"/>
                    <a:pt x="340" y="395"/>
                    <a:pt x="340" y="414"/>
                  </a:cubicBezTo>
                  <a:cubicBezTo>
                    <a:pt x="340" y="449"/>
                    <a:pt x="336" y="468"/>
                    <a:pt x="316" y="497"/>
                  </a:cubicBezTo>
                  <a:cubicBezTo>
                    <a:pt x="307" y="517"/>
                    <a:pt x="287" y="517"/>
                    <a:pt x="272" y="531"/>
                  </a:cubicBezTo>
                  <a:cubicBezTo>
                    <a:pt x="253" y="551"/>
                    <a:pt x="238" y="565"/>
                    <a:pt x="219" y="580"/>
                  </a:cubicBezTo>
                  <a:cubicBezTo>
                    <a:pt x="229" y="604"/>
                    <a:pt x="233" y="624"/>
                    <a:pt x="233" y="648"/>
                  </a:cubicBezTo>
                  <a:cubicBezTo>
                    <a:pt x="233" y="672"/>
                    <a:pt x="219" y="682"/>
                    <a:pt x="199" y="692"/>
                  </a:cubicBezTo>
                  <a:cubicBezTo>
                    <a:pt x="175" y="706"/>
                    <a:pt x="155" y="716"/>
                    <a:pt x="141" y="741"/>
                  </a:cubicBezTo>
                  <a:cubicBezTo>
                    <a:pt x="131" y="755"/>
                    <a:pt x="136" y="770"/>
                    <a:pt x="131" y="784"/>
                  </a:cubicBezTo>
                  <a:cubicBezTo>
                    <a:pt x="126" y="804"/>
                    <a:pt x="116" y="814"/>
                    <a:pt x="116" y="838"/>
                  </a:cubicBezTo>
                  <a:cubicBezTo>
                    <a:pt x="116" y="858"/>
                    <a:pt x="126" y="867"/>
                    <a:pt x="126" y="891"/>
                  </a:cubicBezTo>
                  <a:cubicBezTo>
                    <a:pt x="126" y="916"/>
                    <a:pt x="116" y="930"/>
                    <a:pt x="116" y="960"/>
                  </a:cubicBezTo>
                  <a:cubicBezTo>
                    <a:pt x="116" y="969"/>
                    <a:pt x="121" y="974"/>
                    <a:pt x="121" y="979"/>
                  </a:cubicBezTo>
                  <a:cubicBezTo>
                    <a:pt x="126" y="1008"/>
                    <a:pt x="136" y="1028"/>
                    <a:pt x="141" y="1057"/>
                  </a:cubicBezTo>
                  <a:cubicBezTo>
                    <a:pt x="151" y="1091"/>
                    <a:pt x="146" y="1111"/>
                    <a:pt x="146" y="1145"/>
                  </a:cubicBezTo>
                  <a:cubicBezTo>
                    <a:pt x="146" y="1252"/>
                    <a:pt x="146" y="1252"/>
                    <a:pt x="146" y="1252"/>
                  </a:cubicBezTo>
                  <a:cubicBezTo>
                    <a:pt x="146" y="1281"/>
                    <a:pt x="160" y="1296"/>
                    <a:pt x="160" y="1325"/>
                  </a:cubicBezTo>
                  <a:lnTo>
                    <a:pt x="160" y="1325"/>
                  </a:lnTo>
                  <a:cubicBezTo>
                    <a:pt x="165" y="1355"/>
                    <a:pt x="165" y="1374"/>
                    <a:pt x="170" y="1403"/>
                  </a:cubicBezTo>
                  <a:cubicBezTo>
                    <a:pt x="175" y="1413"/>
                    <a:pt x="185" y="1422"/>
                    <a:pt x="185" y="1432"/>
                  </a:cubicBezTo>
                  <a:cubicBezTo>
                    <a:pt x="190" y="1452"/>
                    <a:pt x="185" y="1461"/>
                    <a:pt x="185" y="1476"/>
                  </a:cubicBezTo>
                  <a:cubicBezTo>
                    <a:pt x="185" y="1500"/>
                    <a:pt x="204" y="1505"/>
                    <a:pt x="214" y="1525"/>
                  </a:cubicBezTo>
                  <a:cubicBezTo>
                    <a:pt x="233" y="1559"/>
                    <a:pt x="248" y="1583"/>
                    <a:pt x="248" y="1627"/>
                  </a:cubicBezTo>
                  <a:cubicBezTo>
                    <a:pt x="248" y="1720"/>
                    <a:pt x="248" y="1720"/>
                    <a:pt x="248" y="1720"/>
                  </a:cubicBezTo>
                  <a:cubicBezTo>
                    <a:pt x="248" y="1725"/>
                    <a:pt x="243" y="1729"/>
                    <a:pt x="238" y="1734"/>
                  </a:cubicBezTo>
                  <a:cubicBezTo>
                    <a:pt x="229" y="1759"/>
                    <a:pt x="209" y="1768"/>
                    <a:pt x="199" y="1792"/>
                  </a:cubicBezTo>
                  <a:cubicBezTo>
                    <a:pt x="194" y="1803"/>
                    <a:pt x="190" y="1803"/>
                    <a:pt x="185" y="1807"/>
                  </a:cubicBezTo>
                  <a:cubicBezTo>
                    <a:pt x="185" y="1822"/>
                    <a:pt x="190" y="1827"/>
                    <a:pt x="190" y="1836"/>
                  </a:cubicBezTo>
                  <a:cubicBezTo>
                    <a:pt x="190" y="1924"/>
                    <a:pt x="190" y="1924"/>
                    <a:pt x="190" y="1924"/>
                  </a:cubicBezTo>
                  <a:cubicBezTo>
                    <a:pt x="190" y="1934"/>
                    <a:pt x="185" y="1939"/>
                    <a:pt x="185" y="1944"/>
                  </a:cubicBezTo>
                  <a:cubicBezTo>
                    <a:pt x="175" y="1963"/>
                    <a:pt x="170" y="1982"/>
                    <a:pt x="151" y="1992"/>
                  </a:cubicBezTo>
                  <a:cubicBezTo>
                    <a:pt x="141" y="1997"/>
                    <a:pt x="131" y="1992"/>
                    <a:pt x="121" y="2002"/>
                  </a:cubicBezTo>
                  <a:cubicBezTo>
                    <a:pt x="116" y="2007"/>
                    <a:pt x="116" y="2021"/>
                    <a:pt x="116" y="2032"/>
                  </a:cubicBezTo>
                  <a:cubicBezTo>
                    <a:pt x="111" y="2056"/>
                    <a:pt x="111" y="2080"/>
                    <a:pt x="92" y="2095"/>
                  </a:cubicBezTo>
                  <a:cubicBezTo>
                    <a:pt x="78" y="2104"/>
                    <a:pt x="53" y="2109"/>
                    <a:pt x="53" y="2129"/>
                  </a:cubicBezTo>
                  <a:cubicBezTo>
                    <a:pt x="53" y="2138"/>
                    <a:pt x="68" y="2138"/>
                    <a:pt x="68" y="2143"/>
                  </a:cubicBezTo>
                  <a:cubicBezTo>
                    <a:pt x="78" y="2163"/>
                    <a:pt x="83" y="2173"/>
                    <a:pt x="83" y="2192"/>
                  </a:cubicBezTo>
                  <a:cubicBezTo>
                    <a:pt x="83" y="2212"/>
                    <a:pt x="73" y="2217"/>
                    <a:pt x="63" y="2236"/>
                  </a:cubicBezTo>
                  <a:cubicBezTo>
                    <a:pt x="53" y="2250"/>
                    <a:pt x="48" y="2265"/>
                    <a:pt x="34" y="2280"/>
                  </a:cubicBezTo>
                  <a:cubicBezTo>
                    <a:pt x="19" y="2299"/>
                    <a:pt x="0" y="2309"/>
                    <a:pt x="0" y="2333"/>
                  </a:cubicBezTo>
                  <a:cubicBezTo>
                    <a:pt x="0" y="2353"/>
                    <a:pt x="19" y="2363"/>
                    <a:pt x="24" y="2377"/>
                  </a:cubicBezTo>
                  <a:cubicBezTo>
                    <a:pt x="34" y="2402"/>
                    <a:pt x="24" y="2416"/>
                    <a:pt x="29" y="2441"/>
                  </a:cubicBezTo>
                  <a:cubicBezTo>
                    <a:pt x="29" y="2450"/>
                    <a:pt x="39" y="2460"/>
                    <a:pt x="44" y="2469"/>
                  </a:cubicBezTo>
                  <a:cubicBezTo>
                    <a:pt x="842" y="2348"/>
                    <a:pt x="842" y="2348"/>
                    <a:pt x="842" y="2348"/>
                  </a:cubicBezTo>
                  <a:cubicBezTo>
                    <a:pt x="862" y="2372"/>
                    <a:pt x="901" y="2367"/>
                    <a:pt x="901" y="2397"/>
                  </a:cubicBezTo>
                  <a:cubicBezTo>
                    <a:pt x="901" y="2430"/>
                    <a:pt x="901" y="2455"/>
                    <a:pt x="896" y="2489"/>
                  </a:cubicBezTo>
                  <a:cubicBezTo>
                    <a:pt x="896" y="2499"/>
                    <a:pt x="886" y="2508"/>
                    <a:pt x="886" y="2518"/>
                  </a:cubicBezTo>
                  <a:cubicBezTo>
                    <a:pt x="886" y="2538"/>
                    <a:pt x="906" y="2548"/>
                    <a:pt x="915" y="2557"/>
                  </a:cubicBezTo>
                  <a:cubicBezTo>
                    <a:pt x="949" y="2587"/>
                    <a:pt x="974" y="2601"/>
                    <a:pt x="989" y="2640"/>
                  </a:cubicBezTo>
                  <a:cubicBezTo>
                    <a:pt x="1008" y="2694"/>
                    <a:pt x="1008" y="2728"/>
                    <a:pt x="1008" y="2781"/>
                  </a:cubicBezTo>
                  <a:lnTo>
                    <a:pt x="1008" y="2781"/>
                  </a:lnTo>
                  <a:cubicBezTo>
                    <a:pt x="1017" y="2781"/>
                    <a:pt x="1028" y="2781"/>
                    <a:pt x="1032" y="2781"/>
                  </a:cubicBezTo>
                  <a:cubicBezTo>
                    <a:pt x="1056" y="2781"/>
                    <a:pt x="1071" y="2772"/>
                    <a:pt x="1086" y="2757"/>
                  </a:cubicBezTo>
                  <a:cubicBezTo>
                    <a:pt x="1115" y="2742"/>
                    <a:pt x="1130" y="2723"/>
                    <a:pt x="1154" y="2703"/>
                  </a:cubicBezTo>
                  <a:cubicBezTo>
                    <a:pt x="1203" y="2665"/>
                    <a:pt x="1232" y="2635"/>
                    <a:pt x="1290" y="2616"/>
                  </a:cubicBezTo>
                  <a:cubicBezTo>
                    <a:pt x="1320" y="2626"/>
                    <a:pt x="1320" y="2626"/>
                    <a:pt x="1320" y="2626"/>
                  </a:cubicBezTo>
                  <a:cubicBezTo>
                    <a:pt x="1412" y="2611"/>
                    <a:pt x="1465" y="2601"/>
                    <a:pt x="1548" y="2596"/>
                  </a:cubicBezTo>
                  <a:lnTo>
                    <a:pt x="1548" y="2596"/>
                  </a:lnTo>
                  <a:cubicBezTo>
                    <a:pt x="1437" y="1778"/>
                    <a:pt x="1437" y="1778"/>
                    <a:pt x="1437" y="1778"/>
                  </a:cubicBezTo>
                  <a:cubicBezTo>
                    <a:pt x="1426" y="103"/>
                    <a:pt x="1426" y="103"/>
                    <a:pt x="1426" y="103"/>
                  </a:cubicBezTo>
                  <a:cubicBezTo>
                    <a:pt x="1407" y="59"/>
                    <a:pt x="1393" y="34"/>
                    <a:pt x="1363" y="0"/>
                  </a:cubicBezTo>
                  <a:lnTo>
                    <a:pt x="1363" y="0"/>
                  </a:lnTo>
                  <a:cubicBezTo>
                    <a:pt x="453" y="151"/>
                    <a:pt x="453" y="151"/>
                    <a:pt x="453" y="151"/>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93" name="Google Shape;2931;p192">
              <a:extLst>
                <a:ext uri="{FF2B5EF4-FFF2-40B4-BE49-F238E27FC236}">
                  <a16:creationId xmlns:a16="http://schemas.microsoft.com/office/drawing/2014/main" id="{D56C9F9C-5A0B-4FA6-A5F7-EF7CF0D5898C}"/>
                </a:ext>
              </a:extLst>
            </p:cNvPr>
            <p:cNvSpPr/>
            <p:nvPr/>
          </p:nvSpPr>
          <p:spPr>
            <a:xfrm>
              <a:off x="9751360" y="7987268"/>
              <a:ext cx="1408522" cy="1372209"/>
            </a:xfrm>
            <a:custGeom>
              <a:avLst/>
              <a:gdLst/>
              <a:ahLst/>
              <a:cxnLst/>
              <a:rect l="l" t="t" r="r" b="b"/>
              <a:pathLst>
                <a:path w="2222" h="2163" extrusionOk="0">
                  <a:moveTo>
                    <a:pt x="2022" y="847"/>
                  </a:moveTo>
                  <a:lnTo>
                    <a:pt x="2022" y="847"/>
                  </a:lnTo>
                  <a:cubicBezTo>
                    <a:pt x="2017" y="891"/>
                    <a:pt x="2017" y="910"/>
                    <a:pt x="1987" y="945"/>
                  </a:cubicBezTo>
                  <a:cubicBezTo>
                    <a:pt x="1978" y="964"/>
                    <a:pt x="1953" y="964"/>
                    <a:pt x="1944" y="984"/>
                  </a:cubicBezTo>
                  <a:cubicBezTo>
                    <a:pt x="1934" y="998"/>
                    <a:pt x="1934" y="1013"/>
                    <a:pt x="1924" y="1027"/>
                  </a:cubicBezTo>
                  <a:cubicBezTo>
                    <a:pt x="1920" y="1042"/>
                    <a:pt x="1905" y="1047"/>
                    <a:pt x="1905" y="1067"/>
                  </a:cubicBezTo>
                  <a:cubicBezTo>
                    <a:pt x="1905" y="1086"/>
                    <a:pt x="1909" y="1091"/>
                    <a:pt x="1909" y="1110"/>
                  </a:cubicBezTo>
                  <a:cubicBezTo>
                    <a:pt x="1909" y="1145"/>
                    <a:pt x="1905" y="1164"/>
                    <a:pt x="1885" y="1193"/>
                  </a:cubicBezTo>
                  <a:cubicBezTo>
                    <a:pt x="1876" y="1213"/>
                    <a:pt x="1856" y="1213"/>
                    <a:pt x="1841" y="1227"/>
                  </a:cubicBezTo>
                  <a:cubicBezTo>
                    <a:pt x="1822" y="1247"/>
                    <a:pt x="1807" y="1261"/>
                    <a:pt x="1788" y="1276"/>
                  </a:cubicBezTo>
                  <a:cubicBezTo>
                    <a:pt x="1798" y="1300"/>
                    <a:pt x="1802" y="1320"/>
                    <a:pt x="1802" y="1344"/>
                  </a:cubicBezTo>
                  <a:cubicBezTo>
                    <a:pt x="1802" y="1368"/>
                    <a:pt x="1788" y="1378"/>
                    <a:pt x="1768" y="1388"/>
                  </a:cubicBezTo>
                  <a:cubicBezTo>
                    <a:pt x="1744" y="1402"/>
                    <a:pt x="1724" y="1412"/>
                    <a:pt x="1710" y="1437"/>
                  </a:cubicBezTo>
                  <a:cubicBezTo>
                    <a:pt x="1700" y="1451"/>
                    <a:pt x="1705" y="1466"/>
                    <a:pt x="1700" y="1480"/>
                  </a:cubicBezTo>
                  <a:cubicBezTo>
                    <a:pt x="1695" y="1500"/>
                    <a:pt x="1685" y="1510"/>
                    <a:pt x="1685" y="1534"/>
                  </a:cubicBezTo>
                  <a:cubicBezTo>
                    <a:pt x="1685" y="1554"/>
                    <a:pt x="1695" y="1563"/>
                    <a:pt x="1695" y="1587"/>
                  </a:cubicBezTo>
                  <a:cubicBezTo>
                    <a:pt x="1695" y="1612"/>
                    <a:pt x="1685" y="1626"/>
                    <a:pt x="1685" y="1656"/>
                  </a:cubicBezTo>
                  <a:cubicBezTo>
                    <a:pt x="1685" y="1665"/>
                    <a:pt x="1690" y="1670"/>
                    <a:pt x="1690" y="1675"/>
                  </a:cubicBezTo>
                  <a:cubicBezTo>
                    <a:pt x="1695" y="1704"/>
                    <a:pt x="1705" y="1724"/>
                    <a:pt x="1710" y="1753"/>
                  </a:cubicBezTo>
                  <a:cubicBezTo>
                    <a:pt x="1720" y="1787"/>
                    <a:pt x="1715" y="1807"/>
                    <a:pt x="1715" y="1841"/>
                  </a:cubicBezTo>
                  <a:cubicBezTo>
                    <a:pt x="1715" y="1948"/>
                    <a:pt x="1715" y="1948"/>
                    <a:pt x="1715" y="1948"/>
                  </a:cubicBezTo>
                  <a:cubicBezTo>
                    <a:pt x="1715" y="1977"/>
                    <a:pt x="1729" y="1992"/>
                    <a:pt x="1729" y="2021"/>
                  </a:cubicBezTo>
                  <a:lnTo>
                    <a:pt x="1729" y="2021"/>
                  </a:lnTo>
                  <a:cubicBezTo>
                    <a:pt x="380" y="2162"/>
                    <a:pt x="380" y="2162"/>
                    <a:pt x="380" y="2162"/>
                  </a:cubicBezTo>
                  <a:lnTo>
                    <a:pt x="380" y="2162"/>
                  </a:lnTo>
                  <a:cubicBezTo>
                    <a:pt x="361" y="1841"/>
                    <a:pt x="361" y="1841"/>
                    <a:pt x="361" y="1841"/>
                  </a:cubicBezTo>
                  <a:cubicBezTo>
                    <a:pt x="326" y="1841"/>
                    <a:pt x="307" y="1841"/>
                    <a:pt x="273" y="1841"/>
                  </a:cubicBezTo>
                  <a:cubicBezTo>
                    <a:pt x="220" y="1841"/>
                    <a:pt x="180" y="1836"/>
                    <a:pt x="132" y="1816"/>
                  </a:cubicBezTo>
                  <a:lnTo>
                    <a:pt x="132" y="1816"/>
                  </a:lnTo>
                  <a:cubicBezTo>
                    <a:pt x="88" y="755"/>
                    <a:pt x="88" y="755"/>
                    <a:pt x="88" y="755"/>
                  </a:cubicBezTo>
                  <a:cubicBezTo>
                    <a:pt x="0" y="229"/>
                    <a:pt x="0" y="229"/>
                    <a:pt x="0" y="229"/>
                  </a:cubicBezTo>
                  <a:lnTo>
                    <a:pt x="0" y="229"/>
                  </a:lnTo>
                  <a:cubicBezTo>
                    <a:pt x="1929" y="0"/>
                    <a:pt x="1929" y="0"/>
                    <a:pt x="1929" y="0"/>
                  </a:cubicBezTo>
                  <a:cubicBezTo>
                    <a:pt x="1953" y="4"/>
                    <a:pt x="1978" y="19"/>
                    <a:pt x="1978" y="43"/>
                  </a:cubicBezTo>
                  <a:cubicBezTo>
                    <a:pt x="1978" y="58"/>
                    <a:pt x="1968" y="68"/>
                    <a:pt x="1963" y="83"/>
                  </a:cubicBezTo>
                  <a:cubicBezTo>
                    <a:pt x="1948" y="117"/>
                    <a:pt x="1934" y="136"/>
                    <a:pt x="1934" y="170"/>
                  </a:cubicBezTo>
                  <a:cubicBezTo>
                    <a:pt x="1934" y="214"/>
                    <a:pt x="1939" y="238"/>
                    <a:pt x="1939" y="277"/>
                  </a:cubicBezTo>
                  <a:cubicBezTo>
                    <a:pt x="1944" y="277"/>
                    <a:pt x="1948" y="282"/>
                    <a:pt x="1953" y="282"/>
                  </a:cubicBezTo>
                  <a:cubicBezTo>
                    <a:pt x="1968" y="282"/>
                    <a:pt x="1973" y="272"/>
                    <a:pt x="1987" y="272"/>
                  </a:cubicBezTo>
                  <a:cubicBezTo>
                    <a:pt x="2007" y="268"/>
                    <a:pt x="2022" y="268"/>
                    <a:pt x="2046" y="263"/>
                  </a:cubicBezTo>
                  <a:cubicBezTo>
                    <a:pt x="2080" y="258"/>
                    <a:pt x="2100" y="243"/>
                    <a:pt x="2138" y="243"/>
                  </a:cubicBezTo>
                  <a:cubicBezTo>
                    <a:pt x="2168" y="243"/>
                    <a:pt x="2192" y="238"/>
                    <a:pt x="2221" y="238"/>
                  </a:cubicBezTo>
                  <a:lnTo>
                    <a:pt x="2221" y="238"/>
                  </a:lnTo>
                  <a:cubicBezTo>
                    <a:pt x="2221" y="287"/>
                    <a:pt x="2202" y="311"/>
                    <a:pt x="2177" y="346"/>
                  </a:cubicBezTo>
                  <a:cubicBezTo>
                    <a:pt x="2168" y="365"/>
                    <a:pt x="2148" y="370"/>
                    <a:pt x="2143" y="390"/>
                  </a:cubicBezTo>
                  <a:cubicBezTo>
                    <a:pt x="2133" y="418"/>
                    <a:pt x="2138" y="438"/>
                    <a:pt x="2138" y="468"/>
                  </a:cubicBezTo>
                  <a:cubicBezTo>
                    <a:pt x="2133" y="526"/>
                    <a:pt x="2085" y="545"/>
                    <a:pt x="2070" y="604"/>
                  </a:cubicBezTo>
                  <a:cubicBezTo>
                    <a:pt x="2061" y="628"/>
                    <a:pt x="2070" y="642"/>
                    <a:pt x="2070" y="672"/>
                  </a:cubicBezTo>
                  <a:cubicBezTo>
                    <a:pt x="2070" y="740"/>
                    <a:pt x="2036" y="779"/>
                    <a:pt x="2022" y="847"/>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94" name="Google Shape;2932;p192">
              <a:extLst>
                <a:ext uri="{FF2B5EF4-FFF2-40B4-BE49-F238E27FC236}">
                  <a16:creationId xmlns:a16="http://schemas.microsoft.com/office/drawing/2014/main" id="{4A74212F-8483-494F-9727-417AEE72568C}"/>
                </a:ext>
              </a:extLst>
            </p:cNvPr>
            <p:cNvSpPr/>
            <p:nvPr/>
          </p:nvSpPr>
          <p:spPr>
            <a:xfrm>
              <a:off x="8751673" y="7945262"/>
              <a:ext cx="1080894" cy="1206985"/>
            </a:xfrm>
            <a:custGeom>
              <a:avLst/>
              <a:gdLst/>
              <a:ahLst/>
              <a:cxnLst/>
              <a:rect l="l" t="t" r="r" b="b"/>
              <a:pathLst>
                <a:path w="1706" h="1905" extrusionOk="0">
                  <a:moveTo>
                    <a:pt x="0" y="1694"/>
                  </a:moveTo>
                  <a:lnTo>
                    <a:pt x="0" y="1694"/>
                  </a:lnTo>
                  <a:cubicBezTo>
                    <a:pt x="19" y="1704"/>
                    <a:pt x="34" y="1714"/>
                    <a:pt x="58" y="1729"/>
                  </a:cubicBezTo>
                  <a:cubicBezTo>
                    <a:pt x="73" y="1738"/>
                    <a:pt x="73" y="1758"/>
                    <a:pt x="83" y="1772"/>
                  </a:cubicBezTo>
                  <a:cubicBezTo>
                    <a:pt x="97" y="1807"/>
                    <a:pt x="117" y="1831"/>
                    <a:pt x="151" y="1831"/>
                  </a:cubicBezTo>
                  <a:cubicBezTo>
                    <a:pt x="166" y="1831"/>
                    <a:pt x="175" y="1821"/>
                    <a:pt x="185" y="1807"/>
                  </a:cubicBezTo>
                  <a:cubicBezTo>
                    <a:pt x="204" y="1787"/>
                    <a:pt x="224" y="1777"/>
                    <a:pt x="254" y="1777"/>
                  </a:cubicBezTo>
                  <a:cubicBezTo>
                    <a:pt x="268" y="1777"/>
                    <a:pt x="278" y="1782"/>
                    <a:pt x="293" y="1792"/>
                  </a:cubicBezTo>
                  <a:cubicBezTo>
                    <a:pt x="293" y="1797"/>
                    <a:pt x="293" y="1807"/>
                    <a:pt x="297" y="1807"/>
                  </a:cubicBezTo>
                  <a:cubicBezTo>
                    <a:pt x="321" y="1826"/>
                    <a:pt x="341" y="1826"/>
                    <a:pt x="375" y="1826"/>
                  </a:cubicBezTo>
                  <a:cubicBezTo>
                    <a:pt x="395" y="1826"/>
                    <a:pt x="414" y="1821"/>
                    <a:pt x="434" y="1831"/>
                  </a:cubicBezTo>
                  <a:cubicBezTo>
                    <a:pt x="453" y="1836"/>
                    <a:pt x="463" y="1855"/>
                    <a:pt x="487" y="1855"/>
                  </a:cubicBezTo>
                  <a:cubicBezTo>
                    <a:pt x="502" y="1855"/>
                    <a:pt x="502" y="1821"/>
                    <a:pt x="516" y="1821"/>
                  </a:cubicBezTo>
                  <a:cubicBezTo>
                    <a:pt x="536" y="1821"/>
                    <a:pt x="545" y="1831"/>
                    <a:pt x="560" y="1836"/>
                  </a:cubicBezTo>
                  <a:cubicBezTo>
                    <a:pt x="638" y="1846"/>
                    <a:pt x="682" y="1860"/>
                    <a:pt x="760" y="1875"/>
                  </a:cubicBezTo>
                  <a:cubicBezTo>
                    <a:pt x="784" y="1879"/>
                    <a:pt x="799" y="1904"/>
                    <a:pt x="828" y="1904"/>
                  </a:cubicBezTo>
                  <a:cubicBezTo>
                    <a:pt x="848" y="1904"/>
                    <a:pt x="857" y="1899"/>
                    <a:pt x="877" y="1889"/>
                  </a:cubicBezTo>
                  <a:cubicBezTo>
                    <a:pt x="911" y="1884"/>
                    <a:pt x="930" y="1875"/>
                    <a:pt x="955" y="1855"/>
                  </a:cubicBezTo>
                  <a:cubicBezTo>
                    <a:pt x="964" y="1851"/>
                    <a:pt x="969" y="1840"/>
                    <a:pt x="979" y="1831"/>
                  </a:cubicBezTo>
                  <a:cubicBezTo>
                    <a:pt x="1018" y="1807"/>
                    <a:pt x="1047" y="1816"/>
                    <a:pt x="1086" y="1797"/>
                  </a:cubicBezTo>
                  <a:cubicBezTo>
                    <a:pt x="1105" y="1787"/>
                    <a:pt x="1110" y="1772"/>
                    <a:pt x="1130" y="1768"/>
                  </a:cubicBezTo>
                  <a:cubicBezTo>
                    <a:pt x="1155" y="1758"/>
                    <a:pt x="1169" y="1758"/>
                    <a:pt x="1193" y="1758"/>
                  </a:cubicBezTo>
                  <a:cubicBezTo>
                    <a:pt x="1213" y="1772"/>
                    <a:pt x="1227" y="1782"/>
                    <a:pt x="1252" y="1782"/>
                  </a:cubicBezTo>
                  <a:cubicBezTo>
                    <a:pt x="1354" y="1782"/>
                    <a:pt x="1354" y="1782"/>
                    <a:pt x="1354" y="1782"/>
                  </a:cubicBezTo>
                  <a:cubicBezTo>
                    <a:pt x="1393" y="1782"/>
                    <a:pt x="1412" y="1797"/>
                    <a:pt x="1447" y="1812"/>
                  </a:cubicBezTo>
                  <a:cubicBezTo>
                    <a:pt x="1490" y="1831"/>
                    <a:pt x="1510" y="1846"/>
                    <a:pt x="1553" y="1865"/>
                  </a:cubicBezTo>
                  <a:cubicBezTo>
                    <a:pt x="1608" y="1889"/>
                    <a:pt x="1646" y="1884"/>
                    <a:pt x="1705" y="1884"/>
                  </a:cubicBezTo>
                  <a:lnTo>
                    <a:pt x="1705" y="1884"/>
                  </a:lnTo>
                  <a:cubicBezTo>
                    <a:pt x="1661" y="823"/>
                    <a:pt x="1661" y="823"/>
                    <a:pt x="1661" y="823"/>
                  </a:cubicBezTo>
                  <a:cubicBezTo>
                    <a:pt x="1573" y="297"/>
                    <a:pt x="1573" y="297"/>
                    <a:pt x="1573" y="297"/>
                  </a:cubicBezTo>
                  <a:lnTo>
                    <a:pt x="1573" y="297"/>
                  </a:lnTo>
                  <a:cubicBezTo>
                    <a:pt x="1549" y="0"/>
                    <a:pt x="1549" y="0"/>
                    <a:pt x="1549" y="0"/>
                  </a:cubicBezTo>
                  <a:lnTo>
                    <a:pt x="1549" y="0"/>
                  </a:lnTo>
                  <a:cubicBezTo>
                    <a:pt x="1549" y="0"/>
                    <a:pt x="906" y="48"/>
                    <a:pt x="0" y="77"/>
                  </a:cubicBezTo>
                  <a:lnTo>
                    <a:pt x="0" y="77"/>
                  </a:lnTo>
                  <a:cubicBezTo>
                    <a:pt x="0" y="1694"/>
                    <a:pt x="0" y="1694"/>
                    <a:pt x="0" y="1694"/>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195" name="Google Shape;2933;p192">
              <a:extLst>
                <a:ext uri="{FF2B5EF4-FFF2-40B4-BE49-F238E27FC236}">
                  <a16:creationId xmlns:a16="http://schemas.microsoft.com/office/drawing/2014/main" id="{DA9858F4-023B-43AD-9EEA-DC6044102094}"/>
                </a:ext>
              </a:extLst>
            </p:cNvPr>
            <p:cNvSpPr/>
            <p:nvPr/>
          </p:nvSpPr>
          <p:spPr>
            <a:xfrm>
              <a:off x="9992180" y="9272662"/>
              <a:ext cx="1596139" cy="1405815"/>
            </a:xfrm>
            <a:custGeom>
              <a:avLst/>
              <a:gdLst/>
              <a:ahLst/>
              <a:cxnLst/>
              <a:rect l="l" t="t" r="r" b="b"/>
              <a:pathLst>
                <a:path w="2519" h="2217" extrusionOk="0">
                  <a:moveTo>
                    <a:pt x="0" y="141"/>
                  </a:moveTo>
                  <a:lnTo>
                    <a:pt x="0" y="141"/>
                  </a:lnTo>
                  <a:cubicBezTo>
                    <a:pt x="25" y="735"/>
                    <a:pt x="25" y="735"/>
                    <a:pt x="25" y="735"/>
                  </a:cubicBezTo>
                  <a:cubicBezTo>
                    <a:pt x="68" y="818"/>
                    <a:pt x="78" y="867"/>
                    <a:pt x="122" y="950"/>
                  </a:cubicBezTo>
                  <a:cubicBezTo>
                    <a:pt x="136" y="974"/>
                    <a:pt x="151" y="984"/>
                    <a:pt x="171" y="1008"/>
                  </a:cubicBezTo>
                  <a:cubicBezTo>
                    <a:pt x="185" y="1028"/>
                    <a:pt x="190" y="1047"/>
                    <a:pt x="205" y="1067"/>
                  </a:cubicBezTo>
                  <a:cubicBezTo>
                    <a:pt x="214" y="1086"/>
                    <a:pt x="229" y="1096"/>
                    <a:pt x="239" y="1116"/>
                  </a:cubicBezTo>
                  <a:cubicBezTo>
                    <a:pt x="263" y="1164"/>
                    <a:pt x="277" y="1199"/>
                    <a:pt x="277" y="1257"/>
                  </a:cubicBezTo>
                  <a:cubicBezTo>
                    <a:pt x="277" y="1310"/>
                    <a:pt x="277" y="1340"/>
                    <a:pt x="258" y="1384"/>
                  </a:cubicBezTo>
                  <a:cubicBezTo>
                    <a:pt x="234" y="1427"/>
                    <a:pt x="205" y="1451"/>
                    <a:pt x="205" y="1500"/>
                  </a:cubicBezTo>
                  <a:cubicBezTo>
                    <a:pt x="205" y="1554"/>
                    <a:pt x="234" y="1583"/>
                    <a:pt x="234" y="1641"/>
                  </a:cubicBezTo>
                  <a:cubicBezTo>
                    <a:pt x="234" y="1749"/>
                    <a:pt x="229" y="1807"/>
                    <a:pt x="229" y="1914"/>
                  </a:cubicBezTo>
                  <a:cubicBezTo>
                    <a:pt x="229" y="1919"/>
                    <a:pt x="224" y="1924"/>
                    <a:pt x="224" y="1929"/>
                  </a:cubicBezTo>
                  <a:cubicBezTo>
                    <a:pt x="224" y="1953"/>
                    <a:pt x="229" y="1968"/>
                    <a:pt x="224" y="1992"/>
                  </a:cubicBezTo>
                  <a:lnTo>
                    <a:pt x="224" y="1992"/>
                  </a:lnTo>
                  <a:cubicBezTo>
                    <a:pt x="229" y="1987"/>
                    <a:pt x="239" y="1987"/>
                    <a:pt x="244" y="1982"/>
                  </a:cubicBezTo>
                  <a:cubicBezTo>
                    <a:pt x="317" y="1968"/>
                    <a:pt x="356" y="1963"/>
                    <a:pt x="429" y="1953"/>
                  </a:cubicBezTo>
                  <a:cubicBezTo>
                    <a:pt x="453" y="1948"/>
                    <a:pt x="473" y="1934"/>
                    <a:pt x="497" y="1934"/>
                  </a:cubicBezTo>
                  <a:cubicBezTo>
                    <a:pt x="517" y="1934"/>
                    <a:pt x="531" y="1948"/>
                    <a:pt x="551" y="1953"/>
                  </a:cubicBezTo>
                  <a:cubicBezTo>
                    <a:pt x="594" y="1973"/>
                    <a:pt x="623" y="1978"/>
                    <a:pt x="672" y="1982"/>
                  </a:cubicBezTo>
                  <a:cubicBezTo>
                    <a:pt x="697" y="1987"/>
                    <a:pt x="711" y="2002"/>
                    <a:pt x="741" y="2002"/>
                  </a:cubicBezTo>
                  <a:cubicBezTo>
                    <a:pt x="838" y="2002"/>
                    <a:pt x="896" y="2002"/>
                    <a:pt x="999" y="2002"/>
                  </a:cubicBezTo>
                  <a:cubicBezTo>
                    <a:pt x="994" y="1987"/>
                    <a:pt x="989" y="1978"/>
                    <a:pt x="989" y="1963"/>
                  </a:cubicBezTo>
                  <a:cubicBezTo>
                    <a:pt x="989" y="1948"/>
                    <a:pt x="984" y="1934"/>
                    <a:pt x="994" y="1924"/>
                  </a:cubicBezTo>
                  <a:cubicBezTo>
                    <a:pt x="1004" y="1914"/>
                    <a:pt x="1013" y="1919"/>
                    <a:pt x="1023" y="1919"/>
                  </a:cubicBezTo>
                  <a:cubicBezTo>
                    <a:pt x="1033" y="1914"/>
                    <a:pt x="1033" y="1909"/>
                    <a:pt x="1037" y="1904"/>
                  </a:cubicBezTo>
                  <a:cubicBezTo>
                    <a:pt x="1072" y="1890"/>
                    <a:pt x="1076" y="1851"/>
                    <a:pt x="1111" y="1851"/>
                  </a:cubicBezTo>
                  <a:cubicBezTo>
                    <a:pt x="1125" y="1851"/>
                    <a:pt x="1130" y="1861"/>
                    <a:pt x="1140" y="1865"/>
                  </a:cubicBezTo>
                  <a:cubicBezTo>
                    <a:pt x="1164" y="1880"/>
                    <a:pt x="1179" y="1880"/>
                    <a:pt x="1203" y="1885"/>
                  </a:cubicBezTo>
                  <a:cubicBezTo>
                    <a:pt x="1218" y="1885"/>
                    <a:pt x="1223" y="1880"/>
                    <a:pt x="1237" y="1880"/>
                  </a:cubicBezTo>
                  <a:cubicBezTo>
                    <a:pt x="1247" y="1880"/>
                    <a:pt x="1252" y="1890"/>
                    <a:pt x="1257" y="1895"/>
                  </a:cubicBezTo>
                  <a:cubicBezTo>
                    <a:pt x="1272" y="1904"/>
                    <a:pt x="1276" y="1909"/>
                    <a:pt x="1291" y="1919"/>
                  </a:cubicBezTo>
                  <a:cubicBezTo>
                    <a:pt x="1325" y="1943"/>
                    <a:pt x="1349" y="1958"/>
                    <a:pt x="1393" y="1968"/>
                  </a:cubicBezTo>
                  <a:cubicBezTo>
                    <a:pt x="1398" y="1958"/>
                    <a:pt x="1403" y="1953"/>
                    <a:pt x="1403" y="1943"/>
                  </a:cubicBezTo>
                  <a:cubicBezTo>
                    <a:pt x="1403" y="1929"/>
                    <a:pt x="1393" y="1919"/>
                    <a:pt x="1388" y="1904"/>
                  </a:cubicBezTo>
                  <a:cubicBezTo>
                    <a:pt x="1383" y="1895"/>
                    <a:pt x="1383" y="1885"/>
                    <a:pt x="1379" y="1876"/>
                  </a:cubicBezTo>
                  <a:cubicBezTo>
                    <a:pt x="1364" y="1841"/>
                    <a:pt x="1335" y="1832"/>
                    <a:pt x="1315" y="1802"/>
                  </a:cubicBezTo>
                  <a:cubicBezTo>
                    <a:pt x="1296" y="1768"/>
                    <a:pt x="1296" y="1749"/>
                    <a:pt x="1291" y="1710"/>
                  </a:cubicBezTo>
                  <a:cubicBezTo>
                    <a:pt x="1305" y="1705"/>
                    <a:pt x="1305" y="1705"/>
                    <a:pt x="1305" y="1705"/>
                  </a:cubicBezTo>
                  <a:cubicBezTo>
                    <a:pt x="1325" y="1724"/>
                    <a:pt x="1335" y="1739"/>
                    <a:pt x="1359" y="1749"/>
                  </a:cubicBezTo>
                  <a:cubicBezTo>
                    <a:pt x="1383" y="1763"/>
                    <a:pt x="1403" y="1758"/>
                    <a:pt x="1422" y="1778"/>
                  </a:cubicBezTo>
                  <a:cubicBezTo>
                    <a:pt x="1442" y="1797"/>
                    <a:pt x="1452" y="1821"/>
                    <a:pt x="1457" y="1851"/>
                  </a:cubicBezTo>
                  <a:cubicBezTo>
                    <a:pt x="1461" y="1904"/>
                    <a:pt x="1446" y="1934"/>
                    <a:pt x="1457" y="1987"/>
                  </a:cubicBezTo>
                  <a:cubicBezTo>
                    <a:pt x="1457" y="2002"/>
                    <a:pt x="1461" y="2012"/>
                    <a:pt x="1461" y="2026"/>
                  </a:cubicBezTo>
                  <a:cubicBezTo>
                    <a:pt x="1442" y="2128"/>
                    <a:pt x="1442" y="2128"/>
                    <a:pt x="1442" y="2128"/>
                  </a:cubicBezTo>
                  <a:cubicBezTo>
                    <a:pt x="1471" y="2143"/>
                    <a:pt x="1490" y="2153"/>
                    <a:pt x="1520" y="2167"/>
                  </a:cubicBezTo>
                  <a:cubicBezTo>
                    <a:pt x="1554" y="2187"/>
                    <a:pt x="1568" y="2216"/>
                    <a:pt x="1607" y="2216"/>
                  </a:cubicBezTo>
                  <a:cubicBezTo>
                    <a:pt x="1622" y="2216"/>
                    <a:pt x="1627" y="2211"/>
                    <a:pt x="1642" y="2207"/>
                  </a:cubicBezTo>
                  <a:cubicBezTo>
                    <a:pt x="1656" y="2202"/>
                    <a:pt x="1671" y="2192"/>
                    <a:pt x="1681" y="2177"/>
                  </a:cubicBezTo>
                  <a:cubicBezTo>
                    <a:pt x="1695" y="2158"/>
                    <a:pt x="1700" y="2128"/>
                    <a:pt x="1729" y="2128"/>
                  </a:cubicBezTo>
                  <a:cubicBezTo>
                    <a:pt x="1763" y="2128"/>
                    <a:pt x="1783" y="2133"/>
                    <a:pt x="1817" y="2133"/>
                  </a:cubicBezTo>
                  <a:cubicBezTo>
                    <a:pt x="1847" y="2133"/>
                    <a:pt x="1861" y="2167"/>
                    <a:pt x="1890" y="2167"/>
                  </a:cubicBezTo>
                  <a:cubicBezTo>
                    <a:pt x="1905" y="2167"/>
                    <a:pt x="1910" y="2158"/>
                    <a:pt x="1924" y="2153"/>
                  </a:cubicBezTo>
                  <a:cubicBezTo>
                    <a:pt x="1938" y="2138"/>
                    <a:pt x="1949" y="2133"/>
                    <a:pt x="1968" y="2124"/>
                  </a:cubicBezTo>
                  <a:cubicBezTo>
                    <a:pt x="1993" y="2109"/>
                    <a:pt x="2021" y="2099"/>
                    <a:pt x="2021" y="2065"/>
                  </a:cubicBezTo>
                  <a:cubicBezTo>
                    <a:pt x="2021" y="2012"/>
                    <a:pt x="2012" y="1982"/>
                    <a:pt x="2002" y="1934"/>
                  </a:cubicBezTo>
                  <a:cubicBezTo>
                    <a:pt x="1997" y="1924"/>
                    <a:pt x="2002" y="1909"/>
                    <a:pt x="1993" y="1900"/>
                  </a:cubicBezTo>
                  <a:cubicBezTo>
                    <a:pt x="1988" y="1895"/>
                    <a:pt x="1973" y="1895"/>
                    <a:pt x="1963" y="1895"/>
                  </a:cubicBezTo>
                  <a:cubicBezTo>
                    <a:pt x="1953" y="1890"/>
                    <a:pt x="1944" y="1885"/>
                    <a:pt x="1934" y="1880"/>
                  </a:cubicBezTo>
                  <a:cubicBezTo>
                    <a:pt x="1914" y="1871"/>
                    <a:pt x="1890" y="1871"/>
                    <a:pt x="1890" y="1851"/>
                  </a:cubicBezTo>
                  <a:cubicBezTo>
                    <a:pt x="1890" y="1841"/>
                    <a:pt x="1905" y="1841"/>
                    <a:pt x="1905" y="1836"/>
                  </a:cubicBezTo>
                  <a:cubicBezTo>
                    <a:pt x="1919" y="1773"/>
                    <a:pt x="1919" y="1773"/>
                    <a:pt x="1919" y="1773"/>
                  </a:cubicBezTo>
                  <a:cubicBezTo>
                    <a:pt x="1938" y="1778"/>
                    <a:pt x="1949" y="1788"/>
                    <a:pt x="1963" y="1797"/>
                  </a:cubicBezTo>
                  <a:cubicBezTo>
                    <a:pt x="1983" y="1807"/>
                    <a:pt x="2002" y="1807"/>
                    <a:pt x="2007" y="1821"/>
                  </a:cubicBezTo>
                  <a:cubicBezTo>
                    <a:pt x="2021" y="1846"/>
                    <a:pt x="2021" y="1861"/>
                    <a:pt x="2036" y="1885"/>
                  </a:cubicBezTo>
                  <a:cubicBezTo>
                    <a:pt x="2051" y="1909"/>
                    <a:pt x="2070" y="1914"/>
                    <a:pt x="2095" y="1934"/>
                  </a:cubicBezTo>
                  <a:cubicBezTo>
                    <a:pt x="2119" y="1948"/>
                    <a:pt x="2134" y="1963"/>
                    <a:pt x="2158" y="1973"/>
                  </a:cubicBezTo>
                  <a:cubicBezTo>
                    <a:pt x="2211" y="2002"/>
                    <a:pt x="2250" y="2007"/>
                    <a:pt x="2309" y="2036"/>
                  </a:cubicBezTo>
                  <a:cubicBezTo>
                    <a:pt x="2358" y="2065"/>
                    <a:pt x="2372" y="2104"/>
                    <a:pt x="2406" y="2153"/>
                  </a:cubicBezTo>
                  <a:cubicBezTo>
                    <a:pt x="2436" y="2133"/>
                    <a:pt x="2445" y="2109"/>
                    <a:pt x="2469" y="2085"/>
                  </a:cubicBezTo>
                  <a:cubicBezTo>
                    <a:pt x="2484" y="2075"/>
                    <a:pt x="2489" y="2065"/>
                    <a:pt x="2499" y="2046"/>
                  </a:cubicBezTo>
                  <a:cubicBezTo>
                    <a:pt x="2504" y="2031"/>
                    <a:pt x="2518" y="2022"/>
                    <a:pt x="2518" y="2002"/>
                  </a:cubicBezTo>
                  <a:cubicBezTo>
                    <a:pt x="2518" y="1987"/>
                    <a:pt x="2504" y="1978"/>
                    <a:pt x="2494" y="1968"/>
                  </a:cubicBezTo>
                  <a:cubicBezTo>
                    <a:pt x="2465" y="1924"/>
                    <a:pt x="2441" y="1895"/>
                    <a:pt x="2392" y="1885"/>
                  </a:cubicBezTo>
                  <a:cubicBezTo>
                    <a:pt x="2377" y="1885"/>
                    <a:pt x="2372" y="1890"/>
                    <a:pt x="2358" y="1885"/>
                  </a:cubicBezTo>
                  <a:cubicBezTo>
                    <a:pt x="2328" y="1885"/>
                    <a:pt x="2314" y="1871"/>
                    <a:pt x="2284" y="1856"/>
                  </a:cubicBezTo>
                  <a:cubicBezTo>
                    <a:pt x="2265" y="1851"/>
                    <a:pt x="2245" y="1846"/>
                    <a:pt x="2245" y="1826"/>
                  </a:cubicBezTo>
                  <a:cubicBezTo>
                    <a:pt x="2245" y="1802"/>
                    <a:pt x="2265" y="1793"/>
                    <a:pt x="2265" y="1763"/>
                  </a:cubicBezTo>
                  <a:cubicBezTo>
                    <a:pt x="2265" y="1695"/>
                    <a:pt x="2265" y="1695"/>
                    <a:pt x="2265" y="1695"/>
                  </a:cubicBezTo>
                  <a:cubicBezTo>
                    <a:pt x="2289" y="1695"/>
                    <a:pt x="2304" y="1690"/>
                    <a:pt x="2323" y="1685"/>
                  </a:cubicBezTo>
                  <a:cubicBezTo>
                    <a:pt x="2363" y="1675"/>
                    <a:pt x="2382" y="1675"/>
                    <a:pt x="2416" y="1656"/>
                  </a:cubicBezTo>
                  <a:cubicBezTo>
                    <a:pt x="2421" y="1656"/>
                    <a:pt x="2421" y="1646"/>
                    <a:pt x="2426" y="1641"/>
                  </a:cubicBezTo>
                  <a:cubicBezTo>
                    <a:pt x="2402" y="1617"/>
                    <a:pt x="2397" y="1588"/>
                    <a:pt x="2367" y="1578"/>
                  </a:cubicBezTo>
                  <a:cubicBezTo>
                    <a:pt x="2358" y="1573"/>
                    <a:pt x="2348" y="1573"/>
                    <a:pt x="2338" y="1569"/>
                  </a:cubicBezTo>
                  <a:cubicBezTo>
                    <a:pt x="2323" y="1564"/>
                    <a:pt x="2323" y="1544"/>
                    <a:pt x="2309" y="1544"/>
                  </a:cubicBezTo>
                  <a:cubicBezTo>
                    <a:pt x="2284" y="1544"/>
                    <a:pt x="2275" y="1559"/>
                    <a:pt x="2256" y="1569"/>
                  </a:cubicBezTo>
                  <a:cubicBezTo>
                    <a:pt x="2217" y="1593"/>
                    <a:pt x="2192" y="1603"/>
                    <a:pt x="2148" y="1603"/>
                  </a:cubicBezTo>
                  <a:cubicBezTo>
                    <a:pt x="2104" y="1603"/>
                    <a:pt x="2104" y="1603"/>
                    <a:pt x="2104" y="1603"/>
                  </a:cubicBezTo>
                  <a:cubicBezTo>
                    <a:pt x="2109" y="1583"/>
                    <a:pt x="2124" y="1573"/>
                    <a:pt x="2124" y="1549"/>
                  </a:cubicBezTo>
                  <a:cubicBezTo>
                    <a:pt x="2124" y="1534"/>
                    <a:pt x="2129" y="1520"/>
                    <a:pt x="2114" y="1514"/>
                  </a:cubicBezTo>
                  <a:cubicBezTo>
                    <a:pt x="2095" y="1500"/>
                    <a:pt x="2075" y="1495"/>
                    <a:pt x="2056" y="1486"/>
                  </a:cubicBezTo>
                  <a:cubicBezTo>
                    <a:pt x="2046" y="1500"/>
                    <a:pt x="2036" y="1510"/>
                    <a:pt x="2021" y="1525"/>
                  </a:cubicBezTo>
                  <a:cubicBezTo>
                    <a:pt x="2012" y="1539"/>
                    <a:pt x="2002" y="1564"/>
                    <a:pt x="1983" y="1564"/>
                  </a:cubicBezTo>
                  <a:cubicBezTo>
                    <a:pt x="1890" y="1564"/>
                    <a:pt x="1890" y="1564"/>
                    <a:pt x="1890" y="1564"/>
                  </a:cubicBezTo>
                  <a:cubicBezTo>
                    <a:pt x="1847" y="1564"/>
                    <a:pt x="1812" y="1549"/>
                    <a:pt x="1792" y="1510"/>
                  </a:cubicBezTo>
                  <a:cubicBezTo>
                    <a:pt x="1773" y="1471"/>
                    <a:pt x="1734" y="1461"/>
                    <a:pt x="1734" y="1417"/>
                  </a:cubicBezTo>
                  <a:cubicBezTo>
                    <a:pt x="1768" y="1412"/>
                    <a:pt x="1792" y="1417"/>
                    <a:pt x="1822" y="1408"/>
                  </a:cubicBezTo>
                  <a:cubicBezTo>
                    <a:pt x="1847" y="1403"/>
                    <a:pt x="1851" y="1388"/>
                    <a:pt x="1871" y="1378"/>
                  </a:cubicBezTo>
                  <a:cubicBezTo>
                    <a:pt x="1885" y="1369"/>
                    <a:pt x="1899" y="1364"/>
                    <a:pt x="1914" y="1349"/>
                  </a:cubicBezTo>
                  <a:cubicBezTo>
                    <a:pt x="1934" y="1373"/>
                    <a:pt x="1958" y="1378"/>
                    <a:pt x="1988" y="1388"/>
                  </a:cubicBezTo>
                  <a:cubicBezTo>
                    <a:pt x="2021" y="1403"/>
                    <a:pt x="2041" y="1412"/>
                    <a:pt x="2075" y="1417"/>
                  </a:cubicBezTo>
                  <a:cubicBezTo>
                    <a:pt x="2124" y="1432"/>
                    <a:pt x="2153" y="1451"/>
                    <a:pt x="2197" y="1456"/>
                  </a:cubicBezTo>
                  <a:lnTo>
                    <a:pt x="2197" y="1456"/>
                  </a:lnTo>
                  <a:cubicBezTo>
                    <a:pt x="2197" y="1403"/>
                    <a:pt x="2197" y="1369"/>
                    <a:pt x="2178" y="1315"/>
                  </a:cubicBezTo>
                  <a:cubicBezTo>
                    <a:pt x="2163" y="1276"/>
                    <a:pt x="2138" y="1262"/>
                    <a:pt x="2104" y="1232"/>
                  </a:cubicBezTo>
                  <a:cubicBezTo>
                    <a:pt x="2095" y="1223"/>
                    <a:pt x="2075" y="1213"/>
                    <a:pt x="2075" y="1193"/>
                  </a:cubicBezTo>
                  <a:cubicBezTo>
                    <a:pt x="2075" y="1183"/>
                    <a:pt x="2085" y="1174"/>
                    <a:pt x="2085" y="1164"/>
                  </a:cubicBezTo>
                  <a:cubicBezTo>
                    <a:pt x="2090" y="1130"/>
                    <a:pt x="2090" y="1105"/>
                    <a:pt x="2090" y="1072"/>
                  </a:cubicBezTo>
                  <a:cubicBezTo>
                    <a:pt x="2090" y="1042"/>
                    <a:pt x="2051" y="1047"/>
                    <a:pt x="2031" y="1023"/>
                  </a:cubicBezTo>
                  <a:cubicBezTo>
                    <a:pt x="1233" y="1144"/>
                    <a:pt x="1233" y="1144"/>
                    <a:pt x="1233" y="1144"/>
                  </a:cubicBezTo>
                  <a:cubicBezTo>
                    <a:pt x="1228" y="1135"/>
                    <a:pt x="1218" y="1125"/>
                    <a:pt x="1218" y="1116"/>
                  </a:cubicBezTo>
                  <a:cubicBezTo>
                    <a:pt x="1213" y="1091"/>
                    <a:pt x="1223" y="1077"/>
                    <a:pt x="1213" y="1052"/>
                  </a:cubicBezTo>
                  <a:cubicBezTo>
                    <a:pt x="1208" y="1038"/>
                    <a:pt x="1189" y="1028"/>
                    <a:pt x="1189" y="1008"/>
                  </a:cubicBezTo>
                  <a:cubicBezTo>
                    <a:pt x="1189" y="984"/>
                    <a:pt x="1208" y="974"/>
                    <a:pt x="1223" y="955"/>
                  </a:cubicBezTo>
                  <a:cubicBezTo>
                    <a:pt x="1237" y="940"/>
                    <a:pt x="1242" y="925"/>
                    <a:pt x="1252" y="911"/>
                  </a:cubicBezTo>
                  <a:cubicBezTo>
                    <a:pt x="1262" y="892"/>
                    <a:pt x="1272" y="887"/>
                    <a:pt x="1272" y="867"/>
                  </a:cubicBezTo>
                  <a:cubicBezTo>
                    <a:pt x="1272" y="848"/>
                    <a:pt x="1267" y="838"/>
                    <a:pt x="1257" y="818"/>
                  </a:cubicBezTo>
                  <a:cubicBezTo>
                    <a:pt x="1257" y="813"/>
                    <a:pt x="1242" y="813"/>
                    <a:pt x="1242" y="804"/>
                  </a:cubicBezTo>
                  <a:cubicBezTo>
                    <a:pt x="1242" y="784"/>
                    <a:pt x="1267" y="779"/>
                    <a:pt x="1281" y="770"/>
                  </a:cubicBezTo>
                  <a:cubicBezTo>
                    <a:pt x="1300" y="755"/>
                    <a:pt x="1300" y="731"/>
                    <a:pt x="1305" y="707"/>
                  </a:cubicBezTo>
                  <a:cubicBezTo>
                    <a:pt x="1305" y="696"/>
                    <a:pt x="1305" y="682"/>
                    <a:pt x="1310" y="677"/>
                  </a:cubicBezTo>
                  <a:cubicBezTo>
                    <a:pt x="1320" y="667"/>
                    <a:pt x="1330" y="672"/>
                    <a:pt x="1340" y="667"/>
                  </a:cubicBezTo>
                  <a:cubicBezTo>
                    <a:pt x="1359" y="657"/>
                    <a:pt x="1364" y="638"/>
                    <a:pt x="1374" y="619"/>
                  </a:cubicBezTo>
                  <a:cubicBezTo>
                    <a:pt x="1374" y="614"/>
                    <a:pt x="1379" y="609"/>
                    <a:pt x="1379" y="599"/>
                  </a:cubicBezTo>
                  <a:cubicBezTo>
                    <a:pt x="1379" y="511"/>
                    <a:pt x="1379" y="511"/>
                    <a:pt x="1379" y="511"/>
                  </a:cubicBezTo>
                  <a:cubicBezTo>
                    <a:pt x="1379" y="502"/>
                    <a:pt x="1374" y="497"/>
                    <a:pt x="1374" y="482"/>
                  </a:cubicBezTo>
                  <a:cubicBezTo>
                    <a:pt x="1379" y="478"/>
                    <a:pt x="1383" y="478"/>
                    <a:pt x="1388" y="467"/>
                  </a:cubicBezTo>
                  <a:cubicBezTo>
                    <a:pt x="1398" y="443"/>
                    <a:pt x="1418" y="434"/>
                    <a:pt x="1427" y="409"/>
                  </a:cubicBezTo>
                  <a:cubicBezTo>
                    <a:pt x="1432" y="404"/>
                    <a:pt x="1437" y="400"/>
                    <a:pt x="1437" y="395"/>
                  </a:cubicBezTo>
                  <a:cubicBezTo>
                    <a:pt x="1437" y="302"/>
                    <a:pt x="1437" y="302"/>
                    <a:pt x="1437" y="302"/>
                  </a:cubicBezTo>
                  <a:cubicBezTo>
                    <a:pt x="1437" y="258"/>
                    <a:pt x="1422" y="234"/>
                    <a:pt x="1403" y="200"/>
                  </a:cubicBezTo>
                  <a:cubicBezTo>
                    <a:pt x="1393" y="180"/>
                    <a:pt x="1374" y="175"/>
                    <a:pt x="1374" y="151"/>
                  </a:cubicBezTo>
                  <a:cubicBezTo>
                    <a:pt x="1374" y="136"/>
                    <a:pt x="1379" y="127"/>
                    <a:pt x="1374" y="107"/>
                  </a:cubicBezTo>
                  <a:cubicBezTo>
                    <a:pt x="1374" y="97"/>
                    <a:pt x="1364" y="88"/>
                    <a:pt x="1359" y="78"/>
                  </a:cubicBezTo>
                  <a:cubicBezTo>
                    <a:pt x="1354" y="49"/>
                    <a:pt x="1354" y="30"/>
                    <a:pt x="1349" y="0"/>
                  </a:cubicBezTo>
                  <a:lnTo>
                    <a:pt x="1349" y="0"/>
                  </a:lnTo>
                  <a:cubicBezTo>
                    <a:pt x="0" y="141"/>
                    <a:pt x="0" y="141"/>
                    <a:pt x="0" y="141"/>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grpSp>
      <p:sp>
        <p:nvSpPr>
          <p:cNvPr id="202" name="Google Shape;2940;p192">
            <a:extLst>
              <a:ext uri="{FF2B5EF4-FFF2-40B4-BE49-F238E27FC236}">
                <a16:creationId xmlns:a16="http://schemas.microsoft.com/office/drawing/2014/main" id="{7139B523-9445-4BB8-B441-A049F6B48A23}"/>
              </a:ext>
            </a:extLst>
          </p:cNvPr>
          <p:cNvSpPr/>
          <p:nvPr/>
        </p:nvSpPr>
        <p:spPr>
          <a:xfrm>
            <a:off x="10472219" y="1567537"/>
            <a:ext cx="276143" cy="276143"/>
          </a:xfrm>
          <a:prstGeom prst="ellipse">
            <a:avLst/>
          </a:prstGeom>
          <a:solidFill>
            <a:schemeClr val="accent2"/>
          </a:solidFill>
          <a:ln w="4127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a:solidFill>
                <a:schemeClr val="lt1"/>
              </a:solidFill>
              <a:latin typeface="Calibri"/>
              <a:ea typeface="Calibri"/>
              <a:cs typeface="Calibri"/>
              <a:sym typeface="Calibri"/>
            </a:endParaRPr>
          </a:p>
        </p:txBody>
      </p:sp>
      <p:sp>
        <p:nvSpPr>
          <p:cNvPr id="206" name="Google Shape;2940;p192">
            <a:extLst>
              <a:ext uri="{FF2B5EF4-FFF2-40B4-BE49-F238E27FC236}">
                <a16:creationId xmlns:a16="http://schemas.microsoft.com/office/drawing/2014/main" id="{6137C827-044D-4E91-B758-0B2631CF9CB4}"/>
              </a:ext>
            </a:extLst>
          </p:cNvPr>
          <p:cNvSpPr/>
          <p:nvPr/>
        </p:nvSpPr>
        <p:spPr>
          <a:xfrm>
            <a:off x="7859976" y="2661767"/>
            <a:ext cx="276143" cy="276143"/>
          </a:xfrm>
          <a:prstGeom prst="ellipse">
            <a:avLst/>
          </a:prstGeom>
          <a:solidFill>
            <a:schemeClr val="accent2"/>
          </a:solidFill>
          <a:ln w="4127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a:solidFill>
                <a:schemeClr val="lt1"/>
              </a:solidFill>
              <a:latin typeface="Calibri"/>
              <a:ea typeface="Calibri"/>
              <a:cs typeface="Calibri"/>
              <a:sym typeface="Calibri"/>
            </a:endParaRPr>
          </a:p>
        </p:txBody>
      </p:sp>
      <p:sp>
        <p:nvSpPr>
          <p:cNvPr id="207" name="Google Shape;2940;p192">
            <a:extLst>
              <a:ext uri="{FF2B5EF4-FFF2-40B4-BE49-F238E27FC236}">
                <a16:creationId xmlns:a16="http://schemas.microsoft.com/office/drawing/2014/main" id="{F12796B5-145D-4A3F-B317-4D7FADB31737}"/>
              </a:ext>
            </a:extLst>
          </p:cNvPr>
          <p:cNvSpPr/>
          <p:nvPr/>
        </p:nvSpPr>
        <p:spPr>
          <a:xfrm>
            <a:off x="9099953" y="4034452"/>
            <a:ext cx="276143" cy="276143"/>
          </a:xfrm>
          <a:prstGeom prst="ellipse">
            <a:avLst/>
          </a:prstGeom>
          <a:solidFill>
            <a:schemeClr val="accent2"/>
          </a:solidFill>
          <a:ln w="4127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a:solidFill>
                <a:schemeClr val="lt1"/>
              </a:solidFill>
              <a:latin typeface="Calibri"/>
              <a:ea typeface="Calibri"/>
              <a:cs typeface="Calibri"/>
              <a:sym typeface="Calibri"/>
            </a:endParaRPr>
          </a:p>
        </p:txBody>
      </p:sp>
      <p:sp>
        <p:nvSpPr>
          <p:cNvPr id="208" name="Google Shape;2940;p192">
            <a:extLst>
              <a:ext uri="{FF2B5EF4-FFF2-40B4-BE49-F238E27FC236}">
                <a16:creationId xmlns:a16="http://schemas.microsoft.com/office/drawing/2014/main" id="{6CE43B91-1285-4E6E-B075-373F87687BFC}"/>
              </a:ext>
            </a:extLst>
          </p:cNvPr>
          <p:cNvSpPr/>
          <p:nvPr/>
        </p:nvSpPr>
        <p:spPr>
          <a:xfrm>
            <a:off x="9686620" y="4997463"/>
            <a:ext cx="276143" cy="276143"/>
          </a:xfrm>
          <a:prstGeom prst="ellipse">
            <a:avLst/>
          </a:prstGeom>
          <a:solidFill>
            <a:schemeClr val="accent2">
              <a:lumMod val="40000"/>
              <a:lumOff val="60000"/>
            </a:schemeClr>
          </a:solidFill>
          <a:ln w="4127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a:solidFill>
                <a:schemeClr val="lt1"/>
              </a:solidFill>
              <a:latin typeface="Calibri"/>
              <a:ea typeface="Calibri"/>
              <a:cs typeface="Calibri"/>
              <a:sym typeface="Calibri"/>
            </a:endParaRPr>
          </a:p>
        </p:txBody>
      </p:sp>
      <p:sp>
        <p:nvSpPr>
          <p:cNvPr id="209" name="Google Shape;2940;p192">
            <a:extLst>
              <a:ext uri="{FF2B5EF4-FFF2-40B4-BE49-F238E27FC236}">
                <a16:creationId xmlns:a16="http://schemas.microsoft.com/office/drawing/2014/main" id="{75ECC089-18DA-41B1-A792-C9195E92F1CF}"/>
              </a:ext>
            </a:extLst>
          </p:cNvPr>
          <p:cNvSpPr/>
          <p:nvPr/>
        </p:nvSpPr>
        <p:spPr>
          <a:xfrm>
            <a:off x="7431558" y="3823997"/>
            <a:ext cx="276143" cy="276143"/>
          </a:xfrm>
          <a:prstGeom prst="ellipse">
            <a:avLst/>
          </a:prstGeom>
          <a:solidFill>
            <a:schemeClr val="accent2">
              <a:lumMod val="40000"/>
              <a:lumOff val="60000"/>
            </a:schemeClr>
          </a:solidFill>
          <a:ln w="4127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a:solidFill>
                <a:schemeClr val="lt1"/>
              </a:solidFill>
              <a:latin typeface="Calibri"/>
              <a:ea typeface="Calibri"/>
              <a:cs typeface="Calibri"/>
              <a:sym typeface="Calibri"/>
            </a:endParaRPr>
          </a:p>
        </p:txBody>
      </p:sp>
      <p:sp>
        <p:nvSpPr>
          <p:cNvPr id="210" name="Google Shape;2940;p192">
            <a:extLst>
              <a:ext uri="{FF2B5EF4-FFF2-40B4-BE49-F238E27FC236}">
                <a16:creationId xmlns:a16="http://schemas.microsoft.com/office/drawing/2014/main" id="{E496CE0B-382F-4A97-ADAD-4ABB04327AFC}"/>
              </a:ext>
            </a:extLst>
          </p:cNvPr>
          <p:cNvSpPr/>
          <p:nvPr/>
        </p:nvSpPr>
        <p:spPr>
          <a:xfrm>
            <a:off x="7118678" y="2392839"/>
            <a:ext cx="276143" cy="276143"/>
          </a:xfrm>
          <a:prstGeom prst="ellipse">
            <a:avLst/>
          </a:prstGeom>
          <a:solidFill>
            <a:schemeClr val="accent2">
              <a:lumMod val="40000"/>
              <a:lumOff val="60000"/>
            </a:schemeClr>
          </a:solidFill>
          <a:ln w="4127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a:solidFill>
                <a:schemeClr val="lt1"/>
              </a:solidFill>
              <a:latin typeface="Calibri"/>
              <a:ea typeface="Calibri"/>
              <a:cs typeface="Calibri"/>
              <a:sym typeface="Calibri"/>
            </a:endParaRPr>
          </a:p>
        </p:txBody>
      </p:sp>
      <p:sp>
        <p:nvSpPr>
          <p:cNvPr id="211" name="Google Shape;2940;p192">
            <a:extLst>
              <a:ext uri="{FF2B5EF4-FFF2-40B4-BE49-F238E27FC236}">
                <a16:creationId xmlns:a16="http://schemas.microsoft.com/office/drawing/2014/main" id="{CC32E2B7-2EE0-491E-A458-CEB7E4C4DCB7}"/>
              </a:ext>
            </a:extLst>
          </p:cNvPr>
          <p:cNvSpPr/>
          <p:nvPr/>
        </p:nvSpPr>
        <p:spPr>
          <a:xfrm>
            <a:off x="9776925" y="3266961"/>
            <a:ext cx="276143" cy="276143"/>
          </a:xfrm>
          <a:prstGeom prst="ellipse">
            <a:avLst/>
          </a:prstGeom>
          <a:solidFill>
            <a:schemeClr val="accent2">
              <a:lumMod val="50000"/>
            </a:schemeClr>
          </a:solidFill>
          <a:ln w="4127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a:solidFill>
                <a:schemeClr val="lt1"/>
              </a:solidFill>
              <a:latin typeface="Calibri"/>
              <a:ea typeface="Calibri"/>
              <a:cs typeface="Calibri"/>
              <a:sym typeface="Calibri"/>
            </a:endParaRPr>
          </a:p>
        </p:txBody>
      </p:sp>
      <p:sp>
        <p:nvSpPr>
          <p:cNvPr id="212" name="Google Shape;2940;p192">
            <a:extLst>
              <a:ext uri="{FF2B5EF4-FFF2-40B4-BE49-F238E27FC236}">
                <a16:creationId xmlns:a16="http://schemas.microsoft.com/office/drawing/2014/main" id="{FFC3D14F-3954-4A12-9DF8-976290E88BC0}"/>
              </a:ext>
            </a:extLst>
          </p:cNvPr>
          <p:cNvSpPr/>
          <p:nvPr/>
        </p:nvSpPr>
        <p:spPr>
          <a:xfrm>
            <a:off x="8525498" y="4114883"/>
            <a:ext cx="276143" cy="276143"/>
          </a:xfrm>
          <a:prstGeom prst="ellipse">
            <a:avLst/>
          </a:prstGeom>
          <a:solidFill>
            <a:schemeClr val="accent2">
              <a:lumMod val="50000"/>
            </a:schemeClr>
          </a:solidFill>
          <a:ln w="4127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a:solidFill>
                <a:schemeClr val="lt1"/>
              </a:solidFill>
              <a:latin typeface="Calibri"/>
              <a:ea typeface="Calibri"/>
              <a:cs typeface="Calibri"/>
              <a:sym typeface="Calibri"/>
            </a:endParaRPr>
          </a:p>
        </p:txBody>
      </p:sp>
      <p:sp>
        <p:nvSpPr>
          <p:cNvPr id="213" name="Google Shape;2940;p192">
            <a:extLst>
              <a:ext uri="{FF2B5EF4-FFF2-40B4-BE49-F238E27FC236}">
                <a16:creationId xmlns:a16="http://schemas.microsoft.com/office/drawing/2014/main" id="{AB35613E-B65D-47F4-85FD-E262C06B946D}"/>
              </a:ext>
            </a:extLst>
          </p:cNvPr>
          <p:cNvSpPr/>
          <p:nvPr/>
        </p:nvSpPr>
        <p:spPr>
          <a:xfrm>
            <a:off x="6839184" y="4626106"/>
            <a:ext cx="276143" cy="276143"/>
          </a:xfrm>
          <a:prstGeom prst="ellipse">
            <a:avLst/>
          </a:prstGeom>
          <a:solidFill>
            <a:schemeClr val="accent2">
              <a:lumMod val="50000"/>
            </a:schemeClr>
          </a:solidFill>
          <a:ln w="4127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a:solidFill>
                <a:schemeClr val="lt1"/>
              </a:solidFill>
              <a:latin typeface="Calibri"/>
              <a:ea typeface="Calibri"/>
              <a:cs typeface="Calibri"/>
              <a:sym typeface="Calibri"/>
            </a:endParaRPr>
          </a:p>
        </p:txBody>
      </p:sp>
      <p:sp>
        <p:nvSpPr>
          <p:cNvPr id="214" name="Google Shape;2940;p192">
            <a:extLst>
              <a:ext uri="{FF2B5EF4-FFF2-40B4-BE49-F238E27FC236}">
                <a16:creationId xmlns:a16="http://schemas.microsoft.com/office/drawing/2014/main" id="{9355CD95-5A7C-44F8-ADF9-506B6413AD34}"/>
              </a:ext>
            </a:extLst>
          </p:cNvPr>
          <p:cNvSpPr/>
          <p:nvPr/>
        </p:nvSpPr>
        <p:spPr>
          <a:xfrm>
            <a:off x="535051" y="4468484"/>
            <a:ext cx="251228" cy="251228"/>
          </a:xfrm>
          <a:prstGeom prst="ellipse">
            <a:avLst/>
          </a:prstGeom>
          <a:solidFill>
            <a:schemeClr val="accent2">
              <a:lumMod val="40000"/>
              <a:lumOff val="60000"/>
            </a:schemeClr>
          </a:solidFill>
          <a:ln w="4127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a:solidFill>
                <a:schemeClr val="lt1"/>
              </a:solidFill>
              <a:latin typeface="Calibri"/>
              <a:ea typeface="Calibri"/>
              <a:cs typeface="Calibri"/>
              <a:sym typeface="Calibri"/>
            </a:endParaRPr>
          </a:p>
        </p:txBody>
      </p:sp>
      <p:sp>
        <p:nvSpPr>
          <p:cNvPr id="215" name="Google Shape;2940;p192">
            <a:extLst>
              <a:ext uri="{FF2B5EF4-FFF2-40B4-BE49-F238E27FC236}">
                <a16:creationId xmlns:a16="http://schemas.microsoft.com/office/drawing/2014/main" id="{DB8D171C-5AE7-4FFA-BFA3-7364C1108140}"/>
              </a:ext>
            </a:extLst>
          </p:cNvPr>
          <p:cNvSpPr/>
          <p:nvPr/>
        </p:nvSpPr>
        <p:spPr>
          <a:xfrm>
            <a:off x="539294" y="1893106"/>
            <a:ext cx="251228" cy="251228"/>
          </a:xfrm>
          <a:prstGeom prst="ellipse">
            <a:avLst/>
          </a:prstGeom>
          <a:solidFill>
            <a:schemeClr val="accent2"/>
          </a:solidFill>
          <a:ln w="4127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a:solidFill>
                <a:schemeClr val="lt1"/>
              </a:solidFill>
              <a:latin typeface="Calibri"/>
              <a:ea typeface="Calibri"/>
              <a:cs typeface="Calibri"/>
              <a:sym typeface="Calibri"/>
            </a:endParaRPr>
          </a:p>
        </p:txBody>
      </p:sp>
      <p:sp>
        <p:nvSpPr>
          <p:cNvPr id="216" name="Google Shape;2940;p192">
            <a:extLst>
              <a:ext uri="{FF2B5EF4-FFF2-40B4-BE49-F238E27FC236}">
                <a16:creationId xmlns:a16="http://schemas.microsoft.com/office/drawing/2014/main" id="{91028FCE-4629-4F1F-96B2-84135BCD21B1}"/>
              </a:ext>
            </a:extLst>
          </p:cNvPr>
          <p:cNvSpPr/>
          <p:nvPr/>
        </p:nvSpPr>
        <p:spPr>
          <a:xfrm>
            <a:off x="535051" y="3183927"/>
            <a:ext cx="251228" cy="251228"/>
          </a:xfrm>
          <a:prstGeom prst="ellipse">
            <a:avLst/>
          </a:prstGeom>
          <a:solidFill>
            <a:schemeClr val="accent2">
              <a:lumMod val="50000"/>
            </a:schemeClr>
          </a:solidFill>
          <a:ln w="4127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a:solidFill>
                <a:schemeClr val="lt1"/>
              </a:solidFill>
              <a:latin typeface="Calibri"/>
              <a:ea typeface="Calibri"/>
              <a:cs typeface="Calibri"/>
              <a:sym typeface="Calibri"/>
            </a:endParaRPr>
          </a:p>
        </p:txBody>
      </p:sp>
      <p:sp>
        <p:nvSpPr>
          <p:cNvPr id="217" name="Google Shape;892;p111">
            <a:extLst>
              <a:ext uri="{FF2B5EF4-FFF2-40B4-BE49-F238E27FC236}">
                <a16:creationId xmlns:a16="http://schemas.microsoft.com/office/drawing/2014/main" id="{6271F040-BB86-4C17-B224-7B39BEB85653}"/>
              </a:ext>
            </a:extLst>
          </p:cNvPr>
          <p:cNvSpPr txBox="1"/>
          <p:nvPr/>
        </p:nvSpPr>
        <p:spPr>
          <a:xfrm>
            <a:off x="1065138" y="1859081"/>
            <a:ext cx="3593895"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bg1">
                    <a:lumMod val="95000"/>
                  </a:schemeClr>
                </a:solidFill>
                <a:latin typeface="Roboto"/>
                <a:ea typeface="Roboto"/>
                <a:cs typeface="Roboto"/>
                <a:sym typeface="Roboto"/>
              </a:rPr>
              <a:t>YOUR SUCCESS START HERE</a:t>
            </a:r>
            <a:endParaRPr lang="en-US">
              <a:solidFill>
                <a:schemeClr val="bg1">
                  <a:lumMod val="95000"/>
                </a:schemeClr>
              </a:solidFill>
            </a:endParaRPr>
          </a:p>
        </p:txBody>
      </p:sp>
      <p:sp>
        <p:nvSpPr>
          <p:cNvPr id="218" name="Google Shape;893;p111">
            <a:extLst>
              <a:ext uri="{FF2B5EF4-FFF2-40B4-BE49-F238E27FC236}">
                <a16:creationId xmlns:a16="http://schemas.microsoft.com/office/drawing/2014/main" id="{5197F674-6CDF-45F1-98AC-BB174EAC3DE5}"/>
              </a:ext>
            </a:extLst>
          </p:cNvPr>
          <p:cNvSpPr txBox="1"/>
          <p:nvPr/>
        </p:nvSpPr>
        <p:spPr>
          <a:xfrm>
            <a:off x="1133765" y="2120890"/>
            <a:ext cx="3593896" cy="705258"/>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a:t>
            </a:r>
            <a:endParaRPr lang="en-US">
              <a:solidFill>
                <a:schemeClr val="bg1">
                  <a:lumMod val="75000"/>
                </a:schemeClr>
              </a:solidFill>
            </a:endParaRPr>
          </a:p>
        </p:txBody>
      </p:sp>
      <p:sp>
        <p:nvSpPr>
          <p:cNvPr id="219" name="Google Shape;892;p111">
            <a:extLst>
              <a:ext uri="{FF2B5EF4-FFF2-40B4-BE49-F238E27FC236}">
                <a16:creationId xmlns:a16="http://schemas.microsoft.com/office/drawing/2014/main" id="{B5DC499F-DD27-44AA-956A-E3AD48B4F139}"/>
              </a:ext>
            </a:extLst>
          </p:cNvPr>
          <p:cNvSpPr txBox="1"/>
          <p:nvPr/>
        </p:nvSpPr>
        <p:spPr>
          <a:xfrm>
            <a:off x="1033603" y="3120713"/>
            <a:ext cx="3593895"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bg1">
                    <a:lumMod val="95000"/>
                  </a:schemeClr>
                </a:solidFill>
                <a:latin typeface="Roboto"/>
                <a:ea typeface="Roboto"/>
                <a:cs typeface="Roboto"/>
                <a:sym typeface="Roboto"/>
              </a:rPr>
              <a:t>YOUR SUCCESS START HERE</a:t>
            </a:r>
            <a:endParaRPr lang="en-US">
              <a:solidFill>
                <a:schemeClr val="bg1">
                  <a:lumMod val="95000"/>
                </a:schemeClr>
              </a:solidFill>
            </a:endParaRPr>
          </a:p>
        </p:txBody>
      </p:sp>
      <p:sp>
        <p:nvSpPr>
          <p:cNvPr id="220" name="Google Shape;893;p111">
            <a:extLst>
              <a:ext uri="{FF2B5EF4-FFF2-40B4-BE49-F238E27FC236}">
                <a16:creationId xmlns:a16="http://schemas.microsoft.com/office/drawing/2014/main" id="{6F4F9A26-F45F-4EEA-A2F1-7ABF9616C9AB}"/>
              </a:ext>
            </a:extLst>
          </p:cNvPr>
          <p:cNvSpPr txBox="1"/>
          <p:nvPr/>
        </p:nvSpPr>
        <p:spPr>
          <a:xfrm>
            <a:off x="1102230" y="3382522"/>
            <a:ext cx="3593896" cy="705258"/>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a:t>
            </a:r>
            <a:endParaRPr lang="en-US">
              <a:solidFill>
                <a:schemeClr val="bg1">
                  <a:lumMod val="75000"/>
                </a:schemeClr>
              </a:solidFill>
            </a:endParaRPr>
          </a:p>
        </p:txBody>
      </p:sp>
      <p:sp>
        <p:nvSpPr>
          <p:cNvPr id="221" name="Google Shape;892;p111">
            <a:extLst>
              <a:ext uri="{FF2B5EF4-FFF2-40B4-BE49-F238E27FC236}">
                <a16:creationId xmlns:a16="http://schemas.microsoft.com/office/drawing/2014/main" id="{8A94E0EA-078F-43FE-9B5A-0FCB397C2AD0}"/>
              </a:ext>
            </a:extLst>
          </p:cNvPr>
          <p:cNvSpPr txBox="1"/>
          <p:nvPr/>
        </p:nvSpPr>
        <p:spPr>
          <a:xfrm>
            <a:off x="1033603" y="4418375"/>
            <a:ext cx="3593895"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bg1">
                    <a:lumMod val="95000"/>
                  </a:schemeClr>
                </a:solidFill>
                <a:latin typeface="Roboto"/>
                <a:ea typeface="Roboto"/>
                <a:cs typeface="Roboto"/>
                <a:sym typeface="Roboto"/>
              </a:rPr>
              <a:t>YOUR SUCCESS START HERE</a:t>
            </a:r>
            <a:endParaRPr lang="en-US">
              <a:solidFill>
                <a:schemeClr val="bg1">
                  <a:lumMod val="95000"/>
                </a:schemeClr>
              </a:solidFill>
            </a:endParaRPr>
          </a:p>
        </p:txBody>
      </p:sp>
      <p:sp>
        <p:nvSpPr>
          <p:cNvPr id="222" name="Google Shape;893;p111">
            <a:extLst>
              <a:ext uri="{FF2B5EF4-FFF2-40B4-BE49-F238E27FC236}">
                <a16:creationId xmlns:a16="http://schemas.microsoft.com/office/drawing/2014/main" id="{E703AA09-D71E-4384-BE57-6A5F1B409C0E}"/>
              </a:ext>
            </a:extLst>
          </p:cNvPr>
          <p:cNvSpPr txBox="1"/>
          <p:nvPr/>
        </p:nvSpPr>
        <p:spPr>
          <a:xfrm>
            <a:off x="1102230" y="4680184"/>
            <a:ext cx="3593896" cy="705258"/>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a:t>
            </a:r>
            <a:endParaRPr lang="en-US">
              <a:solidFill>
                <a:schemeClr val="bg1">
                  <a:lumMod val="75000"/>
                </a:schemeClr>
              </a:solidFill>
            </a:endParaRPr>
          </a:p>
        </p:txBody>
      </p:sp>
    </p:spTree>
    <p:extLst>
      <p:ext uri="{BB962C8B-B14F-4D97-AF65-F5344CB8AC3E}">
        <p14:creationId xmlns:p14="http://schemas.microsoft.com/office/powerpoint/2010/main" val="325027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266"/>
        <p:cNvGrpSpPr/>
        <p:nvPr/>
      </p:nvGrpSpPr>
      <p:grpSpPr>
        <a:xfrm>
          <a:off x="0" y="0"/>
          <a:ext cx="0" cy="0"/>
          <a:chOff x="0" y="0"/>
          <a:chExt cx="0" cy="0"/>
        </a:xfrm>
      </p:grpSpPr>
      <p:pic>
        <p:nvPicPr>
          <p:cNvPr id="5" name="Picture Placeholder 4" descr="Application&#10;&#10;Description automatically generated with medium confidence">
            <a:extLst>
              <a:ext uri="{FF2B5EF4-FFF2-40B4-BE49-F238E27FC236}">
                <a16:creationId xmlns:a16="http://schemas.microsoft.com/office/drawing/2014/main" id="{B376649D-E2EF-442E-94B4-637CA4AF97E5}"/>
              </a:ext>
            </a:extLst>
          </p:cNvPr>
          <p:cNvPicPr>
            <a:picLocks noGrp="1" noChangeAspect="1"/>
          </p:cNvPicPr>
          <p:nvPr>
            <p:ph type="pic" idx="2"/>
          </p:nvPr>
        </p:nvPicPr>
        <p:blipFill>
          <a:blip r:embed="rId3"/>
          <a:srcRect t="2748" b="2748"/>
          <a:stretch>
            <a:fillRect/>
          </a:stretch>
        </p:blipFill>
        <p:spPr/>
      </p:pic>
      <p:sp>
        <p:nvSpPr>
          <p:cNvPr id="268" name="Google Shape;268;p77"/>
          <p:cNvSpPr txBox="1"/>
          <p:nvPr/>
        </p:nvSpPr>
        <p:spPr>
          <a:xfrm>
            <a:off x="1169043" y="2132866"/>
            <a:ext cx="4926957" cy="3238598"/>
          </a:xfrm>
          <a:prstGeom prst="rect">
            <a:avLst/>
          </a:prstGeom>
          <a:solidFill>
            <a:schemeClr val="accent2"/>
          </a:solidFill>
          <a:ln>
            <a:noFill/>
          </a:ln>
        </p:spPr>
        <p:txBody>
          <a:bodyPr spcFirstLastPara="1" wrap="square" lIns="1080000" tIns="180000" rIns="180000" bIns="180000" anchor="t" anchorCtr="0">
            <a:noAutofit/>
          </a:bodyPr>
          <a:lstStyle/>
          <a:p>
            <a:pPr marL="0" marR="0" lvl="0" indent="0" algn="l" rtl="0">
              <a:lnSpc>
                <a:spcPct val="150000"/>
              </a:lnSpc>
              <a:spcBef>
                <a:spcPts val="0"/>
              </a:spcBef>
              <a:spcAft>
                <a:spcPts val="0"/>
              </a:spcAft>
              <a:buNone/>
            </a:pPr>
            <a:r>
              <a:rPr lang="en-US" sz="1400">
                <a:solidFill>
                  <a:schemeClr val="bg1">
                    <a:lumMod val="95000"/>
                  </a:schemeClr>
                </a:solidFill>
                <a:latin typeface="Calibri"/>
                <a:ea typeface="Calibri"/>
                <a:cs typeface="Calibri"/>
                <a:sym typeface="Calibri"/>
              </a:rPr>
              <a:t>Lorem ipsum dolor sit amet, consectetur adipiscing elit. Maecenas ut odio libero. Vestibulum dui purus, commodo at elit et, viverra aliquet risus. Proin nec nisl ut elit condimentum sagittis. Duis feugiat odio vel dolor eleifend, nec convallis dui vehicula. Donec pretium nulla rhoncus tempor sodales. Nulla nec erat orci. Ut porta eleifend rutrum. Nam nec egestas massa, vitae vulputate.</a:t>
            </a:r>
            <a:endParaRPr lang="en-US">
              <a:solidFill>
                <a:schemeClr val="bg1">
                  <a:lumMod val="95000"/>
                </a:schemeClr>
              </a:solidFill>
            </a:endParaRPr>
          </a:p>
        </p:txBody>
      </p:sp>
      <p:sp>
        <p:nvSpPr>
          <p:cNvPr id="270" name="Google Shape;270;p77"/>
          <p:cNvSpPr/>
          <p:nvPr/>
        </p:nvSpPr>
        <p:spPr>
          <a:xfrm>
            <a:off x="3836742" y="1618699"/>
            <a:ext cx="1545020" cy="294289"/>
          </a:xfrm>
          <a:prstGeom prst="roundRect">
            <a:avLst>
              <a:gd name="adj" fmla="val 50000"/>
            </a:avLst>
          </a:prstGeom>
          <a:solidFill>
            <a:schemeClr val="tx1">
              <a:lumMod val="95000"/>
              <a:lumOff val="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271" name="Google Shape;271;p77"/>
          <p:cNvSpPr/>
          <p:nvPr/>
        </p:nvSpPr>
        <p:spPr>
          <a:xfrm>
            <a:off x="4226742" y="1078678"/>
            <a:ext cx="1545020" cy="294289"/>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272" name="Google Shape;272;p77"/>
          <p:cNvSpPr/>
          <p:nvPr/>
        </p:nvSpPr>
        <p:spPr>
          <a:xfrm>
            <a:off x="3836742" y="5587454"/>
            <a:ext cx="583894" cy="294289"/>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8" name="Google Shape;279;p78">
            <a:extLst>
              <a:ext uri="{FF2B5EF4-FFF2-40B4-BE49-F238E27FC236}">
                <a16:creationId xmlns:a16="http://schemas.microsoft.com/office/drawing/2014/main" id="{DC514EC0-F977-4158-B75A-62BA4A5E19CF}"/>
              </a:ext>
            </a:extLst>
          </p:cNvPr>
          <p:cNvSpPr txBox="1"/>
          <p:nvPr/>
        </p:nvSpPr>
        <p:spPr>
          <a:xfrm rot="-5400000">
            <a:off x="354596" y="3428999"/>
            <a:ext cx="2682786" cy="646331"/>
          </a:xfrm>
          <a:prstGeom prst="roundRect">
            <a:avLst>
              <a:gd name="adj" fmla="val 50000"/>
            </a:avLst>
          </a:prstGeom>
          <a:noFill/>
          <a:ln w="508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bg1"/>
                </a:solidFill>
                <a:latin typeface="Roboto"/>
                <a:ea typeface="Roboto"/>
                <a:cs typeface="Roboto"/>
                <a:sym typeface="Roboto"/>
              </a:rPr>
              <a:t>PROFILE</a:t>
            </a:r>
            <a:endParaRPr 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7" name="Google Shape;937;p115"/>
          <p:cNvSpPr txBox="1"/>
          <p:nvPr/>
        </p:nvSpPr>
        <p:spPr>
          <a:xfrm>
            <a:off x="515938" y="1100144"/>
            <a:ext cx="3466782" cy="954107"/>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2800" b="1">
                <a:solidFill>
                  <a:schemeClr val="accent2"/>
                </a:solidFill>
                <a:latin typeface="Roboto Slab"/>
                <a:ea typeface="Roboto Slab"/>
                <a:cs typeface="Roboto Slab"/>
                <a:sym typeface="Roboto Slab"/>
              </a:rPr>
              <a:t>CHINA FOUR P ANALYSIS</a:t>
            </a:r>
            <a:endParaRPr lang="en-US">
              <a:solidFill>
                <a:schemeClr val="accent2"/>
              </a:solidFill>
            </a:endParaRPr>
          </a:p>
        </p:txBody>
      </p:sp>
      <p:sp>
        <p:nvSpPr>
          <p:cNvPr id="938" name="Google Shape;938;p115"/>
          <p:cNvSpPr txBox="1"/>
          <p:nvPr/>
        </p:nvSpPr>
        <p:spPr>
          <a:xfrm>
            <a:off x="447312" y="2264485"/>
            <a:ext cx="242867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bg1">
                    <a:lumMod val="95000"/>
                  </a:schemeClr>
                </a:solidFill>
                <a:latin typeface="Roboto"/>
                <a:ea typeface="Roboto"/>
                <a:cs typeface="Roboto"/>
                <a:sym typeface="Roboto"/>
              </a:rPr>
              <a:t>FOUR P´S COUNTRY ANALYSIS</a:t>
            </a:r>
            <a:endParaRPr lang="en-US">
              <a:solidFill>
                <a:schemeClr val="bg1">
                  <a:lumMod val="95000"/>
                </a:schemeClr>
              </a:solidFill>
            </a:endParaRPr>
          </a:p>
        </p:txBody>
      </p:sp>
      <p:sp>
        <p:nvSpPr>
          <p:cNvPr id="939" name="Google Shape;939;p115"/>
          <p:cNvSpPr txBox="1"/>
          <p:nvPr/>
        </p:nvSpPr>
        <p:spPr>
          <a:xfrm>
            <a:off x="515938" y="2667085"/>
            <a:ext cx="4401573" cy="1150700"/>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Vestibulum dui purus, commodo at elit et, viverra aliquet risus. </a:t>
            </a:r>
            <a:endParaRPr lang="en-US">
              <a:solidFill>
                <a:schemeClr val="bg1">
                  <a:lumMod val="75000"/>
                </a:schemeClr>
              </a:solidFill>
            </a:endParaRPr>
          </a:p>
        </p:txBody>
      </p:sp>
      <p:grpSp>
        <p:nvGrpSpPr>
          <p:cNvPr id="104" name="Google Shape;4170;p223">
            <a:extLst>
              <a:ext uri="{FF2B5EF4-FFF2-40B4-BE49-F238E27FC236}">
                <a16:creationId xmlns:a16="http://schemas.microsoft.com/office/drawing/2014/main" id="{8DFA78A2-9A39-4656-AFC5-5F46C976E3A4}"/>
              </a:ext>
            </a:extLst>
          </p:cNvPr>
          <p:cNvGrpSpPr/>
          <p:nvPr/>
        </p:nvGrpSpPr>
        <p:grpSpPr>
          <a:xfrm>
            <a:off x="5921255" y="982839"/>
            <a:ext cx="5747963" cy="4408712"/>
            <a:chOff x="3127375" y="1144587"/>
            <a:chExt cx="6581775" cy="5048251"/>
          </a:xfrm>
          <a:solidFill>
            <a:schemeClr val="tx1">
              <a:lumMod val="95000"/>
              <a:lumOff val="5000"/>
            </a:schemeClr>
          </a:solidFill>
        </p:grpSpPr>
        <p:sp>
          <p:nvSpPr>
            <p:cNvPr id="105" name="Google Shape;4171;p223">
              <a:extLst>
                <a:ext uri="{FF2B5EF4-FFF2-40B4-BE49-F238E27FC236}">
                  <a16:creationId xmlns:a16="http://schemas.microsoft.com/office/drawing/2014/main" id="{360173EE-1C9F-424E-A281-C96979AD825E}"/>
                </a:ext>
              </a:extLst>
            </p:cNvPr>
            <p:cNvSpPr/>
            <p:nvPr/>
          </p:nvSpPr>
          <p:spPr>
            <a:xfrm>
              <a:off x="7824788" y="3460750"/>
              <a:ext cx="868363" cy="554037"/>
            </a:xfrm>
            <a:custGeom>
              <a:avLst/>
              <a:gdLst/>
              <a:ahLst/>
              <a:cxnLst/>
              <a:rect l="l" t="t" r="r" b="b"/>
              <a:pathLst>
                <a:path w="350" h="223" extrusionOk="0">
                  <a:moveTo>
                    <a:pt x="43" y="154"/>
                  </a:moveTo>
                  <a:cubicBezTo>
                    <a:pt x="41" y="155"/>
                    <a:pt x="40" y="155"/>
                    <a:pt x="39" y="156"/>
                  </a:cubicBezTo>
                  <a:cubicBezTo>
                    <a:pt x="36" y="157"/>
                    <a:pt x="35" y="157"/>
                    <a:pt x="20" y="172"/>
                  </a:cubicBezTo>
                  <a:cubicBezTo>
                    <a:pt x="12" y="180"/>
                    <a:pt x="5" y="183"/>
                    <a:pt x="0" y="184"/>
                  </a:cubicBezTo>
                  <a:cubicBezTo>
                    <a:pt x="1" y="184"/>
                    <a:pt x="1" y="184"/>
                    <a:pt x="1" y="185"/>
                  </a:cubicBezTo>
                  <a:cubicBezTo>
                    <a:pt x="6" y="189"/>
                    <a:pt x="9" y="190"/>
                    <a:pt x="13" y="190"/>
                  </a:cubicBezTo>
                  <a:cubicBezTo>
                    <a:pt x="18" y="191"/>
                    <a:pt x="24" y="193"/>
                    <a:pt x="30" y="202"/>
                  </a:cubicBezTo>
                  <a:cubicBezTo>
                    <a:pt x="36" y="212"/>
                    <a:pt x="50" y="218"/>
                    <a:pt x="57" y="220"/>
                  </a:cubicBezTo>
                  <a:cubicBezTo>
                    <a:pt x="59" y="212"/>
                    <a:pt x="67" y="197"/>
                    <a:pt x="79" y="197"/>
                  </a:cubicBezTo>
                  <a:cubicBezTo>
                    <a:pt x="89" y="197"/>
                    <a:pt x="99" y="201"/>
                    <a:pt x="106" y="204"/>
                  </a:cubicBezTo>
                  <a:cubicBezTo>
                    <a:pt x="109" y="206"/>
                    <a:pt x="112" y="207"/>
                    <a:pt x="115" y="208"/>
                  </a:cubicBezTo>
                  <a:cubicBezTo>
                    <a:pt x="119" y="209"/>
                    <a:pt x="122" y="214"/>
                    <a:pt x="124" y="218"/>
                  </a:cubicBezTo>
                  <a:cubicBezTo>
                    <a:pt x="125" y="220"/>
                    <a:pt x="127" y="222"/>
                    <a:pt x="127" y="223"/>
                  </a:cubicBezTo>
                  <a:cubicBezTo>
                    <a:pt x="128" y="223"/>
                    <a:pt x="128" y="223"/>
                    <a:pt x="129" y="222"/>
                  </a:cubicBezTo>
                  <a:cubicBezTo>
                    <a:pt x="137" y="213"/>
                    <a:pt x="149" y="204"/>
                    <a:pt x="158" y="205"/>
                  </a:cubicBezTo>
                  <a:cubicBezTo>
                    <a:pt x="161" y="206"/>
                    <a:pt x="164" y="207"/>
                    <a:pt x="165" y="210"/>
                  </a:cubicBezTo>
                  <a:cubicBezTo>
                    <a:pt x="167" y="213"/>
                    <a:pt x="170" y="217"/>
                    <a:pt x="172" y="219"/>
                  </a:cubicBezTo>
                  <a:cubicBezTo>
                    <a:pt x="185" y="200"/>
                    <a:pt x="185" y="200"/>
                    <a:pt x="185" y="200"/>
                  </a:cubicBezTo>
                  <a:cubicBezTo>
                    <a:pt x="201" y="188"/>
                    <a:pt x="201" y="188"/>
                    <a:pt x="201" y="188"/>
                  </a:cubicBezTo>
                  <a:cubicBezTo>
                    <a:pt x="204" y="191"/>
                    <a:pt x="204" y="191"/>
                    <a:pt x="204" y="191"/>
                  </a:cubicBezTo>
                  <a:cubicBezTo>
                    <a:pt x="204" y="191"/>
                    <a:pt x="193" y="176"/>
                    <a:pt x="207" y="170"/>
                  </a:cubicBezTo>
                  <a:cubicBezTo>
                    <a:pt x="220" y="164"/>
                    <a:pt x="227" y="145"/>
                    <a:pt x="233" y="141"/>
                  </a:cubicBezTo>
                  <a:cubicBezTo>
                    <a:pt x="239" y="137"/>
                    <a:pt x="250" y="118"/>
                    <a:pt x="258" y="116"/>
                  </a:cubicBezTo>
                  <a:cubicBezTo>
                    <a:pt x="267" y="113"/>
                    <a:pt x="260" y="111"/>
                    <a:pt x="271" y="100"/>
                  </a:cubicBezTo>
                  <a:cubicBezTo>
                    <a:pt x="282" y="89"/>
                    <a:pt x="286" y="77"/>
                    <a:pt x="296" y="77"/>
                  </a:cubicBezTo>
                  <a:cubicBezTo>
                    <a:pt x="306" y="77"/>
                    <a:pt x="313" y="63"/>
                    <a:pt x="319" y="63"/>
                  </a:cubicBezTo>
                  <a:cubicBezTo>
                    <a:pt x="326" y="63"/>
                    <a:pt x="335" y="72"/>
                    <a:pt x="342" y="56"/>
                  </a:cubicBezTo>
                  <a:cubicBezTo>
                    <a:pt x="349" y="39"/>
                    <a:pt x="350" y="26"/>
                    <a:pt x="350" y="26"/>
                  </a:cubicBezTo>
                  <a:cubicBezTo>
                    <a:pt x="326" y="26"/>
                    <a:pt x="326" y="26"/>
                    <a:pt x="326" y="26"/>
                  </a:cubicBezTo>
                  <a:cubicBezTo>
                    <a:pt x="326" y="26"/>
                    <a:pt x="314" y="25"/>
                    <a:pt x="308" y="26"/>
                  </a:cubicBezTo>
                  <a:cubicBezTo>
                    <a:pt x="303" y="28"/>
                    <a:pt x="279" y="26"/>
                    <a:pt x="279" y="26"/>
                  </a:cubicBezTo>
                  <a:cubicBezTo>
                    <a:pt x="279" y="26"/>
                    <a:pt x="264" y="4"/>
                    <a:pt x="253" y="8"/>
                  </a:cubicBezTo>
                  <a:cubicBezTo>
                    <a:pt x="241" y="12"/>
                    <a:pt x="230" y="24"/>
                    <a:pt x="226" y="32"/>
                  </a:cubicBezTo>
                  <a:cubicBezTo>
                    <a:pt x="222" y="40"/>
                    <a:pt x="220" y="57"/>
                    <a:pt x="201" y="54"/>
                  </a:cubicBezTo>
                  <a:cubicBezTo>
                    <a:pt x="181" y="51"/>
                    <a:pt x="172" y="49"/>
                    <a:pt x="174" y="40"/>
                  </a:cubicBezTo>
                  <a:cubicBezTo>
                    <a:pt x="177" y="32"/>
                    <a:pt x="181" y="29"/>
                    <a:pt x="181" y="25"/>
                  </a:cubicBezTo>
                  <a:cubicBezTo>
                    <a:pt x="181" y="21"/>
                    <a:pt x="174" y="22"/>
                    <a:pt x="174" y="17"/>
                  </a:cubicBezTo>
                  <a:cubicBezTo>
                    <a:pt x="174" y="11"/>
                    <a:pt x="187" y="11"/>
                    <a:pt x="172" y="8"/>
                  </a:cubicBezTo>
                  <a:cubicBezTo>
                    <a:pt x="156" y="4"/>
                    <a:pt x="154" y="0"/>
                    <a:pt x="147" y="8"/>
                  </a:cubicBezTo>
                  <a:cubicBezTo>
                    <a:pt x="141" y="13"/>
                    <a:pt x="133" y="15"/>
                    <a:pt x="128" y="13"/>
                  </a:cubicBezTo>
                  <a:cubicBezTo>
                    <a:pt x="120" y="22"/>
                    <a:pt x="120" y="22"/>
                    <a:pt x="120" y="22"/>
                  </a:cubicBezTo>
                  <a:cubicBezTo>
                    <a:pt x="119" y="22"/>
                    <a:pt x="119" y="22"/>
                    <a:pt x="119" y="22"/>
                  </a:cubicBezTo>
                  <a:cubicBezTo>
                    <a:pt x="119" y="22"/>
                    <a:pt x="106" y="28"/>
                    <a:pt x="99" y="33"/>
                  </a:cubicBezTo>
                  <a:cubicBezTo>
                    <a:pt x="92" y="38"/>
                    <a:pt x="58" y="53"/>
                    <a:pt x="50" y="57"/>
                  </a:cubicBezTo>
                  <a:cubicBezTo>
                    <a:pt x="26" y="118"/>
                    <a:pt x="26" y="118"/>
                    <a:pt x="26" y="118"/>
                  </a:cubicBezTo>
                  <a:cubicBezTo>
                    <a:pt x="25" y="118"/>
                    <a:pt x="25" y="118"/>
                    <a:pt x="25" y="118"/>
                  </a:cubicBezTo>
                  <a:cubicBezTo>
                    <a:pt x="23" y="119"/>
                    <a:pt x="21" y="121"/>
                    <a:pt x="22" y="122"/>
                  </a:cubicBezTo>
                  <a:cubicBezTo>
                    <a:pt x="22" y="123"/>
                    <a:pt x="22" y="123"/>
                    <a:pt x="24" y="125"/>
                  </a:cubicBezTo>
                  <a:cubicBezTo>
                    <a:pt x="36" y="130"/>
                    <a:pt x="45" y="139"/>
                    <a:pt x="46" y="139"/>
                  </a:cubicBezTo>
                  <a:cubicBezTo>
                    <a:pt x="46" y="139"/>
                    <a:pt x="49" y="142"/>
                    <a:pt x="49" y="147"/>
                  </a:cubicBezTo>
                  <a:cubicBezTo>
                    <a:pt x="49" y="149"/>
                    <a:pt x="47" y="152"/>
                    <a:pt x="43" y="154"/>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Calibri"/>
                <a:ea typeface="Calibri"/>
                <a:cs typeface="Calibri"/>
                <a:sym typeface="Calibri"/>
              </a:endParaRPr>
            </a:p>
          </p:txBody>
        </p:sp>
        <p:sp>
          <p:nvSpPr>
            <p:cNvPr id="106" name="Google Shape;4172;p223">
              <a:extLst>
                <a:ext uri="{FF2B5EF4-FFF2-40B4-BE49-F238E27FC236}">
                  <a16:creationId xmlns:a16="http://schemas.microsoft.com/office/drawing/2014/main" id="{A8542581-58B4-487D-B70D-F98287636892}"/>
                </a:ext>
              </a:extLst>
            </p:cNvPr>
            <p:cNvSpPr/>
            <p:nvPr/>
          </p:nvSpPr>
          <p:spPr>
            <a:xfrm>
              <a:off x="5265739" y="2733674"/>
              <a:ext cx="2114550" cy="1671637"/>
            </a:xfrm>
            <a:custGeom>
              <a:avLst/>
              <a:gdLst/>
              <a:ahLst/>
              <a:cxnLst/>
              <a:rect l="l" t="t" r="r" b="b"/>
              <a:pathLst>
                <a:path w="851" h="673" extrusionOk="0">
                  <a:moveTo>
                    <a:pt x="831" y="566"/>
                  </a:moveTo>
                  <a:cubicBezTo>
                    <a:pt x="813" y="529"/>
                    <a:pt x="813" y="529"/>
                    <a:pt x="813" y="529"/>
                  </a:cubicBezTo>
                  <a:cubicBezTo>
                    <a:pt x="811" y="529"/>
                    <a:pt x="809" y="529"/>
                    <a:pt x="805" y="529"/>
                  </a:cubicBezTo>
                  <a:cubicBezTo>
                    <a:pt x="802" y="529"/>
                    <a:pt x="800" y="528"/>
                    <a:pt x="798" y="525"/>
                  </a:cubicBezTo>
                  <a:cubicBezTo>
                    <a:pt x="791" y="513"/>
                    <a:pt x="808" y="475"/>
                    <a:pt x="812" y="467"/>
                  </a:cubicBezTo>
                  <a:cubicBezTo>
                    <a:pt x="817" y="459"/>
                    <a:pt x="814" y="444"/>
                    <a:pt x="813" y="438"/>
                  </a:cubicBezTo>
                  <a:cubicBezTo>
                    <a:pt x="812" y="437"/>
                    <a:pt x="812" y="436"/>
                    <a:pt x="812" y="436"/>
                  </a:cubicBezTo>
                  <a:cubicBezTo>
                    <a:pt x="812" y="434"/>
                    <a:pt x="812" y="428"/>
                    <a:pt x="812" y="415"/>
                  </a:cubicBezTo>
                  <a:cubicBezTo>
                    <a:pt x="812" y="404"/>
                    <a:pt x="812" y="393"/>
                    <a:pt x="812" y="388"/>
                  </a:cubicBezTo>
                  <a:cubicBezTo>
                    <a:pt x="812" y="378"/>
                    <a:pt x="820" y="366"/>
                    <a:pt x="822" y="363"/>
                  </a:cubicBezTo>
                  <a:cubicBezTo>
                    <a:pt x="823" y="360"/>
                    <a:pt x="828" y="346"/>
                    <a:pt x="830" y="337"/>
                  </a:cubicBezTo>
                  <a:cubicBezTo>
                    <a:pt x="831" y="331"/>
                    <a:pt x="825" y="326"/>
                    <a:pt x="820" y="321"/>
                  </a:cubicBezTo>
                  <a:cubicBezTo>
                    <a:pt x="816" y="318"/>
                    <a:pt x="813" y="316"/>
                    <a:pt x="812" y="313"/>
                  </a:cubicBezTo>
                  <a:cubicBezTo>
                    <a:pt x="810" y="306"/>
                    <a:pt x="818" y="301"/>
                    <a:pt x="829" y="293"/>
                  </a:cubicBezTo>
                  <a:cubicBezTo>
                    <a:pt x="834" y="290"/>
                    <a:pt x="839" y="286"/>
                    <a:pt x="844" y="283"/>
                  </a:cubicBezTo>
                  <a:cubicBezTo>
                    <a:pt x="851" y="276"/>
                    <a:pt x="847" y="255"/>
                    <a:pt x="843" y="244"/>
                  </a:cubicBezTo>
                  <a:cubicBezTo>
                    <a:pt x="839" y="245"/>
                    <a:pt x="835" y="245"/>
                    <a:pt x="835" y="245"/>
                  </a:cubicBezTo>
                  <a:cubicBezTo>
                    <a:pt x="816" y="245"/>
                    <a:pt x="816" y="245"/>
                    <a:pt x="816" y="245"/>
                  </a:cubicBezTo>
                  <a:cubicBezTo>
                    <a:pt x="774" y="270"/>
                    <a:pt x="774" y="270"/>
                    <a:pt x="774" y="270"/>
                  </a:cubicBezTo>
                  <a:cubicBezTo>
                    <a:pt x="743" y="310"/>
                    <a:pt x="743" y="310"/>
                    <a:pt x="743" y="310"/>
                  </a:cubicBezTo>
                  <a:cubicBezTo>
                    <a:pt x="743" y="310"/>
                    <a:pt x="733" y="324"/>
                    <a:pt x="731" y="338"/>
                  </a:cubicBezTo>
                  <a:cubicBezTo>
                    <a:pt x="731" y="342"/>
                    <a:pt x="729" y="344"/>
                    <a:pt x="727" y="345"/>
                  </a:cubicBezTo>
                  <a:cubicBezTo>
                    <a:pt x="721" y="349"/>
                    <a:pt x="712" y="347"/>
                    <a:pt x="701" y="344"/>
                  </a:cubicBezTo>
                  <a:cubicBezTo>
                    <a:pt x="695" y="342"/>
                    <a:pt x="688" y="341"/>
                    <a:pt x="683" y="341"/>
                  </a:cubicBezTo>
                  <a:cubicBezTo>
                    <a:pt x="669" y="365"/>
                    <a:pt x="669" y="365"/>
                    <a:pt x="669" y="365"/>
                  </a:cubicBezTo>
                  <a:cubicBezTo>
                    <a:pt x="676" y="372"/>
                    <a:pt x="676" y="372"/>
                    <a:pt x="676" y="372"/>
                  </a:cubicBezTo>
                  <a:cubicBezTo>
                    <a:pt x="710" y="395"/>
                    <a:pt x="710" y="395"/>
                    <a:pt x="710" y="395"/>
                  </a:cubicBezTo>
                  <a:cubicBezTo>
                    <a:pt x="711" y="396"/>
                    <a:pt x="711" y="396"/>
                    <a:pt x="711" y="396"/>
                  </a:cubicBezTo>
                  <a:cubicBezTo>
                    <a:pt x="711" y="396"/>
                    <a:pt x="712" y="408"/>
                    <a:pt x="719" y="415"/>
                  </a:cubicBezTo>
                  <a:cubicBezTo>
                    <a:pt x="727" y="422"/>
                    <a:pt x="729" y="429"/>
                    <a:pt x="729" y="440"/>
                  </a:cubicBezTo>
                  <a:cubicBezTo>
                    <a:pt x="729" y="443"/>
                    <a:pt x="729" y="446"/>
                    <a:pt x="730" y="450"/>
                  </a:cubicBezTo>
                  <a:cubicBezTo>
                    <a:pt x="730" y="461"/>
                    <a:pt x="730" y="468"/>
                    <a:pt x="729" y="471"/>
                  </a:cubicBezTo>
                  <a:cubicBezTo>
                    <a:pt x="727" y="475"/>
                    <a:pt x="717" y="481"/>
                    <a:pt x="708" y="484"/>
                  </a:cubicBezTo>
                  <a:cubicBezTo>
                    <a:pt x="707" y="485"/>
                    <a:pt x="707" y="485"/>
                    <a:pt x="707" y="485"/>
                  </a:cubicBezTo>
                  <a:cubicBezTo>
                    <a:pt x="706" y="485"/>
                    <a:pt x="706" y="485"/>
                    <a:pt x="706" y="485"/>
                  </a:cubicBezTo>
                  <a:cubicBezTo>
                    <a:pt x="700" y="484"/>
                    <a:pt x="688" y="485"/>
                    <a:pt x="685" y="487"/>
                  </a:cubicBezTo>
                  <a:cubicBezTo>
                    <a:pt x="685" y="488"/>
                    <a:pt x="685" y="488"/>
                    <a:pt x="685" y="488"/>
                  </a:cubicBezTo>
                  <a:cubicBezTo>
                    <a:pt x="685" y="489"/>
                    <a:pt x="685" y="490"/>
                    <a:pt x="685" y="491"/>
                  </a:cubicBezTo>
                  <a:cubicBezTo>
                    <a:pt x="685" y="497"/>
                    <a:pt x="685" y="502"/>
                    <a:pt x="682" y="505"/>
                  </a:cubicBezTo>
                  <a:cubicBezTo>
                    <a:pt x="679" y="508"/>
                    <a:pt x="676" y="509"/>
                    <a:pt x="671" y="509"/>
                  </a:cubicBezTo>
                  <a:cubicBezTo>
                    <a:pt x="671" y="509"/>
                    <a:pt x="671" y="509"/>
                    <a:pt x="671" y="509"/>
                  </a:cubicBezTo>
                  <a:cubicBezTo>
                    <a:pt x="659" y="509"/>
                    <a:pt x="644" y="499"/>
                    <a:pt x="643" y="499"/>
                  </a:cubicBezTo>
                  <a:cubicBezTo>
                    <a:pt x="628" y="491"/>
                    <a:pt x="628" y="491"/>
                    <a:pt x="628" y="491"/>
                  </a:cubicBezTo>
                  <a:cubicBezTo>
                    <a:pt x="624" y="498"/>
                    <a:pt x="618" y="510"/>
                    <a:pt x="618" y="517"/>
                  </a:cubicBezTo>
                  <a:cubicBezTo>
                    <a:pt x="618" y="523"/>
                    <a:pt x="621" y="525"/>
                    <a:pt x="625" y="526"/>
                  </a:cubicBezTo>
                  <a:cubicBezTo>
                    <a:pt x="626" y="526"/>
                    <a:pt x="628" y="527"/>
                    <a:pt x="629" y="527"/>
                  </a:cubicBezTo>
                  <a:cubicBezTo>
                    <a:pt x="634" y="530"/>
                    <a:pt x="632" y="538"/>
                    <a:pt x="631" y="544"/>
                  </a:cubicBezTo>
                  <a:cubicBezTo>
                    <a:pt x="631" y="544"/>
                    <a:pt x="631" y="544"/>
                    <a:pt x="631" y="544"/>
                  </a:cubicBezTo>
                  <a:cubicBezTo>
                    <a:pt x="632" y="545"/>
                    <a:pt x="634" y="547"/>
                    <a:pt x="635" y="549"/>
                  </a:cubicBezTo>
                  <a:cubicBezTo>
                    <a:pt x="636" y="553"/>
                    <a:pt x="635" y="556"/>
                    <a:pt x="632" y="561"/>
                  </a:cubicBezTo>
                  <a:cubicBezTo>
                    <a:pt x="625" y="571"/>
                    <a:pt x="623" y="585"/>
                    <a:pt x="623" y="585"/>
                  </a:cubicBezTo>
                  <a:cubicBezTo>
                    <a:pt x="623" y="590"/>
                    <a:pt x="623" y="590"/>
                    <a:pt x="623" y="590"/>
                  </a:cubicBezTo>
                  <a:cubicBezTo>
                    <a:pt x="618" y="588"/>
                    <a:pt x="618" y="588"/>
                    <a:pt x="618" y="588"/>
                  </a:cubicBezTo>
                  <a:cubicBezTo>
                    <a:pt x="608" y="585"/>
                    <a:pt x="597" y="583"/>
                    <a:pt x="595" y="584"/>
                  </a:cubicBezTo>
                  <a:cubicBezTo>
                    <a:pt x="595" y="596"/>
                    <a:pt x="595" y="614"/>
                    <a:pt x="595" y="615"/>
                  </a:cubicBezTo>
                  <a:cubicBezTo>
                    <a:pt x="587" y="614"/>
                    <a:pt x="587" y="614"/>
                    <a:pt x="587" y="614"/>
                  </a:cubicBezTo>
                  <a:cubicBezTo>
                    <a:pt x="587" y="614"/>
                    <a:pt x="587" y="596"/>
                    <a:pt x="587" y="585"/>
                  </a:cubicBezTo>
                  <a:cubicBezTo>
                    <a:pt x="587" y="582"/>
                    <a:pt x="588" y="579"/>
                    <a:pt x="590" y="578"/>
                  </a:cubicBezTo>
                  <a:cubicBezTo>
                    <a:pt x="596" y="574"/>
                    <a:pt x="609" y="577"/>
                    <a:pt x="616" y="579"/>
                  </a:cubicBezTo>
                  <a:cubicBezTo>
                    <a:pt x="617" y="574"/>
                    <a:pt x="620" y="564"/>
                    <a:pt x="625" y="557"/>
                  </a:cubicBezTo>
                  <a:cubicBezTo>
                    <a:pt x="627" y="553"/>
                    <a:pt x="627" y="551"/>
                    <a:pt x="627" y="551"/>
                  </a:cubicBezTo>
                  <a:cubicBezTo>
                    <a:pt x="627" y="551"/>
                    <a:pt x="626" y="551"/>
                    <a:pt x="626" y="550"/>
                  </a:cubicBezTo>
                  <a:cubicBezTo>
                    <a:pt x="625" y="550"/>
                    <a:pt x="623" y="548"/>
                    <a:pt x="623" y="546"/>
                  </a:cubicBezTo>
                  <a:cubicBezTo>
                    <a:pt x="623" y="545"/>
                    <a:pt x="623" y="544"/>
                    <a:pt x="623" y="542"/>
                  </a:cubicBezTo>
                  <a:cubicBezTo>
                    <a:pt x="624" y="541"/>
                    <a:pt x="625" y="536"/>
                    <a:pt x="624" y="534"/>
                  </a:cubicBezTo>
                  <a:cubicBezTo>
                    <a:pt x="624" y="534"/>
                    <a:pt x="623" y="534"/>
                    <a:pt x="623" y="534"/>
                  </a:cubicBezTo>
                  <a:cubicBezTo>
                    <a:pt x="619" y="532"/>
                    <a:pt x="610" y="530"/>
                    <a:pt x="610" y="517"/>
                  </a:cubicBezTo>
                  <a:cubicBezTo>
                    <a:pt x="610" y="507"/>
                    <a:pt x="618" y="493"/>
                    <a:pt x="622" y="487"/>
                  </a:cubicBezTo>
                  <a:cubicBezTo>
                    <a:pt x="615" y="480"/>
                    <a:pt x="606" y="472"/>
                    <a:pt x="602" y="471"/>
                  </a:cubicBezTo>
                  <a:cubicBezTo>
                    <a:pt x="593" y="469"/>
                    <a:pt x="571" y="452"/>
                    <a:pt x="570" y="436"/>
                  </a:cubicBezTo>
                  <a:cubicBezTo>
                    <a:pt x="570" y="431"/>
                    <a:pt x="570" y="427"/>
                    <a:pt x="570" y="423"/>
                  </a:cubicBezTo>
                  <a:cubicBezTo>
                    <a:pt x="570" y="417"/>
                    <a:pt x="570" y="412"/>
                    <a:pt x="569" y="409"/>
                  </a:cubicBezTo>
                  <a:cubicBezTo>
                    <a:pt x="568" y="406"/>
                    <a:pt x="568" y="402"/>
                    <a:pt x="569" y="397"/>
                  </a:cubicBezTo>
                  <a:cubicBezTo>
                    <a:pt x="570" y="391"/>
                    <a:pt x="571" y="384"/>
                    <a:pt x="569" y="376"/>
                  </a:cubicBezTo>
                  <a:cubicBezTo>
                    <a:pt x="566" y="365"/>
                    <a:pt x="553" y="354"/>
                    <a:pt x="549" y="351"/>
                  </a:cubicBezTo>
                  <a:cubicBezTo>
                    <a:pt x="538" y="350"/>
                    <a:pt x="524" y="347"/>
                    <a:pt x="513" y="344"/>
                  </a:cubicBezTo>
                  <a:cubicBezTo>
                    <a:pt x="506" y="343"/>
                    <a:pt x="498" y="341"/>
                    <a:pt x="496" y="341"/>
                  </a:cubicBezTo>
                  <a:cubicBezTo>
                    <a:pt x="494" y="342"/>
                    <a:pt x="493" y="342"/>
                    <a:pt x="491" y="341"/>
                  </a:cubicBezTo>
                  <a:cubicBezTo>
                    <a:pt x="486" y="337"/>
                    <a:pt x="482" y="321"/>
                    <a:pt x="480" y="312"/>
                  </a:cubicBezTo>
                  <a:cubicBezTo>
                    <a:pt x="480" y="311"/>
                    <a:pt x="480" y="311"/>
                    <a:pt x="480" y="311"/>
                  </a:cubicBezTo>
                  <a:cubicBezTo>
                    <a:pt x="480" y="284"/>
                    <a:pt x="480" y="284"/>
                    <a:pt x="480" y="284"/>
                  </a:cubicBezTo>
                  <a:cubicBezTo>
                    <a:pt x="482" y="283"/>
                    <a:pt x="482" y="283"/>
                    <a:pt x="482" y="283"/>
                  </a:cubicBezTo>
                  <a:cubicBezTo>
                    <a:pt x="482" y="283"/>
                    <a:pt x="501" y="266"/>
                    <a:pt x="510" y="255"/>
                  </a:cubicBezTo>
                  <a:cubicBezTo>
                    <a:pt x="517" y="247"/>
                    <a:pt x="512" y="238"/>
                    <a:pt x="503" y="227"/>
                  </a:cubicBezTo>
                  <a:cubicBezTo>
                    <a:pt x="500" y="223"/>
                    <a:pt x="485" y="231"/>
                    <a:pt x="478" y="234"/>
                  </a:cubicBezTo>
                  <a:cubicBezTo>
                    <a:pt x="469" y="238"/>
                    <a:pt x="464" y="241"/>
                    <a:pt x="460" y="241"/>
                  </a:cubicBezTo>
                  <a:cubicBezTo>
                    <a:pt x="456" y="241"/>
                    <a:pt x="453" y="240"/>
                    <a:pt x="450" y="238"/>
                  </a:cubicBezTo>
                  <a:cubicBezTo>
                    <a:pt x="444" y="236"/>
                    <a:pt x="438" y="234"/>
                    <a:pt x="427" y="237"/>
                  </a:cubicBezTo>
                  <a:cubicBezTo>
                    <a:pt x="411" y="242"/>
                    <a:pt x="404" y="259"/>
                    <a:pt x="404" y="259"/>
                  </a:cubicBezTo>
                  <a:cubicBezTo>
                    <a:pt x="402" y="263"/>
                    <a:pt x="402" y="263"/>
                    <a:pt x="402" y="263"/>
                  </a:cubicBezTo>
                  <a:cubicBezTo>
                    <a:pt x="367" y="249"/>
                    <a:pt x="367" y="249"/>
                    <a:pt x="367" y="249"/>
                  </a:cubicBezTo>
                  <a:cubicBezTo>
                    <a:pt x="356" y="216"/>
                    <a:pt x="356" y="216"/>
                    <a:pt x="356" y="216"/>
                  </a:cubicBezTo>
                  <a:cubicBezTo>
                    <a:pt x="340" y="207"/>
                    <a:pt x="340" y="207"/>
                    <a:pt x="340" y="207"/>
                  </a:cubicBezTo>
                  <a:cubicBezTo>
                    <a:pt x="329" y="199"/>
                    <a:pt x="316" y="188"/>
                    <a:pt x="316" y="181"/>
                  </a:cubicBezTo>
                  <a:cubicBezTo>
                    <a:pt x="316" y="178"/>
                    <a:pt x="318" y="174"/>
                    <a:pt x="324" y="167"/>
                  </a:cubicBezTo>
                  <a:cubicBezTo>
                    <a:pt x="330" y="158"/>
                    <a:pt x="338" y="146"/>
                    <a:pt x="338" y="137"/>
                  </a:cubicBezTo>
                  <a:cubicBezTo>
                    <a:pt x="338" y="130"/>
                    <a:pt x="338" y="129"/>
                    <a:pt x="334" y="129"/>
                  </a:cubicBezTo>
                  <a:cubicBezTo>
                    <a:pt x="332" y="129"/>
                    <a:pt x="329" y="129"/>
                    <a:pt x="326" y="127"/>
                  </a:cubicBezTo>
                  <a:cubicBezTo>
                    <a:pt x="318" y="124"/>
                    <a:pt x="290" y="133"/>
                    <a:pt x="286" y="138"/>
                  </a:cubicBezTo>
                  <a:cubicBezTo>
                    <a:pt x="279" y="144"/>
                    <a:pt x="271" y="141"/>
                    <a:pt x="267" y="138"/>
                  </a:cubicBezTo>
                  <a:cubicBezTo>
                    <a:pt x="267" y="137"/>
                    <a:pt x="267" y="137"/>
                    <a:pt x="267" y="137"/>
                  </a:cubicBezTo>
                  <a:cubicBezTo>
                    <a:pt x="247" y="112"/>
                    <a:pt x="247" y="112"/>
                    <a:pt x="247" y="112"/>
                  </a:cubicBezTo>
                  <a:cubicBezTo>
                    <a:pt x="235" y="80"/>
                    <a:pt x="235" y="80"/>
                    <a:pt x="235" y="80"/>
                  </a:cubicBezTo>
                  <a:cubicBezTo>
                    <a:pt x="246" y="64"/>
                    <a:pt x="246" y="64"/>
                    <a:pt x="246" y="64"/>
                  </a:cubicBezTo>
                  <a:cubicBezTo>
                    <a:pt x="235" y="49"/>
                    <a:pt x="235" y="49"/>
                    <a:pt x="235" y="49"/>
                  </a:cubicBezTo>
                  <a:cubicBezTo>
                    <a:pt x="235" y="1"/>
                    <a:pt x="235" y="1"/>
                    <a:pt x="235" y="1"/>
                  </a:cubicBezTo>
                  <a:cubicBezTo>
                    <a:pt x="239" y="1"/>
                    <a:pt x="239" y="1"/>
                    <a:pt x="239" y="1"/>
                  </a:cubicBezTo>
                  <a:cubicBezTo>
                    <a:pt x="219" y="0"/>
                    <a:pt x="184" y="0"/>
                    <a:pt x="184" y="0"/>
                  </a:cubicBezTo>
                  <a:cubicBezTo>
                    <a:pt x="188" y="1"/>
                    <a:pt x="188" y="1"/>
                    <a:pt x="188" y="1"/>
                  </a:cubicBezTo>
                  <a:cubicBezTo>
                    <a:pt x="185" y="13"/>
                    <a:pt x="185" y="13"/>
                    <a:pt x="185" y="13"/>
                  </a:cubicBezTo>
                  <a:cubicBezTo>
                    <a:pt x="185" y="36"/>
                    <a:pt x="185" y="36"/>
                    <a:pt x="185" y="36"/>
                  </a:cubicBezTo>
                  <a:cubicBezTo>
                    <a:pt x="185" y="39"/>
                    <a:pt x="184" y="49"/>
                    <a:pt x="159" y="57"/>
                  </a:cubicBezTo>
                  <a:cubicBezTo>
                    <a:pt x="138" y="63"/>
                    <a:pt x="113" y="59"/>
                    <a:pt x="106" y="57"/>
                  </a:cubicBezTo>
                  <a:cubicBezTo>
                    <a:pt x="66" y="95"/>
                    <a:pt x="66" y="95"/>
                    <a:pt x="66" y="95"/>
                  </a:cubicBezTo>
                  <a:cubicBezTo>
                    <a:pt x="63" y="97"/>
                    <a:pt x="48" y="109"/>
                    <a:pt x="42" y="111"/>
                  </a:cubicBezTo>
                  <a:cubicBezTo>
                    <a:pt x="40" y="112"/>
                    <a:pt x="32" y="120"/>
                    <a:pt x="26" y="128"/>
                  </a:cubicBezTo>
                  <a:cubicBezTo>
                    <a:pt x="0" y="191"/>
                    <a:pt x="0" y="191"/>
                    <a:pt x="0" y="191"/>
                  </a:cubicBezTo>
                  <a:cubicBezTo>
                    <a:pt x="26" y="207"/>
                    <a:pt x="26" y="207"/>
                    <a:pt x="26" y="207"/>
                  </a:cubicBezTo>
                  <a:cubicBezTo>
                    <a:pt x="45" y="207"/>
                    <a:pt x="45" y="207"/>
                    <a:pt x="45" y="207"/>
                  </a:cubicBezTo>
                  <a:cubicBezTo>
                    <a:pt x="45" y="218"/>
                    <a:pt x="45" y="218"/>
                    <a:pt x="45" y="218"/>
                  </a:cubicBezTo>
                  <a:cubicBezTo>
                    <a:pt x="65" y="216"/>
                    <a:pt x="65" y="216"/>
                    <a:pt x="65" y="216"/>
                  </a:cubicBezTo>
                  <a:cubicBezTo>
                    <a:pt x="80" y="230"/>
                    <a:pt x="80" y="230"/>
                    <a:pt x="80" y="230"/>
                  </a:cubicBezTo>
                  <a:cubicBezTo>
                    <a:pt x="80" y="240"/>
                    <a:pt x="80" y="240"/>
                    <a:pt x="80" y="240"/>
                  </a:cubicBezTo>
                  <a:cubicBezTo>
                    <a:pt x="92" y="239"/>
                    <a:pt x="92" y="239"/>
                    <a:pt x="92" y="239"/>
                  </a:cubicBezTo>
                  <a:cubicBezTo>
                    <a:pt x="110" y="245"/>
                    <a:pt x="110" y="245"/>
                    <a:pt x="110" y="245"/>
                  </a:cubicBezTo>
                  <a:cubicBezTo>
                    <a:pt x="133" y="259"/>
                    <a:pt x="133" y="259"/>
                    <a:pt x="133" y="259"/>
                  </a:cubicBezTo>
                  <a:cubicBezTo>
                    <a:pt x="155" y="261"/>
                    <a:pt x="155" y="261"/>
                    <a:pt x="155" y="261"/>
                  </a:cubicBezTo>
                  <a:cubicBezTo>
                    <a:pt x="170" y="244"/>
                    <a:pt x="170" y="244"/>
                    <a:pt x="170" y="244"/>
                  </a:cubicBezTo>
                  <a:cubicBezTo>
                    <a:pt x="180" y="221"/>
                    <a:pt x="180" y="221"/>
                    <a:pt x="180" y="221"/>
                  </a:cubicBezTo>
                  <a:cubicBezTo>
                    <a:pt x="180" y="207"/>
                    <a:pt x="180" y="207"/>
                    <a:pt x="180" y="207"/>
                  </a:cubicBezTo>
                  <a:cubicBezTo>
                    <a:pt x="208" y="207"/>
                    <a:pt x="208" y="207"/>
                    <a:pt x="208" y="207"/>
                  </a:cubicBezTo>
                  <a:cubicBezTo>
                    <a:pt x="228" y="225"/>
                    <a:pt x="228" y="225"/>
                    <a:pt x="228" y="225"/>
                  </a:cubicBezTo>
                  <a:cubicBezTo>
                    <a:pt x="270" y="218"/>
                    <a:pt x="270" y="218"/>
                    <a:pt x="270" y="218"/>
                  </a:cubicBezTo>
                  <a:cubicBezTo>
                    <a:pt x="312" y="279"/>
                    <a:pt x="312" y="279"/>
                    <a:pt x="312" y="279"/>
                  </a:cubicBezTo>
                  <a:cubicBezTo>
                    <a:pt x="329" y="259"/>
                    <a:pt x="329" y="259"/>
                    <a:pt x="329" y="259"/>
                  </a:cubicBezTo>
                  <a:cubicBezTo>
                    <a:pt x="332" y="262"/>
                    <a:pt x="332" y="262"/>
                    <a:pt x="332" y="262"/>
                  </a:cubicBezTo>
                  <a:cubicBezTo>
                    <a:pt x="333" y="263"/>
                    <a:pt x="351" y="287"/>
                    <a:pt x="358" y="296"/>
                  </a:cubicBezTo>
                  <a:cubicBezTo>
                    <a:pt x="363" y="302"/>
                    <a:pt x="385" y="312"/>
                    <a:pt x="399" y="317"/>
                  </a:cubicBezTo>
                  <a:cubicBezTo>
                    <a:pt x="418" y="317"/>
                    <a:pt x="418" y="317"/>
                    <a:pt x="418" y="317"/>
                  </a:cubicBezTo>
                  <a:cubicBezTo>
                    <a:pt x="421" y="329"/>
                    <a:pt x="421" y="329"/>
                    <a:pt x="421" y="329"/>
                  </a:cubicBezTo>
                  <a:cubicBezTo>
                    <a:pt x="422" y="332"/>
                    <a:pt x="434" y="360"/>
                    <a:pt x="444" y="372"/>
                  </a:cubicBezTo>
                  <a:cubicBezTo>
                    <a:pt x="456" y="386"/>
                    <a:pt x="463" y="421"/>
                    <a:pt x="464" y="422"/>
                  </a:cubicBezTo>
                  <a:cubicBezTo>
                    <a:pt x="465" y="426"/>
                    <a:pt x="465" y="426"/>
                    <a:pt x="465" y="426"/>
                  </a:cubicBezTo>
                  <a:cubicBezTo>
                    <a:pt x="443" y="433"/>
                    <a:pt x="443" y="433"/>
                    <a:pt x="443" y="433"/>
                  </a:cubicBezTo>
                  <a:cubicBezTo>
                    <a:pt x="443" y="453"/>
                    <a:pt x="443" y="453"/>
                    <a:pt x="443" y="453"/>
                  </a:cubicBezTo>
                  <a:cubicBezTo>
                    <a:pt x="424" y="467"/>
                    <a:pt x="424" y="467"/>
                    <a:pt x="424" y="467"/>
                  </a:cubicBezTo>
                  <a:cubicBezTo>
                    <a:pt x="412" y="489"/>
                    <a:pt x="412" y="489"/>
                    <a:pt x="412" y="489"/>
                  </a:cubicBezTo>
                  <a:cubicBezTo>
                    <a:pt x="404" y="500"/>
                    <a:pt x="404" y="500"/>
                    <a:pt x="404" y="500"/>
                  </a:cubicBezTo>
                  <a:cubicBezTo>
                    <a:pt x="404" y="500"/>
                    <a:pt x="399" y="507"/>
                    <a:pt x="404" y="517"/>
                  </a:cubicBezTo>
                  <a:cubicBezTo>
                    <a:pt x="406" y="522"/>
                    <a:pt x="405" y="527"/>
                    <a:pt x="401" y="530"/>
                  </a:cubicBezTo>
                  <a:cubicBezTo>
                    <a:pt x="393" y="536"/>
                    <a:pt x="378" y="535"/>
                    <a:pt x="368" y="526"/>
                  </a:cubicBezTo>
                  <a:cubicBezTo>
                    <a:pt x="360" y="520"/>
                    <a:pt x="349" y="523"/>
                    <a:pt x="344" y="525"/>
                  </a:cubicBezTo>
                  <a:cubicBezTo>
                    <a:pt x="353" y="547"/>
                    <a:pt x="353" y="547"/>
                    <a:pt x="353" y="547"/>
                  </a:cubicBezTo>
                  <a:cubicBezTo>
                    <a:pt x="374" y="564"/>
                    <a:pt x="374" y="564"/>
                    <a:pt x="374" y="564"/>
                  </a:cubicBezTo>
                  <a:cubicBezTo>
                    <a:pt x="374" y="576"/>
                    <a:pt x="374" y="576"/>
                    <a:pt x="374" y="576"/>
                  </a:cubicBezTo>
                  <a:cubicBezTo>
                    <a:pt x="388" y="577"/>
                    <a:pt x="388" y="577"/>
                    <a:pt x="388" y="577"/>
                  </a:cubicBezTo>
                  <a:cubicBezTo>
                    <a:pt x="390" y="575"/>
                    <a:pt x="399" y="571"/>
                    <a:pt x="410" y="566"/>
                  </a:cubicBezTo>
                  <a:cubicBezTo>
                    <a:pt x="411" y="566"/>
                    <a:pt x="413" y="565"/>
                    <a:pt x="413" y="563"/>
                  </a:cubicBezTo>
                  <a:cubicBezTo>
                    <a:pt x="413" y="561"/>
                    <a:pt x="410" y="558"/>
                    <a:pt x="408" y="556"/>
                  </a:cubicBezTo>
                  <a:cubicBezTo>
                    <a:pt x="405" y="553"/>
                    <a:pt x="405" y="553"/>
                    <a:pt x="405" y="553"/>
                  </a:cubicBezTo>
                  <a:cubicBezTo>
                    <a:pt x="408" y="550"/>
                    <a:pt x="408" y="550"/>
                    <a:pt x="408" y="550"/>
                  </a:cubicBezTo>
                  <a:cubicBezTo>
                    <a:pt x="408" y="550"/>
                    <a:pt x="419" y="539"/>
                    <a:pt x="426" y="524"/>
                  </a:cubicBezTo>
                  <a:cubicBezTo>
                    <a:pt x="428" y="520"/>
                    <a:pt x="430" y="515"/>
                    <a:pt x="435" y="514"/>
                  </a:cubicBezTo>
                  <a:cubicBezTo>
                    <a:pt x="439" y="512"/>
                    <a:pt x="443" y="515"/>
                    <a:pt x="446" y="518"/>
                  </a:cubicBezTo>
                  <a:cubicBezTo>
                    <a:pt x="448" y="519"/>
                    <a:pt x="451" y="521"/>
                    <a:pt x="453" y="521"/>
                  </a:cubicBezTo>
                  <a:cubicBezTo>
                    <a:pt x="463" y="523"/>
                    <a:pt x="464" y="541"/>
                    <a:pt x="464" y="550"/>
                  </a:cubicBezTo>
                  <a:cubicBezTo>
                    <a:pt x="471" y="553"/>
                    <a:pt x="489" y="559"/>
                    <a:pt x="495" y="563"/>
                  </a:cubicBezTo>
                  <a:cubicBezTo>
                    <a:pt x="503" y="567"/>
                    <a:pt x="513" y="573"/>
                    <a:pt x="519" y="585"/>
                  </a:cubicBezTo>
                  <a:cubicBezTo>
                    <a:pt x="522" y="592"/>
                    <a:pt x="521" y="598"/>
                    <a:pt x="520" y="603"/>
                  </a:cubicBezTo>
                  <a:cubicBezTo>
                    <a:pt x="519" y="608"/>
                    <a:pt x="517" y="614"/>
                    <a:pt x="519" y="621"/>
                  </a:cubicBezTo>
                  <a:cubicBezTo>
                    <a:pt x="520" y="624"/>
                    <a:pt x="521" y="624"/>
                    <a:pt x="521" y="624"/>
                  </a:cubicBezTo>
                  <a:cubicBezTo>
                    <a:pt x="524" y="626"/>
                    <a:pt x="531" y="624"/>
                    <a:pt x="536" y="622"/>
                  </a:cubicBezTo>
                  <a:cubicBezTo>
                    <a:pt x="542" y="621"/>
                    <a:pt x="547" y="619"/>
                    <a:pt x="551" y="620"/>
                  </a:cubicBezTo>
                  <a:cubicBezTo>
                    <a:pt x="554" y="620"/>
                    <a:pt x="560" y="620"/>
                    <a:pt x="566" y="619"/>
                  </a:cubicBezTo>
                  <a:cubicBezTo>
                    <a:pt x="576" y="618"/>
                    <a:pt x="587" y="616"/>
                    <a:pt x="595" y="620"/>
                  </a:cubicBezTo>
                  <a:cubicBezTo>
                    <a:pt x="599" y="622"/>
                    <a:pt x="609" y="624"/>
                    <a:pt x="618" y="625"/>
                  </a:cubicBezTo>
                  <a:cubicBezTo>
                    <a:pt x="637" y="627"/>
                    <a:pt x="648" y="629"/>
                    <a:pt x="649" y="636"/>
                  </a:cubicBezTo>
                  <a:cubicBezTo>
                    <a:pt x="651" y="639"/>
                    <a:pt x="672" y="649"/>
                    <a:pt x="690" y="655"/>
                  </a:cubicBezTo>
                  <a:cubicBezTo>
                    <a:pt x="720" y="655"/>
                    <a:pt x="720" y="655"/>
                    <a:pt x="720" y="655"/>
                  </a:cubicBezTo>
                  <a:cubicBezTo>
                    <a:pt x="720" y="656"/>
                    <a:pt x="720" y="656"/>
                    <a:pt x="720" y="656"/>
                  </a:cubicBezTo>
                  <a:cubicBezTo>
                    <a:pt x="762" y="672"/>
                    <a:pt x="762" y="672"/>
                    <a:pt x="762" y="672"/>
                  </a:cubicBezTo>
                  <a:cubicBezTo>
                    <a:pt x="766" y="673"/>
                    <a:pt x="766" y="673"/>
                    <a:pt x="766" y="673"/>
                  </a:cubicBezTo>
                  <a:cubicBezTo>
                    <a:pt x="766" y="645"/>
                    <a:pt x="766" y="645"/>
                    <a:pt x="766" y="645"/>
                  </a:cubicBezTo>
                  <a:cubicBezTo>
                    <a:pt x="768" y="644"/>
                    <a:pt x="768" y="644"/>
                    <a:pt x="768" y="644"/>
                  </a:cubicBezTo>
                  <a:cubicBezTo>
                    <a:pt x="780" y="640"/>
                    <a:pt x="793" y="635"/>
                    <a:pt x="797" y="633"/>
                  </a:cubicBezTo>
                  <a:cubicBezTo>
                    <a:pt x="797" y="631"/>
                    <a:pt x="797" y="629"/>
                    <a:pt x="797" y="626"/>
                  </a:cubicBezTo>
                  <a:cubicBezTo>
                    <a:pt x="783" y="617"/>
                    <a:pt x="783" y="617"/>
                    <a:pt x="783" y="617"/>
                  </a:cubicBezTo>
                  <a:cubicBezTo>
                    <a:pt x="760" y="598"/>
                    <a:pt x="760" y="598"/>
                    <a:pt x="760" y="598"/>
                  </a:cubicBezTo>
                  <a:cubicBezTo>
                    <a:pt x="770" y="597"/>
                    <a:pt x="770" y="597"/>
                    <a:pt x="770" y="597"/>
                  </a:cubicBezTo>
                  <a:cubicBezTo>
                    <a:pt x="770" y="597"/>
                    <a:pt x="779" y="597"/>
                    <a:pt x="786" y="597"/>
                  </a:cubicBezTo>
                  <a:cubicBezTo>
                    <a:pt x="787" y="597"/>
                    <a:pt x="790" y="597"/>
                    <a:pt x="793" y="596"/>
                  </a:cubicBezTo>
                  <a:cubicBezTo>
                    <a:pt x="799" y="595"/>
                    <a:pt x="809" y="593"/>
                    <a:pt x="818" y="597"/>
                  </a:cubicBezTo>
                  <a:cubicBezTo>
                    <a:pt x="825" y="601"/>
                    <a:pt x="840" y="606"/>
                    <a:pt x="849" y="609"/>
                  </a:cubicBezTo>
                  <a:cubicBezTo>
                    <a:pt x="842" y="588"/>
                    <a:pt x="842" y="588"/>
                    <a:pt x="842" y="588"/>
                  </a:cubicBezTo>
                  <a:lnTo>
                    <a:pt x="831" y="566"/>
                  </a:ln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Calibri"/>
                <a:ea typeface="Calibri"/>
                <a:cs typeface="Calibri"/>
                <a:sym typeface="Calibri"/>
              </a:endParaRPr>
            </a:p>
          </p:txBody>
        </p:sp>
        <p:sp>
          <p:nvSpPr>
            <p:cNvPr id="107" name="Google Shape;4173;p223">
              <a:extLst>
                <a:ext uri="{FF2B5EF4-FFF2-40B4-BE49-F238E27FC236}">
                  <a16:creationId xmlns:a16="http://schemas.microsoft.com/office/drawing/2014/main" id="{7CFF6104-693B-45FF-BA5B-CADE1D76D01D}"/>
                </a:ext>
              </a:extLst>
            </p:cNvPr>
            <p:cNvSpPr/>
            <p:nvPr/>
          </p:nvSpPr>
          <p:spPr>
            <a:xfrm>
              <a:off x="6375401" y="4840287"/>
              <a:ext cx="790574" cy="641350"/>
            </a:xfrm>
            <a:custGeom>
              <a:avLst/>
              <a:gdLst/>
              <a:ahLst/>
              <a:cxnLst/>
              <a:rect l="l" t="t" r="r" b="b"/>
              <a:pathLst>
                <a:path w="318" h="258" extrusionOk="0">
                  <a:moveTo>
                    <a:pt x="174" y="209"/>
                  </a:moveTo>
                  <a:cubicBezTo>
                    <a:pt x="190" y="216"/>
                    <a:pt x="206" y="230"/>
                    <a:pt x="208" y="233"/>
                  </a:cubicBezTo>
                  <a:cubicBezTo>
                    <a:pt x="209" y="233"/>
                    <a:pt x="213" y="235"/>
                    <a:pt x="216" y="233"/>
                  </a:cubicBezTo>
                  <a:cubicBezTo>
                    <a:pt x="217" y="232"/>
                    <a:pt x="219" y="229"/>
                    <a:pt x="221" y="226"/>
                  </a:cubicBezTo>
                  <a:cubicBezTo>
                    <a:pt x="228" y="216"/>
                    <a:pt x="237" y="203"/>
                    <a:pt x="248" y="208"/>
                  </a:cubicBezTo>
                  <a:cubicBezTo>
                    <a:pt x="258" y="212"/>
                    <a:pt x="270" y="210"/>
                    <a:pt x="274" y="207"/>
                  </a:cubicBezTo>
                  <a:cubicBezTo>
                    <a:pt x="280" y="204"/>
                    <a:pt x="304" y="195"/>
                    <a:pt x="307" y="194"/>
                  </a:cubicBezTo>
                  <a:cubicBezTo>
                    <a:pt x="307" y="194"/>
                    <a:pt x="307" y="194"/>
                    <a:pt x="307" y="194"/>
                  </a:cubicBezTo>
                  <a:cubicBezTo>
                    <a:pt x="313" y="194"/>
                    <a:pt x="313" y="194"/>
                    <a:pt x="313" y="194"/>
                  </a:cubicBezTo>
                  <a:cubicBezTo>
                    <a:pt x="310" y="153"/>
                    <a:pt x="310" y="153"/>
                    <a:pt x="310" y="153"/>
                  </a:cubicBezTo>
                  <a:cubicBezTo>
                    <a:pt x="318" y="132"/>
                    <a:pt x="318" y="132"/>
                    <a:pt x="318" y="132"/>
                  </a:cubicBezTo>
                  <a:cubicBezTo>
                    <a:pt x="310" y="125"/>
                    <a:pt x="310" y="125"/>
                    <a:pt x="310" y="125"/>
                  </a:cubicBezTo>
                  <a:cubicBezTo>
                    <a:pt x="287" y="123"/>
                    <a:pt x="287" y="123"/>
                    <a:pt x="287" y="123"/>
                  </a:cubicBezTo>
                  <a:cubicBezTo>
                    <a:pt x="287" y="110"/>
                    <a:pt x="287" y="110"/>
                    <a:pt x="287" y="110"/>
                  </a:cubicBezTo>
                  <a:cubicBezTo>
                    <a:pt x="311" y="94"/>
                    <a:pt x="311" y="94"/>
                    <a:pt x="311" y="94"/>
                  </a:cubicBezTo>
                  <a:cubicBezTo>
                    <a:pt x="310" y="89"/>
                    <a:pt x="309" y="77"/>
                    <a:pt x="312" y="67"/>
                  </a:cubicBezTo>
                  <a:cubicBezTo>
                    <a:pt x="312" y="64"/>
                    <a:pt x="313" y="60"/>
                    <a:pt x="313" y="55"/>
                  </a:cubicBezTo>
                  <a:cubicBezTo>
                    <a:pt x="290" y="55"/>
                    <a:pt x="290" y="55"/>
                    <a:pt x="290" y="55"/>
                  </a:cubicBezTo>
                  <a:cubicBezTo>
                    <a:pt x="255" y="30"/>
                    <a:pt x="255" y="30"/>
                    <a:pt x="255" y="30"/>
                  </a:cubicBezTo>
                  <a:cubicBezTo>
                    <a:pt x="256" y="27"/>
                    <a:pt x="256" y="27"/>
                    <a:pt x="256" y="27"/>
                  </a:cubicBezTo>
                  <a:cubicBezTo>
                    <a:pt x="260" y="20"/>
                    <a:pt x="263" y="10"/>
                    <a:pt x="261" y="7"/>
                  </a:cubicBezTo>
                  <a:cubicBezTo>
                    <a:pt x="261" y="7"/>
                    <a:pt x="261" y="7"/>
                    <a:pt x="260" y="7"/>
                  </a:cubicBezTo>
                  <a:cubicBezTo>
                    <a:pt x="232" y="7"/>
                    <a:pt x="232" y="7"/>
                    <a:pt x="232" y="7"/>
                  </a:cubicBezTo>
                  <a:cubicBezTo>
                    <a:pt x="231" y="5"/>
                    <a:pt x="231" y="5"/>
                    <a:pt x="231" y="5"/>
                  </a:cubicBezTo>
                  <a:cubicBezTo>
                    <a:pt x="230" y="4"/>
                    <a:pt x="226" y="0"/>
                    <a:pt x="223" y="1"/>
                  </a:cubicBezTo>
                  <a:cubicBezTo>
                    <a:pt x="221" y="1"/>
                    <a:pt x="220" y="2"/>
                    <a:pt x="219" y="5"/>
                  </a:cubicBezTo>
                  <a:cubicBezTo>
                    <a:pt x="211" y="17"/>
                    <a:pt x="202" y="20"/>
                    <a:pt x="199" y="20"/>
                  </a:cubicBezTo>
                  <a:cubicBezTo>
                    <a:pt x="186" y="26"/>
                    <a:pt x="186" y="26"/>
                    <a:pt x="186" y="26"/>
                  </a:cubicBezTo>
                  <a:cubicBezTo>
                    <a:pt x="186" y="40"/>
                    <a:pt x="186" y="40"/>
                    <a:pt x="186" y="40"/>
                  </a:cubicBezTo>
                  <a:cubicBezTo>
                    <a:pt x="160" y="38"/>
                    <a:pt x="160" y="38"/>
                    <a:pt x="160" y="38"/>
                  </a:cubicBezTo>
                  <a:cubicBezTo>
                    <a:pt x="134" y="28"/>
                    <a:pt x="134" y="28"/>
                    <a:pt x="134" y="28"/>
                  </a:cubicBezTo>
                  <a:cubicBezTo>
                    <a:pt x="132" y="30"/>
                    <a:pt x="130" y="33"/>
                    <a:pt x="130" y="38"/>
                  </a:cubicBezTo>
                  <a:cubicBezTo>
                    <a:pt x="130" y="43"/>
                    <a:pt x="139" y="55"/>
                    <a:pt x="145" y="61"/>
                  </a:cubicBezTo>
                  <a:cubicBezTo>
                    <a:pt x="147" y="63"/>
                    <a:pt x="147" y="63"/>
                    <a:pt x="147" y="63"/>
                  </a:cubicBezTo>
                  <a:cubicBezTo>
                    <a:pt x="138" y="83"/>
                    <a:pt x="138" y="83"/>
                    <a:pt x="138" y="83"/>
                  </a:cubicBezTo>
                  <a:cubicBezTo>
                    <a:pt x="99" y="83"/>
                    <a:pt x="99" y="83"/>
                    <a:pt x="99" y="83"/>
                  </a:cubicBezTo>
                  <a:cubicBezTo>
                    <a:pt x="82" y="97"/>
                    <a:pt x="82" y="97"/>
                    <a:pt x="82" y="97"/>
                  </a:cubicBezTo>
                  <a:cubicBezTo>
                    <a:pt x="77" y="104"/>
                    <a:pt x="63" y="111"/>
                    <a:pt x="48" y="107"/>
                  </a:cubicBezTo>
                  <a:cubicBezTo>
                    <a:pt x="26" y="100"/>
                    <a:pt x="17" y="100"/>
                    <a:pt x="16" y="101"/>
                  </a:cubicBezTo>
                  <a:cubicBezTo>
                    <a:pt x="14" y="102"/>
                    <a:pt x="7" y="107"/>
                    <a:pt x="0" y="111"/>
                  </a:cubicBezTo>
                  <a:cubicBezTo>
                    <a:pt x="5" y="115"/>
                    <a:pt x="10" y="122"/>
                    <a:pt x="9" y="127"/>
                  </a:cubicBezTo>
                  <a:cubicBezTo>
                    <a:pt x="9" y="129"/>
                    <a:pt x="7" y="131"/>
                    <a:pt x="5" y="133"/>
                  </a:cubicBezTo>
                  <a:cubicBezTo>
                    <a:pt x="5" y="133"/>
                    <a:pt x="4" y="133"/>
                    <a:pt x="4" y="133"/>
                  </a:cubicBezTo>
                  <a:cubicBezTo>
                    <a:pt x="4" y="133"/>
                    <a:pt x="4" y="134"/>
                    <a:pt x="6" y="135"/>
                  </a:cubicBezTo>
                  <a:cubicBezTo>
                    <a:pt x="7" y="138"/>
                    <a:pt x="11" y="140"/>
                    <a:pt x="14" y="140"/>
                  </a:cubicBezTo>
                  <a:cubicBezTo>
                    <a:pt x="16" y="140"/>
                    <a:pt x="19" y="138"/>
                    <a:pt x="22" y="136"/>
                  </a:cubicBezTo>
                  <a:cubicBezTo>
                    <a:pt x="25" y="133"/>
                    <a:pt x="29" y="130"/>
                    <a:pt x="34" y="131"/>
                  </a:cubicBezTo>
                  <a:cubicBezTo>
                    <a:pt x="37" y="131"/>
                    <a:pt x="40" y="134"/>
                    <a:pt x="42" y="138"/>
                  </a:cubicBezTo>
                  <a:cubicBezTo>
                    <a:pt x="48" y="151"/>
                    <a:pt x="44" y="164"/>
                    <a:pt x="40" y="173"/>
                  </a:cubicBezTo>
                  <a:cubicBezTo>
                    <a:pt x="40" y="175"/>
                    <a:pt x="39" y="178"/>
                    <a:pt x="39" y="179"/>
                  </a:cubicBezTo>
                  <a:cubicBezTo>
                    <a:pt x="39" y="183"/>
                    <a:pt x="42" y="202"/>
                    <a:pt x="44" y="214"/>
                  </a:cubicBezTo>
                  <a:cubicBezTo>
                    <a:pt x="44" y="215"/>
                    <a:pt x="44" y="215"/>
                    <a:pt x="44" y="215"/>
                  </a:cubicBezTo>
                  <a:cubicBezTo>
                    <a:pt x="44" y="215"/>
                    <a:pt x="44" y="215"/>
                    <a:pt x="44" y="215"/>
                  </a:cubicBezTo>
                  <a:cubicBezTo>
                    <a:pt x="44" y="215"/>
                    <a:pt x="41" y="234"/>
                    <a:pt x="41" y="252"/>
                  </a:cubicBezTo>
                  <a:cubicBezTo>
                    <a:pt x="41" y="253"/>
                    <a:pt x="41" y="254"/>
                    <a:pt x="41" y="255"/>
                  </a:cubicBezTo>
                  <a:cubicBezTo>
                    <a:pt x="85" y="238"/>
                    <a:pt x="85" y="238"/>
                    <a:pt x="85" y="238"/>
                  </a:cubicBezTo>
                  <a:cubicBezTo>
                    <a:pt x="87" y="239"/>
                    <a:pt x="87" y="239"/>
                    <a:pt x="87" y="239"/>
                  </a:cubicBezTo>
                  <a:cubicBezTo>
                    <a:pt x="87" y="239"/>
                    <a:pt x="113" y="254"/>
                    <a:pt x="118" y="256"/>
                  </a:cubicBezTo>
                  <a:cubicBezTo>
                    <a:pt x="121" y="258"/>
                    <a:pt x="127" y="253"/>
                    <a:pt x="130" y="251"/>
                  </a:cubicBezTo>
                  <a:cubicBezTo>
                    <a:pt x="132" y="250"/>
                    <a:pt x="134" y="249"/>
                    <a:pt x="135" y="248"/>
                  </a:cubicBezTo>
                  <a:cubicBezTo>
                    <a:pt x="139" y="245"/>
                    <a:pt x="153" y="235"/>
                    <a:pt x="158" y="231"/>
                  </a:cubicBezTo>
                  <a:cubicBezTo>
                    <a:pt x="157" y="225"/>
                    <a:pt x="156" y="214"/>
                    <a:pt x="161" y="209"/>
                  </a:cubicBezTo>
                  <a:cubicBezTo>
                    <a:pt x="164" y="208"/>
                    <a:pt x="167" y="206"/>
                    <a:pt x="174" y="209"/>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Calibri"/>
                <a:ea typeface="Calibri"/>
                <a:cs typeface="Calibri"/>
                <a:sym typeface="Calibri"/>
              </a:endParaRPr>
            </a:p>
          </p:txBody>
        </p:sp>
        <p:sp>
          <p:nvSpPr>
            <p:cNvPr id="108" name="Google Shape;4174;p223">
              <a:extLst>
                <a:ext uri="{FF2B5EF4-FFF2-40B4-BE49-F238E27FC236}">
                  <a16:creationId xmlns:a16="http://schemas.microsoft.com/office/drawing/2014/main" id="{92B1C6FA-DDED-491B-8969-70801A8EE879}"/>
                </a:ext>
              </a:extLst>
            </p:cNvPr>
            <p:cNvSpPr/>
            <p:nvPr/>
          </p:nvSpPr>
          <p:spPr>
            <a:xfrm>
              <a:off x="7108826" y="4684712"/>
              <a:ext cx="682624" cy="823913"/>
            </a:xfrm>
            <a:custGeom>
              <a:avLst/>
              <a:gdLst/>
              <a:ahLst/>
              <a:cxnLst/>
              <a:rect l="l" t="t" r="r" b="b"/>
              <a:pathLst>
                <a:path w="275" h="332" extrusionOk="0">
                  <a:moveTo>
                    <a:pt x="215" y="281"/>
                  </a:moveTo>
                  <a:cubicBezTo>
                    <a:pt x="225" y="279"/>
                    <a:pt x="238" y="279"/>
                    <a:pt x="255" y="281"/>
                  </a:cubicBezTo>
                  <a:cubicBezTo>
                    <a:pt x="260" y="281"/>
                    <a:pt x="263" y="282"/>
                    <a:pt x="264" y="283"/>
                  </a:cubicBezTo>
                  <a:cubicBezTo>
                    <a:pt x="265" y="283"/>
                    <a:pt x="266" y="283"/>
                    <a:pt x="268" y="283"/>
                  </a:cubicBezTo>
                  <a:cubicBezTo>
                    <a:pt x="275" y="240"/>
                    <a:pt x="275" y="240"/>
                    <a:pt x="275" y="240"/>
                  </a:cubicBezTo>
                  <a:cubicBezTo>
                    <a:pt x="275" y="211"/>
                    <a:pt x="275" y="211"/>
                    <a:pt x="275" y="211"/>
                  </a:cubicBezTo>
                  <a:cubicBezTo>
                    <a:pt x="271" y="202"/>
                    <a:pt x="271" y="202"/>
                    <a:pt x="271" y="202"/>
                  </a:cubicBezTo>
                  <a:cubicBezTo>
                    <a:pt x="268" y="174"/>
                    <a:pt x="268" y="174"/>
                    <a:pt x="268" y="174"/>
                  </a:cubicBezTo>
                  <a:cubicBezTo>
                    <a:pt x="256" y="164"/>
                    <a:pt x="243" y="151"/>
                    <a:pt x="243" y="145"/>
                  </a:cubicBezTo>
                  <a:cubicBezTo>
                    <a:pt x="243" y="139"/>
                    <a:pt x="255" y="122"/>
                    <a:pt x="260" y="114"/>
                  </a:cubicBezTo>
                  <a:cubicBezTo>
                    <a:pt x="275" y="79"/>
                    <a:pt x="275" y="79"/>
                    <a:pt x="275" y="79"/>
                  </a:cubicBezTo>
                  <a:cubicBezTo>
                    <a:pt x="274" y="76"/>
                    <a:pt x="272" y="66"/>
                    <a:pt x="263" y="66"/>
                  </a:cubicBezTo>
                  <a:cubicBezTo>
                    <a:pt x="245" y="66"/>
                    <a:pt x="245" y="66"/>
                    <a:pt x="245" y="66"/>
                  </a:cubicBezTo>
                  <a:cubicBezTo>
                    <a:pt x="243" y="31"/>
                    <a:pt x="243" y="31"/>
                    <a:pt x="243" y="31"/>
                  </a:cubicBezTo>
                  <a:cubicBezTo>
                    <a:pt x="230" y="31"/>
                    <a:pt x="230" y="31"/>
                    <a:pt x="230" y="31"/>
                  </a:cubicBezTo>
                  <a:cubicBezTo>
                    <a:pt x="208" y="54"/>
                    <a:pt x="208" y="54"/>
                    <a:pt x="208" y="54"/>
                  </a:cubicBezTo>
                  <a:cubicBezTo>
                    <a:pt x="208" y="25"/>
                    <a:pt x="208" y="25"/>
                    <a:pt x="208" y="25"/>
                  </a:cubicBezTo>
                  <a:cubicBezTo>
                    <a:pt x="182" y="25"/>
                    <a:pt x="182" y="25"/>
                    <a:pt x="182" y="25"/>
                  </a:cubicBezTo>
                  <a:cubicBezTo>
                    <a:pt x="181" y="25"/>
                    <a:pt x="153" y="21"/>
                    <a:pt x="125" y="12"/>
                  </a:cubicBezTo>
                  <a:cubicBezTo>
                    <a:pt x="91" y="0"/>
                    <a:pt x="81" y="1"/>
                    <a:pt x="78" y="3"/>
                  </a:cubicBezTo>
                  <a:cubicBezTo>
                    <a:pt x="78" y="4"/>
                    <a:pt x="77" y="5"/>
                    <a:pt x="78" y="7"/>
                  </a:cubicBezTo>
                  <a:cubicBezTo>
                    <a:pt x="82" y="25"/>
                    <a:pt x="78" y="33"/>
                    <a:pt x="77" y="34"/>
                  </a:cubicBezTo>
                  <a:cubicBezTo>
                    <a:pt x="74" y="39"/>
                    <a:pt x="74" y="39"/>
                    <a:pt x="74" y="39"/>
                  </a:cubicBezTo>
                  <a:cubicBezTo>
                    <a:pt x="71" y="35"/>
                    <a:pt x="71" y="35"/>
                    <a:pt x="71" y="35"/>
                  </a:cubicBezTo>
                  <a:cubicBezTo>
                    <a:pt x="71" y="35"/>
                    <a:pt x="66" y="31"/>
                    <a:pt x="52" y="31"/>
                  </a:cubicBezTo>
                  <a:cubicBezTo>
                    <a:pt x="37" y="31"/>
                    <a:pt x="26" y="43"/>
                    <a:pt x="24" y="62"/>
                  </a:cubicBezTo>
                  <a:cubicBezTo>
                    <a:pt x="24" y="72"/>
                    <a:pt x="24" y="84"/>
                    <a:pt x="25" y="96"/>
                  </a:cubicBezTo>
                  <a:cubicBezTo>
                    <a:pt x="26" y="111"/>
                    <a:pt x="27" y="124"/>
                    <a:pt x="24" y="132"/>
                  </a:cubicBezTo>
                  <a:cubicBezTo>
                    <a:pt x="21" y="144"/>
                    <a:pt x="24" y="158"/>
                    <a:pt x="24" y="158"/>
                  </a:cubicBezTo>
                  <a:cubicBezTo>
                    <a:pt x="25" y="160"/>
                    <a:pt x="25" y="160"/>
                    <a:pt x="25" y="160"/>
                  </a:cubicBezTo>
                  <a:cubicBezTo>
                    <a:pt x="0" y="177"/>
                    <a:pt x="0" y="177"/>
                    <a:pt x="0" y="177"/>
                  </a:cubicBezTo>
                  <a:cubicBezTo>
                    <a:pt x="0" y="179"/>
                    <a:pt x="0" y="179"/>
                    <a:pt x="0" y="179"/>
                  </a:cubicBezTo>
                  <a:cubicBezTo>
                    <a:pt x="18" y="181"/>
                    <a:pt x="18" y="181"/>
                    <a:pt x="18" y="181"/>
                  </a:cubicBezTo>
                  <a:cubicBezTo>
                    <a:pt x="33" y="193"/>
                    <a:pt x="33" y="193"/>
                    <a:pt x="33" y="193"/>
                  </a:cubicBezTo>
                  <a:cubicBezTo>
                    <a:pt x="23" y="217"/>
                    <a:pt x="23" y="217"/>
                    <a:pt x="23" y="217"/>
                  </a:cubicBezTo>
                  <a:cubicBezTo>
                    <a:pt x="26" y="257"/>
                    <a:pt x="26" y="257"/>
                    <a:pt x="26" y="257"/>
                  </a:cubicBezTo>
                  <a:cubicBezTo>
                    <a:pt x="32" y="257"/>
                    <a:pt x="32" y="257"/>
                    <a:pt x="32" y="257"/>
                  </a:cubicBezTo>
                  <a:cubicBezTo>
                    <a:pt x="33" y="225"/>
                    <a:pt x="37" y="225"/>
                    <a:pt x="40" y="224"/>
                  </a:cubicBezTo>
                  <a:cubicBezTo>
                    <a:pt x="42" y="224"/>
                    <a:pt x="45" y="224"/>
                    <a:pt x="46" y="229"/>
                  </a:cubicBezTo>
                  <a:cubicBezTo>
                    <a:pt x="50" y="237"/>
                    <a:pt x="57" y="239"/>
                    <a:pt x="61" y="240"/>
                  </a:cubicBezTo>
                  <a:cubicBezTo>
                    <a:pt x="64" y="235"/>
                    <a:pt x="69" y="226"/>
                    <a:pt x="75" y="226"/>
                  </a:cubicBezTo>
                  <a:cubicBezTo>
                    <a:pt x="77" y="225"/>
                    <a:pt x="79" y="226"/>
                    <a:pt x="81" y="228"/>
                  </a:cubicBezTo>
                  <a:cubicBezTo>
                    <a:pt x="83" y="230"/>
                    <a:pt x="95" y="229"/>
                    <a:pt x="105" y="227"/>
                  </a:cubicBezTo>
                  <a:cubicBezTo>
                    <a:pt x="108" y="226"/>
                    <a:pt x="108" y="226"/>
                    <a:pt x="108" y="226"/>
                  </a:cubicBezTo>
                  <a:cubicBezTo>
                    <a:pt x="109" y="228"/>
                    <a:pt x="109" y="228"/>
                    <a:pt x="109" y="228"/>
                  </a:cubicBezTo>
                  <a:cubicBezTo>
                    <a:pt x="111" y="231"/>
                    <a:pt x="121" y="247"/>
                    <a:pt x="121" y="255"/>
                  </a:cubicBezTo>
                  <a:cubicBezTo>
                    <a:pt x="121" y="263"/>
                    <a:pt x="113" y="286"/>
                    <a:pt x="112" y="288"/>
                  </a:cubicBezTo>
                  <a:cubicBezTo>
                    <a:pt x="104" y="305"/>
                    <a:pt x="104" y="305"/>
                    <a:pt x="104" y="305"/>
                  </a:cubicBezTo>
                  <a:cubicBezTo>
                    <a:pt x="120" y="298"/>
                    <a:pt x="120" y="298"/>
                    <a:pt x="120" y="298"/>
                  </a:cubicBezTo>
                  <a:cubicBezTo>
                    <a:pt x="128" y="323"/>
                    <a:pt x="128" y="323"/>
                    <a:pt x="128" y="323"/>
                  </a:cubicBezTo>
                  <a:cubicBezTo>
                    <a:pt x="130" y="320"/>
                    <a:pt x="134" y="318"/>
                    <a:pt x="138" y="318"/>
                  </a:cubicBezTo>
                  <a:cubicBezTo>
                    <a:pt x="145" y="318"/>
                    <a:pt x="152" y="327"/>
                    <a:pt x="154" y="329"/>
                  </a:cubicBezTo>
                  <a:cubicBezTo>
                    <a:pt x="154" y="330"/>
                    <a:pt x="154" y="330"/>
                    <a:pt x="154" y="330"/>
                  </a:cubicBezTo>
                  <a:cubicBezTo>
                    <a:pt x="155" y="331"/>
                    <a:pt x="155" y="331"/>
                    <a:pt x="155" y="331"/>
                  </a:cubicBezTo>
                  <a:cubicBezTo>
                    <a:pt x="155" y="331"/>
                    <a:pt x="155" y="332"/>
                    <a:pt x="155" y="332"/>
                  </a:cubicBezTo>
                  <a:cubicBezTo>
                    <a:pt x="163" y="326"/>
                    <a:pt x="169" y="319"/>
                    <a:pt x="169" y="317"/>
                  </a:cubicBezTo>
                  <a:cubicBezTo>
                    <a:pt x="169" y="311"/>
                    <a:pt x="172" y="298"/>
                    <a:pt x="180" y="294"/>
                  </a:cubicBezTo>
                  <a:cubicBezTo>
                    <a:pt x="183" y="291"/>
                    <a:pt x="188" y="292"/>
                    <a:pt x="192" y="295"/>
                  </a:cubicBezTo>
                  <a:cubicBezTo>
                    <a:pt x="197" y="298"/>
                    <a:pt x="204" y="303"/>
                    <a:pt x="209" y="307"/>
                  </a:cubicBezTo>
                  <a:cubicBezTo>
                    <a:pt x="207" y="299"/>
                    <a:pt x="207" y="290"/>
                    <a:pt x="210" y="285"/>
                  </a:cubicBezTo>
                  <a:cubicBezTo>
                    <a:pt x="211" y="283"/>
                    <a:pt x="213" y="281"/>
                    <a:pt x="215" y="281"/>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Calibri"/>
                <a:ea typeface="Calibri"/>
                <a:cs typeface="Calibri"/>
                <a:sym typeface="Calibri"/>
              </a:endParaRPr>
            </a:p>
          </p:txBody>
        </p:sp>
        <p:sp>
          <p:nvSpPr>
            <p:cNvPr id="109" name="Google Shape;4175;p223">
              <a:extLst>
                <a:ext uri="{FF2B5EF4-FFF2-40B4-BE49-F238E27FC236}">
                  <a16:creationId xmlns:a16="http://schemas.microsoft.com/office/drawing/2014/main" id="{84A3225A-31F7-43AF-A6A3-5711CF1C5369}"/>
                </a:ext>
              </a:extLst>
            </p:cNvPr>
            <p:cNvSpPr/>
            <p:nvPr/>
          </p:nvSpPr>
          <p:spPr>
            <a:xfrm>
              <a:off x="4776789" y="3219449"/>
              <a:ext cx="1619250" cy="1093787"/>
            </a:xfrm>
            <a:custGeom>
              <a:avLst/>
              <a:gdLst/>
              <a:ahLst/>
              <a:cxnLst/>
              <a:rect l="l" t="t" r="r" b="b"/>
              <a:pathLst>
                <a:path w="652" h="440" extrusionOk="0">
                  <a:moveTo>
                    <a:pt x="0" y="195"/>
                  </a:moveTo>
                  <a:cubicBezTo>
                    <a:pt x="0" y="216"/>
                    <a:pt x="0" y="216"/>
                    <a:pt x="0" y="216"/>
                  </a:cubicBezTo>
                  <a:cubicBezTo>
                    <a:pt x="15" y="226"/>
                    <a:pt x="15" y="226"/>
                    <a:pt x="15" y="226"/>
                  </a:cubicBezTo>
                  <a:cubicBezTo>
                    <a:pt x="1" y="251"/>
                    <a:pt x="1" y="251"/>
                    <a:pt x="1" y="251"/>
                  </a:cubicBezTo>
                  <a:cubicBezTo>
                    <a:pt x="13" y="278"/>
                    <a:pt x="13" y="278"/>
                    <a:pt x="13" y="278"/>
                  </a:cubicBezTo>
                  <a:cubicBezTo>
                    <a:pt x="13" y="279"/>
                    <a:pt x="13" y="279"/>
                    <a:pt x="13" y="279"/>
                  </a:cubicBezTo>
                  <a:cubicBezTo>
                    <a:pt x="14" y="284"/>
                    <a:pt x="17" y="300"/>
                    <a:pt x="25" y="305"/>
                  </a:cubicBezTo>
                  <a:cubicBezTo>
                    <a:pt x="28" y="308"/>
                    <a:pt x="37" y="306"/>
                    <a:pt x="44" y="304"/>
                  </a:cubicBezTo>
                  <a:cubicBezTo>
                    <a:pt x="53" y="301"/>
                    <a:pt x="64" y="298"/>
                    <a:pt x="69" y="307"/>
                  </a:cubicBezTo>
                  <a:cubicBezTo>
                    <a:pt x="73" y="316"/>
                    <a:pt x="85" y="336"/>
                    <a:pt x="89" y="343"/>
                  </a:cubicBezTo>
                  <a:cubicBezTo>
                    <a:pt x="98" y="340"/>
                    <a:pt x="117" y="336"/>
                    <a:pt x="124" y="341"/>
                  </a:cubicBezTo>
                  <a:cubicBezTo>
                    <a:pt x="126" y="343"/>
                    <a:pt x="127" y="345"/>
                    <a:pt x="127" y="348"/>
                  </a:cubicBezTo>
                  <a:cubicBezTo>
                    <a:pt x="127" y="353"/>
                    <a:pt x="141" y="366"/>
                    <a:pt x="154" y="374"/>
                  </a:cubicBezTo>
                  <a:cubicBezTo>
                    <a:pt x="197" y="388"/>
                    <a:pt x="197" y="388"/>
                    <a:pt x="197" y="388"/>
                  </a:cubicBezTo>
                  <a:cubicBezTo>
                    <a:pt x="201" y="386"/>
                    <a:pt x="213" y="382"/>
                    <a:pt x="222" y="389"/>
                  </a:cubicBezTo>
                  <a:cubicBezTo>
                    <a:pt x="224" y="391"/>
                    <a:pt x="226" y="392"/>
                    <a:pt x="228" y="394"/>
                  </a:cubicBezTo>
                  <a:cubicBezTo>
                    <a:pt x="235" y="399"/>
                    <a:pt x="244" y="405"/>
                    <a:pt x="253" y="420"/>
                  </a:cubicBezTo>
                  <a:cubicBezTo>
                    <a:pt x="261" y="433"/>
                    <a:pt x="268" y="438"/>
                    <a:pt x="271" y="440"/>
                  </a:cubicBezTo>
                  <a:cubicBezTo>
                    <a:pt x="294" y="429"/>
                    <a:pt x="294" y="429"/>
                    <a:pt x="294" y="429"/>
                  </a:cubicBezTo>
                  <a:cubicBezTo>
                    <a:pt x="296" y="430"/>
                    <a:pt x="296" y="430"/>
                    <a:pt x="296" y="430"/>
                  </a:cubicBezTo>
                  <a:cubicBezTo>
                    <a:pt x="303" y="435"/>
                    <a:pt x="311" y="440"/>
                    <a:pt x="313" y="440"/>
                  </a:cubicBezTo>
                  <a:cubicBezTo>
                    <a:pt x="315" y="440"/>
                    <a:pt x="315" y="440"/>
                    <a:pt x="315" y="440"/>
                  </a:cubicBezTo>
                  <a:cubicBezTo>
                    <a:pt x="339" y="430"/>
                    <a:pt x="339" y="430"/>
                    <a:pt x="339" y="430"/>
                  </a:cubicBezTo>
                  <a:cubicBezTo>
                    <a:pt x="349" y="411"/>
                    <a:pt x="349" y="411"/>
                    <a:pt x="349" y="411"/>
                  </a:cubicBezTo>
                  <a:cubicBezTo>
                    <a:pt x="364" y="411"/>
                    <a:pt x="364" y="411"/>
                    <a:pt x="364" y="411"/>
                  </a:cubicBezTo>
                  <a:cubicBezTo>
                    <a:pt x="357" y="395"/>
                    <a:pt x="357" y="395"/>
                    <a:pt x="357" y="395"/>
                  </a:cubicBezTo>
                  <a:cubicBezTo>
                    <a:pt x="366" y="364"/>
                    <a:pt x="366" y="364"/>
                    <a:pt x="366" y="364"/>
                  </a:cubicBezTo>
                  <a:cubicBezTo>
                    <a:pt x="367" y="348"/>
                    <a:pt x="369" y="323"/>
                    <a:pt x="381" y="323"/>
                  </a:cubicBezTo>
                  <a:cubicBezTo>
                    <a:pt x="391" y="323"/>
                    <a:pt x="422" y="332"/>
                    <a:pt x="425" y="333"/>
                  </a:cubicBezTo>
                  <a:cubicBezTo>
                    <a:pt x="427" y="333"/>
                    <a:pt x="427" y="333"/>
                    <a:pt x="427" y="333"/>
                  </a:cubicBezTo>
                  <a:cubicBezTo>
                    <a:pt x="428" y="335"/>
                    <a:pt x="428" y="335"/>
                    <a:pt x="428" y="335"/>
                  </a:cubicBezTo>
                  <a:cubicBezTo>
                    <a:pt x="428" y="335"/>
                    <a:pt x="433" y="350"/>
                    <a:pt x="441" y="370"/>
                  </a:cubicBezTo>
                  <a:cubicBezTo>
                    <a:pt x="452" y="400"/>
                    <a:pt x="463" y="412"/>
                    <a:pt x="467" y="411"/>
                  </a:cubicBezTo>
                  <a:cubicBezTo>
                    <a:pt x="475" y="408"/>
                    <a:pt x="483" y="398"/>
                    <a:pt x="486" y="394"/>
                  </a:cubicBezTo>
                  <a:cubicBezTo>
                    <a:pt x="488" y="390"/>
                    <a:pt x="488" y="390"/>
                    <a:pt x="488" y="390"/>
                  </a:cubicBezTo>
                  <a:cubicBezTo>
                    <a:pt x="514" y="412"/>
                    <a:pt x="514" y="412"/>
                    <a:pt x="514" y="412"/>
                  </a:cubicBezTo>
                  <a:cubicBezTo>
                    <a:pt x="527" y="422"/>
                    <a:pt x="527" y="422"/>
                    <a:pt x="527" y="422"/>
                  </a:cubicBezTo>
                  <a:cubicBezTo>
                    <a:pt x="544" y="402"/>
                    <a:pt x="544" y="402"/>
                    <a:pt x="544" y="402"/>
                  </a:cubicBezTo>
                  <a:cubicBezTo>
                    <a:pt x="563" y="393"/>
                    <a:pt x="563" y="393"/>
                    <a:pt x="563" y="393"/>
                  </a:cubicBezTo>
                  <a:cubicBezTo>
                    <a:pt x="563" y="372"/>
                    <a:pt x="563" y="372"/>
                    <a:pt x="563" y="372"/>
                  </a:cubicBezTo>
                  <a:cubicBezTo>
                    <a:pt x="543" y="356"/>
                    <a:pt x="543" y="356"/>
                    <a:pt x="543" y="356"/>
                  </a:cubicBezTo>
                  <a:cubicBezTo>
                    <a:pt x="531" y="326"/>
                    <a:pt x="531" y="326"/>
                    <a:pt x="531" y="326"/>
                  </a:cubicBezTo>
                  <a:cubicBezTo>
                    <a:pt x="534" y="324"/>
                    <a:pt x="534" y="324"/>
                    <a:pt x="534" y="324"/>
                  </a:cubicBezTo>
                  <a:cubicBezTo>
                    <a:pt x="534" y="323"/>
                    <a:pt x="555" y="311"/>
                    <a:pt x="570" y="324"/>
                  </a:cubicBezTo>
                  <a:cubicBezTo>
                    <a:pt x="578" y="331"/>
                    <a:pt x="589" y="331"/>
                    <a:pt x="593" y="328"/>
                  </a:cubicBezTo>
                  <a:cubicBezTo>
                    <a:pt x="594" y="327"/>
                    <a:pt x="594" y="326"/>
                    <a:pt x="593" y="324"/>
                  </a:cubicBezTo>
                  <a:cubicBezTo>
                    <a:pt x="587" y="310"/>
                    <a:pt x="594" y="299"/>
                    <a:pt x="595" y="299"/>
                  </a:cubicBezTo>
                  <a:cubicBezTo>
                    <a:pt x="603" y="288"/>
                    <a:pt x="603" y="288"/>
                    <a:pt x="603" y="288"/>
                  </a:cubicBezTo>
                  <a:cubicBezTo>
                    <a:pt x="614" y="265"/>
                    <a:pt x="614" y="265"/>
                    <a:pt x="614" y="265"/>
                  </a:cubicBezTo>
                  <a:cubicBezTo>
                    <a:pt x="632" y="253"/>
                    <a:pt x="632" y="253"/>
                    <a:pt x="632" y="253"/>
                  </a:cubicBezTo>
                  <a:cubicBezTo>
                    <a:pt x="632" y="232"/>
                    <a:pt x="632" y="232"/>
                    <a:pt x="632" y="232"/>
                  </a:cubicBezTo>
                  <a:cubicBezTo>
                    <a:pt x="652" y="224"/>
                    <a:pt x="652" y="224"/>
                    <a:pt x="652" y="224"/>
                  </a:cubicBezTo>
                  <a:cubicBezTo>
                    <a:pt x="650" y="215"/>
                    <a:pt x="643" y="192"/>
                    <a:pt x="635" y="181"/>
                  </a:cubicBezTo>
                  <a:cubicBezTo>
                    <a:pt x="623" y="168"/>
                    <a:pt x="610" y="137"/>
                    <a:pt x="610" y="136"/>
                  </a:cubicBezTo>
                  <a:cubicBezTo>
                    <a:pt x="610" y="135"/>
                    <a:pt x="610" y="135"/>
                    <a:pt x="610" y="135"/>
                  </a:cubicBezTo>
                  <a:cubicBezTo>
                    <a:pt x="609" y="129"/>
                    <a:pt x="609" y="129"/>
                    <a:pt x="609" y="129"/>
                  </a:cubicBezTo>
                  <a:cubicBezTo>
                    <a:pt x="594" y="129"/>
                    <a:pt x="594" y="129"/>
                    <a:pt x="594" y="129"/>
                  </a:cubicBezTo>
                  <a:cubicBezTo>
                    <a:pt x="594" y="128"/>
                    <a:pt x="594" y="128"/>
                    <a:pt x="594" y="128"/>
                  </a:cubicBezTo>
                  <a:cubicBezTo>
                    <a:pt x="590" y="127"/>
                    <a:pt x="557" y="115"/>
                    <a:pt x="549" y="105"/>
                  </a:cubicBezTo>
                  <a:cubicBezTo>
                    <a:pt x="544" y="98"/>
                    <a:pt x="532" y="83"/>
                    <a:pt x="526" y="75"/>
                  </a:cubicBezTo>
                  <a:cubicBezTo>
                    <a:pt x="509" y="97"/>
                    <a:pt x="509" y="97"/>
                    <a:pt x="509" y="97"/>
                  </a:cubicBezTo>
                  <a:cubicBezTo>
                    <a:pt x="463" y="31"/>
                    <a:pt x="463" y="31"/>
                    <a:pt x="463" y="31"/>
                  </a:cubicBezTo>
                  <a:cubicBezTo>
                    <a:pt x="423" y="38"/>
                    <a:pt x="423" y="38"/>
                    <a:pt x="423" y="38"/>
                  </a:cubicBezTo>
                  <a:cubicBezTo>
                    <a:pt x="402" y="19"/>
                    <a:pt x="402" y="19"/>
                    <a:pt x="402" y="19"/>
                  </a:cubicBezTo>
                  <a:cubicBezTo>
                    <a:pt x="385" y="19"/>
                    <a:pt x="385" y="19"/>
                    <a:pt x="385" y="19"/>
                  </a:cubicBezTo>
                  <a:cubicBezTo>
                    <a:pt x="385" y="27"/>
                    <a:pt x="385" y="27"/>
                    <a:pt x="385" y="27"/>
                  </a:cubicBezTo>
                  <a:cubicBezTo>
                    <a:pt x="373" y="53"/>
                    <a:pt x="373" y="53"/>
                    <a:pt x="373" y="53"/>
                  </a:cubicBezTo>
                  <a:cubicBezTo>
                    <a:pt x="355" y="73"/>
                    <a:pt x="355" y="73"/>
                    <a:pt x="355" y="73"/>
                  </a:cubicBezTo>
                  <a:cubicBezTo>
                    <a:pt x="328" y="71"/>
                    <a:pt x="328" y="71"/>
                    <a:pt x="328" y="71"/>
                  </a:cubicBezTo>
                  <a:cubicBezTo>
                    <a:pt x="303" y="56"/>
                    <a:pt x="303" y="56"/>
                    <a:pt x="303" y="56"/>
                  </a:cubicBezTo>
                  <a:cubicBezTo>
                    <a:pt x="288" y="51"/>
                    <a:pt x="288" y="51"/>
                    <a:pt x="288" y="51"/>
                  </a:cubicBezTo>
                  <a:cubicBezTo>
                    <a:pt x="269" y="53"/>
                    <a:pt x="269" y="53"/>
                    <a:pt x="269" y="53"/>
                  </a:cubicBezTo>
                  <a:cubicBezTo>
                    <a:pt x="269" y="37"/>
                    <a:pt x="269" y="37"/>
                    <a:pt x="269" y="37"/>
                  </a:cubicBezTo>
                  <a:cubicBezTo>
                    <a:pt x="259" y="28"/>
                    <a:pt x="259" y="28"/>
                    <a:pt x="259" y="28"/>
                  </a:cubicBezTo>
                  <a:cubicBezTo>
                    <a:pt x="234" y="30"/>
                    <a:pt x="234" y="30"/>
                    <a:pt x="234" y="30"/>
                  </a:cubicBezTo>
                  <a:cubicBezTo>
                    <a:pt x="234" y="19"/>
                    <a:pt x="234" y="19"/>
                    <a:pt x="234" y="19"/>
                  </a:cubicBezTo>
                  <a:cubicBezTo>
                    <a:pt x="220" y="19"/>
                    <a:pt x="220" y="19"/>
                    <a:pt x="220" y="19"/>
                  </a:cubicBezTo>
                  <a:cubicBezTo>
                    <a:pt x="190" y="0"/>
                    <a:pt x="190" y="0"/>
                    <a:pt x="190" y="0"/>
                  </a:cubicBezTo>
                  <a:cubicBezTo>
                    <a:pt x="100" y="0"/>
                    <a:pt x="100" y="0"/>
                    <a:pt x="100" y="0"/>
                  </a:cubicBezTo>
                  <a:cubicBezTo>
                    <a:pt x="91" y="0"/>
                    <a:pt x="81" y="9"/>
                    <a:pt x="80" y="11"/>
                  </a:cubicBezTo>
                  <a:cubicBezTo>
                    <a:pt x="80" y="30"/>
                    <a:pt x="80" y="30"/>
                    <a:pt x="80" y="30"/>
                  </a:cubicBezTo>
                  <a:cubicBezTo>
                    <a:pt x="85" y="35"/>
                    <a:pt x="101" y="50"/>
                    <a:pt x="103" y="61"/>
                  </a:cubicBezTo>
                  <a:cubicBezTo>
                    <a:pt x="105" y="72"/>
                    <a:pt x="103" y="101"/>
                    <a:pt x="103" y="102"/>
                  </a:cubicBezTo>
                  <a:cubicBezTo>
                    <a:pt x="103" y="103"/>
                    <a:pt x="103" y="103"/>
                    <a:pt x="103" y="103"/>
                  </a:cubicBezTo>
                  <a:cubicBezTo>
                    <a:pt x="84" y="123"/>
                    <a:pt x="84" y="123"/>
                    <a:pt x="84" y="123"/>
                  </a:cubicBezTo>
                  <a:cubicBezTo>
                    <a:pt x="84" y="145"/>
                    <a:pt x="84" y="145"/>
                    <a:pt x="84" y="145"/>
                  </a:cubicBezTo>
                  <a:cubicBezTo>
                    <a:pt x="25" y="145"/>
                    <a:pt x="25" y="145"/>
                    <a:pt x="25" y="145"/>
                  </a:cubicBezTo>
                  <a:cubicBezTo>
                    <a:pt x="23" y="152"/>
                    <a:pt x="18" y="167"/>
                    <a:pt x="15" y="172"/>
                  </a:cubicBezTo>
                  <a:cubicBezTo>
                    <a:pt x="11" y="176"/>
                    <a:pt x="3" y="191"/>
                    <a:pt x="0" y="195"/>
                  </a:cubicBezTo>
                  <a:close/>
                </a:path>
              </a:pathLst>
            </a:custGeom>
            <a:solidFill>
              <a:schemeClr val="accent2">
                <a:lumMod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Calibri"/>
                <a:ea typeface="Calibri"/>
                <a:cs typeface="Calibri"/>
                <a:sym typeface="Calibri"/>
              </a:endParaRPr>
            </a:p>
          </p:txBody>
        </p:sp>
        <p:sp>
          <p:nvSpPr>
            <p:cNvPr id="110" name="Google Shape;4176;p223">
              <a:extLst>
                <a:ext uri="{FF2B5EF4-FFF2-40B4-BE49-F238E27FC236}">
                  <a16:creationId xmlns:a16="http://schemas.microsoft.com/office/drawing/2014/main" id="{CFD9ECC5-DB1A-4A60-A561-C2BEEBC64CC7}"/>
                </a:ext>
              </a:extLst>
            </p:cNvPr>
            <p:cNvSpPr/>
            <p:nvPr/>
          </p:nvSpPr>
          <p:spPr>
            <a:xfrm>
              <a:off x="7732713" y="4684712"/>
              <a:ext cx="603250" cy="814388"/>
            </a:xfrm>
            <a:custGeom>
              <a:avLst/>
              <a:gdLst/>
              <a:ahLst/>
              <a:cxnLst/>
              <a:rect l="l" t="t" r="r" b="b"/>
              <a:pathLst>
                <a:path w="243" h="328" extrusionOk="0">
                  <a:moveTo>
                    <a:pt x="216" y="34"/>
                  </a:moveTo>
                  <a:cubicBezTo>
                    <a:pt x="217" y="31"/>
                    <a:pt x="219" y="26"/>
                    <a:pt x="219" y="24"/>
                  </a:cubicBezTo>
                  <a:cubicBezTo>
                    <a:pt x="218" y="23"/>
                    <a:pt x="218" y="23"/>
                    <a:pt x="218" y="23"/>
                  </a:cubicBezTo>
                  <a:cubicBezTo>
                    <a:pt x="215" y="21"/>
                    <a:pt x="213" y="20"/>
                    <a:pt x="211" y="19"/>
                  </a:cubicBezTo>
                  <a:cubicBezTo>
                    <a:pt x="208" y="17"/>
                    <a:pt x="206" y="15"/>
                    <a:pt x="198" y="14"/>
                  </a:cubicBezTo>
                  <a:cubicBezTo>
                    <a:pt x="192" y="13"/>
                    <a:pt x="185" y="9"/>
                    <a:pt x="180" y="6"/>
                  </a:cubicBezTo>
                  <a:cubicBezTo>
                    <a:pt x="176" y="4"/>
                    <a:pt x="170" y="0"/>
                    <a:pt x="168" y="1"/>
                  </a:cubicBezTo>
                  <a:cubicBezTo>
                    <a:pt x="161" y="10"/>
                    <a:pt x="161" y="10"/>
                    <a:pt x="161" y="10"/>
                  </a:cubicBezTo>
                  <a:cubicBezTo>
                    <a:pt x="148" y="1"/>
                    <a:pt x="148" y="1"/>
                    <a:pt x="148" y="1"/>
                  </a:cubicBezTo>
                  <a:cubicBezTo>
                    <a:pt x="137" y="2"/>
                    <a:pt x="137" y="2"/>
                    <a:pt x="137" y="2"/>
                  </a:cubicBezTo>
                  <a:cubicBezTo>
                    <a:pt x="133" y="3"/>
                    <a:pt x="108" y="12"/>
                    <a:pt x="96" y="16"/>
                  </a:cubicBezTo>
                  <a:cubicBezTo>
                    <a:pt x="84" y="19"/>
                    <a:pt x="58" y="30"/>
                    <a:pt x="53" y="32"/>
                  </a:cubicBezTo>
                  <a:cubicBezTo>
                    <a:pt x="24" y="62"/>
                    <a:pt x="24" y="62"/>
                    <a:pt x="24" y="62"/>
                  </a:cubicBezTo>
                  <a:cubicBezTo>
                    <a:pt x="29" y="67"/>
                    <a:pt x="31" y="74"/>
                    <a:pt x="32" y="79"/>
                  </a:cubicBezTo>
                  <a:cubicBezTo>
                    <a:pt x="32" y="80"/>
                    <a:pt x="32" y="80"/>
                    <a:pt x="32" y="80"/>
                  </a:cubicBezTo>
                  <a:cubicBezTo>
                    <a:pt x="15" y="118"/>
                    <a:pt x="15" y="118"/>
                    <a:pt x="15" y="118"/>
                  </a:cubicBezTo>
                  <a:cubicBezTo>
                    <a:pt x="8" y="129"/>
                    <a:pt x="0" y="143"/>
                    <a:pt x="0" y="146"/>
                  </a:cubicBezTo>
                  <a:cubicBezTo>
                    <a:pt x="1" y="148"/>
                    <a:pt x="13" y="160"/>
                    <a:pt x="23" y="168"/>
                  </a:cubicBezTo>
                  <a:cubicBezTo>
                    <a:pt x="24" y="169"/>
                    <a:pt x="24" y="169"/>
                    <a:pt x="24" y="169"/>
                  </a:cubicBezTo>
                  <a:cubicBezTo>
                    <a:pt x="28" y="200"/>
                    <a:pt x="28" y="200"/>
                    <a:pt x="28" y="200"/>
                  </a:cubicBezTo>
                  <a:cubicBezTo>
                    <a:pt x="32" y="210"/>
                    <a:pt x="32" y="210"/>
                    <a:pt x="32" y="210"/>
                  </a:cubicBezTo>
                  <a:cubicBezTo>
                    <a:pt x="32" y="241"/>
                    <a:pt x="32" y="241"/>
                    <a:pt x="32" y="241"/>
                  </a:cubicBezTo>
                  <a:cubicBezTo>
                    <a:pt x="25" y="283"/>
                    <a:pt x="25" y="283"/>
                    <a:pt x="25" y="283"/>
                  </a:cubicBezTo>
                  <a:cubicBezTo>
                    <a:pt x="40" y="282"/>
                    <a:pt x="51" y="280"/>
                    <a:pt x="51" y="280"/>
                  </a:cubicBezTo>
                  <a:cubicBezTo>
                    <a:pt x="56" y="278"/>
                    <a:pt x="56" y="278"/>
                    <a:pt x="56" y="278"/>
                  </a:cubicBezTo>
                  <a:cubicBezTo>
                    <a:pt x="56" y="314"/>
                    <a:pt x="56" y="314"/>
                    <a:pt x="56" y="314"/>
                  </a:cubicBezTo>
                  <a:cubicBezTo>
                    <a:pt x="54" y="315"/>
                    <a:pt x="54" y="315"/>
                    <a:pt x="54" y="315"/>
                  </a:cubicBezTo>
                  <a:cubicBezTo>
                    <a:pt x="47" y="318"/>
                    <a:pt x="41" y="323"/>
                    <a:pt x="39" y="325"/>
                  </a:cubicBezTo>
                  <a:cubicBezTo>
                    <a:pt x="39" y="326"/>
                    <a:pt x="39" y="326"/>
                    <a:pt x="39" y="326"/>
                  </a:cubicBezTo>
                  <a:cubicBezTo>
                    <a:pt x="52" y="327"/>
                    <a:pt x="69" y="328"/>
                    <a:pt x="80" y="322"/>
                  </a:cubicBezTo>
                  <a:cubicBezTo>
                    <a:pt x="83" y="321"/>
                    <a:pt x="85" y="320"/>
                    <a:pt x="87" y="318"/>
                  </a:cubicBezTo>
                  <a:cubicBezTo>
                    <a:pt x="93" y="315"/>
                    <a:pt x="99" y="311"/>
                    <a:pt x="107" y="317"/>
                  </a:cubicBezTo>
                  <a:cubicBezTo>
                    <a:pt x="108" y="318"/>
                    <a:pt x="110" y="319"/>
                    <a:pt x="112" y="319"/>
                  </a:cubicBezTo>
                  <a:cubicBezTo>
                    <a:pt x="112" y="286"/>
                    <a:pt x="112" y="286"/>
                    <a:pt x="112" y="286"/>
                  </a:cubicBezTo>
                  <a:cubicBezTo>
                    <a:pt x="130" y="261"/>
                    <a:pt x="130" y="261"/>
                    <a:pt x="130" y="261"/>
                  </a:cubicBezTo>
                  <a:cubicBezTo>
                    <a:pt x="142" y="226"/>
                    <a:pt x="142" y="226"/>
                    <a:pt x="142" y="226"/>
                  </a:cubicBezTo>
                  <a:cubicBezTo>
                    <a:pt x="150" y="213"/>
                    <a:pt x="150" y="213"/>
                    <a:pt x="150" y="213"/>
                  </a:cubicBezTo>
                  <a:cubicBezTo>
                    <a:pt x="150" y="201"/>
                    <a:pt x="150" y="201"/>
                    <a:pt x="150" y="201"/>
                  </a:cubicBezTo>
                  <a:cubicBezTo>
                    <a:pt x="151" y="199"/>
                    <a:pt x="153" y="186"/>
                    <a:pt x="162" y="181"/>
                  </a:cubicBezTo>
                  <a:cubicBezTo>
                    <a:pt x="167" y="179"/>
                    <a:pt x="175" y="162"/>
                    <a:pt x="176" y="157"/>
                  </a:cubicBezTo>
                  <a:cubicBezTo>
                    <a:pt x="176" y="157"/>
                    <a:pt x="176" y="156"/>
                    <a:pt x="175" y="155"/>
                  </a:cubicBezTo>
                  <a:cubicBezTo>
                    <a:pt x="171" y="149"/>
                    <a:pt x="164" y="136"/>
                    <a:pt x="169" y="127"/>
                  </a:cubicBezTo>
                  <a:cubicBezTo>
                    <a:pt x="170" y="124"/>
                    <a:pt x="173" y="120"/>
                    <a:pt x="180" y="119"/>
                  </a:cubicBezTo>
                  <a:cubicBezTo>
                    <a:pt x="188" y="118"/>
                    <a:pt x="195" y="117"/>
                    <a:pt x="202" y="117"/>
                  </a:cubicBezTo>
                  <a:cubicBezTo>
                    <a:pt x="210" y="116"/>
                    <a:pt x="218" y="115"/>
                    <a:pt x="220" y="113"/>
                  </a:cubicBezTo>
                  <a:cubicBezTo>
                    <a:pt x="222" y="112"/>
                    <a:pt x="224" y="109"/>
                    <a:pt x="226" y="106"/>
                  </a:cubicBezTo>
                  <a:cubicBezTo>
                    <a:pt x="231" y="99"/>
                    <a:pt x="236" y="91"/>
                    <a:pt x="243" y="88"/>
                  </a:cubicBezTo>
                  <a:cubicBezTo>
                    <a:pt x="243" y="62"/>
                    <a:pt x="243" y="62"/>
                    <a:pt x="243" y="62"/>
                  </a:cubicBezTo>
                  <a:cubicBezTo>
                    <a:pt x="214" y="37"/>
                    <a:pt x="214" y="37"/>
                    <a:pt x="214" y="37"/>
                  </a:cubicBezTo>
                  <a:lnTo>
                    <a:pt x="216" y="34"/>
                  </a:ln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Calibri"/>
                <a:ea typeface="Calibri"/>
                <a:cs typeface="Calibri"/>
                <a:sym typeface="Calibri"/>
              </a:endParaRPr>
            </a:p>
          </p:txBody>
        </p:sp>
        <p:sp>
          <p:nvSpPr>
            <p:cNvPr id="111" name="Google Shape;4177;p223">
              <a:extLst>
                <a:ext uri="{FF2B5EF4-FFF2-40B4-BE49-F238E27FC236}">
                  <a16:creationId xmlns:a16="http://schemas.microsoft.com/office/drawing/2014/main" id="{6A52F231-2206-48AF-90AB-A19154C73A1D}"/>
                </a:ext>
              </a:extLst>
            </p:cNvPr>
            <p:cNvSpPr/>
            <p:nvPr/>
          </p:nvSpPr>
          <p:spPr>
            <a:xfrm>
              <a:off x="7254876" y="3135312"/>
              <a:ext cx="482600" cy="892176"/>
            </a:xfrm>
            <a:custGeom>
              <a:avLst/>
              <a:gdLst/>
              <a:ahLst/>
              <a:cxnLst/>
              <a:rect l="l" t="t" r="r" b="b"/>
              <a:pathLst>
                <a:path w="194" h="359" extrusionOk="0">
                  <a:moveTo>
                    <a:pt x="150" y="35"/>
                  </a:moveTo>
                  <a:cubicBezTo>
                    <a:pt x="145" y="34"/>
                    <a:pt x="145" y="34"/>
                    <a:pt x="145" y="34"/>
                  </a:cubicBezTo>
                  <a:cubicBezTo>
                    <a:pt x="145" y="34"/>
                    <a:pt x="136" y="33"/>
                    <a:pt x="128" y="34"/>
                  </a:cubicBezTo>
                  <a:cubicBezTo>
                    <a:pt x="120" y="36"/>
                    <a:pt x="97" y="35"/>
                    <a:pt x="89" y="35"/>
                  </a:cubicBezTo>
                  <a:cubicBezTo>
                    <a:pt x="86" y="42"/>
                    <a:pt x="78" y="61"/>
                    <a:pt x="66" y="71"/>
                  </a:cubicBezTo>
                  <a:cubicBezTo>
                    <a:pt x="61" y="75"/>
                    <a:pt x="55" y="78"/>
                    <a:pt x="50" y="80"/>
                  </a:cubicBezTo>
                  <a:cubicBezTo>
                    <a:pt x="53" y="90"/>
                    <a:pt x="60" y="117"/>
                    <a:pt x="48" y="127"/>
                  </a:cubicBezTo>
                  <a:cubicBezTo>
                    <a:pt x="43" y="131"/>
                    <a:pt x="38" y="134"/>
                    <a:pt x="33" y="138"/>
                  </a:cubicBezTo>
                  <a:cubicBezTo>
                    <a:pt x="28" y="141"/>
                    <a:pt x="20" y="146"/>
                    <a:pt x="19" y="148"/>
                  </a:cubicBezTo>
                  <a:cubicBezTo>
                    <a:pt x="20" y="150"/>
                    <a:pt x="22" y="152"/>
                    <a:pt x="24" y="153"/>
                  </a:cubicBezTo>
                  <a:cubicBezTo>
                    <a:pt x="30" y="159"/>
                    <a:pt x="39" y="167"/>
                    <a:pt x="37" y="176"/>
                  </a:cubicBezTo>
                  <a:cubicBezTo>
                    <a:pt x="34" y="188"/>
                    <a:pt x="29" y="204"/>
                    <a:pt x="28" y="205"/>
                  </a:cubicBezTo>
                  <a:cubicBezTo>
                    <a:pt x="28" y="205"/>
                    <a:pt x="28" y="205"/>
                    <a:pt x="28" y="205"/>
                  </a:cubicBezTo>
                  <a:cubicBezTo>
                    <a:pt x="28" y="206"/>
                    <a:pt x="28" y="206"/>
                    <a:pt x="28" y="206"/>
                  </a:cubicBezTo>
                  <a:cubicBezTo>
                    <a:pt x="25" y="209"/>
                    <a:pt x="19" y="219"/>
                    <a:pt x="19" y="226"/>
                  </a:cubicBezTo>
                  <a:cubicBezTo>
                    <a:pt x="19" y="230"/>
                    <a:pt x="19" y="242"/>
                    <a:pt x="19" y="253"/>
                  </a:cubicBezTo>
                  <a:cubicBezTo>
                    <a:pt x="19" y="262"/>
                    <a:pt x="19" y="271"/>
                    <a:pt x="19" y="273"/>
                  </a:cubicBezTo>
                  <a:cubicBezTo>
                    <a:pt x="19" y="273"/>
                    <a:pt x="19" y="274"/>
                    <a:pt x="19" y="275"/>
                  </a:cubicBezTo>
                  <a:cubicBezTo>
                    <a:pt x="21" y="282"/>
                    <a:pt x="25" y="299"/>
                    <a:pt x="18" y="310"/>
                  </a:cubicBezTo>
                  <a:cubicBezTo>
                    <a:pt x="10" y="322"/>
                    <a:pt x="0" y="355"/>
                    <a:pt x="4" y="359"/>
                  </a:cubicBezTo>
                  <a:cubicBezTo>
                    <a:pt x="11" y="359"/>
                    <a:pt x="12" y="359"/>
                    <a:pt x="18" y="357"/>
                  </a:cubicBezTo>
                  <a:cubicBezTo>
                    <a:pt x="23" y="356"/>
                    <a:pt x="29" y="354"/>
                    <a:pt x="42" y="351"/>
                  </a:cubicBezTo>
                  <a:cubicBezTo>
                    <a:pt x="89" y="341"/>
                    <a:pt x="90" y="334"/>
                    <a:pt x="90" y="334"/>
                  </a:cubicBezTo>
                  <a:cubicBezTo>
                    <a:pt x="89" y="324"/>
                    <a:pt x="98" y="321"/>
                    <a:pt x="113" y="316"/>
                  </a:cubicBezTo>
                  <a:cubicBezTo>
                    <a:pt x="121" y="313"/>
                    <a:pt x="121" y="313"/>
                    <a:pt x="121" y="313"/>
                  </a:cubicBezTo>
                  <a:cubicBezTo>
                    <a:pt x="136" y="309"/>
                    <a:pt x="153" y="303"/>
                    <a:pt x="159" y="291"/>
                  </a:cubicBezTo>
                  <a:cubicBezTo>
                    <a:pt x="165" y="279"/>
                    <a:pt x="170" y="254"/>
                    <a:pt x="171" y="248"/>
                  </a:cubicBezTo>
                  <a:cubicBezTo>
                    <a:pt x="168" y="243"/>
                    <a:pt x="158" y="228"/>
                    <a:pt x="162" y="219"/>
                  </a:cubicBezTo>
                  <a:cubicBezTo>
                    <a:pt x="164" y="213"/>
                    <a:pt x="166" y="207"/>
                    <a:pt x="167" y="200"/>
                  </a:cubicBezTo>
                  <a:cubicBezTo>
                    <a:pt x="169" y="194"/>
                    <a:pt x="170" y="189"/>
                    <a:pt x="171" y="184"/>
                  </a:cubicBezTo>
                  <a:cubicBezTo>
                    <a:pt x="173" y="180"/>
                    <a:pt x="174" y="176"/>
                    <a:pt x="176" y="174"/>
                  </a:cubicBezTo>
                  <a:cubicBezTo>
                    <a:pt x="179" y="167"/>
                    <a:pt x="181" y="164"/>
                    <a:pt x="172" y="154"/>
                  </a:cubicBezTo>
                  <a:cubicBezTo>
                    <a:pt x="157" y="136"/>
                    <a:pt x="156" y="111"/>
                    <a:pt x="156" y="110"/>
                  </a:cubicBezTo>
                  <a:cubicBezTo>
                    <a:pt x="156" y="108"/>
                    <a:pt x="156" y="108"/>
                    <a:pt x="156" y="108"/>
                  </a:cubicBezTo>
                  <a:cubicBezTo>
                    <a:pt x="158" y="107"/>
                    <a:pt x="158" y="107"/>
                    <a:pt x="158" y="107"/>
                  </a:cubicBezTo>
                  <a:cubicBezTo>
                    <a:pt x="166" y="102"/>
                    <a:pt x="177" y="93"/>
                    <a:pt x="180" y="91"/>
                  </a:cubicBezTo>
                  <a:cubicBezTo>
                    <a:pt x="181" y="90"/>
                    <a:pt x="181" y="89"/>
                    <a:pt x="182" y="89"/>
                  </a:cubicBezTo>
                  <a:cubicBezTo>
                    <a:pt x="187" y="85"/>
                    <a:pt x="192" y="80"/>
                    <a:pt x="194" y="69"/>
                  </a:cubicBezTo>
                  <a:cubicBezTo>
                    <a:pt x="194" y="63"/>
                    <a:pt x="190" y="57"/>
                    <a:pt x="186" y="53"/>
                  </a:cubicBezTo>
                  <a:cubicBezTo>
                    <a:pt x="185" y="53"/>
                    <a:pt x="184" y="54"/>
                    <a:pt x="183" y="54"/>
                  </a:cubicBezTo>
                  <a:cubicBezTo>
                    <a:pt x="179" y="54"/>
                    <a:pt x="177" y="51"/>
                    <a:pt x="175" y="42"/>
                  </a:cubicBezTo>
                  <a:cubicBezTo>
                    <a:pt x="173" y="33"/>
                    <a:pt x="173" y="33"/>
                    <a:pt x="173" y="33"/>
                  </a:cubicBezTo>
                  <a:cubicBezTo>
                    <a:pt x="181" y="38"/>
                    <a:pt x="181" y="38"/>
                    <a:pt x="181" y="38"/>
                  </a:cubicBezTo>
                  <a:cubicBezTo>
                    <a:pt x="181" y="38"/>
                    <a:pt x="181" y="38"/>
                    <a:pt x="182" y="39"/>
                  </a:cubicBezTo>
                  <a:cubicBezTo>
                    <a:pt x="182" y="36"/>
                    <a:pt x="182" y="34"/>
                    <a:pt x="182" y="30"/>
                  </a:cubicBezTo>
                  <a:cubicBezTo>
                    <a:pt x="184" y="8"/>
                    <a:pt x="180" y="1"/>
                    <a:pt x="179" y="0"/>
                  </a:cubicBezTo>
                  <a:cubicBezTo>
                    <a:pt x="174" y="1"/>
                    <a:pt x="174" y="1"/>
                    <a:pt x="174" y="1"/>
                  </a:cubicBezTo>
                  <a:cubicBezTo>
                    <a:pt x="174" y="1"/>
                    <a:pt x="174" y="1"/>
                    <a:pt x="174" y="1"/>
                  </a:cubicBezTo>
                  <a:cubicBezTo>
                    <a:pt x="150" y="10"/>
                    <a:pt x="150" y="10"/>
                    <a:pt x="150" y="10"/>
                  </a:cubicBezTo>
                  <a:lnTo>
                    <a:pt x="150" y="35"/>
                  </a:ln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Calibri"/>
                <a:ea typeface="Calibri"/>
                <a:cs typeface="Calibri"/>
                <a:sym typeface="Calibri"/>
              </a:endParaRPr>
            </a:p>
          </p:txBody>
        </p:sp>
        <p:sp>
          <p:nvSpPr>
            <p:cNvPr id="112" name="Google Shape;4178;p223">
              <a:extLst>
                <a:ext uri="{FF2B5EF4-FFF2-40B4-BE49-F238E27FC236}">
                  <a16:creationId xmlns:a16="http://schemas.microsoft.com/office/drawing/2014/main" id="{F94C5C7A-792A-4220-A445-FA818727C69A}"/>
                </a:ext>
              </a:extLst>
            </p:cNvPr>
            <p:cNvSpPr/>
            <p:nvPr/>
          </p:nvSpPr>
          <p:spPr>
            <a:xfrm>
              <a:off x="8037514" y="3935412"/>
              <a:ext cx="690563" cy="577850"/>
            </a:xfrm>
            <a:custGeom>
              <a:avLst/>
              <a:gdLst/>
              <a:ahLst/>
              <a:cxnLst/>
              <a:rect l="l" t="t" r="r" b="b"/>
              <a:pathLst>
                <a:path w="278" h="232" extrusionOk="0">
                  <a:moveTo>
                    <a:pt x="105" y="14"/>
                  </a:moveTo>
                  <a:cubicBezTo>
                    <a:pt x="88" y="39"/>
                    <a:pt x="88" y="39"/>
                    <a:pt x="88" y="39"/>
                  </a:cubicBezTo>
                  <a:cubicBezTo>
                    <a:pt x="85" y="37"/>
                    <a:pt x="85" y="37"/>
                    <a:pt x="85" y="37"/>
                  </a:cubicBezTo>
                  <a:cubicBezTo>
                    <a:pt x="84" y="36"/>
                    <a:pt x="77" y="31"/>
                    <a:pt x="72" y="23"/>
                  </a:cubicBezTo>
                  <a:cubicBezTo>
                    <a:pt x="72" y="22"/>
                    <a:pt x="72" y="22"/>
                    <a:pt x="71" y="22"/>
                  </a:cubicBezTo>
                  <a:cubicBezTo>
                    <a:pt x="67" y="22"/>
                    <a:pt x="57" y="27"/>
                    <a:pt x="49" y="36"/>
                  </a:cubicBezTo>
                  <a:cubicBezTo>
                    <a:pt x="48" y="37"/>
                    <a:pt x="45" y="40"/>
                    <a:pt x="41" y="40"/>
                  </a:cubicBezTo>
                  <a:cubicBezTo>
                    <a:pt x="41" y="40"/>
                    <a:pt x="41" y="40"/>
                    <a:pt x="41" y="40"/>
                  </a:cubicBezTo>
                  <a:cubicBezTo>
                    <a:pt x="36" y="40"/>
                    <a:pt x="33" y="35"/>
                    <a:pt x="31" y="31"/>
                  </a:cubicBezTo>
                  <a:cubicBezTo>
                    <a:pt x="30" y="29"/>
                    <a:pt x="28" y="25"/>
                    <a:pt x="27" y="25"/>
                  </a:cubicBezTo>
                  <a:cubicBezTo>
                    <a:pt x="24" y="24"/>
                    <a:pt x="20" y="22"/>
                    <a:pt x="17" y="21"/>
                  </a:cubicBezTo>
                  <a:cubicBezTo>
                    <a:pt x="12" y="18"/>
                    <a:pt x="6" y="16"/>
                    <a:pt x="0" y="14"/>
                  </a:cubicBezTo>
                  <a:cubicBezTo>
                    <a:pt x="6" y="25"/>
                    <a:pt x="12" y="36"/>
                    <a:pt x="15" y="38"/>
                  </a:cubicBezTo>
                  <a:cubicBezTo>
                    <a:pt x="19" y="40"/>
                    <a:pt x="39" y="48"/>
                    <a:pt x="51" y="52"/>
                  </a:cubicBezTo>
                  <a:cubicBezTo>
                    <a:pt x="52" y="53"/>
                    <a:pt x="52" y="53"/>
                    <a:pt x="52" y="53"/>
                  </a:cubicBezTo>
                  <a:cubicBezTo>
                    <a:pt x="80" y="67"/>
                    <a:pt x="80" y="67"/>
                    <a:pt x="80" y="67"/>
                  </a:cubicBezTo>
                  <a:cubicBezTo>
                    <a:pt x="80" y="70"/>
                    <a:pt x="80" y="70"/>
                    <a:pt x="80" y="70"/>
                  </a:cubicBezTo>
                  <a:cubicBezTo>
                    <a:pt x="80" y="70"/>
                    <a:pt x="78" y="86"/>
                    <a:pt x="80" y="94"/>
                  </a:cubicBezTo>
                  <a:cubicBezTo>
                    <a:pt x="81" y="101"/>
                    <a:pt x="95" y="122"/>
                    <a:pt x="100" y="126"/>
                  </a:cubicBezTo>
                  <a:cubicBezTo>
                    <a:pt x="102" y="126"/>
                    <a:pt x="107" y="125"/>
                    <a:pt x="116" y="126"/>
                  </a:cubicBezTo>
                  <a:cubicBezTo>
                    <a:pt x="123" y="114"/>
                    <a:pt x="129" y="109"/>
                    <a:pt x="134" y="110"/>
                  </a:cubicBezTo>
                  <a:cubicBezTo>
                    <a:pt x="136" y="110"/>
                    <a:pt x="139" y="112"/>
                    <a:pt x="139" y="117"/>
                  </a:cubicBezTo>
                  <a:cubicBezTo>
                    <a:pt x="141" y="130"/>
                    <a:pt x="141" y="141"/>
                    <a:pt x="125" y="144"/>
                  </a:cubicBezTo>
                  <a:cubicBezTo>
                    <a:pt x="126" y="148"/>
                    <a:pt x="124" y="152"/>
                    <a:pt x="118" y="158"/>
                  </a:cubicBezTo>
                  <a:cubicBezTo>
                    <a:pt x="112" y="163"/>
                    <a:pt x="107" y="165"/>
                    <a:pt x="103" y="166"/>
                  </a:cubicBezTo>
                  <a:cubicBezTo>
                    <a:pt x="103" y="166"/>
                    <a:pt x="102" y="166"/>
                    <a:pt x="102" y="166"/>
                  </a:cubicBezTo>
                  <a:cubicBezTo>
                    <a:pt x="102" y="167"/>
                    <a:pt x="102" y="169"/>
                    <a:pt x="103" y="174"/>
                  </a:cubicBezTo>
                  <a:cubicBezTo>
                    <a:pt x="109" y="190"/>
                    <a:pt x="113" y="191"/>
                    <a:pt x="119" y="192"/>
                  </a:cubicBezTo>
                  <a:cubicBezTo>
                    <a:pt x="124" y="193"/>
                    <a:pt x="126" y="195"/>
                    <a:pt x="126" y="199"/>
                  </a:cubicBezTo>
                  <a:cubicBezTo>
                    <a:pt x="126" y="201"/>
                    <a:pt x="127" y="202"/>
                    <a:pt x="128" y="205"/>
                  </a:cubicBezTo>
                  <a:cubicBezTo>
                    <a:pt x="130" y="209"/>
                    <a:pt x="133" y="210"/>
                    <a:pt x="139" y="212"/>
                  </a:cubicBezTo>
                  <a:cubicBezTo>
                    <a:pt x="141" y="212"/>
                    <a:pt x="144" y="213"/>
                    <a:pt x="147" y="215"/>
                  </a:cubicBezTo>
                  <a:cubicBezTo>
                    <a:pt x="150" y="216"/>
                    <a:pt x="163" y="215"/>
                    <a:pt x="175" y="213"/>
                  </a:cubicBezTo>
                  <a:cubicBezTo>
                    <a:pt x="177" y="208"/>
                    <a:pt x="180" y="206"/>
                    <a:pt x="184" y="206"/>
                  </a:cubicBezTo>
                  <a:cubicBezTo>
                    <a:pt x="189" y="206"/>
                    <a:pt x="193" y="211"/>
                    <a:pt x="194" y="214"/>
                  </a:cubicBezTo>
                  <a:cubicBezTo>
                    <a:pt x="204" y="222"/>
                    <a:pt x="216" y="232"/>
                    <a:pt x="219" y="232"/>
                  </a:cubicBezTo>
                  <a:cubicBezTo>
                    <a:pt x="222" y="232"/>
                    <a:pt x="229" y="228"/>
                    <a:pt x="235" y="224"/>
                  </a:cubicBezTo>
                  <a:cubicBezTo>
                    <a:pt x="251" y="194"/>
                    <a:pt x="251" y="194"/>
                    <a:pt x="251" y="194"/>
                  </a:cubicBezTo>
                  <a:cubicBezTo>
                    <a:pt x="255" y="196"/>
                    <a:pt x="255" y="196"/>
                    <a:pt x="255" y="196"/>
                  </a:cubicBezTo>
                  <a:cubicBezTo>
                    <a:pt x="247" y="191"/>
                    <a:pt x="237" y="183"/>
                    <a:pt x="233" y="178"/>
                  </a:cubicBezTo>
                  <a:cubicBezTo>
                    <a:pt x="228" y="171"/>
                    <a:pt x="236" y="163"/>
                    <a:pt x="246" y="167"/>
                  </a:cubicBezTo>
                  <a:cubicBezTo>
                    <a:pt x="256" y="171"/>
                    <a:pt x="266" y="176"/>
                    <a:pt x="266" y="176"/>
                  </a:cubicBezTo>
                  <a:cubicBezTo>
                    <a:pt x="266" y="176"/>
                    <a:pt x="278" y="178"/>
                    <a:pt x="267" y="166"/>
                  </a:cubicBezTo>
                  <a:cubicBezTo>
                    <a:pt x="256" y="155"/>
                    <a:pt x="247" y="150"/>
                    <a:pt x="245" y="146"/>
                  </a:cubicBezTo>
                  <a:cubicBezTo>
                    <a:pt x="242" y="142"/>
                    <a:pt x="243" y="123"/>
                    <a:pt x="233" y="123"/>
                  </a:cubicBezTo>
                  <a:cubicBezTo>
                    <a:pt x="224" y="123"/>
                    <a:pt x="214" y="123"/>
                    <a:pt x="214" y="123"/>
                  </a:cubicBezTo>
                  <a:cubicBezTo>
                    <a:pt x="214" y="123"/>
                    <a:pt x="215" y="107"/>
                    <a:pt x="214" y="103"/>
                  </a:cubicBezTo>
                  <a:cubicBezTo>
                    <a:pt x="213" y="99"/>
                    <a:pt x="196" y="89"/>
                    <a:pt x="196" y="89"/>
                  </a:cubicBezTo>
                  <a:cubicBezTo>
                    <a:pt x="196" y="89"/>
                    <a:pt x="189" y="78"/>
                    <a:pt x="189" y="68"/>
                  </a:cubicBezTo>
                  <a:cubicBezTo>
                    <a:pt x="189" y="58"/>
                    <a:pt x="169" y="36"/>
                    <a:pt x="151" y="21"/>
                  </a:cubicBezTo>
                  <a:cubicBezTo>
                    <a:pt x="133" y="5"/>
                    <a:pt x="118" y="0"/>
                    <a:pt x="118" y="0"/>
                  </a:cubicBezTo>
                  <a:cubicBezTo>
                    <a:pt x="120" y="3"/>
                    <a:pt x="120" y="3"/>
                    <a:pt x="120" y="3"/>
                  </a:cubicBezTo>
                  <a:lnTo>
                    <a:pt x="105" y="14"/>
                  </a:ln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Calibri"/>
                <a:ea typeface="Calibri"/>
                <a:cs typeface="Calibri"/>
                <a:sym typeface="Calibri"/>
              </a:endParaRPr>
            </a:p>
          </p:txBody>
        </p:sp>
        <p:sp>
          <p:nvSpPr>
            <p:cNvPr id="113" name="Google Shape;4179;p223">
              <a:extLst>
                <a:ext uri="{FF2B5EF4-FFF2-40B4-BE49-F238E27FC236}">
                  <a16:creationId xmlns:a16="http://schemas.microsoft.com/office/drawing/2014/main" id="{396FE64E-4E32-4B56-BD44-722BB7369118}"/>
                </a:ext>
              </a:extLst>
            </p:cNvPr>
            <p:cNvSpPr/>
            <p:nvPr/>
          </p:nvSpPr>
          <p:spPr>
            <a:xfrm>
              <a:off x="5868988" y="1184274"/>
              <a:ext cx="2859087" cy="2401887"/>
            </a:xfrm>
            <a:custGeom>
              <a:avLst/>
              <a:gdLst/>
              <a:ahLst/>
              <a:cxnLst/>
              <a:rect l="l" t="t" r="r" b="b"/>
              <a:pathLst>
                <a:path w="1151" h="966" extrusionOk="0">
                  <a:moveTo>
                    <a:pt x="0" y="669"/>
                  </a:moveTo>
                  <a:cubicBezTo>
                    <a:pt x="13" y="687"/>
                    <a:pt x="13" y="687"/>
                    <a:pt x="13" y="687"/>
                  </a:cubicBezTo>
                  <a:cubicBezTo>
                    <a:pt x="1" y="704"/>
                    <a:pt x="1" y="704"/>
                    <a:pt x="1" y="704"/>
                  </a:cubicBezTo>
                  <a:cubicBezTo>
                    <a:pt x="12" y="732"/>
                    <a:pt x="12" y="732"/>
                    <a:pt x="12" y="732"/>
                  </a:cubicBezTo>
                  <a:cubicBezTo>
                    <a:pt x="30" y="755"/>
                    <a:pt x="30" y="755"/>
                    <a:pt x="30" y="755"/>
                  </a:cubicBezTo>
                  <a:cubicBezTo>
                    <a:pt x="31" y="756"/>
                    <a:pt x="34" y="758"/>
                    <a:pt x="37" y="755"/>
                  </a:cubicBezTo>
                  <a:cubicBezTo>
                    <a:pt x="44" y="748"/>
                    <a:pt x="75" y="739"/>
                    <a:pt x="86" y="743"/>
                  </a:cubicBezTo>
                  <a:cubicBezTo>
                    <a:pt x="88" y="744"/>
                    <a:pt x="90" y="744"/>
                    <a:pt x="92" y="744"/>
                  </a:cubicBezTo>
                  <a:cubicBezTo>
                    <a:pt x="100" y="745"/>
                    <a:pt x="103" y="748"/>
                    <a:pt x="103" y="760"/>
                  </a:cubicBezTo>
                  <a:cubicBezTo>
                    <a:pt x="103" y="772"/>
                    <a:pt x="94" y="785"/>
                    <a:pt x="87" y="795"/>
                  </a:cubicBezTo>
                  <a:cubicBezTo>
                    <a:pt x="85" y="798"/>
                    <a:pt x="82" y="803"/>
                    <a:pt x="81" y="804"/>
                  </a:cubicBezTo>
                  <a:cubicBezTo>
                    <a:pt x="82" y="807"/>
                    <a:pt x="92" y="816"/>
                    <a:pt x="101" y="823"/>
                  </a:cubicBezTo>
                  <a:cubicBezTo>
                    <a:pt x="119" y="833"/>
                    <a:pt x="119" y="833"/>
                    <a:pt x="119" y="833"/>
                  </a:cubicBezTo>
                  <a:cubicBezTo>
                    <a:pt x="130" y="866"/>
                    <a:pt x="130" y="866"/>
                    <a:pt x="130" y="866"/>
                  </a:cubicBezTo>
                  <a:cubicBezTo>
                    <a:pt x="155" y="875"/>
                    <a:pt x="155" y="875"/>
                    <a:pt x="155" y="875"/>
                  </a:cubicBezTo>
                  <a:cubicBezTo>
                    <a:pt x="158" y="869"/>
                    <a:pt x="167" y="857"/>
                    <a:pt x="182" y="852"/>
                  </a:cubicBezTo>
                  <a:cubicBezTo>
                    <a:pt x="195" y="848"/>
                    <a:pt x="204" y="852"/>
                    <a:pt x="210" y="854"/>
                  </a:cubicBezTo>
                  <a:cubicBezTo>
                    <a:pt x="212" y="855"/>
                    <a:pt x="215" y="856"/>
                    <a:pt x="217" y="856"/>
                  </a:cubicBezTo>
                  <a:cubicBezTo>
                    <a:pt x="219" y="856"/>
                    <a:pt x="226" y="853"/>
                    <a:pt x="231" y="850"/>
                  </a:cubicBezTo>
                  <a:cubicBezTo>
                    <a:pt x="244" y="844"/>
                    <a:pt x="259" y="836"/>
                    <a:pt x="266" y="845"/>
                  </a:cubicBezTo>
                  <a:cubicBezTo>
                    <a:pt x="272" y="852"/>
                    <a:pt x="285" y="869"/>
                    <a:pt x="273" y="883"/>
                  </a:cubicBezTo>
                  <a:cubicBezTo>
                    <a:pt x="265" y="893"/>
                    <a:pt x="250" y="907"/>
                    <a:pt x="245" y="911"/>
                  </a:cubicBezTo>
                  <a:cubicBezTo>
                    <a:pt x="245" y="934"/>
                    <a:pt x="245" y="934"/>
                    <a:pt x="245" y="934"/>
                  </a:cubicBezTo>
                  <a:cubicBezTo>
                    <a:pt x="247" y="944"/>
                    <a:pt x="250" y="954"/>
                    <a:pt x="252" y="956"/>
                  </a:cubicBezTo>
                  <a:cubicBezTo>
                    <a:pt x="255" y="956"/>
                    <a:pt x="261" y="957"/>
                    <a:pt x="272" y="960"/>
                  </a:cubicBezTo>
                  <a:cubicBezTo>
                    <a:pt x="283" y="962"/>
                    <a:pt x="297" y="966"/>
                    <a:pt x="308" y="966"/>
                  </a:cubicBezTo>
                  <a:cubicBezTo>
                    <a:pt x="327" y="966"/>
                    <a:pt x="342" y="953"/>
                    <a:pt x="345" y="946"/>
                  </a:cubicBezTo>
                  <a:cubicBezTo>
                    <a:pt x="348" y="937"/>
                    <a:pt x="363" y="889"/>
                    <a:pt x="363" y="889"/>
                  </a:cubicBezTo>
                  <a:cubicBezTo>
                    <a:pt x="363" y="888"/>
                    <a:pt x="363" y="888"/>
                    <a:pt x="363" y="888"/>
                  </a:cubicBezTo>
                  <a:cubicBezTo>
                    <a:pt x="364" y="887"/>
                    <a:pt x="364" y="887"/>
                    <a:pt x="364" y="887"/>
                  </a:cubicBezTo>
                  <a:cubicBezTo>
                    <a:pt x="366" y="884"/>
                    <a:pt x="381" y="865"/>
                    <a:pt x="392" y="867"/>
                  </a:cubicBezTo>
                  <a:cubicBezTo>
                    <a:pt x="395" y="868"/>
                    <a:pt x="399" y="870"/>
                    <a:pt x="401" y="878"/>
                  </a:cubicBezTo>
                  <a:cubicBezTo>
                    <a:pt x="401" y="880"/>
                    <a:pt x="401" y="880"/>
                    <a:pt x="401" y="880"/>
                  </a:cubicBezTo>
                  <a:cubicBezTo>
                    <a:pt x="406" y="901"/>
                    <a:pt x="408" y="908"/>
                    <a:pt x="400" y="920"/>
                  </a:cubicBezTo>
                  <a:cubicBezTo>
                    <a:pt x="399" y="922"/>
                    <a:pt x="400" y="927"/>
                    <a:pt x="405" y="934"/>
                  </a:cubicBezTo>
                  <a:cubicBezTo>
                    <a:pt x="416" y="948"/>
                    <a:pt x="431" y="958"/>
                    <a:pt x="437" y="957"/>
                  </a:cubicBezTo>
                  <a:cubicBezTo>
                    <a:pt x="443" y="955"/>
                    <a:pt x="452" y="957"/>
                    <a:pt x="460" y="959"/>
                  </a:cubicBezTo>
                  <a:cubicBezTo>
                    <a:pt x="467" y="961"/>
                    <a:pt x="477" y="964"/>
                    <a:pt x="479" y="962"/>
                  </a:cubicBezTo>
                  <a:cubicBezTo>
                    <a:pt x="480" y="962"/>
                    <a:pt x="480" y="961"/>
                    <a:pt x="480" y="960"/>
                  </a:cubicBezTo>
                  <a:cubicBezTo>
                    <a:pt x="482" y="944"/>
                    <a:pt x="493" y="929"/>
                    <a:pt x="494" y="928"/>
                  </a:cubicBezTo>
                  <a:cubicBezTo>
                    <a:pt x="526" y="887"/>
                    <a:pt x="526" y="887"/>
                    <a:pt x="526" y="887"/>
                  </a:cubicBezTo>
                  <a:cubicBezTo>
                    <a:pt x="570" y="860"/>
                    <a:pt x="570" y="860"/>
                    <a:pt x="570" y="860"/>
                  </a:cubicBezTo>
                  <a:cubicBezTo>
                    <a:pt x="592" y="860"/>
                    <a:pt x="592" y="860"/>
                    <a:pt x="592" y="860"/>
                  </a:cubicBezTo>
                  <a:cubicBezTo>
                    <a:pt x="592" y="860"/>
                    <a:pt x="607" y="860"/>
                    <a:pt x="619" y="850"/>
                  </a:cubicBezTo>
                  <a:cubicBezTo>
                    <a:pt x="631" y="839"/>
                    <a:pt x="640" y="814"/>
                    <a:pt x="640" y="814"/>
                  </a:cubicBezTo>
                  <a:cubicBezTo>
                    <a:pt x="641" y="811"/>
                    <a:pt x="641" y="811"/>
                    <a:pt x="641" y="811"/>
                  </a:cubicBezTo>
                  <a:cubicBezTo>
                    <a:pt x="644" y="811"/>
                    <a:pt x="644" y="811"/>
                    <a:pt x="644" y="811"/>
                  </a:cubicBezTo>
                  <a:cubicBezTo>
                    <a:pt x="653" y="812"/>
                    <a:pt x="677" y="813"/>
                    <a:pt x="684" y="811"/>
                  </a:cubicBezTo>
                  <a:cubicBezTo>
                    <a:pt x="690" y="810"/>
                    <a:pt x="696" y="810"/>
                    <a:pt x="700" y="811"/>
                  </a:cubicBezTo>
                  <a:cubicBezTo>
                    <a:pt x="700" y="789"/>
                    <a:pt x="700" y="789"/>
                    <a:pt x="700" y="789"/>
                  </a:cubicBezTo>
                  <a:cubicBezTo>
                    <a:pt x="723" y="781"/>
                    <a:pt x="723" y="781"/>
                    <a:pt x="723" y="781"/>
                  </a:cubicBezTo>
                  <a:cubicBezTo>
                    <a:pt x="714" y="739"/>
                    <a:pt x="714" y="739"/>
                    <a:pt x="714" y="739"/>
                  </a:cubicBezTo>
                  <a:cubicBezTo>
                    <a:pt x="715" y="737"/>
                    <a:pt x="715" y="737"/>
                    <a:pt x="715" y="737"/>
                  </a:cubicBezTo>
                  <a:cubicBezTo>
                    <a:pt x="725" y="720"/>
                    <a:pt x="743" y="690"/>
                    <a:pt x="752" y="690"/>
                  </a:cubicBezTo>
                  <a:cubicBezTo>
                    <a:pt x="754" y="690"/>
                    <a:pt x="756" y="691"/>
                    <a:pt x="757" y="692"/>
                  </a:cubicBezTo>
                  <a:cubicBezTo>
                    <a:pt x="761" y="698"/>
                    <a:pt x="766" y="708"/>
                    <a:pt x="769" y="714"/>
                  </a:cubicBezTo>
                  <a:cubicBezTo>
                    <a:pt x="806" y="700"/>
                    <a:pt x="806" y="700"/>
                    <a:pt x="806" y="700"/>
                  </a:cubicBezTo>
                  <a:cubicBezTo>
                    <a:pt x="810" y="698"/>
                    <a:pt x="830" y="689"/>
                    <a:pt x="839" y="695"/>
                  </a:cubicBezTo>
                  <a:cubicBezTo>
                    <a:pt x="842" y="692"/>
                    <a:pt x="846" y="680"/>
                    <a:pt x="848" y="668"/>
                  </a:cubicBezTo>
                  <a:cubicBezTo>
                    <a:pt x="849" y="665"/>
                    <a:pt x="849" y="665"/>
                    <a:pt x="849" y="665"/>
                  </a:cubicBezTo>
                  <a:cubicBezTo>
                    <a:pt x="893" y="655"/>
                    <a:pt x="893" y="655"/>
                    <a:pt x="893" y="655"/>
                  </a:cubicBezTo>
                  <a:cubicBezTo>
                    <a:pt x="908" y="682"/>
                    <a:pt x="908" y="682"/>
                    <a:pt x="908" y="682"/>
                  </a:cubicBezTo>
                  <a:cubicBezTo>
                    <a:pt x="916" y="705"/>
                    <a:pt x="916" y="705"/>
                    <a:pt x="916" y="705"/>
                  </a:cubicBezTo>
                  <a:cubicBezTo>
                    <a:pt x="909" y="711"/>
                    <a:pt x="909" y="711"/>
                    <a:pt x="909" y="711"/>
                  </a:cubicBezTo>
                  <a:cubicBezTo>
                    <a:pt x="923" y="721"/>
                    <a:pt x="923" y="721"/>
                    <a:pt x="923" y="721"/>
                  </a:cubicBezTo>
                  <a:cubicBezTo>
                    <a:pt x="928" y="725"/>
                    <a:pt x="944" y="734"/>
                    <a:pt x="950" y="727"/>
                  </a:cubicBezTo>
                  <a:cubicBezTo>
                    <a:pt x="952" y="724"/>
                    <a:pt x="948" y="712"/>
                    <a:pt x="946" y="703"/>
                  </a:cubicBezTo>
                  <a:cubicBezTo>
                    <a:pt x="942" y="690"/>
                    <a:pt x="938" y="677"/>
                    <a:pt x="943" y="671"/>
                  </a:cubicBezTo>
                  <a:cubicBezTo>
                    <a:pt x="944" y="669"/>
                    <a:pt x="947" y="666"/>
                    <a:pt x="953" y="666"/>
                  </a:cubicBezTo>
                  <a:cubicBezTo>
                    <a:pt x="972" y="666"/>
                    <a:pt x="984" y="685"/>
                    <a:pt x="989" y="694"/>
                  </a:cubicBezTo>
                  <a:cubicBezTo>
                    <a:pt x="1006" y="681"/>
                    <a:pt x="1072" y="633"/>
                    <a:pt x="1114" y="620"/>
                  </a:cubicBezTo>
                  <a:cubicBezTo>
                    <a:pt x="1130" y="595"/>
                    <a:pt x="1130" y="595"/>
                    <a:pt x="1130" y="595"/>
                  </a:cubicBezTo>
                  <a:cubicBezTo>
                    <a:pt x="1114" y="577"/>
                    <a:pt x="1114" y="577"/>
                    <a:pt x="1114" y="577"/>
                  </a:cubicBezTo>
                  <a:cubicBezTo>
                    <a:pt x="1114" y="575"/>
                    <a:pt x="1114" y="575"/>
                    <a:pt x="1114" y="575"/>
                  </a:cubicBezTo>
                  <a:cubicBezTo>
                    <a:pt x="1115" y="562"/>
                    <a:pt x="1115" y="541"/>
                    <a:pt x="1110" y="536"/>
                  </a:cubicBezTo>
                  <a:cubicBezTo>
                    <a:pt x="1109" y="535"/>
                    <a:pt x="1109" y="535"/>
                    <a:pt x="1109" y="535"/>
                  </a:cubicBezTo>
                  <a:cubicBezTo>
                    <a:pt x="1082" y="535"/>
                    <a:pt x="1082" y="535"/>
                    <a:pt x="1082" y="535"/>
                  </a:cubicBezTo>
                  <a:cubicBezTo>
                    <a:pt x="1057" y="521"/>
                    <a:pt x="1057" y="521"/>
                    <a:pt x="1057" y="521"/>
                  </a:cubicBezTo>
                  <a:cubicBezTo>
                    <a:pt x="1049" y="490"/>
                    <a:pt x="1049" y="490"/>
                    <a:pt x="1049" y="490"/>
                  </a:cubicBezTo>
                  <a:cubicBezTo>
                    <a:pt x="1049" y="479"/>
                    <a:pt x="1049" y="479"/>
                    <a:pt x="1049" y="479"/>
                  </a:cubicBezTo>
                  <a:cubicBezTo>
                    <a:pt x="1027" y="462"/>
                    <a:pt x="1027" y="462"/>
                    <a:pt x="1027" y="462"/>
                  </a:cubicBezTo>
                  <a:cubicBezTo>
                    <a:pt x="1029" y="438"/>
                    <a:pt x="1029" y="438"/>
                    <a:pt x="1029" y="438"/>
                  </a:cubicBezTo>
                  <a:cubicBezTo>
                    <a:pt x="1074" y="438"/>
                    <a:pt x="1074" y="438"/>
                    <a:pt x="1074" y="438"/>
                  </a:cubicBezTo>
                  <a:cubicBezTo>
                    <a:pt x="1075" y="432"/>
                    <a:pt x="1075" y="432"/>
                    <a:pt x="1075" y="432"/>
                  </a:cubicBezTo>
                  <a:cubicBezTo>
                    <a:pt x="1081" y="397"/>
                    <a:pt x="1081" y="397"/>
                    <a:pt x="1081" y="397"/>
                  </a:cubicBezTo>
                  <a:cubicBezTo>
                    <a:pt x="1082" y="396"/>
                    <a:pt x="1082" y="396"/>
                    <a:pt x="1082" y="396"/>
                  </a:cubicBezTo>
                  <a:cubicBezTo>
                    <a:pt x="1087" y="391"/>
                    <a:pt x="1092" y="385"/>
                    <a:pt x="1094" y="382"/>
                  </a:cubicBezTo>
                  <a:cubicBezTo>
                    <a:pt x="1094" y="382"/>
                    <a:pt x="1093" y="382"/>
                    <a:pt x="1093" y="382"/>
                  </a:cubicBezTo>
                  <a:cubicBezTo>
                    <a:pt x="1076" y="386"/>
                    <a:pt x="1066" y="375"/>
                    <a:pt x="1062" y="369"/>
                  </a:cubicBezTo>
                  <a:cubicBezTo>
                    <a:pt x="1062" y="369"/>
                    <a:pt x="1062" y="369"/>
                    <a:pt x="1062" y="369"/>
                  </a:cubicBezTo>
                  <a:cubicBezTo>
                    <a:pt x="1046" y="312"/>
                    <a:pt x="1046" y="312"/>
                    <a:pt x="1046" y="312"/>
                  </a:cubicBezTo>
                  <a:cubicBezTo>
                    <a:pt x="1052" y="313"/>
                    <a:pt x="1052" y="313"/>
                    <a:pt x="1052" y="313"/>
                  </a:cubicBezTo>
                  <a:cubicBezTo>
                    <a:pt x="1052" y="313"/>
                    <a:pt x="1086" y="318"/>
                    <a:pt x="1096" y="302"/>
                  </a:cubicBezTo>
                  <a:cubicBezTo>
                    <a:pt x="1105" y="286"/>
                    <a:pt x="1117" y="279"/>
                    <a:pt x="1122" y="277"/>
                  </a:cubicBezTo>
                  <a:cubicBezTo>
                    <a:pt x="1131" y="241"/>
                    <a:pt x="1131" y="241"/>
                    <a:pt x="1131" y="241"/>
                  </a:cubicBezTo>
                  <a:cubicBezTo>
                    <a:pt x="1128" y="231"/>
                    <a:pt x="1117" y="179"/>
                    <a:pt x="1132" y="164"/>
                  </a:cubicBezTo>
                  <a:cubicBezTo>
                    <a:pt x="1141" y="155"/>
                    <a:pt x="1151" y="126"/>
                    <a:pt x="1143" y="112"/>
                  </a:cubicBezTo>
                  <a:cubicBezTo>
                    <a:pt x="1139" y="105"/>
                    <a:pt x="1130" y="102"/>
                    <a:pt x="1117" y="105"/>
                  </a:cubicBezTo>
                  <a:cubicBezTo>
                    <a:pt x="1067" y="117"/>
                    <a:pt x="1041" y="115"/>
                    <a:pt x="1040" y="115"/>
                  </a:cubicBezTo>
                  <a:cubicBezTo>
                    <a:pt x="1038" y="115"/>
                    <a:pt x="1038" y="115"/>
                    <a:pt x="1038" y="115"/>
                  </a:cubicBezTo>
                  <a:cubicBezTo>
                    <a:pt x="1005" y="66"/>
                    <a:pt x="1005" y="66"/>
                    <a:pt x="1005" y="66"/>
                  </a:cubicBezTo>
                  <a:cubicBezTo>
                    <a:pt x="999" y="69"/>
                    <a:pt x="985" y="75"/>
                    <a:pt x="977" y="71"/>
                  </a:cubicBezTo>
                  <a:cubicBezTo>
                    <a:pt x="975" y="69"/>
                    <a:pt x="972" y="67"/>
                    <a:pt x="971" y="61"/>
                  </a:cubicBezTo>
                  <a:cubicBezTo>
                    <a:pt x="970" y="55"/>
                    <a:pt x="972" y="46"/>
                    <a:pt x="973" y="37"/>
                  </a:cubicBezTo>
                  <a:cubicBezTo>
                    <a:pt x="974" y="26"/>
                    <a:pt x="977" y="5"/>
                    <a:pt x="974" y="2"/>
                  </a:cubicBezTo>
                  <a:cubicBezTo>
                    <a:pt x="973" y="2"/>
                    <a:pt x="972" y="2"/>
                    <a:pt x="969" y="4"/>
                  </a:cubicBezTo>
                  <a:cubicBezTo>
                    <a:pt x="967" y="0"/>
                    <a:pt x="967" y="0"/>
                    <a:pt x="967" y="0"/>
                  </a:cubicBezTo>
                  <a:cubicBezTo>
                    <a:pt x="947" y="8"/>
                    <a:pt x="934" y="20"/>
                    <a:pt x="925" y="29"/>
                  </a:cubicBezTo>
                  <a:cubicBezTo>
                    <a:pt x="913" y="42"/>
                    <a:pt x="922" y="44"/>
                    <a:pt x="931" y="51"/>
                  </a:cubicBezTo>
                  <a:cubicBezTo>
                    <a:pt x="939" y="58"/>
                    <a:pt x="955" y="79"/>
                    <a:pt x="948" y="88"/>
                  </a:cubicBezTo>
                  <a:cubicBezTo>
                    <a:pt x="941" y="96"/>
                    <a:pt x="929" y="106"/>
                    <a:pt x="927" y="115"/>
                  </a:cubicBezTo>
                  <a:cubicBezTo>
                    <a:pt x="924" y="125"/>
                    <a:pt x="918" y="138"/>
                    <a:pt x="917" y="142"/>
                  </a:cubicBezTo>
                  <a:cubicBezTo>
                    <a:pt x="915" y="146"/>
                    <a:pt x="902" y="162"/>
                    <a:pt x="902" y="166"/>
                  </a:cubicBezTo>
                  <a:cubicBezTo>
                    <a:pt x="902" y="170"/>
                    <a:pt x="897" y="194"/>
                    <a:pt x="897" y="194"/>
                  </a:cubicBezTo>
                  <a:cubicBezTo>
                    <a:pt x="897" y="194"/>
                    <a:pt x="911" y="202"/>
                    <a:pt x="902" y="206"/>
                  </a:cubicBezTo>
                  <a:cubicBezTo>
                    <a:pt x="892" y="210"/>
                    <a:pt x="876" y="213"/>
                    <a:pt x="872" y="220"/>
                  </a:cubicBezTo>
                  <a:cubicBezTo>
                    <a:pt x="868" y="227"/>
                    <a:pt x="837" y="248"/>
                    <a:pt x="837" y="248"/>
                  </a:cubicBezTo>
                  <a:cubicBezTo>
                    <a:pt x="837" y="248"/>
                    <a:pt x="832" y="242"/>
                    <a:pt x="815" y="240"/>
                  </a:cubicBezTo>
                  <a:cubicBezTo>
                    <a:pt x="798" y="237"/>
                    <a:pt x="805" y="242"/>
                    <a:pt x="797" y="255"/>
                  </a:cubicBezTo>
                  <a:cubicBezTo>
                    <a:pt x="789" y="267"/>
                    <a:pt x="779" y="295"/>
                    <a:pt x="777" y="302"/>
                  </a:cubicBezTo>
                  <a:cubicBezTo>
                    <a:pt x="776" y="309"/>
                    <a:pt x="759" y="325"/>
                    <a:pt x="762" y="333"/>
                  </a:cubicBezTo>
                  <a:cubicBezTo>
                    <a:pt x="765" y="341"/>
                    <a:pt x="783" y="361"/>
                    <a:pt x="790" y="360"/>
                  </a:cubicBezTo>
                  <a:cubicBezTo>
                    <a:pt x="797" y="358"/>
                    <a:pt x="807" y="357"/>
                    <a:pt x="818" y="355"/>
                  </a:cubicBezTo>
                  <a:cubicBezTo>
                    <a:pt x="829" y="354"/>
                    <a:pt x="840" y="369"/>
                    <a:pt x="844" y="360"/>
                  </a:cubicBezTo>
                  <a:cubicBezTo>
                    <a:pt x="849" y="350"/>
                    <a:pt x="844" y="350"/>
                    <a:pt x="867" y="350"/>
                  </a:cubicBezTo>
                  <a:cubicBezTo>
                    <a:pt x="889" y="350"/>
                    <a:pt x="906" y="346"/>
                    <a:pt x="918" y="366"/>
                  </a:cubicBezTo>
                  <a:cubicBezTo>
                    <a:pt x="931" y="387"/>
                    <a:pt x="959" y="400"/>
                    <a:pt x="945" y="407"/>
                  </a:cubicBezTo>
                  <a:cubicBezTo>
                    <a:pt x="931" y="414"/>
                    <a:pt x="936" y="419"/>
                    <a:pt x="921" y="414"/>
                  </a:cubicBezTo>
                  <a:cubicBezTo>
                    <a:pt x="906" y="408"/>
                    <a:pt x="892" y="406"/>
                    <a:pt x="892" y="406"/>
                  </a:cubicBezTo>
                  <a:cubicBezTo>
                    <a:pt x="868" y="414"/>
                    <a:pt x="868" y="414"/>
                    <a:pt x="868" y="414"/>
                  </a:cubicBezTo>
                  <a:cubicBezTo>
                    <a:pt x="868" y="414"/>
                    <a:pt x="849" y="415"/>
                    <a:pt x="847" y="419"/>
                  </a:cubicBezTo>
                  <a:cubicBezTo>
                    <a:pt x="846" y="424"/>
                    <a:pt x="832" y="432"/>
                    <a:pt x="832" y="432"/>
                  </a:cubicBezTo>
                  <a:cubicBezTo>
                    <a:pt x="816" y="438"/>
                    <a:pt x="816" y="438"/>
                    <a:pt x="816" y="438"/>
                  </a:cubicBezTo>
                  <a:cubicBezTo>
                    <a:pt x="816" y="438"/>
                    <a:pt x="797" y="465"/>
                    <a:pt x="797" y="470"/>
                  </a:cubicBezTo>
                  <a:cubicBezTo>
                    <a:pt x="797" y="474"/>
                    <a:pt x="793" y="486"/>
                    <a:pt x="793" y="486"/>
                  </a:cubicBezTo>
                  <a:cubicBezTo>
                    <a:pt x="777" y="489"/>
                    <a:pt x="777" y="489"/>
                    <a:pt x="777" y="489"/>
                  </a:cubicBezTo>
                  <a:cubicBezTo>
                    <a:pt x="757" y="503"/>
                    <a:pt x="757" y="503"/>
                    <a:pt x="757" y="503"/>
                  </a:cubicBezTo>
                  <a:cubicBezTo>
                    <a:pt x="731" y="507"/>
                    <a:pt x="731" y="507"/>
                    <a:pt x="731" y="507"/>
                  </a:cubicBezTo>
                  <a:cubicBezTo>
                    <a:pt x="697" y="537"/>
                    <a:pt x="697" y="537"/>
                    <a:pt x="697" y="537"/>
                  </a:cubicBezTo>
                  <a:cubicBezTo>
                    <a:pt x="652" y="537"/>
                    <a:pt x="652" y="537"/>
                    <a:pt x="652" y="537"/>
                  </a:cubicBezTo>
                  <a:cubicBezTo>
                    <a:pt x="652" y="537"/>
                    <a:pt x="630" y="524"/>
                    <a:pt x="621" y="530"/>
                  </a:cubicBezTo>
                  <a:cubicBezTo>
                    <a:pt x="613" y="535"/>
                    <a:pt x="602" y="559"/>
                    <a:pt x="602" y="564"/>
                  </a:cubicBezTo>
                  <a:cubicBezTo>
                    <a:pt x="602" y="570"/>
                    <a:pt x="613" y="583"/>
                    <a:pt x="616" y="587"/>
                  </a:cubicBezTo>
                  <a:cubicBezTo>
                    <a:pt x="618" y="591"/>
                    <a:pt x="621" y="609"/>
                    <a:pt x="621" y="609"/>
                  </a:cubicBezTo>
                  <a:cubicBezTo>
                    <a:pt x="621" y="609"/>
                    <a:pt x="613" y="623"/>
                    <a:pt x="609" y="623"/>
                  </a:cubicBezTo>
                  <a:cubicBezTo>
                    <a:pt x="605" y="623"/>
                    <a:pt x="588" y="630"/>
                    <a:pt x="588" y="630"/>
                  </a:cubicBezTo>
                  <a:cubicBezTo>
                    <a:pt x="588" y="630"/>
                    <a:pt x="571" y="640"/>
                    <a:pt x="568" y="648"/>
                  </a:cubicBezTo>
                  <a:cubicBezTo>
                    <a:pt x="564" y="657"/>
                    <a:pt x="561" y="665"/>
                    <a:pt x="547" y="669"/>
                  </a:cubicBezTo>
                  <a:cubicBezTo>
                    <a:pt x="533" y="673"/>
                    <a:pt x="545" y="663"/>
                    <a:pt x="533" y="673"/>
                  </a:cubicBezTo>
                  <a:cubicBezTo>
                    <a:pt x="522" y="683"/>
                    <a:pt x="493" y="683"/>
                    <a:pt x="475" y="684"/>
                  </a:cubicBezTo>
                  <a:cubicBezTo>
                    <a:pt x="457" y="686"/>
                    <a:pt x="401" y="691"/>
                    <a:pt x="383" y="697"/>
                  </a:cubicBezTo>
                  <a:cubicBezTo>
                    <a:pt x="365" y="703"/>
                    <a:pt x="348" y="726"/>
                    <a:pt x="323" y="723"/>
                  </a:cubicBezTo>
                  <a:cubicBezTo>
                    <a:pt x="298" y="721"/>
                    <a:pt x="316" y="714"/>
                    <a:pt x="296" y="712"/>
                  </a:cubicBezTo>
                  <a:cubicBezTo>
                    <a:pt x="277" y="711"/>
                    <a:pt x="273" y="718"/>
                    <a:pt x="259" y="711"/>
                  </a:cubicBezTo>
                  <a:cubicBezTo>
                    <a:pt x="245" y="704"/>
                    <a:pt x="242" y="700"/>
                    <a:pt x="234" y="693"/>
                  </a:cubicBezTo>
                  <a:cubicBezTo>
                    <a:pt x="225" y="686"/>
                    <a:pt x="225" y="679"/>
                    <a:pt x="206" y="679"/>
                  </a:cubicBezTo>
                  <a:cubicBezTo>
                    <a:pt x="186" y="679"/>
                    <a:pt x="174" y="662"/>
                    <a:pt x="174" y="662"/>
                  </a:cubicBezTo>
                  <a:cubicBezTo>
                    <a:pt x="174" y="662"/>
                    <a:pt x="164" y="644"/>
                    <a:pt x="123" y="644"/>
                  </a:cubicBezTo>
                  <a:cubicBezTo>
                    <a:pt x="83" y="644"/>
                    <a:pt x="77" y="647"/>
                    <a:pt x="59" y="640"/>
                  </a:cubicBezTo>
                  <a:cubicBezTo>
                    <a:pt x="41" y="633"/>
                    <a:pt x="22" y="626"/>
                    <a:pt x="5" y="624"/>
                  </a:cubicBezTo>
                  <a:cubicBezTo>
                    <a:pt x="4" y="624"/>
                    <a:pt x="2" y="624"/>
                    <a:pt x="0" y="624"/>
                  </a:cubicBezTo>
                  <a:lnTo>
                    <a:pt x="0" y="6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Calibri"/>
                <a:ea typeface="Calibri"/>
                <a:cs typeface="Calibri"/>
                <a:sym typeface="Calibri"/>
              </a:endParaRPr>
            </a:p>
          </p:txBody>
        </p:sp>
        <p:sp>
          <p:nvSpPr>
            <p:cNvPr id="114" name="Google Shape;4180;p223">
              <a:extLst>
                <a:ext uri="{FF2B5EF4-FFF2-40B4-BE49-F238E27FC236}">
                  <a16:creationId xmlns:a16="http://schemas.microsoft.com/office/drawing/2014/main" id="{904F642B-7B24-4DB9-AC1D-92F86352C2D5}"/>
                </a:ext>
              </a:extLst>
            </p:cNvPr>
            <p:cNvSpPr/>
            <p:nvPr/>
          </p:nvSpPr>
          <p:spPr>
            <a:xfrm>
              <a:off x="7842251" y="3998912"/>
              <a:ext cx="622300" cy="730250"/>
            </a:xfrm>
            <a:custGeom>
              <a:avLst/>
              <a:gdLst/>
              <a:ahLst/>
              <a:cxnLst/>
              <a:rect l="l" t="t" r="r" b="b"/>
              <a:pathLst>
                <a:path w="251" h="294" extrusionOk="0">
                  <a:moveTo>
                    <a:pt x="61" y="175"/>
                  </a:moveTo>
                  <a:cubicBezTo>
                    <a:pt x="56" y="176"/>
                    <a:pt x="51" y="173"/>
                    <a:pt x="47" y="171"/>
                  </a:cubicBezTo>
                  <a:cubicBezTo>
                    <a:pt x="45" y="170"/>
                    <a:pt x="43" y="168"/>
                    <a:pt x="42" y="168"/>
                  </a:cubicBezTo>
                  <a:cubicBezTo>
                    <a:pt x="42" y="168"/>
                    <a:pt x="42" y="168"/>
                    <a:pt x="42" y="168"/>
                  </a:cubicBezTo>
                  <a:cubicBezTo>
                    <a:pt x="42" y="168"/>
                    <a:pt x="41" y="169"/>
                    <a:pt x="41" y="172"/>
                  </a:cubicBezTo>
                  <a:cubicBezTo>
                    <a:pt x="39" y="181"/>
                    <a:pt x="37" y="190"/>
                    <a:pt x="35" y="195"/>
                  </a:cubicBezTo>
                  <a:cubicBezTo>
                    <a:pt x="40" y="194"/>
                    <a:pt x="47" y="194"/>
                    <a:pt x="51" y="197"/>
                  </a:cubicBezTo>
                  <a:cubicBezTo>
                    <a:pt x="52" y="198"/>
                    <a:pt x="55" y="199"/>
                    <a:pt x="58" y="200"/>
                  </a:cubicBezTo>
                  <a:cubicBezTo>
                    <a:pt x="69" y="205"/>
                    <a:pt x="77" y="209"/>
                    <a:pt x="78" y="215"/>
                  </a:cubicBezTo>
                  <a:cubicBezTo>
                    <a:pt x="78" y="216"/>
                    <a:pt x="78" y="219"/>
                    <a:pt x="75" y="222"/>
                  </a:cubicBezTo>
                  <a:cubicBezTo>
                    <a:pt x="71" y="225"/>
                    <a:pt x="66" y="227"/>
                    <a:pt x="62" y="228"/>
                  </a:cubicBezTo>
                  <a:cubicBezTo>
                    <a:pt x="59" y="229"/>
                    <a:pt x="55" y="230"/>
                    <a:pt x="54" y="231"/>
                  </a:cubicBezTo>
                  <a:cubicBezTo>
                    <a:pt x="54" y="232"/>
                    <a:pt x="55" y="232"/>
                    <a:pt x="56" y="233"/>
                  </a:cubicBezTo>
                  <a:cubicBezTo>
                    <a:pt x="58" y="236"/>
                    <a:pt x="58" y="236"/>
                    <a:pt x="58" y="236"/>
                  </a:cubicBezTo>
                  <a:cubicBezTo>
                    <a:pt x="69" y="249"/>
                    <a:pt x="76" y="257"/>
                    <a:pt x="76" y="263"/>
                  </a:cubicBezTo>
                  <a:cubicBezTo>
                    <a:pt x="77" y="266"/>
                    <a:pt x="77" y="271"/>
                    <a:pt x="77" y="275"/>
                  </a:cubicBezTo>
                  <a:cubicBezTo>
                    <a:pt x="84" y="272"/>
                    <a:pt x="90" y="270"/>
                    <a:pt x="90" y="270"/>
                  </a:cubicBezTo>
                  <a:cubicBezTo>
                    <a:pt x="91" y="270"/>
                    <a:pt x="91" y="270"/>
                    <a:pt x="91" y="270"/>
                  </a:cubicBezTo>
                  <a:cubicBezTo>
                    <a:pt x="106" y="268"/>
                    <a:pt x="106" y="268"/>
                    <a:pt x="106" y="268"/>
                  </a:cubicBezTo>
                  <a:cubicBezTo>
                    <a:pt x="115" y="275"/>
                    <a:pt x="115" y="275"/>
                    <a:pt x="115" y="275"/>
                  </a:cubicBezTo>
                  <a:cubicBezTo>
                    <a:pt x="118" y="271"/>
                    <a:pt x="118" y="271"/>
                    <a:pt x="118" y="271"/>
                  </a:cubicBezTo>
                  <a:cubicBezTo>
                    <a:pt x="124" y="265"/>
                    <a:pt x="132" y="270"/>
                    <a:pt x="140" y="275"/>
                  </a:cubicBezTo>
                  <a:cubicBezTo>
                    <a:pt x="145" y="278"/>
                    <a:pt x="150" y="281"/>
                    <a:pt x="155" y="282"/>
                  </a:cubicBezTo>
                  <a:cubicBezTo>
                    <a:pt x="165" y="283"/>
                    <a:pt x="169" y="286"/>
                    <a:pt x="172" y="288"/>
                  </a:cubicBezTo>
                  <a:cubicBezTo>
                    <a:pt x="174" y="289"/>
                    <a:pt x="175" y="290"/>
                    <a:pt x="177" y="292"/>
                  </a:cubicBezTo>
                  <a:cubicBezTo>
                    <a:pt x="179" y="292"/>
                    <a:pt x="180" y="293"/>
                    <a:pt x="180" y="294"/>
                  </a:cubicBezTo>
                  <a:cubicBezTo>
                    <a:pt x="200" y="279"/>
                    <a:pt x="200" y="279"/>
                    <a:pt x="200" y="279"/>
                  </a:cubicBezTo>
                  <a:cubicBezTo>
                    <a:pt x="212" y="261"/>
                    <a:pt x="212" y="261"/>
                    <a:pt x="212" y="261"/>
                  </a:cubicBezTo>
                  <a:cubicBezTo>
                    <a:pt x="210" y="251"/>
                    <a:pt x="210" y="251"/>
                    <a:pt x="210" y="251"/>
                  </a:cubicBezTo>
                  <a:cubicBezTo>
                    <a:pt x="210" y="247"/>
                    <a:pt x="211" y="244"/>
                    <a:pt x="213" y="243"/>
                  </a:cubicBezTo>
                  <a:cubicBezTo>
                    <a:pt x="217" y="238"/>
                    <a:pt x="226" y="238"/>
                    <a:pt x="235" y="239"/>
                  </a:cubicBezTo>
                  <a:cubicBezTo>
                    <a:pt x="238" y="239"/>
                    <a:pt x="240" y="239"/>
                    <a:pt x="242" y="239"/>
                  </a:cubicBezTo>
                  <a:cubicBezTo>
                    <a:pt x="241" y="238"/>
                    <a:pt x="241" y="237"/>
                    <a:pt x="240" y="237"/>
                  </a:cubicBezTo>
                  <a:cubicBezTo>
                    <a:pt x="238" y="235"/>
                    <a:pt x="238" y="235"/>
                    <a:pt x="238" y="235"/>
                  </a:cubicBezTo>
                  <a:cubicBezTo>
                    <a:pt x="239" y="232"/>
                    <a:pt x="239" y="232"/>
                    <a:pt x="239" y="232"/>
                  </a:cubicBezTo>
                  <a:cubicBezTo>
                    <a:pt x="239" y="232"/>
                    <a:pt x="246" y="211"/>
                    <a:pt x="251" y="196"/>
                  </a:cubicBezTo>
                  <a:cubicBezTo>
                    <a:pt x="245" y="197"/>
                    <a:pt x="238" y="198"/>
                    <a:pt x="232" y="198"/>
                  </a:cubicBezTo>
                  <a:cubicBezTo>
                    <a:pt x="227" y="198"/>
                    <a:pt x="224" y="198"/>
                    <a:pt x="222" y="196"/>
                  </a:cubicBezTo>
                  <a:cubicBezTo>
                    <a:pt x="220" y="196"/>
                    <a:pt x="218" y="195"/>
                    <a:pt x="216" y="194"/>
                  </a:cubicBezTo>
                  <a:cubicBezTo>
                    <a:pt x="210" y="193"/>
                    <a:pt x="203" y="191"/>
                    <a:pt x="200" y="183"/>
                  </a:cubicBezTo>
                  <a:cubicBezTo>
                    <a:pt x="198" y="180"/>
                    <a:pt x="198" y="177"/>
                    <a:pt x="197" y="175"/>
                  </a:cubicBezTo>
                  <a:cubicBezTo>
                    <a:pt x="197" y="175"/>
                    <a:pt x="197" y="175"/>
                    <a:pt x="197" y="175"/>
                  </a:cubicBezTo>
                  <a:cubicBezTo>
                    <a:pt x="197" y="175"/>
                    <a:pt x="197" y="175"/>
                    <a:pt x="196" y="175"/>
                  </a:cubicBezTo>
                  <a:cubicBezTo>
                    <a:pt x="188" y="173"/>
                    <a:pt x="181" y="171"/>
                    <a:pt x="175" y="151"/>
                  </a:cubicBezTo>
                  <a:cubicBezTo>
                    <a:pt x="173" y="145"/>
                    <a:pt x="172" y="141"/>
                    <a:pt x="174" y="138"/>
                  </a:cubicBezTo>
                  <a:cubicBezTo>
                    <a:pt x="175" y="135"/>
                    <a:pt x="178" y="134"/>
                    <a:pt x="180" y="133"/>
                  </a:cubicBezTo>
                  <a:cubicBezTo>
                    <a:pt x="183" y="132"/>
                    <a:pt x="187" y="131"/>
                    <a:pt x="192" y="127"/>
                  </a:cubicBezTo>
                  <a:cubicBezTo>
                    <a:pt x="197" y="122"/>
                    <a:pt x="196" y="120"/>
                    <a:pt x="196" y="119"/>
                  </a:cubicBezTo>
                  <a:cubicBezTo>
                    <a:pt x="196" y="119"/>
                    <a:pt x="194" y="117"/>
                    <a:pt x="195" y="114"/>
                  </a:cubicBezTo>
                  <a:cubicBezTo>
                    <a:pt x="197" y="112"/>
                    <a:pt x="200" y="111"/>
                    <a:pt x="203" y="111"/>
                  </a:cubicBezTo>
                  <a:cubicBezTo>
                    <a:pt x="210" y="110"/>
                    <a:pt x="212" y="108"/>
                    <a:pt x="210" y="94"/>
                  </a:cubicBezTo>
                  <a:cubicBezTo>
                    <a:pt x="208" y="96"/>
                    <a:pt x="204" y="102"/>
                    <a:pt x="200" y="107"/>
                  </a:cubicBezTo>
                  <a:cubicBezTo>
                    <a:pt x="199" y="110"/>
                    <a:pt x="199" y="110"/>
                    <a:pt x="199" y="110"/>
                  </a:cubicBezTo>
                  <a:cubicBezTo>
                    <a:pt x="196" y="109"/>
                    <a:pt x="196" y="109"/>
                    <a:pt x="196" y="109"/>
                  </a:cubicBezTo>
                  <a:cubicBezTo>
                    <a:pt x="190" y="109"/>
                    <a:pt x="183" y="108"/>
                    <a:pt x="181" y="109"/>
                  </a:cubicBezTo>
                  <a:cubicBezTo>
                    <a:pt x="180" y="110"/>
                    <a:pt x="178" y="110"/>
                    <a:pt x="177" y="109"/>
                  </a:cubicBezTo>
                  <a:cubicBezTo>
                    <a:pt x="171" y="107"/>
                    <a:pt x="153" y="80"/>
                    <a:pt x="151" y="71"/>
                  </a:cubicBezTo>
                  <a:cubicBezTo>
                    <a:pt x="149" y="63"/>
                    <a:pt x="150" y="52"/>
                    <a:pt x="150" y="46"/>
                  </a:cubicBezTo>
                  <a:cubicBezTo>
                    <a:pt x="127" y="35"/>
                    <a:pt x="127" y="35"/>
                    <a:pt x="127" y="35"/>
                  </a:cubicBezTo>
                  <a:cubicBezTo>
                    <a:pt x="123" y="33"/>
                    <a:pt x="95" y="23"/>
                    <a:pt x="89" y="20"/>
                  </a:cubicBezTo>
                  <a:cubicBezTo>
                    <a:pt x="85" y="17"/>
                    <a:pt x="80" y="8"/>
                    <a:pt x="76" y="0"/>
                  </a:cubicBezTo>
                  <a:cubicBezTo>
                    <a:pt x="74" y="1"/>
                    <a:pt x="72" y="3"/>
                    <a:pt x="71" y="4"/>
                  </a:cubicBezTo>
                  <a:cubicBezTo>
                    <a:pt x="71" y="4"/>
                    <a:pt x="72" y="5"/>
                    <a:pt x="72" y="5"/>
                  </a:cubicBezTo>
                  <a:cubicBezTo>
                    <a:pt x="75" y="7"/>
                    <a:pt x="77" y="10"/>
                    <a:pt x="78" y="16"/>
                  </a:cubicBezTo>
                  <a:cubicBezTo>
                    <a:pt x="79" y="19"/>
                    <a:pt x="79" y="19"/>
                    <a:pt x="79" y="19"/>
                  </a:cubicBezTo>
                  <a:cubicBezTo>
                    <a:pt x="81" y="33"/>
                    <a:pt x="83" y="42"/>
                    <a:pt x="75" y="49"/>
                  </a:cubicBezTo>
                  <a:cubicBezTo>
                    <a:pt x="66" y="57"/>
                    <a:pt x="66" y="57"/>
                    <a:pt x="66" y="57"/>
                  </a:cubicBezTo>
                  <a:cubicBezTo>
                    <a:pt x="45" y="42"/>
                    <a:pt x="45" y="42"/>
                    <a:pt x="45" y="42"/>
                  </a:cubicBezTo>
                  <a:cubicBezTo>
                    <a:pt x="41" y="46"/>
                    <a:pt x="38" y="50"/>
                    <a:pt x="38" y="52"/>
                  </a:cubicBezTo>
                  <a:cubicBezTo>
                    <a:pt x="38" y="52"/>
                    <a:pt x="39" y="55"/>
                    <a:pt x="40" y="58"/>
                  </a:cubicBezTo>
                  <a:cubicBezTo>
                    <a:pt x="42" y="64"/>
                    <a:pt x="45" y="72"/>
                    <a:pt x="42" y="77"/>
                  </a:cubicBezTo>
                  <a:cubicBezTo>
                    <a:pt x="41" y="79"/>
                    <a:pt x="39" y="81"/>
                    <a:pt x="35" y="82"/>
                  </a:cubicBezTo>
                  <a:cubicBezTo>
                    <a:pt x="26" y="83"/>
                    <a:pt x="23" y="94"/>
                    <a:pt x="23" y="94"/>
                  </a:cubicBezTo>
                  <a:cubicBezTo>
                    <a:pt x="22" y="97"/>
                    <a:pt x="22" y="97"/>
                    <a:pt x="22" y="97"/>
                  </a:cubicBezTo>
                  <a:cubicBezTo>
                    <a:pt x="19" y="97"/>
                    <a:pt x="19" y="97"/>
                    <a:pt x="19" y="97"/>
                  </a:cubicBezTo>
                  <a:cubicBezTo>
                    <a:pt x="10" y="97"/>
                    <a:pt x="1" y="99"/>
                    <a:pt x="0" y="101"/>
                  </a:cubicBezTo>
                  <a:cubicBezTo>
                    <a:pt x="0" y="101"/>
                    <a:pt x="0" y="101"/>
                    <a:pt x="2" y="103"/>
                  </a:cubicBezTo>
                  <a:cubicBezTo>
                    <a:pt x="11" y="114"/>
                    <a:pt x="34" y="123"/>
                    <a:pt x="37" y="124"/>
                  </a:cubicBezTo>
                  <a:cubicBezTo>
                    <a:pt x="46" y="125"/>
                    <a:pt x="64" y="127"/>
                    <a:pt x="64" y="137"/>
                  </a:cubicBezTo>
                  <a:cubicBezTo>
                    <a:pt x="64" y="139"/>
                    <a:pt x="65" y="143"/>
                    <a:pt x="66" y="146"/>
                  </a:cubicBezTo>
                  <a:cubicBezTo>
                    <a:pt x="68" y="158"/>
                    <a:pt x="70" y="167"/>
                    <a:pt x="66" y="172"/>
                  </a:cubicBezTo>
                  <a:cubicBezTo>
                    <a:pt x="65" y="174"/>
                    <a:pt x="63" y="175"/>
                    <a:pt x="61" y="175"/>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Calibri"/>
                <a:ea typeface="Calibri"/>
                <a:cs typeface="Calibri"/>
                <a:sym typeface="Calibri"/>
              </a:endParaRPr>
            </a:p>
          </p:txBody>
        </p:sp>
        <p:sp>
          <p:nvSpPr>
            <p:cNvPr id="115" name="Google Shape;4181;p223">
              <a:extLst>
                <a:ext uri="{FF2B5EF4-FFF2-40B4-BE49-F238E27FC236}">
                  <a16:creationId xmlns:a16="http://schemas.microsoft.com/office/drawing/2014/main" id="{D9F88A3D-803E-4909-BBD5-5BC69BF7904A}"/>
                </a:ext>
              </a:extLst>
            </p:cNvPr>
            <p:cNvSpPr/>
            <p:nvPr/>
          </p:nvSpPr>
          <p:spPr>
            <a:xfrm>
              <a:off x="5683250" y="4027488"/>
              <a:ext cx="2332038" cy="1211262"/>
            </a:xfrm>
            <a:custGeom>
              <a:avLst/>
              <a:gdLst/>
              <a:ahLst/>
              <a:cxnLst/>
              <a:rect l="l" t="t" r="r" b="b"/>
              <a:pathLst>
                <a:path w="939" h="487" extrusionOk="0">
                  <a:moveTo>
                    <a:pt x="626" y="83"/>
                  </a:moveTo>
                  <a:cubicBezTo>
                    <a:pt x="623" y="84"/>
                    <a:pt x="620" y="84"/>
                    <a:pt x="617" y="84"/>
                  </a:cubicBezTo>
                  <a:cubicBezTo>
                    <a:pt x="616" y="84"/>
                    <a:pt x="614" y="84"/>
                    <a:pt x="612" y="84"/>
                  </a:cubicBezTo>
                  <a:cubicBezTo>
                    <a:pt x="620" y="90"/>
                    <a:pt x="620" y="90"/>
                    <a:pt x="620" y="90"/>
                  </a:cubicBezTo>
                  <a:cubicBezTo>
                    <a:pt x="636" y="100"/>
                    <a:pt x="636" y="100"/>
                    <a:pt x="636" y="100"/>
                  </a:cubicBezTo>
                  <a:cubicBezTo>
                    <a:pt x="636" y="102"/>
                    <a:pt x="636" y="102"/>
                    <a:pt x="636" y="102"/>
                  </a:cubicBezTo>
                  <a:cubicBezTo>
                    <a:pt x="638" y="113"/>
                    <a:pt x="636" y="115"/>
                    <a:pt x="636" y="116"/>
                  </a:cubicBezTo>
                  <a:cubicBezTo>
                    <a:pt x="635" y="117"/>
                    <a:pt x="634" y="119"/>
                    <a:pt x="606" y="130"/>
                  </a:cubicBezTo>
                  <a:cubicBezTo>
                    <a:pt x="606" y="155"/>
                    <a:pt x="606" y="155"/>
                    <a:pt x="606" y="155"/>
                  </a:cubicBezTo>
                  <a:cubicBezTo>
                    <a:pt x="621" y="159"/>
                    <a:pt x="621" y="159"/>
                    <a:pt x="621" y="159"/>
                  </a:cubicBezTo>
                  <a:cubicBezTo>
                    <a:pt x="621" y="185"/>
                    <a:pt x="621" y="185"/>
                    <a:pt x="621" y="185"/>
                  </a:cubicBezTo>
                  <a:cubicBezTo>
                    <a:pt x="642" y="217"/>
                    <a:pt x="642" y="217"/>
                    <a:pt x="642" y="217"/>
                  </a:cubicBezTo>
                  <a:cubicBezTo>
                    <a:pt x="640" y="219"/>
                    <a:pt x="640" y="219"/>
                    <a:pt x="640" y="219"/>
                  </a:cubicBezTo>
                  <a:cubicBezTo>
                    <a:pt x="638" y="221"/>
                    <a:pt x="617" y="242"/>
                    <a:pt x="605" y="246"/>
                  </a:cubicBezTo>
                  <a:cubicBezTo>
                    <a:pt x="597" y="249"/>
                    <a:pt x="591" y="248"/>
                    <a:pt x="584" y="247"/>
                  </a:cubicBezTo>
                  <a:cubicBezTo>
                    <a:pt x="580" y="247"/>
                    <a:pt x="576" y="246"/>
                    <a:pt x="570" y="246"/>
                  </a:cubicBezTo>
                  <a:cubicBezTo>
                    <a:pt x="560" y="246"/>
                    <a:pt x="553" y="258"/>
                    <a:pt x="552" y="261"/>
                  </a:cubicBezTo>
                  <a:cubicBezTo>
                    <a:pt x="552" y="277"/>
                    <a:pt x="552" y="277"/>
                    <a:pt x="552" y="277"/>
                  </a:cubicBezTo>
                  <a:cubicBezTo>
                    <a:pt x="564" y="284"/>
                    <a:pt x="564" y="284"/>
                    <a:pt x="564" y="284"/>
                  </a:cubicBezTo>
                  <a:cubicBezTo>
                    <a:pt x="564" y="285"/>
                    <a:pt x="564" y="285"/>
                    <a:pt x="564" y="285"/>
                  </a:cubicBezTo>
                  <a:cubicBezTo>
                    <a:pt x="569" y="291"/>
                    <a:pt x="576" y="303"/>
                    <a:pt x="574" y="309"/>
                  </a:cubicBezTo>
                  <a:cubicBezTo>
                    <a:pt x="575" y="311"/>
                    <a:pt x="581" y="317"/>
                    <a:pt x="587" y="320"/>
                  </a:cubicBezTo>
                  <a:cubicBezTo>
                    <a:pt x="583" y="327"/>
                    <a:pt x="583" y="327"/>
                    <a:pt x="583" y="327"/>
                  </a:cubicBezTo>
                  <a:cubicBezTo>
                    <a:pt x="570" y="319"/>
                    <a:pt x="565" y="312"/>
                    <a:pt x="567" y="307"/>
                  </a:cubicBezTo>
                  <a:cubicBezTo>
                    <a:pt x="567" y="305"/>
                    <a:pt x="563" y="297"/>
                    <a:pt x="558" y="290"/>
                  </a:cubicBezTo>
                  <a:cubicBezTo>
                    <a:pt x="544" y="282"/>
                    <a:pt x="544" y="282"/>
                    <a:pt x="544" y="282"/>
                  </a:cubicBezTo>
                  <a:cubicBezTo>
                    <a:pt x="544" y="260"/>
                    <a:pt x="544" y="260"/>
                    <a:pt x="544" y="260"/>
                  </a:cubicBezTo>
                  <a:cubicBezTo>
                    <a:pt x="544" y="259"/>
                    <a:pt x="544" y="259"/>
                    <a:pt x="544" y="259"/>
                  </a:cubicBezTo>
                  <a:cubicBezTo>
                    <a:pt x="545" y="258"/>
                    <a:pt x="553" y="238"/>
                    <a:pt x="570" y="238"/>
                  </a:cubicBezTo>
                  <a:cubicBezTo>
                    <a:pt x="576" y="238"/>
                    <a:pt x="581" y="239"/>
                    <a:pt x="585" y="239"/>
                  </a:cubicBezTo>
                  <a:cubicBezTo>
                    <a:pt x="591" y="240"/>
                    <a:pt x="596" y="240"/>
                    <a:pt x="602" y="238"/>
                  </a:cubicBezTo>
                  <a:cubicBezTo>
                    <a:pt x="610" y="236"/>
                    <a:pt x="625" y="223"/>
                    <a:pt x="632" y="216"/>
                  </a:cubicBezTo>
                  <a:cubicBezTo>
                    <a:pt x="613" y="188"/>
                    <a:pt x="613" y="188"/>
                    <a:pt x="613" y="188"/>
                  </a:cubicBezTo>
                  <a:cubicBezTo>
                    <a:pt x="613" y="165"/>
                    <a:pt x="613" y="165"/>
                    <a:pt x="613" y="165"/>
                  </a:cubicBezTo>
                  <a:cubicBezTo>
                    <a:pt x="591" y="159"/>
                    <a:pt x="591" y="159"/>
                    <a:pt x="591" y="159"/>
                  </a:cubicBezTo>
                  <a:cubicBezTo>
                    <a:pt x="552" y="144"/>
                    <a:pt x="552" y="144"/>
                    <a:pt x="552" y="144"/>
                  </a:cubicBezTo>
                  <a:cubicBezTo>
                    <a:pt x="552" y="176"/>
                    <a:pt x="552" y="176"/>
                    <a:pt x="552" y="176"/>
                  </a:cubicBezTo>
                  <a:cubicBezTo>
                    <a:pt x="542" y="195"/>
                    <a:pt x="542" y="195"/>
                    <a:pt x="542" y="195"/>
                  </a:cubicBezTo>
                  <a:cubicBezTo>
                    <a:pt x="541" y="195"/>
                    <a:pt x="541" y="195"/>
                    <a:pt x="541" y="195"/>
                  </a:cubicBezTo>
                  <a:cubicBezTo>
                    <a:pt x="533" y="202"/>
                    <a:pt x="525" y="211"/>
                    <a:pt x="526" y="213"/>
                  </a:cubicBezTo>
                  <a:cubicBezTo>
                    <a:pt x="526" y="215"/>
                    <a:pt x="526" y="217"/>
                    <a:pt x="524" y="219"/>
                  </a:cubicBezTo>
                  <a:cubicBezTo>
                    <a:pt x="521" y="225"/>
                    <a:pt x="507" y="228"/>
                    <a:pt x="500" y="229"/>
                  </a:cubicBezTo>
                  <a:cubicBezTo>
                    <a:pt x="500" y="253"/>
                    <a:pt x="500" y="253"/>
                    <a:pt x="500" y="253"/>
                  </a:cubicBezTo>
                  <a:cubicBezTo>
                    <a:pt x="499" y="254"/>
                    <a:pt x="499" y="254"/>
                    <a:pt x="499" y="254"/>
                  </a:cubicBezTo>
                  <a:cubicBezTo>
                    <a:pt x="494" y="259"/>
                    <a:pt x="483" y="269"/>
                    <a:pt x="476" y="266"/>
                  </a:cubicBezTo>
                  <a:cubicBezTo>
                    <a:pt x="470" y="263"/>
                    <a:pt x="461" y="257"/>
                    <a:pt x="457" y="255"/>
                  </a:cubicBezTo>
                  <a:cubicBezTo>
                    <a:pt x="454" y="255"/>
                    <a:pt x="440" y="255"/>
                    <a:pt x="436" y="264"/>
                  </a:cubicBezTo>
                  <a:cubicBezTo>
                    <a:pt x="435" y="266"/>
                    <a:pt x="433" y="269"/>
                    <a:pt x="430" y="270"/>
                  </a:cubicBezTo>
                  <a:cubicBezTo>
                    <a:pt x="426" y="270"/>
                    <a:pt x="423" y="267"/>
                    <a:pt x="421" y="263"/>
                  </a:cubicBezTo>
                  <a:cubicBezTo>
                    <a:pt x="418" y="260"/>
                    <a:pt x="415" y="255"/>
                    <a:pt x="411" y="255"/>
                  </a:cubicBezTo>
                  <a:cubicBezTo>
                    <a:pt x="409" y="255"/>
                    <a:pt x="408" y="256"/>
                    <a:pt x="408" y="256"/>
                  </a:cubicBezTo>
                  <a:cubicBezTo>
                    <a:pt x="408" y="257"/>
                    <a:pt x="408" y="261"/>
                    <a:pt x="408" y="264"/>
                  </a:cubicBezTo>
                  <a:cubicBezTo>
                    <a:pt x="409" y="267"/>
                    <a:pt x="409" y="272"/>
                    <a:pt x="409" y="276"/>
                  </a:cubicBezTo>
                  <a:cubicBezTo>
                    <a:pt x="407" y="283"/>
                    <a:pt x="404" y="286"/>
                    <a:pt x="401" y="288"/>
                  </a:cubicBezTo>
                  <a:cubicBezTo>
                    <a:pt x="399" y="290"/>
                    <a:pt x="396" y="293"/>
                    <a:pt x="394" y="299"/>
                  </a:cubicBezTo>
                  <a:cubicBezTo>
                    <a:pt x="392" y="303"/>
                    <a:pt x="393" y="304"/>
                    <a:pt x="401" y="308"/>
                  </a:cubicBezTo>
                  <a:cubicBezTo>
                    <a:pt x="408" y="310"/>
                    <a:pt x="416" y="314"/>
                    <a:pt x="416" y="324"/>
                  </a:cubicBezTo>
                  <a:cubicBezTo>
                    <a:pt x="416" y="335"/>
                    <a:pt x="434" y="340"/>
                    <a:pt x="434" y="340"/>
                  </a:cubicBezTo>
                  <a:cubicBezTo>
                    <a:pt x="432" y="347"/>
                    <a:pt x="432" y="347"/>
                    <a:pt x="432" y="347"/>
                  </a:cubicBezTo>
                  <a:cubicBezTo>
                    <a:pt x="431" y="347"/>
                    <a:pt x="408" y="341"/>
                    <a:pt x="408" y="324"/>
                  </a:cubicBezTo>
                  <a:cubicBezTo>
                    <a:pt x="408" y="320"/>
                    <a:pt x="405" y="318"/>
                    <a:pt x="398" y="315"/>
                  </a:cubicBezTo>
                  <a:cubicBezTo>
                    <a:pt x="392" y="312"/>
                    <a:pt x="382" y="308"/>
                    <a:pt x="386" y="297"/>
                  </a:cubicBezTo>
                  <a:cubicBezTo>
                    <a:pt x="389" y="288"/>
                    <a:pt x="393" y="285"/>
                    <a:pt x="396" y="282"/>
                  </a:cubicBezTo>
                  <a:cubicBezTo>
                    <a:pt x="399" y="280"/>
                    <a:pt x="400" y="279"/>
                    <a:pt x="401" y="275"/>
                  </a:cubicBezTo>
                  <a:cubicBezTo>
                    <a:pt x="401" y="272"/>
                    <a:pt x="401" y="268"/>
                    <a:pt x="400" y="265"/>
                  </a:cubicBezTo>
                  <a:cubicBezTo>
                    <a:pt x="400" y="259"/>
                    <a:pt x="399" y="254"/>
                    <a:pt x="402" y="251"/>
                  </a:cubicBezTo>
                  <a:cubicBezTo>
                    <a:pt x="404" y="249"/>
                    <a:pt x="407" y="247"/>
                    <a:pt x="411" y="247"/>
                  </a:cubicBezTo>
                  <a:cubicBezTo>
                    <a:pt x="419" y="247"/>
                    <a:pt x="424" y="254"/>
                    <a:pt x="427" y="258"/>
                  </a:cubicBezTo>
                  <a:cubicBezTo>
                    <a:pt x="428" y="259"/>
                    <a:pt x="428" y="260"/>
                    <a:pt x="429" y="261"/>
                  </a:cubicBezTo>
                  <a:cubicBezTo>
                    <a:pt x="429" y="261"/>
                    <a:pt x="429" y="260"/>
                    <a:pt x="429" y="260"/>
                  </a:cubicBezTo>
                  <a:cubicBezTo>
                    <a:pt x="436" y="246"/>
                    <a:pt x="458" y="247"/>
                    <a:pt x="459" y="247"/>
                  </a:cubicBezTo>
                  <a:cubicBezTo>
                    <a:pt x="460" y="248"/>
                    <a:pt x="460" y="248"/>
                    <a:pt x="460" y="248"/>
                  </a:cubicBezTo>
                  <a:cubicBezTo>
                    <a:pt x="461" y="248"/>
                    <a:pt x="461" y="248"/>
                    <a:pt x="461" y="248"/>
                  </a:cubicBezTo>
                  <a:cubicBezTo>
                    <a:pt x="461" y="248"/>
                    <a:pt x="473" y="256"/>
                    <a:pt x="479" y="258"/>
                  </a:cubicBezTo>
                  <a:cubicBezTo>
                    <a:pt x="480" y="259"/>
                    <a:pt x="487" y="255"/>
                    <a:pt x="492" y="250"/>
                  </a:cubicBezTo>
                  <a:cubicBezTo>
                    <a:pt x="492" y="222"/>
                    <a:pt x="492" y="222"/>
                    <a:pt x="492" y="222"/>
                  </a:cubicBezTo>
                  <a:cubicBezTo>
                    <a:pt x="495" y="221"/>
                    <a:pt x="495" y="221"/>
                    <a:pt x="495" y="221"/>
                  </a:cubicBezTo>
                  <a:cubicBezTo>
                    <a:pt x="506" y="220"/>
                    <a:pt x="516" y="217"/>
                    <a:pt x="518" y="215"/>
                  </a:cubicBezTo>
                  <a:cubicBezTo>
                    <a:pt x="516" y="206"/>
                    <a:pt x="529" y="195"/>
                    <a:pt x="536" y="189"/>
                  </a:cubicBezTo>
                  <a:cubicBezTo>
                    <a:pt x="544" y="174"/>
                    <a:pt x="544" y="174"/>
                    <a:pt x="544" y="174"/>
                  </a:cubicBezTo>
                  <a:cubicBezTo>
                    <a:pt x="544" y="142"/>
                    <a:pt x="544" y="142"/>
                    <a:pt x="544" y="142"/>
                  </a:cubicBezTo>
                  <a:cubicBezTo>
                    <a:pt x="521" y="142"/>
                    <a:pt x="521" y="142"/>
                    <a:pt x="521" y="142"/>
                  </a:cubicBezTo>
                  <a:cubicBezTo>
                    <a:pt x="520" y="142"/>
                    <a:pt x="520" y="142"/>
                    <a:pt x="520" y="142"/>
                  </a:cubicBezTo>
                  <a:cubicBezTo>
                    <a:pt x="500" y="135"/>
                    <a:pt x="476" y="125"/>
                    <a:pt x="473" y="117"/>
                  </a:cubicBezTo>
                  <a:cubicBezTo>
                    <a:pt x="471" y="115"/>
                    <a:pt x="457" y="113"/>
                    <a:pt x="449" y="112"/>
                  </a:cubicBezTo>
                  <a:cubicBezTo>
                    <a:pt x="439" y="110"/>
                    <a:pt x="429" y="109"/>
                    <a:pt x="423" y="106"/>
                  </a:cubicBezTo>
                  <a:cubicBezTo>
                    <a:pt x="418" y="103"/>
                    <a:pt x="408" y="105"/>
                    <a:pt x="399" y="106"/>
                  </a:cubicBezTo>
                  <a:cubicBezTo>
                    <a:pt x="392" y="107"/>
                    <a:pt x="386" y="108"/>
                    <a:pt x="382" y="107"/>
                  </a:cubicBezTo>
                  <a:cubicBezTo>
                    <a:pt x="380" y="106"/>
                    <a:pt x="375" y="108"/>
                    <a:pt x="371" y="109"/>
                  </a:cubicBezTo>
                  <a:cubicBezTo>
                    <a:pt x="364" y="111"/>
                    <a:pt x="355" y="114"/>
                    <a:pt x="349" y="110"/>
                  </a:cubicBezTo>
                  <a:cubicBezTo>
                    <a:pt x="346" y="109"/>
                    <a:pt x="344" y="106"/>
                    <a:pt x="343" y="102"/>
                  </a:cubicBezTo>
                  <a:cubicBezTo>
                    <a:pt x="341" y="93"/>
                    <a:pt x="343" y="86"/>
                    <a:pt x="344" y="81"/>
                  </a:cubicBezTo>
                  <a:cubicBezTo>
                    <a:pt x="345" y="75"/>
                    <a:pt x="346" y="72"/>
                    <a:pt x="344" y="67"/>
                  </a:cubicBezTo>
                  <a:cubicBezTo>
                    <a:pt x="339" y="57"/>
                    <a:pt x="330" y="52"/>
                    <a:pt x="323" y="49"/>
                  </a:cubicBezTo>
                  <a:cubicBezTo>
                    <a:pt x="316" y="45"/>
                    <a:pt x="291" y="36"/>
                    <a:pt x="291" y="36"/>
                  </a:cubicBezTo>
                  <a:cubicBezTo>
                    <a:pt x="288" y="35"/>
                    <a:pt x="288" y="35"/>
                    <a:pt x="288" y="35"/>
                  </a:cubicBezTo>
                  <a:cubicBezTo>
                    <a:pt x="288" y="32"/>
                    <a:pt x="288" y="32"/>
                    <a:pt x="288" y="32"/>
                  </a:cubicBezTo>
                  <a:cubicBezTo>
                    <a:pt x="289" y="20"/>
                    <a:pt x="286" y="9"/>
                    <a:pt x="283" y="8"/>
                  </a:cubicBezTo>
                  <a:cubicBezTo>
                    <a:pt x="279" y="7"/>
                    <a:pt x="276" y="5"/>
                    <a:pt x="274" y="3"/>
                  </a:cubicBezTo>
                  <a:cubicBezTo>
                    <a:pt x="272" y="2"/>
                    <a:pt x="270" y="0"/>
                    <a:pt x="269" y="0"/>
                  </a:cubicBezTo>
                  <a:cubicBezTo>
                    <a:pt x="269" y="0"/>
                    <a:pt x="268" y="1"/>
                    <a:pt x="265" y="6"/>
                  </a:cubicBezTo>
                  <a:cubicBezTo>
                    <a:pt x="260" y="18"/>
                    <a:pt x="252" y="28"/>
                    <a:pt x="249" y="32"/>
                  </a:cubicBezTo>
                  <a:cubicBezTo>
                    <a:pt x="251" y="35"/>
                    <a:pt x="253" y="39"/>
                    <a:pt x="253" y="44"/>
                  </a:cubicBezTo>
                  <a:cubicBezTo>
                    <a:pt x="252" y="46"/>
                    <a:pt x="251" y="50"/>
                    <a:pt x="245" y="53"/>
                  </a:cubicBezTo>
                  <a:cubicBezTo>
                    <a:pt x="232" y="58"/>
                    <a:pt x="222" y="63"/>
                    <a:pt x="222" y="63"/>
                  </a:cubicBezTo>
                  <a:cubicBezTo>
                    <a:pt x="221" y="64"/>
                    <a:pt x="221" y="64"/>
                    <a:pt x="221" y="64"/>
                  </a:cubicBezTo>
                  <a:cubicBezTo>
                    <a:pt x="206" y="63"/>
                    <a:pt x="206" y="63"/>
                    <a:pt x="206" y="63"/>
                  </a:cubicBezTo>
                  <a:cubicBezTo>
                    <a:pt x="206" y="74"/>
                    <a:pt x="206" y="74"/>
                    <a:pt x="206" y="74"/>
                  </a:cubicBezTo>
                  <a:cubicBezTo>
                    <a:pt x="184" y="83"/>
                    <a:pt x="184" y="83"/>
                    <a:pt x="184" y="83"/>
                  </a:cubicBezTo>
                  <a:cubicBezTo>
                    <a:pt x="164" y="108"/>
                    <a:pt x="164" y="108"/>
                    <a:pt x="164" y="108"/>
                  </a:cubicBezTo>
                  <a:cubicBezTo>
                    <a:pt x="144" y="93"/>
                    <a:pt x="144" y="93"/>
                    <a:pt x="144" y="93"/>
                  </a:cubicBezTo>
                  <a:cubicBezTo>
                    <a:pt x="125" y="77"/>
                    <a:pt x="125" y="77"/>
                    <a:pt x="125" y="77"/>
                  </a:cubicBezTo>
                  <a:cubicBezTo>
                    <a:pt x="121" y="82"/>
                    <a:pt x="114" y="91"/>
                    <a:pt x="105" y="94"/>
                  </a:cubicBezTo>
                  <a:cubicBezTo>
                    <a:pt x="94" y="97"/>
                    <a:pt x="81" y="82"/>
                    <a:pt x="68" y="47"/>
                  </a:cubicBezTo>
                  <a:cubicBezTo>
                    <a:pt x="62" y="32"/>
                    <a:pt x="58" y="20"/>
                    <a:pt x="56" y="15"/>
                  </a:cubicBezTo>
                  <a:cubicBezTo>
                    <a:pt x="46" y="12"/>
                    <a:pt x="23" y="6"/>
                    <a:pt x="16" y="6"/>
                  </a:cubicBezTo>
                  <a:cubicBezTo>
                    <a:pt x="13" y="8"/>
                    <a:pt x="10" y="24"/>
                    <a:pt x="9" y="40"/>
                  </a:cubicBezTo>
                  <a:cubicBezTo>
                    <a:pt x="9" y="41"/>
                    <a:pt x="9" y="41"/>
                    <a:pt x="9" y="41"/>
                  </a:cubicBezTo>
                  <a:cubicBezTo>
                    <a:pt x="0" y="69"/>
                    <a:pt x="0" y="69"/>
                    <a:pt x="0" y="69"/>
                  </a:cubicBezTo>
                  <a:cubicBezTo>
                    <a:pt x="8" y="86"/>
                    <a:pt x="8" y="86"/>
                    <a:pt x="8" y="86"/>
                  </a:cubicBezTo>
                  <a:cubicBezTo>
                    <a:pt x="17" y="86"/>
                    <a:pt x="17" y="86"/>
                    <a:pt x="17" y="86"/>
                  </a:cubicBezTo>
                  <a:cubicBezTo>
                    <a:pt x="30" y="97"/>
                    <a:pt x="30" y="97"/>
                    <a:pt x="30" y="97"/>
                  </a:cubicBezTo>
                  <a:cubicBezTo>
                    <a:pt x="42" y="134"/>
                    <a:pt x="42" y="134"/>
                    <a:pt x="42" y="134"/>
                  </a:cubicBezTo>
                  <a:cubicBezTo>
                    <a:pt x="66" y="164"/>
                    <a:pt x="66" y="164"/>
                    <a:pt x="66" y="164"/>
                  </a:cubicBezTo>
                  <a:cubicBezTo>
                    <a:pt x="60" y="166"/>
                    <a:pt x="60" y="166"/>
                    <a:pt x="60" y="166"/>
                  </a:cubicBezTo>
                  <a:cubicBezTo>
                    <a:pt x="55" y="168"/>
                    <a:pt x="48" y="173"/>
                    <a:pt x="48" y="175"/>
                  </a:cubicBezTo>
                  <a:cubicBezTo>
                    <a:pt x="48" y="180"/>
                    <a:pt x="57" y="211"/>
                    <a:pt x="63" y="230"/>
                  </a:cubicBezTo>
                  <a:cubicBezTo>
                    <a:pt x="63" y="231"/>
                    <a:pt x="63" y="231"/>
                    <a:pt x="63" y="231"/>
                  </a:cubicBezTo>
                  <a:cubicBezTo>
                    <a:pt x="63" y="232"/>
                    <a:pt x="63" y="232"/>
                    <a:pt x="63" y="232"/>
                  </a:cubicBezTo>
                  <a:cubicBezTo>
                    <a:pt x="62" y="238"/>
                    <a:pt x="53" y="294"/>
                    <a:pt x="48" y="305"/>
                  </a:cubicBezTo>
                  <a:cubicBezTo>
                    <a:pt x="46" y="308"/>
                    <a:pt x="44" y="310"/>
                    <a:pt x="43" y="311"/>
                  </a:cubicBezTo>
                  <a:cubicBezTo>
                    <a:pt x="59" y="337"/>
                    <a:pt x="59" y="337"/>
                    <a:pt x="59" y="337"/>
                  </a:cubicBezTo>
                  <a:cubicBezTo>
                    <a:pt x="73" y="320"/>
                    <a:pt x="73" y="320"/>
                    <a:pt x="73" y="320"/>
                  </a:cubicBezTo>
                  <a:cubicBezTo>
                    <a:pt x="76" y="323"/>
                    <a:pt x="76" y="323"/>
                    <a:pt x="76" y="323"/>
                  </a:cubicBezTo>
                  <a:cubicBezTo>
                    <a:pt x="85" y="330"/>
                    <a:pt x="95" y="337"/>
                    <a:pt x="99" y="339"/>
                  </a:cubicBezTo>
                  <a:cubicBezTo>
                    <a:pt x="101" y="339"/>
                    <a:pt x="102" y="342"/>
                    <a:pt x="109" y="360"/>
                  </a:cubicBezTo>
                  <a:cubicBezTo>
                    <a:pt x="110" y="360"/>
                    <a:pt x="110" y="360"/>
                    <a:pt x="110" y="360"/>
                  </a:cubicBezTo>
                  <a:cubicBezTo>
                    <a:pt x="110" y="376"/>
                    <a:pt x="110" y="376"/>
                    <a:pt x="110" y="376"/>
                  </a:cubicBezTo>
                  <a:cubicBezTo>
                    <a:pt x="129" y="376"/>
                    <a:pt x="129" y="376"/>
                    <a:pt x="129" y="376"/>
                  </a:cubicBezTo>
                  <a:cubicBezTo>
                    <a:pt x="130" y="376"/>
                    <a:pt x="130" y="376"/>
                    <a:pt x="130" y="376"/>
                  </a:cubicBezTo>
                  <a:cubicBezTo>
                    <a:pt x="132" y="377"/>
                    <a:pt x="152" y="389"/>
                    <a:pt x="152" y="402"/>
                  </a:cubicBezTo>
                  <a:cubicBezTo>
                    <a:pt x="152" y="409"/>
                    <a:pt x="163" y="430"/>
                    <a:pt x="171" y="443"/>
                  </a:cubicBezTo>
                  <a:cubicBezTo>
                    <a:pt x="175" y="451"/>
                    <a:pt x="178" y="458"/>
                    <a:pt x="180" y="462"/>
                  </a:cubicBezTo>
                  <a:cubicBezTo>
                    <a:pt x="184" y="471"/>
                    <a:pt x="190" y="482"/>
                    <a:pt x="194" y="487"/>
                  </a:cubicBezTo>
                  <a:cubicBezTo>
                    <a:pt x="212" y="474"/>
                    <a:pt x="212" y="474"/>
                    <a:pt x="212" y="474"/>
                  </a:cubicBezTo>
                  <a:cubicBezTo>
                    <a:pt x="228" y="476"/>
                    <a:pt x="228" y="476"/>
                    <a:pt x="228" y="476"/>
                  </a:cubicBezTo>
                  <a:cubicBezTo>
                    <a:pt x="228" y="453"/>
                    <a:pt x="228" y="453"/>
                    <a:pt x="228" y="453"/>
                  </a:cubicBezTo>
                  <a:cubicBezTo>
                    <a:pt x="242" y="413"/>
                    <a:pt x="242" y="413"/>
                    <a:pt x="242" y="413"/>
                  </a:cubicBezTo>
                  <a:cubicBezTo>
                    <a:pt x="244" y="413"/>
                    <a:pt x="244" y="413"/>
                    <a:pt x="244" y="413"/>
                  </a:cubicBezTo>
                  <a:cubicBezTo>
                    <a:pt x="245" y="413"/>
                    <a:pt x="262" y="411"/>
                    <a:pt x="263" y="400"/>
                  </a:cubicBezTo>
                  <a:cubicBezTo>
                    <a:pt x="264" y="397"/>
                    <a:pt x="264" y="394"/>
                    <a:pt x="264" y="390"/>
                  </a:cubicBezTo>
                  <a:cubicBezTo>
                    <a:pt x="266" y="378"/>
                    <a:pt x="267" y="367"/>
                    <a:pt x="272" y="363"/>
                  </a:cubicBezTo>
                  <a:cubicBezTo>
                    <a:pt x="277" y="361"/>
                    <a:pt x="292" y="346"/>
                    <a:pt x="298" y="341"/>
                  </a:cubicBezTo>
                  <a:cubicBezTo>
                    <a:pt x="299" y="340"/>
                    <a:pt x="299" y="340"/>
                    <a:pt x="299" y="340"/>
                  </a:cubicBezTo>
                  <a:cubicBezTo>
                    <a:pt x="324" y="340"/>
                    <a:pt x="324" y="340"/>
                    <a:pt x="324" y="340"/>
                  </a:cubicBezTo>
                  <a:cubicBezTo>
                    <a:pt x="319" y="346"/>
                    <a:pt x="319" y="346"/>
                    <a:pt x="319" y="346"/>
                  </a:cubicBezTo>
                  <a:cubicBezTo>
                    <a:pt x="318" y="347"/>
                    <a:pt x="308" y="359"/>
                    <a:pt x="318" y="369"/>
                  </a:cubicBezTo>
                  <a:cubicBezTo>
                    <a:pt x="328" y="379"/>
                    <a:pt x="335" y="383"/>
                    <a:pt x="338" y="385"/>
                  </a:cubicBezTo>
                  <a:cubicBezTo>
                    <a:pt x="364" y="370"/>
                    <a:pt x="364" y="370"/>
                    <a:pt x="364" y="370"/>
                  </a:cubicBezTo>
                  <a:cubicBezTo>
                    <a:pt x="362" y="379"/>
                    <a:pt x="362" y="379"/>
                    <a:pt x="362" y="379"/>
                  </a:cubicBezTo>
                  <a:cubicBezTo>
                    <a:pt x="359" y="393"/>
                    <a:pt x="358" y="408"/>
                    <a:pt x="361" y="410"/>
                  </a:cubicBezTo>
                  <a:cubicBezTo>
                    <a:pt x="362" y="411"/>
                    <a:pt x="362" y="411"/>
                    <a:pt x="363" y="412"/>
                  </a:cubicBezTo>
                  <a:cubicBezTo>
                    <a:pt x="376" y="402"/>
                    <a:pt x="376" y="402"/>
                    <a:pt x="376" y="402"/>
                  </a:cubicBezTo>
                  <a:cubicBezTo>
                    <a:pt x="412" y="402"/>
                    <a:pt x="412" y="402"/>
                    <a:pt x="412" y="402"/>
                  </a:cubicBezTo>
                  <a:cubicBezTo>
                    <a:pt x="417" y="392"/>
                    <a:pt x="417" y="392"/>
                    <a:pt x="417" y="392"/>
                  </a:cubicBezTo>
                  <a:cubicBezTo>
                    <a:pt x="412" y="386"/>
                    <a:pt x="401" y="374"/>
                    <a:pt x="401" y="365"/>
                  </a:cubicBezTo>
                  <a:cubicBezTo>
                    <a:pt x="400" y="353"/>
                    <a:pt x="410" y="348"/>
                    <a:pt x="410" y="347"/>
                  </a:cubicBezTo>
                  <a:cubicBezTo>
                    <a:pt x="412" y="346"/>
                    <a:pt x="412" y="346"/>
                    <a:pt x="412" y="346"/>
                  </a:cubicBezTo>
                  <a:cubicBezTo>
                    <a:pt x="441" y="357"/>
                    <a:pt x="441" y="357"/>
                    <a:pt x="441" y="357"/>
                  </a:cubicBezTo>
                  <a:cubicBezTo>
                    <a:pt x="457" y="359"/>
                    <a:pt x="457" y="359"/>
                    <a:pt x="457" y="359"/>
                  </a:cubicBezTo>
                  <a:cubicBezTo>
                    <a:pt x="457" y="348"/>
                    <a:pt x="457" y="348"/>
                    <a:pt x="457" y="348"/>
                  </a:cubicBezTo>
                  <a:cubicBezTo>
                    <a:pt x="477" y="340"/>
                    <a:pt x="477" y="340"/>
                    <a:pt x="477" y="340"/>
                  </a:cubicBezTo>
                  <a:cubicBezTo>
                    <a:pt x="477" y="340"/>
                    <a:pt x="484" y="338"/>
                    <a:pt x="491" y="328"/>
                  </a:cubicBezTo>
                  <a:cubicBezTo>
                    <a:pt x="494" y="322"/>
                    <a:pt x="498" y="320"/>
                    <a:pt x="501" y="320"/>
                  </a:cubicBezTo>
                  <a:cubicBezTo>
                    <a:pt x="507" y="319"/>
                    <a:pt x="512" y="323"/>
                    <a:pt x="514" y="326"/>
                  </a:cubicBezTo>
                  <a:cubicBezTo>
                    <a:pt x="539" y="326"/>
                    <a:pt x="539" y="326"/>
                    <a:pt x="539" y="326"/>
                  </a:cubicBezTo>
                  <a:cubicBezTo>
                    <a:pt x="542" y="326"/>
                    <a:pt x="545" y="327"/>
                    <a:pt x="547" y="330"/>
                  </a:cubicBezTo>
                  <a:cubicBezTo>
                    <a:pt x="551" y="336"/>
                    <a:pt x="547" y="348"/>
                    <a:pt x="544" y="354"/>
                  </a:cubicBezTo>
                  <a:cubicBezTo>
                    <a:pt x="572" y="374"/>
                    <a:pt x="572" y="374"/>
                    <a:pt x="572" y="374"/>
                  </a:cubicBezTo>
                  <a:cubicBezTo>
                    <a:pt x="592" y="374"/>
                    <a:pt x="592" y="374"/>
                    <a:pt x="592" y="374"/>
                  </a:cubicBezTo>
                  <a:cubicBezTo>
                    <a:pt x="591" y="370"/>
                    <a:pt x="591" y="365"/>
                    <a:pt x="591" y="360"/>
                  </a:cubicBezTo>
                  <a:cubicBezTo>
                    <a:pt x="590" y="348"/>
                    <a:pt x="590" y="336"/>
                    <a:pt x="590" y="326"/>
                  </a:cubicBezTo>
                  <a:cubicBezTo>
                    <a:pt x="592" y="302"/>
                    <a:pt x="606" y="287"/>
                    <a:pt x="626" y="287"/>
                  </a:cubicBezTo>
                  <a:cubicBezTo>
                    <a:pt x="635" y="287"/>
                    <a:pt x="642" y="288"/>
                    <a:pt x="645" y="290"/>
                  </a:cubicBezTo>
                  <a:cubicBezTo>
                    <a:pt x="646" y="287"/>
                    <a:pt x="646" y="281"/>
                    <a:pt x="644" y="273"/>
                  </a:cubicBezTo>
                  <a:cubicBezTo>
                    <a:pt x="643" y="267"/>
                    <a:pt x="645" y="263"/>
                    <a:pt x="647" y="261"/>
                  </a:cubicBezTo>
                  <a:cubicBezTo>
                    <a:pt x="653" y="255"/>
                    <a:pt x="669" y="257"/>
                    <a:pt x="702" y="268"/>
                  </a:cubicBezTo>
                  <a:cubicBezTo>
                    <a:pt x="728" y="277"/>
                    <a:pt x="754" y="281"/>
                    <a:pt x="756" y="281"/>
                  </a:cubicBezTo>
                  <a:cubicBezTo>
                    <a:pt x="790" y="281"/>
                    <a:pt x="790" y="281"/>
                    <a:pt x="790" y="281"/>
                  </a:cubicBezTo>
                  <a:cubicBezTo>
                    <a:pt x="790" y="298"/>
                    <a:pt x="790" y="298"/>
                    <a:pt x="790" y="298"/>
                  </a:cubicBezTo>
                  <a:cubicBezTo>
                    <a:pt x="801" y="287"/>
                    <a:pt x="801" y="287"/>
                    <a:pt x="801" y="287"/>
                  </a:cubicBezTo>
                  <a:cubicBezTo>
                    <a:pt x="825" y="287"/>
                    <a:pt x="825" y="287"/>
                    <a:pt x="825" y="287"/>
                  </a:cubicBezTo>
                  <a:cubicBezTo>
                    <a:pt x="827" y="322"/>
                    <a:pt x="827" y="322"/>
                    <a:pt x="827" y="322"/>
                  </a:cubicBezTo>
                  <a:cubicBezTo>
                    <a:pt x="837" y="322"/>
                    <a:pt x="837" y="322"/>
                    <a:pt x="837" y="322"/>
                  </a:cubicBezTo>
                  <a:cubicBezTo>
                    <a:pt x="840" y="322"/>
                    <a:pt x="843" y="323"/>
                    <a:pt x="846" y="324"/>
                  </a:cubicBezTo>
                  <a:cubicBezTo>
                    <a:pt x="843" y="321"/>
                    <a:pt x="843" y="321"/>
                    <a:pt x="843" y="321"/>
                  </a:cubicBezTo>
                  <a:cubicBezTo>
                    <a:pt x="873" y="289"/>
                    <a:pt x="873" y="289"/>
                    <a:pt x="873" y="289"/>
                  </a:cubicBezTo>
                  <a:cubicBezTo>
                    <a:pt x="874" y="289"/>
                    <a:pt x="874" y="289"/>
                    <a:pt x="874" y="289"/>
                  </a:cubicBezTo>
                  <a:cubicBezTo>
                    <a:pt x="875" y="288"/>
                    <a:pt x="906" y="276"/>
                    <a:pt x="919" y="272"/>
                  </a:cubicBezTo>
                  <a:cubicBezTo>
                    <a:pt x="924" y="270"/>
                    <a:pt x="931" y="268"/>
                    <a:pt x="938" y="266"/>
                  </a:cubicBezTo>
                  <a:cubicBezTo>
                    <a:pt x="938" y="262"/>
                    <a:pt x="938" y="256"/>
                    <a:pt x="938" y="252"/>
                  </a:cubicBezTo>
                  <a:cubicBezTo>
                    <a:pt x="937" y="248"/>
                    <a:pt x="928" y="237"/>
                    <a:pt x="921" y="229"/>
                  </a:cubicBezTo>
                  <a:cubicBezTo>
                    <a:pt x="919" y="226"/>
                    <a:pt x="919" y="226"/>
                    <a:pt x="919" y="226"/>
                  </a:cubicBezTo>
                  <a:cubicBezTo>
                    <a:pt x="918" y="225"/>
                    <a:pt x="914" y="221"/>
                    <a:pt x="916" y="217"/>
                  </a:cubicBezTo>
                  <a:cubicBezTo>
                    <a:pt x="917" y="212"/>
                    <a:pt x="922" y="211"/>
                    <a:pt x="928" y="209"/>
                  </a:cubicBezTo>
                  <a:cubicBezTo>
                    <a:pt x="932" y="207"/>
                    <a:pt x="936" y="206"/>
                    <a:pt x="939" y="204"/>
                  </a:cubicBezTo>
                  <a:cubicBezTo>
                    <a:pt x="939" y="204"/>
                    <a:pt x="939" y="204"/>
                    <a:pt x="939" y="204"/>
                  </a:cubicBezTo>
                  <a:cubicBezTo>
                    <a:pt x="937" y="201"/>
                    <a:pt x="928" y="197"/>
                    <a:pt x="924" y="196"/>
                  </a:cubicBezTo>
                  <a:cubicBezTo>
                    <a:pt x="920" y="194"/>
                    <a:pt x="917" y="193"/>
                    <a:pt x="916" y="192"/>
                  </a:cubicBezTo>
                  <a:cubicBezTo>
                    <a:pt x="913" y="190"/>
                    <a:pt x="904" y="191"/>
                    <a:pt x="898" y="192"/>
                  </a:cubicBezTo>
                  <a:cubicBezTo>
                    <a:pt x="897" y="192"/>
                    <a:pt x="897" y="192"/>
                    <a:pt x="897" y="192"/>
                  </a:cubicBezTo>
                  <a:cubicBezTo>
                    <a:pt x="896" y="192"/>
                    <a:pt x="896" y="192"/>
                    <a:pt x="896" y="192"/>
                  </a:cubicBezTo>
                  <a:cubicBezTo>
                    <a:pt x="893" y="191"/>
                    <a:pt x="860" y="180"/>
                    <a:pt x="852" y="173"/>
                  </a:cubicBezTo>
                  <a:cubicBezTo>
                    <a:pt x="848" y="168"/>
                    <a:pt x="841" y="166"/>
                    <a:pt x="835" y="164"/>
                  </a:cubicBezTo>
                  <a:cubicBezTo>
                    <a:pt x="833" y="163"/>
                    <a:pt x="831" y="162"/>
                    <a:pt x="829" y="161"/>
                  </a:cubicBezTo>
                  <a:cubicBezTo>
                    <a:pt x="823" y="158"/>
                    <a:pt x="815" y="145"/>
                    <a:pt x="812" y="141"/>
                  </a:cubicBezTo>
                  <a:cubicBezTo>
                    <a:pt x="803" y="131"/>
                    <a:pt x="803" y="131"/>
                    <a:pt x="803" y="131"/>
                  </a:cubicBezTo>
                  <a:cubicBezTo>
                    <a:pt x="797" y="133"/>
                    <a:pt x="778" y="139"/>
                    <a:pt x="755" y="142"/>
                  </a:cubicBezTo>
                  <a:cubicBezTo>
                    <a:pt x="732" y="145"/>
                    <a:pt x="719" y="132"/>
                    <a:pt x="713" y="126"/>
                  </a:cubicBezTo>
                  <a:cubicBezTo>
                    <a:pt x="712" y="125"/>
                    <a:pt x="711" y="124"/>
                    <a:pt x="711" y="123"/>
                  </a:cubicBezTo>
                  <a:cubicBezTo>
                    <a:pt x="708" y="123"/>
                    <a:pt x="703" y="120"/>
                    <a:pt x="685" y="97"/>
                  </a:cubicBezTo>
                  <a:cubicBezTo>
                    <a:pt x="679" y="95"/>
                    <a:pt x="657" y="89"/>
                    <a:pt x="646" y="84"/>
                  </a:cubicBezTo>
                  <a:cubicBezTo>
                    <a:pt x="640" y="80"/>
                    <a:pt x="633" y="82"/>
                    <a:pt x="626" y="83"/>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Calibri"/>
                <a:ea typeface="Calibri"/>
                <a:cs typeface="Calibri"/>
                <a:sym typeface="Calibri"/>
              </a:endParaRPr>
            </a:p>
          </p:txBody>
        </p:sp>
        <p:sp>
          <p:nvSpPr>
            <p:cNvPr id="116" name="Google Shape;4182;p223">
              <a:extLst>
                <a:ext uri="{FF2B5EF4-FFF2-40B4-BE49-F238E27FC236}">
                  <a16:creationId xmlns:a16="http://schemas.microsoft.com/office/drawing/2014/main" id="{B13DD988-D379-411A-AD1E-697EF5D4E5E4}"/>
                </a:ext>
              </a:extLst>
            </p:cNvPr>
            <p:cNvSpPr/>
            <p:nvPr/>
          </p:nvSpPr>
          <p:spPr>
            <a:xfrm>
              <a:off x="5513389" y="4800600"/>
              <a:ext cx="1165225" cy="1165225"/>
            </a:xfrm>
            <a:custGeom>
              <a:avLst/>
              <a:gdLst/>
              <a:ahLst/>
              <a:cxnLst/>
              <a:rect l="l" t="t" r="r" b="b"/>
              <a:pathLst>
                <a:path w="469" h="469" extrusionOk="0">
                  <a:moveTo>
                    <a:pt x="444" y="346"/>
                  </a:moveTo>
                  <a:cubicBezTo>
                    <a:pt x="445" y="346"/>
                    <a:pt x="445" y="346"/>
                    <a:pt x="445" y="346"/>
                  </a:cubicBezTo>
                  <a:cubicBezTo>
                    <a:pt x="454" y="342"/>
                    <a:pt x="466" y="335"/>
                    <a:pt x="468" y="332"/>
                  </a:cubicBezTo>
                  <a:cubicBezTo>
                    <a:pt x="469" y="330"/>
                    <a:pt x="469" y="324"/>
                    <a:pt x="468" y="318"/>
                  </a:cubicBezTo>
                  <a:cubicBezTo>
                    <a:pt x="448" y="318"/>
                    <a:pt x="448" y="318"/>
                    <a:pt x="448" y="318"/>
                  </a:cubicBezTo>
                  <a:cubicBezTo>
                    <a:pt x="426" y="306"/>
                    <a:pt x="426" y="306"/>
                    <a:pt x="426" y="306"/>
                  </a:cubicBezTo>
                  <a:cubicBezTo>
                    <a:pt x="425" y="306"/>
                    <a:pt x="411" y="295"/>
                    <a:pt x="400" y="290"/>
                  </a:cubicBezTo>
                  <a:cubicBezTo>
                    <a:pt x="398" y="288"/>
                    <a:pt x="395" y="288"/>
                    <a:pt x="393" y="287"/>
                  </a:cubicBezTo>
                  <a:cubicBezTo>
                    <a:pt x="385" y="285"/>
                    <a:pt x="380" y="283"/>
                    <a:pt x="380" y="268"/>
                  </a:cubicBezTo>
                  <a:cubicBezTo>
                    <a:pt x="380" y="251"/>
                    <a:pt x="383" y="234"/>
                    <a:pt x="383" y="230"/>
                  </a:cubicBezTo>
                  <a:cubicBezTo>
                    <a:pt x="382" y="225"/>
                    <a:pt x="378" y="201"/>
                    <a:pt x="378" y="195"/>
                  </a:cubicBezTo>
                  <a:cubicBezTo>
                    <a:pt x="378" y="193"/>
                    <a:pt x="379" y="190"/>
                    <a:pt x="380" y="186"/>
                  </a:cubicBezTo>
                  <a:cubicBezTo>
                    <a:pt x="383" y="179"/>
                    <a:pt x="386" y="167"/>
                    <a:pt x="382" y="158"/>
                  </a:cubicBezTo>
                  <a:cubicBezTo>
                    <a:pt x="380" y="155"/>
                    <a:pt x="379" y="154"/>
                    <a:pt x="379" y="154"/>
                  </a:cubicBezTo>
                  <a:cubicBezTo>
                    <a:pt x="378" y="154"/>
                    <a:pt x="375" y="156"/>
                    <a:pt x="374" y="158"/>
                  </a:cubicBezTo>
                  <a:cubicBezTo>
                    <a:pt x="370" y="161"/>
                    <a:pt x="366" y="164"/>
                    <a:pt x="361" y="164"/>
                  </a:cubicBezTo>
                  <a:cubicBezTo>
                    <a:pt x="353" y="164"/>
                    <a:pt x="345" y="157"/>
                    <a:pt x="344" y="151"/>
                  </a:cubicBezTo>
                  <a:cubicBezTo>
                    <a:pt x="343" y="147"/>
                    <a:pt x="344" y="144"/>
                    <a:pt x="348" y="142"/>
                  </a:cubicBezTo>
                  <a:cubicBezTo>
                    <a:pt x="347" y="139"/>
                    <a:pt x="343" y="134"/>
                    <a:pt x="338" y="129"/>
                  </a:cubicBezTo>
                  <a:cubicBezTo>
                    <a:pt x="334" y="126"/>
                    <a:pt x="334" y="126"/>
                    <a:pt x="334" y="126"/>
                  </a:cubicBezTo>
                  <a:cubicBezTo>
                    <a:pt x="339" y="123"/>
                    <a:pt x="339" y="123"/>
                    <a:pt x="339" y="123"/>
                  </a:cubicBezTo>
                  <a:cubicBezTo>
                    <a:pt x="340" y="122"/>
                    <a:pt x="356" y="112"/>
                    <a:pt x="359" y="110"/>
                  </a:cubicBezTo>
                  <a:cubicBezTo>
                    <a:pt x="366" y="107"/>
                    <a:pt x="384" y="111"/>
                    <a:pt x="398" y="115"/>
                  </a:cubicBezTo>
                  <a:cubicBezTo>
                    <a:pt x="407" y="118"/>
                    <a:pt x="416" y="114"/>
                    <a:pt x="421" y="110"/>
                  </a:cubicBezTo>
                  <a:cubicBezTo>
                    <a:pt x="424" y="108"/>
                    <a:pt x="424" y="106"/>
                    <a:pt x="424" y="105"/>
                  </a:cubicBezTo>
                  <a:cubicBezTo>
                    <a:pt x="417" y="100"/>
                    <a:pt x="419" y="85"/>
                    <a:pt x="421" y="75"/>
                  </a:cubicBezTo>
                  <a:cubicBezTo>
                    <a:pt x="406" y="82"/>
                    <a:pt x="406" y="82"/>
                    <a:pt x="406" y="82"/>
                  </a:cubicBezTo>
                  <a:cubicBezTo>
                    <a:pt x="404" y="82"/>
                    <a:pt x="404" y="82"/>
                    <a:pt x="404" y="82"/>
                  </a:cubicBezTo>
                  <a:cubicBezTo>
                    <a:pt x="404" y="82"/>
                    <a:pt x="394" y="78"/>
                    <a:pt x="381" y="64"/>
                  </a:cubicBezTo>
                  <a:cubicBezTo>
                    <a:pt x="372" y="55"/>
                    <a:pt x="373" y="44"/>
                    <a:pt x="376" y="37"/>
                  </a:cubicBezTo>
                  <a:cubicBezTo>
                    <a:pt x="370" y="37"/>
                    <a:pt x="370" y="37"/>
                    <a:pt x="370" y="37"/>
                  </a:cubicBezTo>
                  <a:cubicBezTo>
                    <a:pt x="366" y="41"/>
                    <a:pt x="350" y="56"/>
                    <a:pt x="345" y="59"/>
                  </a:cubicBezTo>
                  <a:cubicBezTo>
                    <a:pt x="342" y="61"/>
                    <a:pt x="341" y="72"/>
                    <a:pt x="340" y="80"/>
                  </a:cubicBezTo>
                  <a:cubicBezTo>
                    <a:pt x="340" y="83"/>
                    <a:pt x="340" y="87"/>
                    <a:pt x="339" y="90"/>
                  </a:cubicBezTo>
                  <a:cubicBezTo>
                    <a:pt x="337" y="104"/>
                    <a:pt x="322" y="108"/>
                    <a:pt x="316" y="109"/>
                  </a:cubicBezTo>
                  <a:cubicBezTo>
                    <a:pt x="304" y="144"/>
                    <a:pt x="304" y="144"/>
                    <a:pt x="304" y="144"/>
                  </a:cubicBezTo>
                  <a:cubicBezTo>
                    <a:pt x="304" y="174"/>
                    <a:pt x="304" y="174"/>
                    <a:pt x="304" y="174"/>
                  </a:cubicBezTo>
                  <a:cubicBezTo>
                    <a:pt x="282" y="171"/>
                    <a:pt x="282" y="171"/>
                    <a:pt x="282" y="171"/>
                  </a:cubicBezTo>
                  <a:cubicBezTo>
                    <a:pt x="260" y="188"/>
                    <a:pt x="260" y="188"/>
                    <a:pt x="260" y="188"/>
                  </a:cubicBezTo>
                  <a:cubicBezTo>
                    <a:pt x="258" y="184"/>
                    <a:pt x="258" y="184"/>
                    <a:pt x="258" y="184"/>
                  </a:cubicBezTo>
                  <a:cubicBezTo>
                    <a:pt x="257" y="184"/>
                    <a:pt x="246" y="167"/>
                    <a:pt x="240" y="154"/>
                  </a:cubicBezTo>
                  <a:cubicBezTo>
                    <a:pt x="239" y="150"/>
                    <a:pt x="235" y="144"/>
                    <a:pt x="231" y="136"/>
                  </a:cubicBezTo>
                  <a:cubicBezTo>
                    <a:pt x="221" y="115"/>
                    <a:pt x="212" y="99"/>
                    <a:pt x="212" y="91"/>
                  </a:cubicBezTo>
                  <a:cubicBezTo>
                    <a:pt x="212" y="85"/>
                    <a:pt x="202" y="77"/>
                    <a:pt x="195" y="73"/>
                  </a:cubicBezTo>
                  <a:cubicBezTo>
                    <a:pt x="170" y="73"/>
                    <a:pt x="170" y="73"/>
                    <a:pt x="170" y="73"/>
                  </a:cubicBezTo>
                  <a:cubicBezTo>
                    <a:pt x="170" y="51"/>
                    <a:pt x="170" y="51"/>
                    <a:pt x="170" y="51"/>
                  </a:cubicBezTo>
                  <a:cubicBezTo>
                    <a:pt x="167" y="45"/>
                    <a:pt x="164" y="38"/>
                    <a:pt x="163" y="36"/>
                  </a:cubicBezTo>
                  <a:cubicBezTo>
                    <a:pt x="160" y="34"/>
                    <a:pt x="154" y="30"/>
                    <a:pt x="142" y="20"/>
                  </a:cubicBezTo>
                  <a:cubicBezTo>
                    <a:pt x="127" y="39"/>
                    <a:pt x="127" y="39"/>
                    <a:pt x="127" y="39"/>
                  </a:cubicBezTo>
                  <a:cubicBezTo>
                    <a:pt x="102" y="1"/>
                    <a:pt x="102" y="1"/>
                    <a:pt x="102" y="1"/>
                  </a:cubicBezTo>
                  <a:cubicBezTo>
                    <a:pt x="101" y="1"/>
                    <a:pt x="100" y="0"/>
                    <a:pt x="99" y="0"/>
                  </a:cubicBezTo>
                  <a:cubicBezTo>
                    <a:pt x="99" y="37"/>
                    <a:pt x="99" y="37"/>
                    <a:pt x="99" y="37"/>
                  </a:cubicBezTo>
                  <a:cubicBezTo>
                    <a:pt x="63" y="37"/>
                    <a:pt x="63" y="37"/>
                    <a:pt x="63" y="37"/>
                  </a:cubicBezTo>
                  <a:cubicBezTo>
                    <a:pt x="63" y="33"/>
                    <a:pt x="63" y="33"/>
                    <a:pt x="63" y="33"/>
                  </a:cubicBezTo>
                  <a:cubicBezTo>
                    <a:pt x="63" y="33"/>
                    <a:pt x="59" y="49"/>
                    <a:pt x="70" y="65"/>
                  </a:cubicBezTo>
                  <a:cubicBezTo>
                    <a:pt x="81" y="80"/>
                    <a:pt x="87" y="84"/>
                    <a:pt x="87" y="88"/>
                  </a:cubicBezTo>
                  <a:cubicBezTo>
                    <a:pt x="87" y="93"/>
                    <a:pt x="94" y="147"/>
                    <a:pt x="78" y="168"/>
                  </a:cubicBezTo>
                  <a:cubicBezTo>
                    <a:pt x="63" y="189"/>
                    <a:pt x="28" y="212"/>
                    <a:pt x="28" y="212"/>
                  </a:cubicBezTo>
                  <a:cubicBezTo>
                    <a:pt x="14" y="242"/>
                    <a:pt x="14" y="242"/>
                    <a:pt x="14" y="242"/>
                  </a:cubicBezTo>
                  <a:cubicBezTo>
                    <a:pt x="13" y="253"/>
                    <a:pt x="13" y="253"/>
                    <a:pt x="13" y="253"/>
                  </a:cubicBezTo>
                  <a:cubicBezTo>
                    <a:pt x="13" y="267"/>
                    <a:pt x="13" y="267"/>
                    <a:pt x="13" y="267"/>
                  </a:cubicBezTo>
                  <a:cubicBezTo>
                    <a:pt x="0" y="281"/>
                    <a:pt x="0" y="281"/>
                    <a:pt x="0" y="281"/>
                  </a:cubicBezTo>
                  <a:cubicBezTo>
                    <a:pt x="31" y="285"/>
                    <a:pt x="31" y="285"/>
                    <a:pt x="31" y="285"/>
                  </a:cubicBezTo>
                  <a:cubicBezTo>
                    <a:pt x="63" y="277"/>
                    <a:pt x="63" y="277"/>
                    <a:pt x="63" y="277"/>
                  </a:cubicBezTo>
                  <a:cubicBezTo>
                    <a:pt x="59" y="289"/>
                    <a:pt x="59" y="289"/>
                    <a:pt x="59" y="289"/>
                  </a:cubicBezTo>
                  <a:cubicBezTo>
                    <a:pt x="63" y="311"/>
                    <a:pt x="63" y="311"/>
                    <a:pt x="63" y="311"/>
                  </a:cubicBezTo>
                  <a:cubicBezTo>
                    <a:pt x="73" y="335"/>
                    <a:pt x="73" y="335"/>
                    <a:pt x="73" y="335"/>
                  </a:cubicBezTo>
                  <a:cubicBezTo>
                    <a:pt x="94" y="341"/>
                    <a:pt x="94" y="341"/>
                    <a:pt x="94" y="341"/>
                  </a:cubicBezTo>
                  <a:cubicBezTo>
                    <a:pt x="103" y="346"/>
                    <a:pt x="103" y="346"/>
                    <a:pt x="103" y="346"/>
                  </a:cubicBezTo>
                  <a:cubicBezTo>
                    <a:pt x="87" y="362"/>
                    <a:pt x="87" y="362"/>
                    <a:pt x="87" y="362"/>
                  </a:cubicBezTo>
                  <a:cubicBezTo>
                    <a:pt x="87" y="362"/>
                    <a:pt x="87" y="370"/>
                    <a:pt x="87" y="378"/>
                  </a:cubicBezTo>
                  <a:cubicBezTo>
                    <a:pt x="87" y="387"/>
                    <a:pt x="77" y="401"/>
                    <a:pt x="77" y="401"/>
                  </a:cubicBezTo>
                  <a:cubicBezTo>
                    <a:pt x="119" y="409"/>
                    <a:pt x="119" y="409"/>
                    <a:pt x="119" y="409"/>
                  </a:cubicBezTo>
                  <a:cubicBezTo>
                    <a:pt x="119" y="409"/>
                    <a:pt x="106" y="427"/>
                    <a:pt x="128" y="437"/>
                  </a:cubicBezTo>
                  <a:cubicBezTo>
                    <a:pt x="151" y="447"/>
                    <a:pt x="169" y="438"/>
                    <a:pt x="180" y="440"/>
                  </a:cubicBezTo>
                  <a:cubicBezTo>
                    <a:pt x="191" y="441"/>
                    <a:pt x="191" y="469"/>
                    <a:pt x="191" y="469"/>
                  </a:cubicBezTo>
                  <a:cubicBezTo>
                    <a:pt x="222" y="469"/>
                    <a:pt x="222" y="469"/>
                    <a:pt x="222" y="469"/>
                  </a:cubicBezTo>
                  <a:cubicBezTo>
                    <a:pt x="225" y="440"/>
                    <a:pt x="225" y="440"/>
                    <a:pt x="225" y="440"/>
                  </a:cubicBezTo>
                  <a:cubicBezTo>
                    <a:pt x="218" y="412"/>
                    <a:pt x="218" y="412"/>
                    <a:pt x="218" y="412"/>
                  </a:cubicBezTo>
                  <a:cubicBezTo>
                    <a:pt x="218" y="412"/>
                    <a:pt x="218" y="396"/>
                    <a:pt x="229" y="396"/>
                  </a:cubicBezTo>
                  <a:cubicBezTo>
                    <a:pt x="240" y="396"/>
                    <a:pt x="262" y="390"/>
                    <a:pt x="262" y="390"/>
                  </a:cubicBezTo>
                  <a:cubicBezTo>
                    <a:pt x="262" y="390"/>
                    <a:pt x="272" y="387"/>
                    <a:pt x="278" y="392"/>
                  </a:cubicBezTo>
                  <a:cubicBezTo>
                    <a:pt x="283" y="398"/>
                    <a:pt x="303" y="402"/>
                    <a:pt x="308" y="398"/>
                  </a:cubicBezTo>
                  <a:cubicBezTo>
                    <a:pt x="314" y="394"/>
                    <a:pt x="318" y="391"/>
                    <a:pt x="329" y="391"/>
                  </a:cubicBezTo>
                  <a:cubicBezTo>
                    <a:pt x="340" y="391"/>
                    <a:pt x="357" y="391"/>
                    <a:pt x="360" y="390"/>
                  </a:cubicBezTo>
                  <a:cubicBezTo>
                    <a:pt x="363" y="388"/>
                    <a:pt x="374" y="388"/>
                    <a:pt x="378" y="385"/>
                  </a:cubicBezTo>
                  <a:cubicBezTo>
                    <a:pt x="382" y="383"/>
                    <a:pt x="378" y="369"/>
                    <a:pt x="407" y="363"/>
                  </a:cubicBezTo>
                  <a:cubicBezTo>
                    <a:pt x="426" y="359"/>
                    <a:pt x="429" y="362"/>
                    <a:pt x="434" y="367"/>
                  </a:cubicBezTo>
                  <a:lnTo>
                    <a:pt x="444" y="346"/>
                  </a:ln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Calibri"/>
                <a:ea typeface="Calibri"/>
                <a:cs typeface="Calibri"/>
                <a:sym typeface="Calibri"/>
              </a:endParaRPr>
            </a:p>
          </p:txBody>
        </p:sp>
        <p:sp>
          <p:nvSpPr>
            <p:cNvPr id="117" name="Google Shape;4183;p223">
              <a:extLst>
                <a:ext uri="{FF2B5EF4-FFF2-40B4-BE49-F238E27FC236}">
                  <a16:creationId xmlns:a16="http://schemas.microsoft.com/office/drawing/2014/main" id="{011C5FA1-FDAE-427E-9605-4EAB1E829675}"/>
                </a:ext>
              </a:extLst>
            </p:cNvPr>
            <p:cNvSpPr/>
            <p:nvPr/>
          </p:nvSpPr>
          <p:spPr>
            <a:xfrm>
              <a:off x="7305676" y="2224087"/>
              <a:ext cx="2168525" cy="2259012"/>
            </a:xfrm>
            <a:custGeom>
              <a:avLst/>
              <a:gdLst/>
              <a:ahLst/>
              <a:cxnLst/>
              <a:rect l="l" t="t" r="r" b="b"/>
              <a:pathLst>
                <a:path w="873" h="909" extrusionOk="0">
                  <a:moveTo>
                    <a:pt x="830" y="90"/>
                  </a:moveTo>
                  <a:cubicBezTo>
                    <a:pt x="817" y="100"/>
                    <a:pt x="817" y="100"/>
                    <a:pt x="817" y="100"/>
                  </a:cubicBezTo>
                  <a:cubicBezTo>
                    <a:pt x="803" y="90"/>
                    <a:pt x="803" y="90"/>
                    <a:pt x="803" y="90"/>
                  </a:cubicBezTo>
                  <a:cubicBezTo>
                    <a:pt x="801" y="91"/>
                    <a:pt x="795" y="95"/>
                    <a:pt x="793" y="106"/>
                  </a:cubicBezTo>
                  <a:cubicBezTo>
                    <a:pt x="790" y="124"/>
                    <a:pt x="771" y="128"/>
                    <a:pt x="761" y="128"/>
                  </a:cubicBezTo>
                  <a:cubicBezTo>
                    <a:pt x="758" y="128"/>
                    <a:pt x="758" y="128"/>
                    <a:pt x="758" y="128"/>
                  </a:cubicBezTo>
                  <a:cubicBezTo>
                    <a:pt x="749" y="90"/>
                    <a:pt x="749" y="90"/>
                    <a:pt x="749" y="90"/>
                  </a:cubicBezTo>
                  <a:cubicBezTo>
                    <a:pt x="748" y="92"/>
                    <a:pt x="746" y="94"/>
                    <a:pt x="745" y="96"/>
                  </a:cubicBezTo>
                  <a:cubicBezTo>
                    <a:pt x="742" y="98"/>
                    <a:pt x="738" y="101"/>
                    <a:pt x="731" y="99"/>
                  </a:cubicBezTo>
                  <a:cubicBezTo>
                    <a:pt x="708" y="94"/>
                    <a:pt x="704" y="81"/>
                    <a:pt x="704" y="81"/>
                  </a:cubicBezTo>
                  <a:cubicBezTo>
                    <a:pt x="703" y="80"/>
                    <a:pt x="703" y="80"/>
                    <a:pt x="703" y="80"/>
                  </a:cubicBezTo>
                  <a:cubicBezTo>
                    <a:pt x="703" y="70"/>
                    <a:pt x="703" y="70"/>
                    <a:pt x="703" y="70"/>
                  </a:cubicBezTo>
                  <a:cubicBezTo>
                    <a:pt x="688" y="70"/>
                    <a:pt x="688" y="70"/>
                    <a:pt x="688" y="70"/>
                  </a:cubicBezTo>
                  <a:cubicBezTo>
                    <a:pt x="687" y="67"/>
                    <a:pt x="687" y="67"/>
                    <a:pt x="687" y="67"/>
                  </a:cubicBezTo>
                  <a:cubicBezTo>
                    <a:pt x="687" y="67"/>
                    <a:pt x="684" y="58"/>
                    <a:pt x="676" y="53"/>
                  </a:cubicBezTo>
                  <a:cubicBezTo>
                    <a:pt x="673" y="52"/>
                    <a:pt x="672" y="52"/>
                    <a:pt x="668" y="55"/>
                  </a:cubicBezTo>
                  <a:cubicBezTo>
                    <a:pt x="664" y="58"/>
                    <a:pt x="658" y="62"/>
                    <a:pt x="649" y="61"/>
                  </a:cubicBezTo>
                  <a:cubicBezTo>
                    <a:pt x="636" y="59"/>
                    <a:pt x="620" y="44"/>
                    <a:pt x="615" y="39"/>
                  </a:cubicBezTo>
                  <a:cubicBezTo>
                    <a:pt x="571" y="49"/>
                    <a:pt x="571" y="49"/>
                    <a:pt x="571" y="49"/>
                  </a:cubicBezTo>
                  <a:cubicBezTo>
                    <a:pt x="546" y="26"/>
                    <a:pt x="546" y="26"/>
                    <a:pt x="546" y="26"/>
                  </a:cubicBezTo>
                  <a:cubicBezTo>
                    <a:pt x="536" y="0"/>
                    <a:pt x="536" y="0"/>
                    <a:pt x="536" y="0"/>
                  </a:cubicBezTo>
                  <a:cubicBezTo>
                    <a:pt x="508" y="0"/>
                    <a:pt x="508" y="0"/>
                    <a:pt x="508" y="0"/>
                  </a:cubicBezTo>
                  <a:cubicBezTo>
                    <a:pt x="505" y="15"/>
                    <a:pt x="505" y="15"/>
                    <a:pt x="505" y="15"/>
                  </a:cubicBezTo>
                  <a:cubicBezTo>
                    <a:pt x="502" y="28"/>
                    <a:pt x="502" y="28"/>
                    <a:pt x="502" y="28"/>
                  </a:cubicBezTo>
                  <a:cubicBezTo>
                    <a:pt x="458" y="28"/>
                    <a:pt x="458" y="28"/>
                    <a:pt x="458" y="28"/>
                  </a:cubicBezTo>
                  <a:cubicBezTo>
                    <a:pt x="457" y="41"/>
                    <a:pt x="457" y="41"/>
                    <a:pt x="457" y="41"/>
                  </a:cubicBezTo>
                  <a:cubicBezTo>
                    <a:pt x="479" y="57"/>
                    <a:pt x="479" y="57"/>
                    <a:pt x="479" y="57"/>
                  </a:cubicBezTo>
                  <a:cubicBezTo>
                    <a:pt x="479" y="72"/>
                    <a:pt x="479" y="72"/>
                    <a:pt x="479" y="72"/>
                  </a:cubicBezTo>
                  <a:cubicBezTo>
                    <a:pt x="486" y="97"/>
                    <a:pt x="486" y="97"/>
                    <a:pt x="486" y="97"/>
                  </a:cubicBezTo>
                  <a:cubicBezTo>
                    <a:pt x="506" y="109"/>
                    <a:pt x="506" y="109"/>
                    <a:pt x="506" y="109"/>
                  </a:cubicBezTo>
                  <a:cubicBezTo>
                    <a:pt x="531" y="109"/>
                    <a:pt x="531" y="109"/>
                    <a:pt x="531" y="109"/>
                  </a:cubicBezTo>
                  <a:cubicBezTo>
                    <a:pt x="534" y="109"/>
                    <a:pt x="536" y="110"/>
                    <a:pt x="538" y="112"/>
                  </a:cubicBezTo>
                  <a:cubicBezTo>
                    <a:pt x="546" y="121"/>
                    <a:pt x="545" y="148"/>
                    <a:pt x="544" y="156"/>
                  </a:cubicBezTo>
                  <a:cubicBezTo>
                    <a:pt x="551" y="163"/>
                    <a:pt x="551" y="163"/>
                    <a:pt x="551" y="163"/>
                  </a:cubicBezTo>
                  <a:cubicBezTo>
                    <a:pt x="572" y="153"/>
                    <a:pt x="572" y="153"/>
                    <a:pt x="572" y="153"/>
                  </a:cubicBezTo>
                  <a:cubicBezTo>
                    <a:pt x="574" y="154"/>
                    <a:pt x="574" y="154"/>
                    <a:pt x="574" y="154"/>
                  </a:cubicBezTo>
                  <a:cubicBezTo>
                    <a:pt x="583" y="159"/>
                    <a:pt x="603" y="173"/>
                    <a:pt x="605" y="181"/>
                  </a:cubicBezTo>
                  <a:cubicBezTo>
                    <a:pt x="606" y="183"/>
                    <a:pt x="612" y="187"/>
                    <a:pt x="615" y="191"/>
                  </a:cubicBezTo>
                  <a:cubicBezTo>
                    <a:pt x="625" y="199"/>
                    <a:pt x="635" y="207"/>
                    <a:pt x="635" y="217"/>
                  </a:cubicBezTo>
                  <a:cubicBezTo>
                    <a:pt x="635" y="223"/>
                    <a:pt x="632" y="227"/>
                    <a:pt x="630" y="231"/>
                  </a:cubicBezTo>
                  <a:cubicBezTo>
                    <a:pt x="626" y="236"/>
                    <a:pt x="625" y="238"/>
                    <a:pt x="634" y="246"/>
                  </a:cubicBezTo>
                  <a:cubicBezTo>
                    <a:pt x="651" y="260"/>
                    <a:pt x="664" y="263"/>
                    <a:pt x="664" y="263"/>
                  </a:cubicBezTo>
                  <a:cubicBezTo>
                    <a:pt x="667" y="264"/>
                    <a:pt x="667" y="264"/>
                    <a:pt x="667" y="264"/>
                  </a:cubicBezTo>
                  <a:cubicBezTo>
                    <a:pt x="667" y="297"/>
                    <a:pt x="667" y="297"/>
                    <a:pt x="667" y="297"/>
                  </a:cubicBezTo>
                  <a:cubicBezTo>
                    <a:pt x="659" y="297"/>
                    <a:pt x="659" y="297"/>
                    <a:pt x="659" y="297"/>
                  </a:cubicBezTo>
                  <a:cubicBezTo>
                    <a:pt x="659" y="270"/>
                    <a:pt x="659" y="270"/>
                    <a:pt x="659" y="270"/>
                  </a:cubicBezTo>
                  <a:cubicBezTo>
                    <a:pt x="654" y="268"/>
                    <a:pt x="643" y="263"/>
                    <a:pt x="629" y="252"/>
                  </a:cubicBezTo>
                  <a:cubicBezTo>
                    <a:pt x="615" y="241"/>
                    <a:pt x="618" y="233"/>
                    <a:pt x="623" y="226"/>
                  </a:cubicBezTo>
                  <a:cubicBezTo>
                    <a:pt x="625" y="223"/>
                    <a:pt x="627" y="221"/>
                    <a:pt x="627" y="217"/>
                  </a:cubicBezTo>
                  <a:cubicBezTo>
                    <a:pt x="627" y="211"/>
                    <a:pt x="617" y="203"/>
                    <a:pt x="610" y="197"/>
                  </a:cubicBezTo>
                  <a:cubicBezTo>
                    <a:pt x="603" y="191"/>
                    <a:pt x="599" y="187"/>
                    <a:pt x="598" y="183"/>
                  </a:cubicBezTo>
                  <a:cubicBezTo>
                    <a:pt x="597" y="180"/>
                    <a:pt x="585" y="170"/>
                    <a:pt x="572" y="162"/>
                  </a:cubicBezTo>
                  <a:cubicBezTo>
                    <a:pt x="556" y="169"/>
                    <a:pt x="556" y="169"/>
                    <a:pt x="556" y="169"/>
                  </a:cubicBezTo>
                  <a:cubicBezTo>
                    <a:pt x="562" y="176"/>
                    <a:pt x="562" y="176"/>
                    <a:pt x="562" y="176"/>
                  </a:cubicBezTo>
                  <a:cubicBezTo>
                    <a:pt x="541" y="208"/>
                    <a:pt x="541" y="208"/>
                    <a:pt x="541" y="208"/>
                  </a:cubicBezTo>
                  <a:cubicBezTo>
                    <a:pt x="539" y="209"/>
                    <a:pt x="539" y="209"/>
                    <a:pt x="539" y="209"/>
                  </a:cubicBezTo>
                  <a:cubicBezTo>
                    <a:pt x="494" y="222"/>
                    <a:pt x="413" y="285"/>
                    <a:pt x="412" y="285"/>
                  </a:cubicBezTo>
                  <a:cubicBezTo>
                    <a:pt x="408" y="288"/>
                    <a:pt x="408" y="288"/>
                    <a:pt x="408" y="288"/>
                  </a:cubicBezTo>
                  <a:cubicBezTo>
                    <a:pt x="406" y="284"/>
                    <a:pt x="406" y="284"/>
                    <a:pt x="406" y="284"/>
                  </a:cubicBezTo>
                  <a:cubicBezTo>
                    <a:pt x="406" y="283"/>
                    <a:pt x="394" y="256"/>
                    <a:pt x="375" y="256"/>
                  </a:cubicBezTo>
                  <a:cubicBezTo>
                    <a:pt x="372" y="256"/>
                    <a:pt x="372" y="257"/>
                    <a:pt x="371" y="257"/>
                  </a:cubicBezTo>
                  <a:cubicBezTo>
                    <a:pt x="369" y="261"/>
                    <a:pt x="373" y="273"/>
                    <a:pt x="375" y="283"/>
                  </a:cubicBezTo>
                  <a:cubicBezTo>
                    <a:pt x="379" y="296"/>
                    <a:pt x="383" y="308"/>
                    <a:pt x="378" y="314"/>
                  </a:cubicBezTo>
                  <a:cubicBezTo>
                    <a:pt x="366" y="328"/>
                    <a:pt x="342" y="310"/>
                    <a:pt x="341" y="310"/>
                  </a:cubicBezTo>
                  <a:cubicBezTo>
                    <a:pt x="318" y="294"/>
                    <a:pt x="318" y="294"/>
                    <a:pt x="318" y="294"/>
                  </a:cubicBezTo>
                  <a:cubicBezTo>
                    <a:pt x="329" y="285"/>
                    <a:pt x="329" y="285"/>
                    <a:pt x="329" y="285"/>
                  </a:cubicBezTo>
                  <a:cubicBezTo>
                    <a:pt x="323" y="267"/>
                    <a:pt x="323" y="267"/>
                    <a:pt x="323" y="267"/>
                  </a:cubicBezTo>
                  <a:cubicBezTo>
                    <a:pt x="311" y="246"/>
                    <a:pt x="311" y="246"/>
                    <a:pt x="311" y="246"/>
                  </a:cubicBezTo>
                  <a:cubicBezTo>
                    <a:pt x="278" y="254"/>
                    <a:pt x="278" y="254"/>
                    <a:pt x="278" y="254"/>
                  </a:cubicBezTo>
                  <a:cubicBezTo>
                    <a:pt x="275" y="265"/>
                    <a:pt x="270" y="282"/>
                    <a:pt x="263" y="284"/>
                  </a:cubicBezTo>
                  <a:cubicBezTo>
                    <a:pt x="261" y="285"/>
                    <a:pt x="259" y="285"/>
                    <a:pt x="257" y="283"/>
                  </a:cubicBezTo>
                  <a:cubicBezTo>
                    <a:pt x="254" y="281"/>
                    <a:pt x="241" y="285"/>
                    <a:pt x="231" y="289"/>
                  </a:cubicBezTo>
                  <a:cubicBezTo>
                    <a:pt x="231" y="290"/>
                    <a:pt x="231" y="290"/>
                    <a:pt x="231" y="290"/>
                  </a:cubicBezTo>
                  <a:cubicBezTo>
                    <a:pt x="187" y="306"/>
                    <a:pt x="187" y="306"/>
                    <a:pt x="187" y="306"/>
                  </a:cubicBezTo>
                  <a:cubicBezTo>
                    <a:pt x="185" y="302"/>
                    <a:pt x="185" y="302"/>
                    <a:pt x="185" y="302"/>
                  </a:cubicBezTo>
                  <a:cubicBezTo>
                    <a:pt x="185" y="302"/>
                    <a:pt x="179" y="288"/>
                    <a:pt x="174" y="280"/>
                  </a:cubicBezTo>
                  <a:cubicBezTo>
                    <a:pt x="168" y="284"/>
                    <a:pt x="155" y="304"/>
                    <a:pt x="145" y="322"/>
                  </a:cubicBezTo>
                  <a:cubicBezTo>
                    <a:pt x="153" y="360"/>
                    <a:pt x="153" y="360"/>
                    <a:pt x="153" y="360"/>
                  </a:cubicBezTo>
                  <a:cubicBezTo>
                    <a:pt x="158" y="358"/>
                    <a:pt x="158" y="358"/>
                    <a:pt x="158" y="358"/>
                  </a:cubicBezTo>
                  <a:cubicBezTo>
                    <a:pt x="159" y="358"/>
                    <a:pt x="159" y="358"/>
                    <a:pt x="159" y="358"/>
                  </a:cubicBezTo>
                  <a:cubicBezTo>
                    <a:pt x="160" y="358"/>
                    <a:pt x="162" y="358"/>
                    <a:pt x="164" y="361"/>
                  </a:cubicBezTo>
                  <a:cubicBezTo>
                    <a:pt x="169" y="366"/>
                    <a:pt x="171" y="378"/>
                    <a:pt x="170" y="398"/>
                  </a:cubicBezTo>
                  <a:cubicBezTo>
                    <a:pt x="170" y="404"/>
                    <a:pt x="170" y="408"/>
                    <a:pt x="169" y="412"/>
                  </a:cubicBezTo>
                  <a:cubicBezTo>
                    <a:pt x="175" y="417"/>
                    <a:pt x="183" y="427"/>
                    <a:pt x="182" y="437"/>
                  </a:cubicBezTo>
                  <a:cubicBezTo>
                    <a:pt x="180" y="451"/>
                    <a:pt x="172" y="458"/>
                    <a:pt x="168" y="462"/>
                  </a:cubicBezTo>
                  <a:cubicBezTo>
                    <a:pt x="167" y="462"/>
                    <a:pt x="166" y="463"/>
                    <a:pt x="166" y="463"/>
                  </a:cubicBezTo>
                  <a:cubicBezTo>
                    <a:pt x="162" y="467"/>
                    <a:pt x="149" y="476"/>
                    <a:pt x="144" y="479"/>
                  </a:cubicBezTo>
                  <a:cubicBezTo>
                    <a:pt x="145" y="485"/>
                    <a:pt x="147" y="503"/>
                    <a:pt x="158" y="516"/>
                  </a:cubicBezTo>
                  <a:cubicBezTo>
                    <a:pt x="170" y="529"/>
                    <a:pt x="168" y="536"/>
                    <a:pt x="163" y="545"/>
                  </a:cubicBezTo>
                  <a:cubicBezTo>
                    <a:pt x="161" y="547"/>
                    <a:pt x="160" y="550"/>
                    <a:pt x="159" y="553"/>
                  </a:cubicBezTo>
                  <a:cubicBezTo>
                    <a:pt x="158" y="558"/>
                    <a:pt x="156" y="563"/>
                    <a:pt x="155" y="568"/>
                  </a:cubicBezTo>
                  <a:cubicBezTo>
                    <a:pt x="154" y="576"/>
                    <a:pt x="152" y="583"/>
                    <a:pt x="150" y="589"/>
                  </a:cubicBezTo>
                  <a:cubicBezTo>
                    <a:pt x="147" y="594"/>
                    <a:pt x="155" y="606"/>
                    <a:pt x="158" y="612"/>
                  </a:cubicBezTo>
                  <a:cubicBezTo>
                    <a:pt x="160" y="613"/>
                    <a:pt x="160" y="613"/>
                    <a:pt x="160" y="613"/>
                  </a:cubicBezTo>
                  <a:cubicBezTo>
                    <a:pt x="159" y="615"/>
                    <a:pt x="159" y="615"/>
                    <a:pt x="159" y="615"/>
                  </a:cubicBezTo>
                  <a:cubicBezTo>
                    <a:pt x="159" y="616"/>
                    <a:pt x="153" y="646"/>
                    <a:pt x="146" y="661"/>
                  </a:cubicBezTo>
                  <a:cubicBezTo>
                    <a:pt x="138" y="677"/>
                    <a:pt x="120" y="683"/>
                    <a:pt x="103" y="688"/>
                  </a:cubicBezTo>
                  <a:cubicBezTo>
                    <a:pt x="96" y="690"/>
                    <a:pt x="96" y="690"/>
                    <a:pt x="96" y="690"/>
                  </a:cubicBezTo>
                  <a:cubicBezTo>
                    <a:pt x="81" y="695"/>
                    <a:pt x="78" y="697"/>
                    <a:pt x="78" y="700"/>
                  </a:cubicBezTo>
                  <a:cubicBezTo>
                    <a:pt x="79" y="707"/>
                    <a:pt x="73" y="716"/>
                    <a:pt x="24" y="726"/>
                  </a:cubicBezTo>
                  <a:cubicBezTo>
                    <a:pt x="11" y="729"/>
                    <a:pt x="5" y="731"/>
                    <a:pt x="0" y="732"/>
                  </a:cubicBezTo>
                  <a:cubicBezTo>
                    <a:pt x="0" y="732"/>
                    <a:pt x="0" y="732"/>
                    <a:pt x="0" y="732"/>
                  </a:cubicBezTo>
                  <a:cubicBezTo>
                    <a:pt x="18" y="768"/>
                    <a:pt x="18" y="768"/>
                    <a:pt x="18" y="768"/>
                  </a:cubicBezTo>
                  <a:cubicBezTo>
                    <a:pt x="29" y="790"/>
                    <a:pt x="29" y="790"/>
                    <a:pt x="29" y="790"/>
                  </a:cubicBezTo>
                  <a:cubicBezTo>
                    <a:pt x="38" y="818"/>
                    <a:pt x="38" y="818"/>
                    <a:pt x="38" y="818"/>
                  </a:cubicBezTo>
                  <a:cubicBezTo>
                    <a:pt x="46" y="828"/>
                    <a:pt x="56" y="840"/>
                    <a:pt x="59" y="842"/>
                  </a:cubicBezTo>
                  <a:cubicBezTo>
                    <a:pt x="62" y="842"/>
                    <a:pt x="63" y="844"/>
                    <a:pt x="66" y="846"/>
                  </a:cubicBezTo>
                  <a:cubicBezTo>
                    <a:pt x="72" y="852"/>
                    <a:pt x="82" y="863"/>
                    <a:pt x="101" y="860"/>
                  </a:cubicBezTo>
                  <a:cubicBezTo>
                    <a:pt x="128" y="856"/>
                    <a:pt x="150" y="849"/>
                    <a:pt x="150" y="849"/>
                  </a:cubicBezTo>
                  <a:cubicBezTo>
                    <a:pt x="153" y="848"/>
                    <a:pt x="153" y="848"/>
                    <a:pt x="153" y="848"/>
                  </a:cubicBezTo>
                  <a:cubicBezTo>
                    <a:pt x="166" y="862"/>
                    <a:pt x="166" y="862"/>
                    <a:pt x="166" y="862"/>
                  </a:cubicBezTo>
                  <a:cubicBezTo>
                    <a:pt x="170" y="870"/>
                    <a:pt x="177" y="879"/>
                    <a:pt x="180" y="880"/>
                  </a:cubicBezTo>
                  <a:cubicBezTo>
                    <a:pt x="181" y="881"/>
                    <a:pt x="183" y="881"/>
                    <a:pt x="185" y="882"/>
                  </a:cubicBezTo>
                  <a:cubicBezTo>
                    <a:pt x="191" y="884"/>
                    <a:pt x="199" y="887"/>
                    <a:pt x="205" y="893"/>
                  </a:cubicBezTo>
                  <a:cubicBezTo>
                    <a:pt x="209" y="897"/>
                    <a:pt x="229" y="905"/>
                    <a:pt x="242" y="909"/>
                  </a:cubicBezTo>
                  <a:cubicBezTo>
                    <a:pt x="244" y="905"/>
                    <a:pt x="247" y="895"/>
                    <a:pt x="249" y="884"/>
                  </a:cubicBezTo>
                  <a:cubicBezTo>
                    <a:pt x="249" y="883"/>
                    <a:pt x="250" y="877"/>
                    <a:pt x="254" y="875"/>
                  </a:cubicBezTo>
                  <a:cubicBezTo>
                    <a:pt x="258" y="873"/>
                    <a:pt x="263" y="875"/>
                    <a:pt x="267" y="878"/>
                  </a:cubicBezTo>
                  <a:cubicBezTo>
                    <a:pt x="270" y="880"/>
                    <a:pt x="273" y="881"/>
                    <a:pt x="276" y="881"/>
                  </a:cubicBezTo>
                  <a:cubicBezTo>
                    <a:pt x="278" y="879"/>
                    <a:pt x="275" y="867"/>
                    <a:pt x="274" y="862"/>
                  </a:cubicBezTo>
                  <a:cubicBezTo>
                    <a:pt x="273" y="857"/>
                    <a:pt x="272" y="854"/>
                    <a:pt x="272" y="851"/>
                  </a:cubicBezTo>
                  <a:cubicBezTo>
                    <a:pt x="271" y="849"/>
                    <a:pt x="262" y="846"/>
                    <a:pt x="252" y="846"/>
                  </a:cubicBezTo>
                  <a:cubicBezTo>
                    <a:pt x="251" y="846"/>
                    <a:pt x="251" y="846"/>
                    <a:pt x="251" y="846"/>
                  </a:cubicBezTo>
                  <a:cubicBezTo>
                    <a:pt x="250" y="845"/>
                    <a:pt x="223" y="836"/>
                    <a:pt x="212" y="822"/>
                  </a:cubicBezTo>
                  <a:cubicBezTo>
                    <a:pt x="208" y="817"/>
                    <a:pt x="208" y="813"/>
                    <a:pt x="209" y="811"/>
                  </a:cubicBezTo>
                  <a:cubicBezTo>
                    <a:pt x="212" y="804"/>
                    <a:pt x="225" y="803"/>
                    <a:pt x="232" y="803"/>
                  </a:cubicBezTo>
                  <a:cubicBezTo>
                    <a:pt x="234" y="798"/>
                    <a:pt x="239" y="789"/>
                    <a:pt x="249" y="788"/>
                  </a:cubicBezTo>
                  <a:cubicBezTo>
                    <a:pt x="250" y="787"/>
                    <a:pt x="251" y="787"/>
                    <a:pt x="251" y="787"/>
                  </a:cubicBezTo>
                  <a:cubicBezTo>
                    <a:pt x="252" y="785"/>
                    <a:pt x="250" y="778"/>
                    <a:pt x="248" y="774"/>
                  </a:cubicBezTo>
                  <a:cubicBezTo>
                    <a:pt x="247" y="771"/>
                    <a:pt x="246" y="768"/>
                    <a:pt x="246" y="766"/>
                  </a:cubicBezTo>
                  <a:cubicBezTo>
                    <a:pt x="246" y="759"/>
                    <a:pt x="256" y="750"/>
                    <a:pt x="259" y="748"/>
                  </a:cubicBezTo>
                  <a:cubicBezTo>
                    <a:pt x="261" y="746"/>
                    <a:pt x="261" y="746"/>
                    <a:pt x="261" y="746"/>
                  </a:cubicBezTo>
                  <a:cubicBezTo>
                    <a:pt x="282" y="760"/>
                    <a:pt x="282" y="760"/>
                    <a:pt x="282" y="760"/>
                  </a:cubicBezTo>
                  <a:cubicBezTo>
                    <a:pt x="286" y="757"/>
                    <a:pt x="286" y="757"/>
                    <a:pt x="286" y="757"/>
                  </a:cubicBezTo>
                  <a:cubicBezTo>
                    <a:pt x="290" y="753"/>
                    <a:pt x="289" y="747"/>
                    <a:pt x="287" y="735"/>
                  </a:cubicBezTo>
                  <a:cubicBezTo>
                    <a:pt x="286" y="731"/>
                    <a:pt x="286" y="731"/>
                    <a:pt x="286" y="731"/>
                  </a:cubicBezTo>
                  <a:cubicBezTo>
                    <a:pt x="286" y="727"/>
                    <a:pt x="284" y="726"/>
                    <a:pt x="284" y="726"/>
                  </a:cubicBezTo>
                  <a:cubicBezTo>
                    <a:pt x="284" y="725"/>
                    <a:pt x="282" y="726"/>
                    <a:pt x="281" y="726"/>
                  </a:cubicBezTo>
                  <a:cubicBezTo>
                    <a:pt x="280" y="727"/>
                    <a:pt x="278" y="727"/>
                    <a:pt x="276" y="726"/>
                  </a:cubicBezTo>
                  <a:cubicBezTo>
                    <a:pt x="274" y="725"/>
                    <a:pt x="274" y="725"/>
                    <a:pt x="274" y="725"/>
                  </a:cubicBezTo>
                  <a:cubicBezTo>
                    <a:pt x="274" y="722"/>
                    <a:pt x="274" y="722"/>
                    <a:pt x="274" y="722"/>
                  </a:cubicBezTo>
                  <a:cubicBezTo>
                    <a:pt x="274" y="721"/>
                    <a:pt x="274" y="718"/>
                    <a:pt x="288" y="707"/>
                  </a:cubicBezTo>
                  <a:cubicBezTo>
                    <a:pt x="288" y="708"/>
                    <a:pt x="288" y="708"/>
                    <a:pt x="288" y="708"/>
                  </a:cubicBezTo>
                  <a:cubicBezTo>
                    <a:pt x="288" y="706"/>
                    <a:pt x="287" y="704"/>
                    <a:pt x="286" y="703"/>
                  </a:cubicBezTo>
                  <a:cubicBezTo>
                    <a:pt x="279" y="705"/>
                    <a:pt x="274" y="719"/>
                    <a:pt x="272" y="723"/>
                  </a:cubicBezTo>
                  <a:cubicBezTo>
                    <a:pt x="271" y="727"/>
                    <a:pt x="271" y="727"/>
                    <a:pt x="271" y="727"/>
                  </a:cubicBezTo>
                  <a:cubicBezTo>
                    <a:pt x="268" y="726"/>
                    <a:pt x="268" y="726"/>
                    <a:pt x="268" y="726"/>
                  </a:cubicBezTo>
                  <a:cubicBezTo>
                    <a:pt x="266" y="726"/>
                    <a:pt x="242" y="721"/>
                    <a:pt x="232" y="704"/>
                  </a:cubicBezTo>
                  <a:cubicBezTo>
                    <a:pt x="228" y="698"/>
                    <a:pt x="225" y="697"/>
                    <a:pt x="220" y="696"/>
                  </a:cubicBezTo>
                  <a:cubicBezTo>
                    <a:pt x="216" y="695"/>
                    <a:pt x="211" y="694"/>
                    <a:pt x="205" y="689"/>
                  </a:cubicBezTo>
                  <a:cubicBezTo>
                    <a:pt x="199" y="684"/>
                    <a:pt x="197" y="682"/>
                    <a:pt x="198" y="679"/>
                  </a:cubicBezTo>
                  <a:cubicBezTo>
                    <a:pt x="199" y="676"/>
                    <a:pt x="202" y="676"/>
                    <a:pt x="204" y="675"/>
                  </a:cubicBezTo>
                  <a:cubicBezTo>
                    <a:pt x="208" y="674"/>
                    <a:pt x="215" y="673"/>
                    <a:pt x="224" y="664"/>
                  </a:cubicBezTo>
                  <a:cubicBezTo>
                    <a:pt x="239" y="649"/>
                    <a:pt x="241" y="648"/>
                    <a:pt x="245" y="646"/>
                  </a:cubicBezTo>
                  <a:cubicBezTo>
                    <a:pt x="246" y="646"/>
                    <a:pt x="247" y="645"/>
                    <a:pt x="248" y="645"/>
                  </a:cubicBezTo>
                  <a:cubicBezTo>
                    <a:pt x="250" y="644"/>
                    <a:pt x="250" y="644"/>
                    <a:pt x="250" y="644"/>
                  </a:cubicBezTo>
                  <a:cubicBezTo>
                    <a:pt x="250" y="644"/>
                    <a:pt x="249" y="643"/>
                    <a:pt x="249" y="643"/>
                  </a:cubicBezTo>
                  <a:cubicBezTo>
                    <a:pt x="249" y="643"/>
                    <a:pt x="240" y="635"/>
                    <a:pt x="230" y="630"/>
                  </a:cubicBezTo>
                  <a:cubicBezTo>
                    <a:pt x="224" y="627"/>
                    <a:pt x="223" y="623"/>
                    <a:pt x="223" y="621"/>
                  </a:cubicBezTo>
                  <a:cubicBezTo>
                    <a:pt x="222" y="616"/>
                    <a:pt x="226" y="612"/>
                    <a:pt x="228" y="611"/>
                  </a:cubicBezTo>
                  <a:cubicBezTo>
                    <a:pt x="253" y="549"/>
                    <a:pt x="253" y="549"/>
                    <a:pt x="253" y="549"/>
                  </a:cubicBezTo>
                  <a:cubicBezTo>
                    <a:pt x="254" y="548"/>
                    <a:pt x="254" y="548"/>
                    <a:pt x="254" y="548"/>
                  </a:cubicBezTo>
                  <a:cubicBezTo>
                    <a:pt x="266" y="543"/>
                    <a:pt x="298" y="529"/>
                    <a:pt x="303" y="524"/>
                  </a:cubicBezTo>
                  <a:cubicBezTo>
                    <a:pt x="310" y="519"/>
                    <a:pt x="321" y="514"/>
                    <a:pt x="324" y="513"/>
                  </a:cubicBezTo>
                  <a:cubicBezTo>
                    <a:pt x="332" y="505"/>
                    <a:pt x="332" y="505"/>
                    <a:pt x="332" y="505"/>
                  </a:cubicBezTo>
                  <a:cubicBezTo>
                    <a:pt x="335" y="508"/>
                    <a:pt x="335" y="508"/>
                    <a:pt x="335" y="508"/>
                  </a:cubicBezTo>
                  <a:cubicBezTo>
                    <a:pt x="333" y="502"/>
                    <a:pt x="329" y="498"/>
                    <a:pt x="326" y="489"/>
                  </a:cubicBezTo>
                  <a:cubicBezTo>
                    <a:pt x="324" y="481"/>
                    <a:pt x="332" y="495"/>
                    <a:pt x="324" y="481"/>
                  </a:cubicBezTo>
                  <a:cubicBezTo>
                    <a:pt x="322" y="479"/>
                    <a:pt x="321" y="477"/>
                    <a:pt x="320" y="475"/>
                  </a:cubicBezTo>
                  <a:cubicBezTo>
                    <a:pt x="320" y="479"/>
                    <a:pt x="320" y="479"/>
                    <a:pt x="320" y="479"/>
                  </a:cubicBezTo>
                  <a:cubicBezTo>
                    <a:pt x="320" y="479"/>
                    <a:pt x="320" y="479"/>
                    <a:pt x="318" y="479"/>
                  </a:cubicBezTo>
                  <a:cubicBezTo>
                    <a:pt x="312" y="479"/>
                    <a:pt x="291" y="478"/>
                    <a:pt x="280" y="469"/>
                  </a:cubicBezTo>
                  <a:cubicBezTo>
                    <a:pt x="275" y="464"/>
                    <a:pt x="274" y="463"/>
                    <a:pt x="274" y="460"/>
                  </a:cubicBezTo>
                  <a:cubicBezTo>
                    <a:pt x="275" y="458"/>
                    <a:pt x="277" y="457"/>
                    <a:pt x="278" y="456"/>
                  </a:cubicBezTo>
                  <a:cubicBezTo>
                    <a:pt x="280" y="456"/>
                    <a:pt x="282" y="455"/>
                    <a:pt x="284" y="449"/>
                  </a:cubicBezTo>
                  <a:cubicBezTo>
                    <a:pt x="286" y="443"/>
                    <a:pt x="285" y="438"/>
                    <a:pt x="284" y="434"/>
                  </a:cubicBezTo>
                  <a:cubicBezTo>
                    <a:pt x="281" y="436"/>
                    <a:pt x="279" y="437"/>
                    <a:pt x="276" y="438"/>
                  </a:cubicBezTo>
                  <a:cubicBezTo>
                    <a:pt x="272" y="439"/>
                    <a:pt x="268" y="440"/>
                    <a:pt x="263" y="440"/>
                  </a:cubicBezTo>
                  <a:cubicBezTo>
                    <a:pt x="263" y="440"/>
                    <a:pt x="263" y="440"/>
                    <a:pt x="263" y="440"/>
                  </a:cubicBezTo>
                  <a:cubicBezTo>
                    <a:pt x="254" y="440"/>
                    <a:pt x="246" y="437"/>
                    <a:pt x="237" y="434"/>
                  </a:cubicBezTo>
                  <a:cubicBezTo>
                    <a:pt x="233" y="433"/>
                    <a:pt x="228" y="432"/>
                    <a:pt x="224" y="431"/>
                  </a:cubicBezTo>
                  <a:cubicBezTo>
                    <a:pt x="211" y="428"/>
                    <a:pt x="208" y="422"/>
                    <a:pt x="209" y="416"/>
                  </a:cubicBezTo>
                  <a:cubicBezTo>
                    <a:pt x="209" y="415"/>
                    <a:pt x="209" y="414"/>
                    <a:pt x="209" y="414"/>
                  </a:cubicBezTo>
                  <a:cubicBezTo>
                    <a:pt x="208" y="412"/>
                    <a:pt x="207" y="410"/>
                    <a:pt x="208" y="408"/>
                  </a:cubicBezTo>
                  <a:cubicBezTo>
                    <a:pt x="211" y="401"/>
                    <a:pt x="225" y="395"/>
                    <a:pt x="234" y="393"/>
                  </a:cubicBezTo>
                  <a:cubicBezTo>
                    <a:pt x="234" y="393"/>
                    <a:pt x="235" y="393"/>
                    <a:pt x="235" y="393"/>
                  </a:cubicBezTo>
                  <a:cubicBezTo>
                    <a:pt x="235" y="392"/>
                    <a:pt x="233" y="389"/>
                    <a:pt x="231" y="388"/>
                  </a:cubicBezTo>
                  <a:cubicBezTo>
                    <a:pt x="230" y="387"/>
                    <a:pt x="230" y="387"/>
                    <a:pt x="230" y="387"/>
                  </a:cubicBezTo>
                  <a:cubicBezTo>
                    <a:pt x="230" y="360"/>
                    <a:pt x="230" y="360"/>
                    <a:pt x="230" y="360"/>
                  </a:cubicBezTo>
                  <a:cubicBezTo>
                    <a:pt x="232" y="358"/>
                    <a:pt x="232" y="358"/>
                    <a:pt x="232" y="358"/>
                  </a:cubicBezTo>
                  <a:cubicBezTo>
                    <a:pt x="232" y="358"/>
                    <a:pt x="248" y="343"/>
                    <a:pt x="255" y="337"/>
                  </a:cubicBezTo>
                  <a:cubicBezTo>
                    <a:pt x="258" y="335"/>
                    <a:pt x="263" y="334"/>
                    <a:pt x="269" y="334"/>
                  </a:cubicBezTo>
                  <a:cubicBezTo>
                    <a:pt x="278" y="334"/>
                    <a:pt x="289" y="336"/>
                    <a:pt x="289" y="336"/>
                  </a:cubicBezTo>
                  <a:cubicBezTo>
                    <a:pt x="291" y="337"/>
                    <a:pt x="291" y="337"/>
                    <a:pt x="291" y="337"/>
                  </a:cubicBezTo>
                  <a:cubicBezTo>
                    <a:pt x="292" y="338"/>
                    <a:pt x="292" y="338"/>
                    <a:pt x="292" y="338"/>
                  </a:cubicBezTo>
                  <a:cubicBezTo>
                    <a:pt x="292" y="338"/>
                    <a:pt x="298" y="345"/>
                    <a:pt x="306" y="345"/>
                  </a:cubicBezTo>
                  <a:cubicBezTo>
                    <a:pt x="311" y="345"/>
                    <a:pt x="315" y="346"/>
                    <a:pt x="317" y="349"/>
                  </a:cubicBezTo>
                  <a:cubicBezTo>
                    <a:pt x="318" y="351"/>
                    <a:pt x="318" y="354"/>
                    <a:pt x="317" y="356"/>
                  </a:cubicBezTo>
                  <a:cubicBezTo>
                    <a:pt x="317" y="356"/>
                    <a:pt x="317" y="356"/>
                    <a:pt x="317" y="356"/>
                  </a:cubicBezTo>
                  <a:cubicBezTo>
                    <a:pt x="314" y="361"/>
                    <a:pt x="310" y="370"/>
                    <a:pt x="310" y="373"/>
                  </a:cubicBezTo>
                  <a:cubicBezTo>
                    <a:pt x="310" y="375"/>
                    <a:pt x="310" y="376"/>
                    <a:pt x="310" y="377"/>
                  </a:cubicBezTo>
                  <a:cubicBezTo>
                    <a:pt x="311" y="377"/>
                    <a:pt x="311" y="376"/>
                    <a:pt x="312" y="376"/>
                  </a:cubicBezTo>
                  <a:cubicBezTo>
                    <a:pt x="314" y="374"/>
                    <a:pt x="317" y="374"/>
                    <a:pt x="319" y="375"/>
                  </a:cubicBezTo>
                  <a:cubicBezTo>
                    <a:pt x="326" y="378"/>
                    <a:pt x="328" y="390"/>
                    <a:pt x="329" y="396"/>
                  </a:cubicBezTo>
                  <a:cubicBezTo>
                    <a:pt x="336" y="412"/>
                    <a:pt x="336" y="412"/>
                    <a:pt x="336" y="412"/>
                  </a:cubicBezTo>
                  <a:cubicBezTo>
                    <a:pt x="346" y="412"/>
                    <a:pt x="346" y="412"/>
                    <a:pt x="346" y="412"/>
                  </a:cubicBezTo>
                  <a:cubicBezTo>
                    <a:pt x="346" y="436"/>
                    <a:pt x="346" y="436"/>
                    <a:pt x="346" y="436"/>
                  </a:cubicBezTo>
                  <a:cubicBezTo>
                    <a:pt x="338" y="436"/>
                    <a:pt x="338" y="436"/>
                    <a:pt x="338" y="436"/>
                  </a:cubicBezTo>
                  <a:cubicBezTo>
                    <a:pt x="338" y="420"/>
                    <a:pt x="338" y="420"/>
                    <a:pt x="338" y="420"/>
                  </a:cubicBezTo>
                  <a:cubicBezTo>
                    <a:pt x="331" y="420"/>
                    <a:pt x="331" y="420"/>
                    <a:pt x="331" y="420"/>
                  </a:cubicBezTo>
                  <a:cubicBezTo>
                    <a:pt x="321" y="398"/>
                    <a:pt x="321" y="398"/>
                    <a:pt x="321" y="398"/>
                  </a:cubicBezTo>
                  <a:cubicBezTo>
                    <a:pt x="320" y="391"/>
                    <a:pt x="318" y="384"/>
                    <a:pt x="316" y="383"/>
                  </a:cubicBezTo>
                  <a:cubicBezTo>
                    <a:pt x="314" y="384"/>
                    <a:pt x="312" y="385"/>
                    <a:pt x="310" y="385"/>
                  </a:cubicBezTo>
                  <a:cubicBezTo>
                    <a:pt x="304" y="420"/>
                    <a:pt x="304" y="420"/>
                    <a:pt x="304" y="420"/>
                  </a:cubicBezTo>
                  <a:cubicBezTo>
                    <a:pt x="303" y="421"/>
                    <a:pt x="303" y="421"/>
                    <a:pt x="303" y="421"/>
                  </a:cubicBezTo>
                  <a:cubicBezTo>
                    <a:pt x="303" y="421"/>
                    <a:pt x="299" y="426"/>
                    <a:pt x="291" y="431"/>
                  </a:cubicBezTo>
                  <a:cubicBezTo>
                    <a:pt x="291" y="431"/>
                    <a:pt x="291" y="432"/>
                    <a:pt x="291" y="432"/>
                  </a:cubicBezTo>
                  <a:cubicBezTo>
                    <a:pt x="292" y="437"/>
                    <a:pt x="294" y="443"/>
                    <a:pt x="291" y="452"/>
                  </a:cubicBezTo>
                  <a:cubicBezTo>
                    <a:pt x="290" y="457"/>
                    <a:pt x="287" y="460"/>
                    <a:pt x="285" y="462"/>
                  </a:cubicBezTo>
                  <a:cubicBezTo>
                    <a:pt x="285" y="462"/>
                    <a:pt x="285" y="462"/>
                    <a:pt x="286" y="463"/>
                  </a:cubicBezTo>
                  <a:cubicBezTo>
                    <a:pt x="293" y="469"/>
                    <a:pt x="311" y="471"/>
                    <a:pt x="319" y="471"/>
                  </a:cubicBezTo>
                  <a:cubicBezTo>
                    <a:pt x="312" y="453"/>
                    <a:pt x="309" y="427"/>
                    <a:pt x="332" y="438"/>
                  </a:cubicBezTo>
                  <a:cubicBezTo>
                    <a:pt x="360" y="452"/>
                    <a:pt x="356" y="434"/>
                    <a:pt x="381" y="435"/>
                  </a:cubicBezTo>
                  <a:cubicBezTo>
                    <a:pt x="406" y="437"/>
                    <a:pt x="396" y="423"/>
                    <a:pt x="396" y="418"/>
                  </a:cubicBezTo>
                  <a:cubicBezTo>
                    <a:pt x="396" y="414"/>
                    <a:pt x="397" y="400"/>
                    <a:pt x="402" y="397"/>
                  </a:cubicBezTo>
                  <a:cubicBezTo>
                    <a:pt x="406" y="395"/>
                    <a:pt x="425" y="377"/>
                    <a:pt x="429" y="374"/>
                  </a:cubicBezTo>
                  <a:cubicBezTo>
                    <a:pt x="434" y="371"/>
                    <a:pt x="443" y="363"/>
                    <a:pt x="448" y="354"/>
                  </a:cubicBezTo>
                  <a:cubicBezTo>
                    <a:pt x="452" y="346"/>
                    <a:pt x="452" y="319"/>
                    <a:pt x="462" y="319"/>
                  </a:cubicBezTo>
                  <a:cubicBezTo>
                    <a:pt x="471" y="319"/>
                    <a:pt x="492" y="307"/>
                    <a:pt x="498" y="319"/>
                  </a:cubicBezTo>
                  <a:cubicBezTo>
                    <a:pt x="503" y="332"/>
                    <a:pt x="519" y="339"/>
                    <a:pt x="510" y="351"/>
                  </a:cubicBezTo>
                  <a:cubicBezTo>
                    <a:pt x="502" y="364"/>
                    <a:pt x="487" y="389"/>
                    <a:pt x="481" y="399"/>
                  </a:cubicBezTo>
                  <a:cubicBezTo>
                    <a:pt x="476" y="409"/>
                    <a:pt x="488" y="413"/>
                    <a:pt x="489" y="418"/>
                  </a:cubicBezTo>
                  <a:cubicBezTo>
                    <a:pt x="491" y="424"/>
                    <a:pt x="478" y="418"/>
                    <a:pt x="477" y="432"/>
                  </a:cubicBezTo>
                  <a:cubicBezTo>
                    <a:pt x="476" y="446"/>
                    <a:pt x="484" y="457"/>
                    <a:pt x="491" y="450"/>
                  </a:cubicBezTo>
                  <a:cubicBezTo>
                    <a:pt x="498" y="443"/>
                    <a:pt x="548" y="382"/>
                    <a:pt x="566" y="378"/>
                  </a:cubicBezTo>
                  <a:cubicBezTo>
                    <a:pt x="584" y="374"/>
                    <a:pt x="604" y="374"/>
                    <a:pt x="626" y="343"/>
                  </a:cubicBezTo>
                  <a:cubicBezTo>
                    <a:pt x="648" y="312"/>
                    <a:pt x="683" y="291"/>
                    <a:pt x="686" y="285"/>
                  </a:cubicBezTo>
                  <a:cubicBezTo>
                    <a:pt x="689" y="278"/>
                    <a:pt x="699" y="233"/>
                    <a:pt x="711" y="243"/>
                  </a:cubicBezTo>
                  <a:cubicBezTo>
                    <a:pt x="724" y="252"/>
                    <a:pt x="750" y="254"/>
                    <a:pt x="757" y="252"/>
                  </a:cubicBezTo>
                  <a:cubicBezTo>
                    <a:pt x="764" y="251"/>
                    <a:pt x="782" y="244"/>
                    <a:pt x="771" y="229"/>
                  </a:cubicBezTo>
                  <a:cubicBezTo>
                    <a:pt x="760" y="213"/>
                    <a:pt x="767" y="209"/>
                    <a:pt x="775" y="206"/>
                  </a:cubicBezTo>
                  <a:cubicBezTo>
                    <a:pt x="782" y="204"/>
                    <a:pt x="798" y="195"/>
                    <a:pt x="806" y="191"/>
                  </a:cubicBezTo>
                  <a:cubicBezTo>
                    <a:pt x="814" y="187"/>
                    <a:pt x="821" y="188"/>
                    <a:pt x="821" y="177"/>
                  </a:cubicBezTo>
                  <a:cubicBezTo>
                    <a:pt x="821" y="166"/>
                    <a:pt x="827" y="135"/>
                    <a:pt x="835" y="151"/>
                  </a:cubicBezTo>
                  <a:cubicBezTo>
                    <a:pt x="844" y="166"/>
                    <a:pt x="860" y="179"/>
                    <a:pt x="860" y="162"/>
                  </a:cubicBezTo>
                  <a:cubicBezTo>
                    <a:pt x="860" y="145"/>
                    <a:pt x="860" y="140"/>
                    <a:pt x="860" y="140"/>
                  </a:cubicBezTo>
                  <a:cubicBezTo>
                    <a:pt x="873" y="140"/>
                    <a:pt x="873" y="140"/>
                    <a:pt x="873" y="140"/>
                  </a:cubicBezTo>
                  <a:cubicBezTo>
                    <a:pt x="873" y="110"/>
                    <a:pt x="873" y="110"/>
                    <a:pt x="873" y="110"/>
                  </a:cubicBezTo>
                  <a:cubicBezTo>
                    <a:pt x="853" y="110"/>
                    <a:pt x="853" y="110"/>
                    <a:pt x="853" y="110"/>
                  </a:cubicBezTo>
                  <a:lnTo>
                    <a:pt x="830" y="90"/>
                  </a:ln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Calibri"/>
                <a:ea typeface="Calibri"/>
                <a:cs typeface="Calibri"/>
                <a:sym typeface="Calibri"/>
              </a:endParaRPr>
            </a:p>
          </p:txBody>
        </p:sp>
        <p:sp>
          <p:nvSpPr>
            <p:cNvPr id="118" name="Google Shape;4184;p223">
              <a:extLst>
                <a:ext uri="{FF2B5EF4-FFF2-40B4-BE49-F238E27FC236}">
                  <a16:creationId xmlns:a16="http://schemas.microsoft.com/office/drawing/2014/main" id="{189013FA-856E-484E-B6BF-3EDDBA710DAA}"/>
                </a:ext>
              </a:extLst>
            </p:cNvPr>
            <p:cNvSpPr/>
            <p:nvPr/>
          </p:nvSpPr>
          <p:spPr>
            <a:xfrm>
              <a:off x="7842251" y="3073400"/>
              <a:ext cx="233363" cy="223837"/>
            </a:xfrm>
            <a:custGeom>
              <a:avLst/>
              <a:gdLst/>
              <a:ahLst/>
              <a:cxnLst/>
              <a:rect l="l" t="t" r="r" b="b"/>
              <a:pathLst>
                <a:path w="94" h="90" extrusionOk="0">
                  <a:moveTo>
                    <a:pt x="69" y="61"/>
                  </a:moveTo>
                  <a:cubicBezTo>
                    <a:pt x="68" y="54"/>
                    <a:pt x="66" y="47"/>
                    <a:pt x="69" y="43"/>
                  </a:cubicBezTo>
                  <a:cubicBezTo>
                    <a:pt x="72" y="37"/>
                    <a:pt x="79" y="37"/>
                    <a:pt x="84" y="37"/>
                  </a:cubicBezTo>
                  <a:cubicBezTo>
                    <a:pt x="85" y="37"/>
                    <a:pt x="85" y="37"/>
                    <a:pt x="86" y="36"/>
                  </a:cubicBezTo>
                  <a:cubicBezTo>
                    <a:pt x="86" y="35"/>
                    <a:pt x="86" y="34"/>
                    <a:pt x="86" y="32"/>
                  </a:cubicBezTo>
                  <a:cubicBezTo>
                    <a:pt x="85" y="25"/>
                    <a:pt x="91" y="15"/>
                    <a:pt x="94" y="11"/>
                  </a:cubicBezTo>
                  <a:cubicBezTo>
                    <a:pt x="93" y="11"/>
                    <a:pt x="92" y="11"/>
                    <a:pt x="90" y="11"/>
                  </a:cubicBezTo>
                  <a:cubicBezTo>
                    <a:pt x="80" y="11"/>
                    <a:pt x="73" y="4"/>
                    <a:pt x="70" y="2"/>
                  </a:cubicBezTo>
                  <a:cubicBezTo>
                    <a:pt x="68" y="1"/>
                    <a:pt x="60" y="0"/>
                    <a:pt x="53" y="0"/>
                  </a:cubicBezTo>
                  <a:cubicBezTo>
                    <a:pt x="47" y="0"/>
                    <a:pt x="45" y="1"/>
                    <a:pt x="44" y="1"/>
                  </a:cubicBezTo>
                  <a:cubicBezTo>
                    <a:pt x="39" y="6"/>
                    <a:pt x="26" y="17"/>
                    <a:pt x="22" y="21"/>
                  </a:cubicBezTo>
                  <a:cubicBezTo>
                    <a:pt x="22" y="41"/>
                    <a:pt x="22" y="41"/>
                    <a:pt x="22" y="41"/>
                  </a:cubicBezTo>
                  <a:cubicBezTo>
                    <a:pt x="25" y="44"/>
                    <a:pt x="28" y="49"/>
                    <a:pt x="27" y="54"/>
                  </a:cubicBezTo>
                  <a:cubicBezTo>
                    <a:pt x="26" y="56"/>
                    <a:pt x="24" y="59"/>
                    <a:pt x="19" y="59"/>
                  </a:cubicBezTo>
                  <a:cubicBezTo>
                    <a:pt x="11" y="60"/>
                    <a:pt x="2" y="65"/>
                    <a:pt x="0" y="68"/>
                  </a:cubicBezTo>
                  <a:cubicBezTo>
                    <a:pt x="2" y="70"/>
                    <a:pt x="1" y="73"/>
                    <a:pt x="1" y="75"/>
                  </a:cubicBezTo>
                  <a:cubicBezTo>
                    <a:pt x="1" y="77"/>
                    <a:pt x="1" y="79"/>
                    <a:pt x="9" y="81"/>
                  </a:cubicBezTo>
                  <a:cubicBezTo>
                    <a:pt x="14" y="82"/>
                    <a:pt x="19" y="83"/>
                    <a:pt x="23" y="85"/>
                  </a:cubicBezTo>
                  <a:cubicBezTo>
                    <a:pt x="32" y="87"/>
                    <a:pt x="39" y="90"/>
                    <a:pt x="47" y="90"/>
                  </a:cubicBezTo>
                  <a:cubicBezTo>
                    <a:pt x="47" y="90"/>
                    <a:pt x="47" y="90"/>
                    <a:pt x="47" y="90"/>
                  </a:cubicBezTo>
                  <a:cubicBezTo>
                    <a:pt x="51" y="90"/>
                    <a:pt x="54" y="89"/>
                    <a:pt x="57" y="88"/>
                  </a:cubicBezTo>
                  <a:cubicBezTo>
                    <a:pt x="61" y="87"/>
                    <a:pt x="64" y="85"/>
                    <a:pt x="67" y="84"/>
                  </a:cubicBezTo>
                  <a:cubicBezTo>
                    <a:pt x="67" y="82"/>
                    <a:pt x="68" y="80"/>
                    <a:pt x="69" y="78"/>
                  </a:cubicBezTo>
                  <a:cubicBezTo>
                    <a:pt x="71" y="75"/>
                    <a:pt x="70" y="68"/>
                    <a:pt x="69" y="61"/>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Calibri"/>
                <a:ea typeface="Calibri"/>
                <a:cs typeface="Calibri"/>
                <a:sym typeface="Calibri"/>
              </a:endParaRPr>
            </a:p>
          </p:txBody>
        </p:sp>
        <p:sp>
          <p:nvSpPr>
            <p:cNvPr id="119" name="Google Shape;4185;p223">
              <a:extLst>
                <a:ext uri="{FF2B5EF4-FFF2-40B4-BE49-F238E27FC236}">
                  <a16:creationId xmlns:a16="http://schemas.microsoft.com/office/drawing/2014/main" id="{B5423D38-5C9A-4439-BDF6-17518154BFD4}"/>
                </a:ext>
              </a:extLst>
            </p:cNvPr>
            <p:cNvSpPr/>
            <p:nvPr/>
          </p:nvSpPr>
          <p:spPr>
            <a:xfrm>
              <a:off x="8027989" y="3186113"/>
              <a:ext cx="26988" cy="76200"/>
            </a:xfrm>
            <a:custGeom>
              <a:avLst/>
              <a:gdLst/>
              <a:ahLst/>
              <a:cxnLst/>
              <a:rect l="l" t="t" r="r" b="b"/>
              <a:pathLst>
                <a:path w="11" h="31" extrusionOk="0">
                  <a:moveTo>
                    <a:pt x="5" y="29"/>
                  </a:moveTo>
                  <a:cubicBezTo>
                    <a:pt x="11" y="0"/>
                    <a:pt x="11" y="0"/>
                    <a:pt x="11" y="0"/>
                  </a:cubicBezTo>
                  <a:cubicBezTo>
                    <a:pt x="10" y="0"/>
                    <a:pt x="10" y="0"/>
                    <a:pt x="10" y="0"/>
                  </a:cubicBezTo>
                  <a:cubicBezTo>
                    <a:pt x="6" y="0"/>
                    <a:pt x="2" y="0"/>
                    <a:pt x="1" y="2"/>
                  </a:cubicBezTo>
                  <a:cubicBezTo>
                    <a:pt x="0" y="4"/>
                    <a:pt x="1" y="10"/>
                    <a:pt x="2" y="15"/>
                  </a:cubicBezTo>
                  <a:cubicBezTo>
                    <a:pt x="3" y="21"/>
                    <a:pt x="4" y="26"/>
                    <a:pt x="3" y="31"/>
                  </a:cubicBezTo>
                  <a:cubicBezTo>
                    <a:pt x="4" y="31"/>
                    <a:pt x="5" y="30"/>
                    <a:pt x="5" y="29"/>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Calibri"/>
                <a:ea typeface="Calibri"/>
                <a:cs typeface="Calibri"/>
                <a:sym typeface="Calibri"/>
              </a:endParaRPr>
            </a:p>
          </p:txBody>
        </p:sp>
        <p:sp>
          <p:nvSpPr>
            <p:cNvPr id="120" name="Google Shape;4186;p223">
              <a:extLst>
                <a:ext uri="{FF2B5EF4-FFF2-40B4-BE49-F238E27FC236}">
                  <a16:creationId xmlns:a16="http://schemas.microsoft.com/office/drawing/2014/main" id="{E698DB87-B676-45CD-8D64-589DBB2700E9}"/>
                </a:ext>
              </a:extLst>
            </p:cNvPr>
            <p:cNvSpPr/>
            <p:nvPr/>
          </p:nvSpPr>
          <p:spPr>
            <a:xfrm>
              <a:off x="8299450" y="1144587"/>
              <a:ext cx="1409700" cy="1377950"/>
            </a:xfrm>
            <a:custGeom>
              <a:avLst/>
              <a:gdLst/>
              <a:ahLst/>
              <a:cxnLst/>
              <a:rect l="l" t="t" r="r" b="b"/>
              <a:pathLst>
                <a:path w="568" h="554" extrusionOk="0">
                  <a:moveTo>
                    <a:pt x="557" y="254"/>
                  </a:moveTo>
                  <a:cubicBezTo>
                    <a:pt x="545" y="246"/>
                    <a:pt x="548" y="203"/>
                    <a:pt x="527" y="222"/>
                  </a:cubicBezTo>
                  <a:cubicBezTo>
                    <a:pt x="506" y="242"/>
                    <a:pt x="473" y="261"/>
                    <a:pt x="473" y="261"/>
                  </a:cubicBezTo>
                  <a:cubicBezTo>
                    <a:pt x="469" y="278"/>
                    <a:pt x="469" y="278"/>
                    <a:pt x="469" y="278"/>
                  </a:cubicBezTo>
                  <a:cubicBezTo>
                    <a:pt x="469" y="278"/>
                    <a:pt x="437" y="285"/>
                    <a:pt x="425" y="288"/>
                  </a:cubicBezTo>
                  <a:cubicBezTo>
                    <a:pt x="414" y="290"/>
                    <a:pt x="403" y="288"/>
                    <a:pt x="403" y="288"/>
                  </a:cubicBezTo>
                  <a:cubicBezTo>
                    <a:pt x="395" y="274"/>
                    <a:pt x="395" y="274"/>
                    <a:pt x="395" y="274"/>
                  </a:cubicBezTo>
                  <a:cubicBezTo>
                    <a:pt x="395" y="274"/>
                    <a:pt x="399" y="250"/>
                    <a:pt x="395" y="249"/>
                  </a:cubicBezTo>
                  <a:cubicBezTo>
                    <a:pt x="391" y="247"/>
                    <a:pt x="385" y="233"/>
                    <a:pt x="375" y="233"/>
                  </a:cubicBezTo>
                  <a:cubicBezTo>
                    <a:pt x="366" y="233"/>
                    <a:pt x="356" y="233"/>
                    <a:pt x="349" y="226"/>
                  </a:cubicBezTo>
                  <a:cubicBezTo>
                    <a:pt x="342" y="219"/>
                    <a:pt x="336" y="211"/>
                    <a:pt x="324" y="211"/>
                  </a:cubicBezTo>
                  <a:cubicBezTo>
                    <a:pt x="311" y="211"/>
                    <a:pt x="306" y="218"/>
                    <a:pt x="292" y="211"/>
                  </a:cubicBezTo>
                  <a:cubicBezTo>
                    <a:pt x="278" y="204"/>
                    <a:pt x="261" y="211"/>
                    <a:pt x="261" y="211"/>
                  </a:cubicBezTo>
                  <a:cubicBezTo>
                    <a:pt x="241" y="172"/>
                    <a:pt x="241" y="172"/>
                    <a:pt x="241" y="172"/>
                  </a:cubicBezTo>
                  <a:cubicBezTo>
                    <a:pt x="241" y="172"/>
                    <a:pt x="194" y="17"/>
                    <a:pt x="119" y="9"/>
                  </a:cubicBezTo>
                  <a:cubicBezTo>
                    <a:pt x="43" y="0"/>
                    <a:pt x="55" y="3"/>
                    <a:pt x="17" y="9"/>
                  </a:cubicBezTo>
                  <a:cubicBezTo>
                    <a:pt x="11" y="10"/>
                    <a:pt x="6" y="11"/>
                    <a:pt x="1" y="12"/>
                  </a:cubicBezTo>
                  <a:cubicBezTo>
                    <a:pt x="7" y="18"/>
                    <a:pt x="6" y="32"/>
                    <a:pt x="3" y="54"/>
                  </a:cubicBezTo>
                  <a:cubicBezTo>
                    <a:pt x="2" y="63"/>
                    <a:pt x="0" y="72"/>
                    <a:pt x="1" y="76"/>
                  </a:cubicBezTo>
                  <a:cubicBezTo>
                    <a:pt x="1" y="79"/>
                    <a:pt x="2" y="79"/>
                    <a:pt x="3" y="79"/>
                  </a:cubicBezTo>
                  <a:cubicBezTo>
                    <a:pt x="7" y="82"/>
                    <a:pt x="19" y="77"/>
                    <a:pt x="27" y="73"/>
                  </a:cubicBezTo>
                  <a:cubicBezTo>
                    <a:pt x="30" y="71"/>
                    <a:pt x="30" y="71"/>
                    <a:pt x="30" y="71"/>
                  </a:cubicBezTo>
                  <a:cubicBezTo>
                    <a:pt x="64" y="123"/>
                    <a:pt x="64" y="123"/>
                    <a:pt x="64" y="123"/>
                  </a:cubicBezTo>
                  <a:cubicBezTo>
                    <a:pt x="71" y="123"/>
                    <a:pt x="96" y="123"/>
                    <a:pt x="137" y="114"/>
                  </a:cubicBezTo>
                  <a:cubicBezTo>
                    <a:pt x="159" y="109"/>
                    <a:pt x="168" y="117"/>
                    <a:pt x="172" y="124"/>
                  </a:cubicBezTo>
                  <a:cubicBezTo>
                    <a:pt x="182" y="143"/>
                    <a:pt x="170" y="175"/>
                    <a:pt x="160" y="185"/>
                  </a:cubicBezTo>
                  <a:cubicBezTo>
                    <a:pt x="150" y="195"/>
                    <a:pt x="155" y="234"/>
                    <a:pt x="161" y="256"/>
                  </a:cubicBezTo>
                  <a:cubicBezTo>
                    <a:pt x="161" y="257"/>
                    <a:pt x="161" y="257"/>
                    <a:pt x="161" y="257"/>
                  </a:cubicBezTo>
                  <a:cubicBezTo>
                    <a:pt x="151" y="299"/>
                    <a:pt x="151" y="299"/>
                    <a:pt x="151" y="299"/>
                  </a:cubicBezTo>
                  <a:cubicBezTo>
                    <a:pt x="149" y="300"/>
                    <a:pt x="149" y="300"/>
                    <a:pt x="149" y="300"/>
                  </a:cubicBezTo>
                  <a:cubicBezTo>
                    <a:pt x="149" y="300"/>
                    <a:pt x="135" y="305"/>
                    <a:pt x="125" y="322"/>
                  </a:cubicBezTo>
                  <a:cubicBezTo>
                    <a:pt x="115" y="338"/>
                    <a:pt x="90" y="339"/>
                    <a:pt x="79" y="338"/>
                  </a:cubicBezTo>
                  <a:cubicBezTo>
                    <a:pt x="92" y="382"/>
                    <a:pt x="92" y="382"/>
                    <a:pt x="92" y="382"/>
                  </a:cubicBezTo>
                  <a:cubicBezTo>
                    <a:pt x="93" y="384"/>
                    <a:pt x="99" y="393"/>
                    <a:pt x="113" y="391"/>
                  </a:cubicBezTo>
                  <a:cubicBezTo>
                    <a:pt x="115" y="390"/>
                    <a:pt x="122" y="389"/>
                    <a:pt x="124" y="394"/>
                  </a:cubicBezTo>
                  <a:cubicBezTo>
                    <a:pt x="126" y="398"/>
                    <a:pt x="122" y="406"/>
                    <a:pt x="110" y="417"/>
                  </a:cubicBezTo>
                  <a:cubicBezTo>
                    <a:pt x="109" y="426"/>
                    <a:pt x="109" y="426"/>
                    <a:pt x="109" y="426"/>
                  </a:cubicBezTo>
                  <a:cubicBezTo>
                    <a:pt x="141" y="426"/>
                    <a:pt x="141" y="426"/>
                    <a:pt x="141" y="426"/>
                  </a:cubicBezTo>
                  <a:cubicBezTo>
                    <a:pt x="153" y="455"/>
                    <a:pt x="153" y="455"/>
                    <a:pt x="153" y="455"/>
                  </a:cubicBezTo>
                  <a:cubicBezTo>
                    <a:pt x="173" y="474"/>
                    <a:pt x="173" y="474"/>
                    <a:pt x="173" y="474"/>
                  </a:cubicBezTo>
                  <a:cubicBezTo>
                    <a:pt x="218" y="465"/>
                    <a:pt x="218" y="465"/>
                    <a:pt x="218" y="465"/>
                  </a:cubicBezTo>
                  <a:cubicBezTo>
                    <a:pt x="219" y="466"/>
                    <a:pt x="219" y="466"/>
                    <a:pt x="219" y="466"/>
                  </a:cubicBezTo>
                  <a:cubicBezTo>
                    <a:pt x="224" y="472"/>
                    <a:pt x="239" y="486"/>
                    <a:pt x="250" y="487"/>
                  </a:cubicBezTo>
                  <a:cubicBezTo>
                    <a:pt x="256" y="488"/>
                    <a:pt x="260" y="485"/>
                    <a:pt x="264" y="483"/>
                  </a:cubicBezTo>
                  <a:cubicBezTo>
                    <a:pt x="268" y="480"/>
                    <a:pt x="273" y="476"/>
                    <a:pt x="280" y="480"/>
                  </a:cubicBezTo>
                  <a:cubicBezTo>
                    <a:pt x="287" y="485"/>
                    <a:pt x="291" y="492"/>
                    <a:pt x="293" y="496"/>
                  </a:cubicBezTo>
                  <a:cubicBezTo>
                    <a:pt x="311" y="496"/>
                    <a:pt x="311" y="496"/>
                    <a:pt x="311" y="496"/>
                  </a:cubicBezTo>
                  <a:cubicBezTo>
                    <a:pt x="311" y="513"/>
                    <a:pt x="311" y="513"/>
                    <a:pt x="311" y="513"/>
                  </a:cubicBezTo>
                  <a:cubicBezTo>
                    <a:pt x="312" y="515"/>
                    <a:pt x="317" y="522"/>
                    <a:pt x="332" y="525"/>
                  </a:cubicBezTo>
                  <a:cubicBezTo>
                    <a:pt x="337" y="526"/>
                    <a:pt x="338" y="525"/>
                    <a:pt x="339" y="524"/>
                  </a:cubicBezTo>
                  <a:cubicBezTo>
                    <a:pt x="344" y="520"/>
                    <a:pt x="344" y="507"/>
                    <a:pt x="343" y="501"/>
                  </a:cubicBezTo>
                  <a:cubicBezTo>
                    <a:pt x="350" y="499"/>
                    <a:pt x="350" y="499"/>
                    <a:pt x="350" y="499"/>
                  </a:cubicBezTo>
                  <a:cubicBezTo>
                    <a:pt x="364" y="554"/>
                    <a:pt x="364" y="554"/>
                    <a:pt x="364" y="554"/>
                  </a:cubicBezTo>
                  <a:cubicBezTo>
                    <a:pt x="370" y="553"/>
                    <a:pt x="383" y="550"/>
                    <a:pt x="385" y="539"/>
                  </a:cubicBezTo>
                  <a:cubicBezTo>
                    <a:pt x="390" y="518"/>
                    <a:pt x="403" y="515"/>
                    <a:pt x="403" y="515"/>
                  </a:cubicBezTo>
                  <a:cubicBezTo>
                    <a:pt x="405" y="515"/>
                    <a:pt x="405" y="515"/>
                    <a:pt x="405" y="515"/>
                  </a:cubicBezTo>
                  <a:cubicBezTo>
                    <a:pt x="417" y="524"/>
                    <a:pt x="417" y="524"/>
                    <a:pt x="417" y="524"/>
                  </a:cubicBezTo>
                  <a:cubicBezTo>
                    <a:pt x="430" y="514"/>
                    <a:pt x="430" y="514"/>
                    <a:pt x="430" y="514"/>
                  </a:cubicBezTo>
                  <a:cubicBezTo>
                    <a:pt x="456" y="536"/>
                    <a:pt x="456" y="536"/>
                    <a:pt x="456" y="536"/>
                  </a:cubicBezTo>
                  <a:cubicBezTo>
                    <a:pt x="473" y="536"/>
                    <a:pt x="473" y="536"/>
                    <a:pt x="473" y="536"/>
                  </a:cubicBezTo>
                  <a:cubicBezTo>
                    <a:pt x="473" y="511"/>
                    <a:pt x="473" y="511"/>
                    <a:pt x="473" y="511"/>
                  </a:cubicBezTo>
                  <a:cubicBezTo>
                    <a:pt x="473" y="511"/>
                    <a:pt x="441" y="462"/>
                    <a:pt x="456" y="454"/>
                  </a:cubicBezTo>
                  <a:cubicBezTo>
                    <a:pt x="472" y="445"/>
                    <a:pt x="469" y="427"/>
                    <a:pt x="494" y="428"/>
                  </a:cubicBezTo>
                  <a:cubicBezTo>
                    <a:pt x="519" y="430"/>
                    <a:pt x="527" y="427"/>
                    <a:pt x="529" y="396"/>
                  </a:cubicBezTo>
                  <a:cubicBezTo>
                    <a:pt x="530" y="366"/>
                    <a:pt x="543" y="352"/>
                    <a:pt x="543" y="352"/>
                  </a:cubicBezTo>
                  <a:cubicBezTo>
                    <a:pt x="543" y="282"/>
                    <a:pt x="543" y="282"/>
                    <a:pt x="543" y="282"/>
                  </a:cubicBezTo>
                  <a:cubicBezTo>
                    <a:pt x="543" y="282"/>
                    <a:pt x="568" y="263"/>
                    <a:pt x="557" y="254"/>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Calibri"/>
                <a:ea typeface="Calibri"/>
                <a:cs typeface="Calibri"/>
                <a:sym typeface="Calibri"/>
              </a:endParaRPr>
            </a:p>
          </p:txBody>
        </p:sp>
        <p:sp>
          <p:nvSpPr>
            <p:cNvPr id="121" name="Google Shape;4187;p223">
              <a:extLst>
                <a:ext uri="{FF2B5EF4-FFF2-40B4-BE49-F238E27FC236}">
                  <a16:creationId xmlns:a16="http://schemas.microsoft.com/office/drawing/2014/main" id="{DA161BEA-89CA-4FB5-8E17-B1C80F7D9D72}"/>
                </a:ext>
              </a:extLst>
            </p:cNvPr>
            <p:cNvSpPr/>
            <p:nvPr/>
          </p:nvSpPr>
          <p:spPr>
            <a:xfrm>
              <a:off x="8288338" y="4427538"/>
              <a:ext cx="519113" cy="604837"/>
            </a:xfrm>
            <a:custGeom>
              <a:avLst/>
              <a:gdLst/>
              <a:ahLst/>
              <a:cxnLst/>
              <a:rect l="l" t="t" r="r" b="b"/>
              <a:pathLst>
                <a:path w="209" h="243" extrusionOk="0">
                  <a:moveTo>
                    <a:pt x="178" y="72"/>
                  </a:moveTo>
                  <a:cubicBezTo>
                    <a:pt x="178" y="72"/>
                    <a:pt x="146" y="59"/>
                    <a:pt x="129" y="68"/>
                  </a:cubicBezTo>
                  <a:cubicBezTo>
                    <a:pt x="129" y="68"/>
                    <a:pt x="119" y="67"/>
                    <a:pt x="127" y="57"/>
                  </a:cubicBezTo>
                  <a:cubicBezTo>
                    <a:pt x="135" y="47"/>
                    <a:pt x="141" y="40"/>
                    <a:pt x="149" y="36"/>
                  </a:cubicBezTo>
                  <a:cubicBezTo>
                    <a:pt x="158" y="32"/>
                    <a:pt x="165" y="36"/>
                    <a:pt x="165" y="26"/>
                  </a:cubicBezTo>
                  <a:cubicBezTo>
                    <a:pt x="165" y="17"/>
                    <a:pt x="169" y="5"/>
                    <a:pt x="162" y="3"/>
                  </a:cubicBezTo>
                  <a:cubicBezTo>
                    <a:pt x="160" y="2"/>
                    <a:pt x="159" y="1"/>
                    <a:pt x="157" y="0"/>
                  </a:cubicBezTo>
                  <a:cubicBezTo>
                    <a:pt x="140" y="32"/>
                    <a:pt x="140" y="32"/>
                    <a:pt x="140" y="32"/>
                  </a:cubicBezTo>
                  <a:cubicBezTo>
                    <a:pt x="139" y="32"/>
                    <a:pt x="139" y="32"/>
                    <a:pt x="139" y="32"/>
                  </a:cubicBezTo>
                  <a:cubicBezTo>
                    <a:pt x="136" y="35"/>
                    <a:pt x="124" y="42"/>
                    <a:pt x="118" y="42"/>
                  </a:cubicBezTo>
                  <a:cubicBezTo>
                    <a:pt x="112" y="42"/>
                    <a:pt x="96" y="29"/>
                    <a:pt x="88" y="21"/>
                  </a:cubicBezTo>
                  <a:cubicBezTo>
                    <a:pt x="87" y="21"/>
                    <a:pt x="87" y="21"/>
                    <a:pt x="87" y="21"/>
                  </a:cubicBezTo>
                  <a:cubicBezTo>
                    <a:pt x="87" y="20"/>
                    <a:pt x="87" y="20"/>
                    <a:pt x="87" y="20"/>
                  </a:cubicBezTo>
                  <a:cubicBezTo>
                    <a:pt x="86" y="18"/>
                    <a:pt x="84" y="16"/>
                    <a:pt x="83" y="16"/>
                  </a:cubicBezTo>
                  <a:cubicBezTo>
                    <a:pt x="83" y="16"/>
                    <a:pt x="82" y="17"/>
                    <a:pt x="81" y="20"/>
                  </a:cubicBezTo>
                  <a:cubicBezTo>
                    <a:pt x="76" y="31"/>
                    <a:pt x="69" y="52"/>
                    <a:pt x="67" y="60"/>
                  </a:cubicBezTo>
                  <a:cubicBezTo>
                    <a:pt x="70" y="62"/>
                    <a:pt x="72" y="66"/>
                    <a:pt x="71" y="69"/>
                  </a:cubicBezTo>
                  <a:cubicBezTo>
                    <a:pt x="70" y="72"/>
                    <a:pt x="67" y="74"/>
                    <a:pt x="62" y="74"/>
                  </a:cubicBezTo>
                  <a:cubicBezTo>
                    <a:pt x="60" y="74"/>
                    <a:pt x="57" y="74"/>
                    <a:pt x="55" y="74"/>
                  </a:cubicBezTo>
                  <a:cubicBezTo>
                    <a:pt x="49" y="73"/>
                    <a:pt x="40" y="73"/>
                    <a:pt x="39" y="75"/>
                  </a:cubicBezTo>
                  <a:cubicBezTo>
                    <a:pt x="38" y="75"/>
                    <a:pt x="38" y="76"/>
                    <a:pt x="38" y="77"/>
                  </a:cubicBezTo>
                  <a:cubicBezTo>
                    <a:pt x="40" y="89"/>
                    <a:pt x="40" y="89"/>
                    <a:pt x="40" y="89"/>
                  </a:cubicBezTo>
                  <a:cubicBezTo>
                    <a:pt x="26" y="112"/>
                    <a:pt x="26" y="112"/>
                    <a:pt x="26" y="112"/>
                  </a:cubicBezTo>
                  <a:cubicBezTo>
                    <a:pt x="3" y="130"/>
                    <a:pt x="3" y="130"/>
                    <a:pt x="3" y="130"/>
                  </a:cubicBezTo>
                  <a:cubicBezTo>
                    <a:pt x="2" y="133"/>
                    <a:pt x="1" y="136"/>
                    <a:pt x="0" y="138"/>
                  </a:cubicBezTo>
                  <a:cubicBezTo>
                    <a:pt x="27" y="161"/>
                    <a:pt x="27" y="161"/>
                    <a:pt x="27" y="161"/>
                  </a:cubicBezTo>
                  <a:cubicBezTo>
                    <a:pt x="27" y="190"/>
                    <a:pt x="27" y="190"/>
                    <a:pt x="27" y="190"/>
                  </a:cubicBezTo>
                  <a:cubicBezTo>
                    <a:pt x="27" y="190"/>
                    <a:pt x="27" y="190"/>
                    <a:pt x="28" y="190"/>
                  </a:cubicBezTo>
                  <a:cubicBezTo>
                    <a:pt x="37" y="189"/>
                    <a:pt x="44" y="190"/>
                    <a:pt x="49" y="210"/>
                  </a:cubicBezTo>
                  <a:cubicBezTo>
                    <a:pt x="53" y="225"/>
                    <a:pt x="61" y="235"/>
                    <a:pt x="65" y="239"/>
                  </a:cubicBezTo>
                  <a:cubicBezTo>
                    <a:pt x="74" y="225"/>
                    <a:pt x="74" y="225"/>
                    <a:pt x="74" y="225"/>
                  </a:cubicBezTo>
                  <a:cubicBezTo>
                    <a:pt x="75" y="225"/>
                    <a:pt x="75" y="225"/>
                    <a:pt x="75" y="225"/>
                  </a:cubicBezTo>
                  <a:cubicBezTo>
                    <a:pt x="77" y="224"/>
                    <a:pt x="86" y="217"/>
                    <a:pt x="92" y="220"/>
                  </a:cubicBezTo>
                  <a:cubicBezTo>
                    <a:pt x="94" y="221"/>
                    <a:pt x="97" y="223"/>
                    <a:pt x="98" y="227"/>
                  </a:cubicBezTo>
                  <a:cubicBezTo>
                    <a:pt x="99" y="235"/>
                    <a:pt x="106" y="240"/>
                    <a:pt x="109" y="241"/>
                  </a:cubicBezTo>
                  <a:cubicBezTo>
                    <a:pt x="136" y="239"/>
                    <a:pt x="136" y="239"/>
                    <a:pt x="136" y="239"/>
                  </a:cubicBezTo>
                  <a:cubicBezTo>
                    <a:pt x="137" y="243"/>
                    <a:pt x="137" y="243"/>
                    <a:pt x="137" y="243"/>
                  </a:cubicBezTo>
                  <a:cubicBezTo>
                    <a:pt x="137" y="243"/>
                    <a:pt x="140" y="210"/>
                    <a:pt x="157" y="200"/>
                  </a:cubicBezTo>
                  <a:cubicBezTo>
                    <a:pt x="174" y="191"/>
                    <a:pt x="176" y="176"/>
                    <a:pt x="176" y="176"/>
                  </a:cubicBezTo>
                  <a:cubicBezTo>
                    <a:pt x="176" y="176"/>
                    <a:pt x="174" y="165"/>
                    <a:pt x="176" y="159"/>
                  </a:cubicBezTo>
                  <a:cubicBezTo>
                    <a:pt x="178" y="154"/>
                    <a:pt x="170" y="137"/>
                    <a:pt x="176" y="131"/>
                  </a:cubicBezTo>
                  <a:cubicBezTo>
                    <a:pt x="181" y="126"/>
                    <a:pt x="192" y="118"/>
                    <a:pt x="192" y="118"/>
                  </a:cubicBezTo>
                  <a:cubicBezTo>
                    <a:pt x="192" y="98"/>
                    <a:pt x="192" y="98"/>
                    <a:pt x="192" y="98"/>
                  </a:cubicBezTo>
                  <a:cubicBezTo>
                    <a:pt x="205" y="91"/>
                    <a:pt x="205" y="91"/>
                    <a:pt x="205" y="91"/>
                  </a:cubicBezTo>
                  <a:cubicBezTo>
                    <a:pt x="205" y="91"/>
                    <a:pt x="209" y="64"/>
                    <a:pt x="205" y="59"/>
                  </a:cubicBezTo>
                  <a:cubicBezTo>
                    <a:pt x="202" y="53"/>
                    <a:pt x="185" y="38"/>
                    <a:pt x="178" y="72"/>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Calibri"/>
                <a:ea typeface="Calibri"/>
                <a:cs typeface="Calibri"/>
                <a:sym typeface="Calibri"/>
              </a:endParaRPr>
            </a:p>
          </p:txBody>
        </p:sp>
        <p:sp>
          <p:nvSpPr>
            <p:cNvPr id="122" name="Google Shape;4188;p223">
              <a:extLst>
                <a:ext uri="{FF2B5EF4-FFF2-40B4-BE49-F238E27FC236}">
                  <a16:creationId xmlns:a16="http://schemas.microsoft.com/office/drawing/2014/main" id="{6045403C-9833-4948-B917-1F399B76BD1F}"/>
                </a:ext>
              </a:extLst>
            </p:cNvPr>
            <p:cNvSpPr/>
            <p:nvPr/>
          </p:nvSpPr>
          <p:spPr>
            <a:xfrm>
              <a:off x="6483351" y="5265738"/>
              <a:ext cx="1743075" cy="927100"/>
            </a:xfrm>
            <a:custGeom>
              <a:avLst/>
              <a:gdLst/>
              <a:ahLst/>
              <a:cxnLst/>
              <a:rect l="l" t="t" r="r" b="b"/>
              <a:pathLst>
                <a:path w="702" h="373" extrusionOk="0">
                  <a:moveTo>
                    <a:pt x="698" y="153"/>
                  </a:moveTo>
                  <a:cubicBezTo>
                    <a:pt x="698" y="152"/>
                    <a:pt x="680" y="102"/>
                    <a:pt x="669" y="79"/>
                  </a:cubicBezTo>
                  <a:cubicBezTo>
                    <a:pt x="667" y="75"/>
                    <a:pt x="665" y="73"/>
                    <a:pt x="664" y="72"/>
                  </a:cubicBezTo>
                  <a:cubicBezTo>
                    <a:pt x="664" y="73"/>
                    <a:pt x="663" y="75"/>
                    <a:pt x="663" y="78"/>
                  </a:cubicBezTo>
                  <a:cubicBezTo>
                    <a:pt x="663" y="80"/>
                    <a:pt x="663" y="80"/>
                    <a:pt x="663" y="80"/>
                  </a:cubicBezTo>
                  <a:cubicBezTo>
                    <a:pt x="627" y="90"/>
                    <a:pt x="627" y="90"/>
                    <a:pt x="627" y="90"/>
                  </a:cubicBezTo>
                  <a:cubicBezTo>
                    <a:pt x="625" y="91"/>
                    <a:pt x="613" y="96"/>
                    <a:pt x="605" y="89"/>
                  </a:cubicBezTo>
                  <a:cubicBezTo>
                    <a:pt x="601" y="87"/>
                    <a:pt x="600" y="87"/>
                    <a:pt x="594" y="91"/>
                  </a:cubicBezTo>
                  <a:cubicBezTo>
                    <a:pt x="592" y="93"/>
                    <a:pt x="590" y="94"/>
                    <a:pt x="587" y="95"/>
                  </a:cubicBezTo>
                  <a:cubicBezTo>
                    <a:pt x="573" y="102"/>
                    <a:pt x="556" y="101"/>
                    <a:pt x="542" y="100"/>
                  </a:cubicBezTo>
                  <a:cubicBezTo>
                    <a:pt x="537" y="99"/>
                    <a:pt x="534" y="97"/>
                    <a:pt x="533" y="94"/>
                  </a:cubicBezTo>
                  <a:cubicBezTo>
                    <a:pt x="532" y="89"/>
                    <a:pt x="538" y="82"/>
                    <a:pt x="551" y="75"/>
                  </a:cubicBezTo>
                  <a:cubicBezTo>
                    <a:pt x="551" y="54"/>
                    <a:pt x="551" y="54"/>
                    <a:pt x="551" y="54"/>
                  </a:cubicBezTo>
                  <a:cubicBezTo>
                    <a:pt x="545" y="55"/>
                    <a:pt x="536" y="57"/>
                    <a:pt x="523" y="57"/>
                  </a:cubicBezTo>
                  <a:cubicBezTo>
                    <a:pt x="514" y="57"/>
                    <a:pt x="512" y="57"/>
                    <a:pt x="511" y="56"/>
                  </a:cubicBezTo>
                  <a:cubicBezTo>
                    <a:pt x="510" y="55"/>
                    <a:pt x="509" y="55"/>
                    <a:pt x="506" y="55"/>
                  </a:cubicBezTo>
                  <a:cubicBezTo>
                    <a:pt x="490" y="53"/>
                    <a:pt x="477" y="53"/>
                    <a:pt x="468" y="55"/>
                  </a:cubicBezTo>
                  <a:cubicBezTo>
                    <a:pt x="467" y="56"/>
                    <a:pt x="467" y="69"/>
                    <a:pt x="471" y="82"/>
                  </a:cubicBezTo>
                  <a:cubicBezTo>
                    <a:pt x="475" y="95"/>
                    <a:pt x="475" y="95"/>
                    <a:pt x="475" y="95"/>
                  </a:cubicBezTo>
                  <a:cubicBezTo>
                    <a:pt x="465" y="87"/>
                    <a:pt x="465" y="87"/>
                    <a:pt x="465" y="87"/>
                  </a:cubicBezTo>
                  <a:cubicBezTo>
                    <a:pt x="465" y="87"/>
                    <a:pt x="450" y="75"/>
                    <a:pt x="439" y="67"/>
                  </a:cubicBezTo>
                  <a:cubicBezTo>
                    <a:pt x="437" y="66"/>
                    <a:pt x="436" y="66"/>
                    <a:pt x="435" y="67"/>
                  </a:cubicBezTo>
                  <a:cubicBezTo>
                    <a:pt x="432" y="69"/>
                    <a:pt x="429" y="78"/>
                    <a:pt x="429" y="83"/>
                  </a:cubicBezTo>
                  <a:cubicBezTo>
                    <a:pt x="429" y="91"/>
                    <a:pt x="414" y="103"/>
                    <a:pt x="408" y="107"/>
                  </a:cubicBezTo>
                  <a:cubicBezTo>
                    <a:pt x="409" y="116"/>
                    <a:pt x="410" y="127"/>
                    <a:pt x="405" y="132"/>
                  </a:cubicBezTo>
                  <a:cubicBezTo>
                    <a:pt x="400" y="137"/>
                    <a:pt x="379" y="153"/>
                    <a:pt x="373" y="157"/>
                  </a:cubicBezTo>
                  <a:cubicBezTo>
                    <a:pt x="369" y="200"/>
                    <a:pt x="369" y="200"/>
                    <a:pt x="369" y="200"/>
                  </a:cubicBezTo>
                  <a:cubicBezTo>
                    <a:pt x="347" y="219"/>
                    <a:pt x="347" y="219"/>
                    <a:pt x="347" y="219"/>
                  </a:cubicBezTo>
                  <a:cubicBezTo>
                    <a:pt x="338" y="246"/>
                    <a:pt x="338" y="246"/>
                    <a:pt x="338" y="246"/>
                  </a:cubicBezTo>
                  <a:cubicBezTo>
                    <a:pt x="334" y="244"/>
                    <a:pt x="334" y="244"/>
                    <a:pt x="334" y="244"/>
                  </a:cubicBezTo>
                  <a:cubicBezTo>
                    <a:pt x="333" y="244"/>
                    <a:pt x="324" y="241"/>
                    <a:pt x="319" y="253"/>
                  </a:cubicBezTo>
                  <a:cubicBezTo>
                    <a:pt x="312" y="269"/>
                    <a:pt x="299" y="272"/>
                    <a:pt x="295" y="272"/>
                  </a:cubicBezTo>
                  <a:cubicBezTo>
                    <a:pt x="281" y="284"/>
                    <a:pt x="281" y="284"/>
                    <a:pt x="281" y="284"/>
                  </a:cubicBezTo>
                  <a:cubicBezTo>
                    <a:pt x="275" y="278"/>
                    <a:pt x="275" y="278"/>
                    <a:pt x="275" y="278"/>
                  </a:cubicBezTo>
                  <a:cubicBezTo>
                    <a:pt x="291" y="264"/>
                    <a:pt x="291" y="264"/>
                    <a:pt x="291" y="264"/>
                  </a:cubicBezTo>
                  <a:cubicBezTo>
                    <a:pt x="293" y="264"/>
                    <a:pt x="293" y="264"/>
                    <a:pt x="293" y="264"/>
                  </a:cubicBezTo>
                  <a:cubicBezTo>
                    <a:pt x="293" y="264"/>
                    <a:pt x="305" y="264"/>
                    <a:pt x="312" y="250"/>
                  </a:cubicBezTo>
                  <a:cubicBezTo>
                    <a:pt x="317" y="237"/>
                    <a:pt x="327" y="235"/>
                    <a:pt x="333" y="236"/>
                  </a:cubicBezTo>
                  <a:cubicBezTo>
                    <a:pt x="340" y="214"/>
                    <a:pt x="340" y="214"/>
                    <a:pt x="340" y="214"/>
                  </a:cubicBezTo>
                  <a:cubicBezTo>
                    <a:pt x="362" y="196"/>
                    <a:pt x="362" y="196"/>
                    <a:pt x="362" y="196"/>
                  </a:cubicBezTo>
                  <a:cubicBezTo>
                    <a:pt x="365" y="153"/>
                    <a:pt x="365" y="153"/>
                    <a:pt x="365" y="153"/>
                  </a:cubicBezTo>
                  <a:cubicBezTo>
                    <a:pt x="367" y="152"/>
                    <a:pt x="367" y="152"/>
                    <a:pt x="367" y="152"/>
                  </a:cubicBezTo>
                  <a:cubicBezTo>
                    <a:pt x="374" y="146"/>
                    <a:pt x="395" y="131"/>
                    <a:pt x="400" y="126"/>
                  </a:cubicBezTo>
                  <a:cubicBezTo>
                    <a:pt x="402" y="124"/>
                    <a:pt x="401" y="111"/>
                    <a:pt x="399" y="99"/>
                  </a:cubicBezTo>
                  <a:cubicBezTo>
                    <a:pt x="396" y="96"/>
                    <a:pt x="392" y="92"/>
                    <a:pt x="390" y="92"/>
                  </a:cubicBezTo>
                  <a:cubicBezTo>
                    <a:pt x="388" y="92"/>
                    <a:pt x="384" y="96"/>
                    <a:pt x="382" y="99"/>
                  </a:cubicBezTo>
                  <a:cubicBezTo>
                    <a:pt x="377" y="107"/>
                    <a:pt x="377" y="107"/>
                    <a:pt x="377" y="107"/>
                  </a:cubicBezTo>
                  <a:cubicBezTo>
                    <a:pt x="367" y="75"/>
                    <a:pt x="367" y="75"/>
                    <a:pt x="367" y="75"/>
                  </a:cubicBezTo>
                  <a:cubicBezTo>
                    <a:pt x="341" y="87"/>
                    <a:pt x="341" y="87"/>
                    <a:pt x="341" y="87"/>
                  </a:cubicBezTo>
                  <a:cubicBezTo>
                    <a:pt x="356" y="51"/>
                    <a:pt x="356" y="51"/>
                    <a:pt x="356" y="51"/>
                  </a:cubicBezTo>
                  <a:cubicBezTo>
                    <a:pt x="360" y="42"/>
                    <a:pt x="365" y="26"/>
                    <a:pt x="365" y="21"/>
                  </a:cubicBezTo>
                  <a:cubicBezTo>
                    <a:pt x="365" y="17"/>
                    <a:pt x="360" y="8"/>
                    <a:pt x="356" y="1"/>
                  </a:cubicBezTo>
                  <a:cubicBezTo>
                    <a:pt x="349" y="3"/>
                    <a:pt x="333" y="6"/>
                    <a:pt x="327" y="0"/>
                  </a:cubicBezTo>
                  <a:cubicBezTo>
                    <a:pt x="325" y="1"/>
                    <a:pt x="321" y="6"/>
                    <a:pt x="319" y="12"/>
                  </a:cubicBezTo>
                  <a:cubicBezTo>
                    <a:pt x="318" y="14"/>
                    <a:pt x="318" y="14"/>
                    <a:pt x="318" y="14"/>
                  </a:cubicBezTo>
                  <a:cubicBezTo>
                    <a:pt x="315" y="14"/>
                    <a:pt x="315" y="14"/>
                    <a:pt x="315" y="14"/>
                  </a:cubicBezTo>
                  <a:cubicBezTo>
                    <a:pt x="315" y="14"/>
                    <a:pt x="301" y="14"/>
                    <a:pt x="294" y="3"/>
                  </a:cubicBezTo>
                  <a:cubicBezTo>
                    <a:pt x="293" y="9"/>
                    <a:pt x="292" y="18"/>
                    <a:pt x="291" y="27"/>
                  </a:cubicBezTo>
                  <a:cubicBezTo>
                    <a:pt x="291" y="31"/>
                    <a:pt x="291" y="31"/>
                    <a:pt x="291" y="31"/>
                  </a:cubicBezTo>
                  <a:cubicBezTo>
                    <a:pt x="266" y="31"/>
                    <a:pt x="266" y="31"/>
                    <a:pt x="266" y="31"/>
                  </a:cubicBezTo>
                  <a:cubicBezTo>
                    <a:pt x="255" y="34"/>
                    <a:pt x="239" y="41"/>
                    <a:pt x="236" y="43"/>
                  </a:cubicBezTo>
                  <a:cubicBezTo>
                    <a:pt x="228" y="48"/>
                    <a:pt x="214" y="49"/>
                    <a:pt x="202" y="44"/>
                  </a:cubicBezTo>
                  <a:cubicBezTo>
                    <a:pt x="197" y="42"/>
                    <a:pt x="190" y="53"/>
                    <a:pt x="185" y="59"/>
                  </a:cubicBezTo>
                  <a:cubicBezTo>
                    <a:pt x="182" y="63"/>
                    <a:pt x="180" y="66"/>
                    <a:pt x="178" y="68"/>
                  </a:cubicBezTo>
                  <a:cubicBezTo>
                    <a:pt x="172" y="73"/>
                    <a:pt x="164" y="71"/>
                    <a:pt x="161" y="68"/>
                  </a:cubicBezTo>
                  <a:cubicBezTo>
                    <a:pt x="160" y="68"/>
                    <a:pt x="160" y="68"/>
                    <a:pt x="160" y="68"/>
                  </a:cubicBezTo>
                  <a:cubicBezTo>
                    <a:pt x="160" y="68"/>
                    <a:pt x="144" y="52"/>
                    <a:pt x="128" y="45"/>
                  </a:cubicBezTo>
                  <a:cubicBezTo>
                    <a:pt x="125" y="44"/>
                    <a:pt x="124" y="44"/>
                    <a:pt x="124" y="45"/>
                  </a:cubicBezTo>
                  <a:cubicBezTo>
                    <a:pt x="122" y="46"/>
                    <a:pt x="122" y="55"/>
                    <a:pt x="124" y="61"/>
                  </a:cubicBezTo>
                  <a:cubicBezTo>
                    <a:pt x="125" y="64"/>
                    <a:pt x="125" y="64"/>
                    <a:pt x="125" y="64"/>
                  </a:cubicBezTo>
                  <a:cubicBezTo>
                    <a:pt x="122" y="65"/>
                    <a:pt x="122" y="65"/>
                    <a:pt x="122" y="65"/>
                  </a:cubicBezTo>
                  <a:cubicBezTo>
                    <a:pt x="122" y="66"/>
                    <a:pt x="102" y="80"/>
                    <a:pt x="96" y="84"/>
                  </a:cubicBezTo>
                  <a:cubicBezTo>
                    <a:pt x="95" y="84"/>
                    <a:pt x="93" y="85"/>
                    <a:pt x="92" y="86"/>
                  </a:cubicBezTo>
                  <a:cubicBezTo>
                    <a:pt x="86" y="91"/>
                    <a:pt x="78" y="96"/>
                    <a:pt x="72" y="93"/>
                  </a:cubicBezTo>
                  <a:cubicBezTo>
                    <a:pt x="67" y="90"/>
                    <a:pt x="47" y="79"/>
                    <a:pt x="42" y="76"/>
                  </a:cubicBezTo>
                  <a:cubicBezTo>
                    <a:pt x="0" y="91"/>
                    <a:pt x="0" y="91"/>
                    <a:pt x="0" y="91"/>
                  </a:cubicBezTo>
                  <a:cubicBezTo>
                    <a:pt x="1" y="92"/>
                    <a:pt x="3" y="92"/>
                    <a:pt x="5" y="93"/>
                  </a:cubicBezTo>
                  <a:cubicBezTo>
                    <a:pt x="7" y="93"/>
                    <a:pt x="10" y="94"/>
                    <a:pt x="14" y="96"/>
                  </a:cubicBezTo>
                  <a:cubicBezTo>
                    <a:pt x="25" y="101"/>
                    <a:pt x="38" y="111"/>
                    <a:pt x="40" y="113"/>
                  </a:cubicBezTo>
                  <a:cubicBezTo>
                    <a:pt x="60" y="123"/>
                    <a:pt x="60" y="123"/>
                    <a:pt x="60" y="123"/>
                  </a:cubicBezTo>
                  <a:cubicBezTo>
                    <a:pt x="84" y="123"/>
                    <a:pt x="84" y="123"/>
                    <a:pt x="84" y="123"/>
                  </a:cubicBezTo>
                  <a:cubicBezTo>
                    <a:pt x="85" y="126"/>
                    <a:pt x="85" y="126"/>
                    <a:pt x="85" y="126"/>
                  </a:cubicBezTo>
                  <a:cubicBezTo>
                    <a:pt x="86" y="129"/>
                    <a:pt x="89" y="143"/>
                    <a:pt x="84" y="150"/>
                  </a:cubicBezTo>
                  <a:cubicBezTo>
                    <a:pt x="81" y="155"/>
                    <a:pt x="65" y="163"/>
                    <a:pt x="60" y="165"/>
                  </a:cubicBezTo>
                  <a:cubicBezTo>
                    <a:pt x="51" y="185"/>
                    <a:pt x="51" y="185"/>
                    <a:pt x="51" y="185"/>
                  </a:cubicBezTo>
                  <a:cubicBezTo>
                    <a:pt x="48" y="183"/>
                    <a:pt x="48" y="183"/>
                    <a:pt x="48" y="183"/>
                  </a:cubicBezTo>
                  <a:cubicBezTo>
                    <a:pt x="50" y="185"/>
                    <a:pt x="52" y="187"/>
                    <a:pt x="56" y="189"/>
                  </a:cubicBezTo>
                  <a:cubicBezTo>
                    <a:pt x="74" y="197"/>
                    <a:pt x="101" y="193"/>
                    <a:pt x="104" y="197"/>
                  </a:cubicBezTo>
                  <a:cubicBezTo>
                    <a:pt x="107" y="201"/>
                    <a:pt x="100" y="222"/>
                    <a:pt x="100" y="229"/>
                  </a:cubicBezTo>
                  <a:cubicBezTo>
                    <a:pt x="100" y="236"/>
                    <a:pt x="114" y="253"/>
                    <a:pt x="114" y="253"/>
                  </a:cubicBezTo>
                  <a:cubicBezTo>
                    <a:pt x="114" y="253"/>
                    <a:pt x="118" y="282"/>
                    <a:pt x="147" y="276"/>
                  </a:cubicBezTo>
                  <a:cubicBezTo>
                    <a:pt x="176" y="271"/>
                    <a:pt x="172" y="285"/>
                    <a:pt x="185" y="285"/>
                  </a:cubicBezTo>
                  <a:cubicBezTo>
                    <a:pt x="197" y="285"/>
                    <a:pt x="217" y="283"/>
                    <a:pt x="217" y="283"/>
                  </a:cubicBezTo>
                  <a:cubicBezTo>
                    <a:pt x="224" y="276"/>
                    <a:pt x="224" y="276"/>
                    <a:pt x="224" y="276"/>
                  </a:cubicBezTo>
                  <a:cubicBezTo>
                    <a:pt x="224" y="276"/>
                    <a:pt x="236" y="276"/>
                    <a:pt x="240" y="286"/>
                  </a:cubicBezTo>
                  <a:cubicBezTo>
                    <a:pt x="245" y="296"/>
                    <a:pt x="254" y="290"/>
                    <a:pt x="267" y="290"/>
                  </a:cubicBezTo>
                  <a:cubicBezTo>
                    <a:pt x="279" y="290"/>
                    <a:pt x="292" y="283"/>
                    <a:pt x="284" y="304"/>
                  </a:cubicBezTo>
                  <a:cubicBezTo>
                    <a:pt x="275" y="325"/>
                    <a:pt x="282" y="373"/>
                    <a:pt x="316" y="366"/>
                  </a:cubicBezTo>
                  <a:cubicBezTo>
                    <a:pt x="349" y="359"/>
                    <a:pt x="323" y="354"/>
                    <a:pt x="323" y="354"/>
                  </a:cubicBezTo>
                  <a:cubicBezTo>
                    <a:pt x="323" y="334"/>
                    <a:pt x="323" y="334"/>
                    <a:pt x="323" y="334"/>
                  </a:cubicBezTo>
                  <a:cubicBezTo>
                    <a:pt x="323" y="334"/>
                    <a:pt x="308" y="291"/>
                    <a:pt x="360" y="289"/>
                  </a:cubicBezTo>
                  <a:cubicBezTo>
                    <a:pt x="412" y="287"/>
                    <a:pt x="438" y="283"/>
                    <a:pt x="445" y="274"/>
                  </a:cubicBezTo>
                  <a:cubicBezTo>
                    <a:pt x="453" y="265"/>
                    <a:pt x="451" y="261"/>
                    <a:pt x="473" y="255"/>
                  </a:cubicBezTo>
                  <a:cubicBezTo>
                    <a:pt x="496" y="250"/>
                    <a:pt x="494" y="203"/>
                    <a:pt x="509" y="211"/>
                  </a:cubicBezTo>
                  <a:cubicBezTo>
                    <a:pt x="523" y="218"/>
                    <a:pt x="522" y="248"/>
                    <a:pt x="536" y="239"/>
                  </a:cubicBezTo>
                  <a:cubicBezTo>
                    <a:pt x="551" y="229"/>
                    <a:pt x="557" y="206"/>
                    <a:pt x="568" y="210"/>
                  </a:cubicBezTo>
                  <a:cubicBezTo>
                    <a:pt x="579" y="215"/>
                    <a:pt x="602" y="212"/>
                    <a:pt x="613" y="210"/>
                  </a:cubicBezTo>
                  <a:cubicBezTo>
                    <a:pt x="624" y="207"/>
                    <a:pt x="635" y="205"/>
                    <a:pt x="648" y="198"/>
                  </a:cubicBezTo>
                  <a:cubicBezTo>
                    <a:pt x="661" y="190"/>
                    <a:pt x="678" y="161"/>
                    <a:pt x="685" y="157"/>
                  </a:cubicBezTo>
                  <a:cubicBezTo>
                    <a:pt x="690" y="155"/>
                    <a:pt x="695" y="155"/>
                    <a:pt x="702" y="151"/>
                  </a:cubicBezTo>
                  <a:lnTo>
                    <a:pt x="698" y="153"/>
                  </a:ln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Calibri"/>
                <a:ea typeface="Calibri"/>
                <a:cs typeface="Calibri"/>
                <a:sym typeface="Calibri"/>
              </a:endParaRPr>
            </a:p>
          </p:txBody>
        </p:sp>
        <p:sp>
          <p:nvSpPr>
            <p:cNvPr id="123" name="Google Shape;4189;p223">
              <a:extLst>
                <a:ext uri="{FF2B5EF4-FFF2-40B4-BE49-F238E27FC236}">
                  <a16:creationId xmlns:a16="http://schemas.microsoft.com/office/drawing/2014/main" id="{D7656948-D8B4-4DC0-984B-4BA00B4A20D6}"/>
                </a:ext>
              </a:extLst>
            </p:cNvPr>
            <p:cNvSpPr/>
            <p:nvPr/>
          </p:nvSpPr>
          <p:spPr>
            <a:xfrm>
              <a:off x="8031163" y="4918075"/>
              <a:ext cx="581025" cy="717550"/>
            </a:xfrm>
            <a:custGeom>
              <a:avLst/>
              <a:gdLst/>
              <a:ahLst/>
              <a:cxnLst/>
              <a:rect l="l" t="t" r="r" b="b"/>
              <a:pathLst>
                <a:path w="234" h="289" extrusionOk="0">
                  <a:moveTo>
                    <a:pt x="211" y="52"/>
                  </a:moveTo>
                  <a:cubicBezTo>
                    <a:pt x="210" y="52"/>
                    <a:pt x="210" y="52"/>
                    <a:pt x="210" y="52"/>
                  </a:cubicBezTo>
                  <a:cubicBezTo>
                    <a:pt x="210" y="52"/>
                    <a:pt x="196" y="45"/>
                    <a:pt x="194" y="32"/>
                  </a:cubicBezTo>
                  <a:cubicBezTo>
                    <a:pt x="194" y="31"/>
                    <a:pt x="194" y="30"/>
                    <a:pt x="193" y="30"/>
                  </a:cubicBezTo>
                  <a:cubicBezTo>
                    <a:pt x="192" y="30"/>
                    <a:pt x="188" y="31"/>
                    <a:pt x="184" y="34"/>
                  </a:cubicBezTo>
                  <a:cubicBezTo>
                    <a:pt x="171" y="54"/>
                    <a:pt x="171" y="54"/>
                    <a:pt x="171" y="54"/>
                  </a:cubicBezTo>
                  <a:cubicBezTo>
                    <a:pt x="168" y="52"/>
                    <a:pt x="168" y="52"/>
                    <a:pt x="168" y="52"/>
                  </a:cubicBezTo>
                  <a:cubicBezTo>
                    <a:pt x="167" y="51"/>
                    <a:pt x="152" y="39"/>
                    <a:pt x="146" y="15"/>
                  </a:cubicBezTo>
                  <a:cubicBezTo>
                    <a:pt x="142" y="0"/>
                    <a:pt x="139" y="1"/>
                    <a:pt x="132" y="1"/>
                  </a:cubicBezTo>
                  <a:cubicBezTo>
                    <a:pt x="131" y="1"/>
                    <a:pt x="129" y="2"/>
                    <a:pt x="127" y="2"/>
                  </a:cubicBezTo>
                  <a:cubicBezTo>
                    <a:pt x="123" y="2"/>
                    <a:pt x="116" y="11"/>
                    <a:pt x="112" y="17"/>
                  </a:cubicBezTo>
                  <a:cubicBezTo>
                    <a:pt x="110" y="20"/>
                    <a:pt x="108" y="23"/>
                    <a:pt x="106" y="25"/>
                  </a:cubicBezTo>
                  <a:cubicBezTo>
                    <a:pt x="101" y="29"/>
                    <a:pt x="93" y="30"/>
                    <a:pt x="82" y="31"/>
                  </a:cubicBezTo>
                  <a:cubicBezTo>
                    <a:pt x="76" y="31"/>
                    <a:pt x="69" y="32"/>
                    <a:pt x="61" y="33"/>
                  </a:cubicBezTo>
                  <a:cubicBezTo>
                    <a:pt x="57" y="34"/>
                    <a:pt x="56" y="36"/>
                    <a:pt x="56" y="36"/>
                  </a:cubicBezTo>
                  <a:cubicBezTo>
                    <a:pt x="53" y="42"/>
                    <a:pt x="60" y="53"/>
                    <a:pt x="62" y="58"/>
                  </a:cubicBezTo>
                  <a:cubicBezTo>
                    <a:pt x="64" y="60"/>
                    <a:pt x="64" y="61"/>
                    <a:pt x="64" y="63"/>
                  </a:cubicBezTo>
                  <a:cubicBezTo>
                    <a:pt x="64" y="66"/>
                    <a:pt x="54" y="90"/>
                    <a:pt x="45" y="94"/>
                  </a:cubicBezTo>
                  <a:cubicBezTo>
                    <a:pt x="41" y="96"/>
                    <a:pt x="39" y="105"/>
                    <a:pt x="38" y="108"/>
                  </a:cubicBezTo>
                  <a:cubicBezTo>
                    <a:pt x="38" y="122"/>
                    <a:pt x="38" y="122"/>
                    <a:pt x="38" y="122"/>
                  </a:cubicBezTo>
                  <a:cubicBezTo>
                    <a:pt x="29" y="136"/>
                    <a:pt x="29" y="136"/>
                    <a:pt x="29" y="136"/>
                  </a:cubicBezTo>
                  <a:cubicBezTo>
                    <a:pt x="17" y="171"/>
                    <a:pt x="17" y="171"/>
                    <a:pt x="17" y="171"/>
                  </a:cubicBezTo>
                  <a:cubicBezTo>
                    <a:pt x="0" y="194"/>
                    <a:pt x="0" y="194"/>
                    <a:pt x="0" y="194"/>
                  </a:cubicBezTo>
                  <a:cubicBezTo>
                    <a:pt x="0" y="223"/>
                    <a:pt x="0" y="223"/>
                    <a:pt x="0" y="223"/>
                  </a:cubicBezTo>
                  <a:cubicBezTo>
                    <a:pt x="1" y="223"/>
                    <a:pt x="1" y="223"/>
                    <a:pt x="1" y="223"/>
                  </a:cubicBezTo>
                  <a:cubicBezTo>
                    <a:pt x="2" y="222"/>
                    <a:pt x="2" y="222"/>
                    <a:pt x="2" y="222"/>
                  </a:cubicBezTo>
                  <a:cubicBezTo>
                    <a:pt x="32" y="214"/>
                    <a:pt x="32" y="214"/>
                    <a:pt x="32" y="214"/>
                  </a:cubicBezTo>
                  <a:cubicBezTo>
                    <a:pt x="33" y="209"/>
                    <a:pt x="35" y="204"/>
                    <a:pt x="40" y="203"/>
                  </a:cubicBezTo>
                  <a:cubicBezTo>
                    <a:pt x="45" y="202"/>
                    <a:pt x="50" y="209"/>
                    <a:pt x="53" y="216"/>
                  </a:cubicBezTo>
                  <a:cubicBezTo>
                    <a:pt x="63" y="237"/>
                    <a:pt x="79" y="281"/>
                    <a:pt x="82" y="289"/>
                  </a:cubicBezTo>
                  <a:cubicBezTo>
                    <a:pt x="85" y="286"/>
                    <a:pt x="89" y="281"/>
                    <a:pt x="92" y="275"/>
                  </a:cubicBezTo>
                  <a:cubicBezTo>
                    <a:pt x="103" y="252"/>
                    <a:pt x="111" y="243"/>
                    <a:pt x="111" y="243"/>
                  </a:cubicBezTo>
                  <a:cubicBezTo>
                    <a:pt x="111" y="243"/>
                    <a:pt x="96" y="217"/>
                    <a:pt x="111" y="217"/>
                  </a:cubicBezTo>
                  <a:cubicBezTo>
                    <a:pt x="125" y="217"/>
                    <a:pt x="137" y="230"/>
                    <a:pt x="142" y="217"/>
                  </a:cubicBezTo>
                  <a:cubicBezTo>
                    <a:pt x="148" y="204"/>
                    <a:pt x="148" y="198"/>
                    <a:pt x="157" y="185"/>
                  </a:cubicBezTo>
                  <a:cubicBezTo>
                    <a:pt x="166" y="172"/>
                    <a:pt x="170" y="165"/>
                    <a:pt x="177" y="165"/>
                  </a:cubicBezTo>
                  <a:cubicBezTo>
                    <a:pt x="185" y="165"/>
                    <a:pt x="218" y="158"/>
                    <a:pt x="205" y="146"/>
                  </a:cubicBezTo>
                  <a:cubicBezTo>
                    <a:pt x="192" y="135"/>
                    <a:pt x="193" y="111"/>
                    <a:pt x="208" y="100"/>
                  </a:cubicBezTo>
                  <a:cubicBezTo>
                    <a:pt x="224" y="89"/>
                    <a:pt x="220" y="81"/>
                    <a:pt x="224" y="66"/>
                  </a:cubicBezTo>
                  <a:cubicBezTo>
                    <a:pt x="226" y="59"/>
                    <a:pt x="230" y="54"/>
                    <a:pt x="234" y="51"/>
                  </a:cubicBezTo>
                  <a:lnTo>
                    <a:pt x="211" y="52"/>
                  </a:ln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Calibri"/>
                <a:ea typeface="Calibri"/>
                <a:cs typeface="Calibri"/>
                <a:sym typeface="Calibri"/>
              </a:endParaRPr>
            </a:p>
          </p:txBody>
        </p:sp>
        <p:sp>
          <p:nvSpPr>
            <p:cNvPr id="124" name="Google Shape;4190;p223">
              <a:extLst>
                <a:ext uri="{FF2B5EF4-FFF2-40B4-BE49-F238E27FC236}">
                  <a16:creationId xmlns:a16="http://schemas.microsoft.com/office/drawing/2014/main" id="{18562640-B84D-4046-AB94-DA6841A5A295}"/>
                </a:ext>
              </a:extLst>
            </p:cNvPr>
            <p:cNvSpPr/>
            <p:nvPr/>
          </p:nvSpPr>
          <p:spPr>
            <a:xfrm>
              <a:off x="6808789" y="3649663"/>
              <a:ext cx="250825" cy="328612"/>
            </a:xfrm>
            <a:custGeom>
              <a:avLst/>
              <a:gdLst/>
              <a:ahLst/>
              <a:cxnLst/>
              <a:rect l="l" t="t" r="r" b="b"/>
              <a:pathLst>
                <a:path w="101" h="132" extrusionOk="0">
                  <a:moveTo>
                    <a:pt x="85" y="108"/>
                  </a:moveTo>
                  <a:cubicBezTo>
                    <a:pt x="93" y="104"/>
                    <a:pt x="100" y="100"/>
                    <a:pt x="101" y="99"/>
                  </a:cubicBezTo>
                  <a:cubicBezTo>
                    <a:pt x="101" y="97"/>
                    <a:pt x="101" y="87"/>
                    <a:pt x="101" y="82"/>
                  </a:cubicBezTo>
                  <a:cubicBezTo>
                    <a:pt x="100" y="78"/>
                    <a:pt x="100" y="74"/>
                    <a:pt x="100" y="71"/>
                  </a:cubicBezTo>
                  <a:cubicBezTo>
                    <a:pt x="100" y="63"/>
                    <a:pt x="99" y="58"/>
                    <a:pt x="92" y="51"/>
                  </a:cubicBezTo>
                  <a:cubicBezTo>
                    <a:pt x="86" y="45"/>
                    <a:pt x="83" y="34"/>
                    <a:pt x="82" y="30"/>
                  </a:cubicBezTo>
                  <a:cubicBezTo>
                    <a:pt x="49" y="9"/>
                    <a:pt x="49" y="9"/>
                    <a:pt x="49" y="9"/>
                  </a:cubicBezTo>
                  <a:cubicBezTo>
                    <a:pt x="41" y="0"/>
                    <a:pt x="41" y="0"/>
                    <a:pt x="41" y="0"/>
                  </a:cubicBezTo>
                  <a:cubicBezTo>
                    <a:pt x="25" y="0"/>
                    <a:pt x="25" y="0"/>
                    <a:pt x="25" y="0"/>
                  </a:cubicBezTo>
                  <a:cubicBezTo>
                    <a:pt x="22" y="2"/>
                    <a:pt x="14" y="12"/>
                    <a:pt x="14" y="14"/>
                  </a:cubicBezTo>
                  <a:cubicBezTo>
                    <a:pt x="15" y="19"/>
                    <a:pt x="14" y="33"/>
                    <a:pt x="14" y="38"/>
                  </a:cubicBezTo>
                  <a:cubicBezTo>
                    <a:pt x="36" y="64"/>
                    <a:pt x="36" y="64"/>
                    <a:pt x="36" y="64"/>
                  </a:cubicBezTo>
                  <a:cubicBezTo>
                    <a:pt x="36" y="65"/>
                    <a:pt x="36" y="65"/>
                    <a:pt x="36" y="65"/>
                  </a:cubicBezTo>
                  <a:cubicBezTo>
                    <a:pt x="35" y="74"/>
                    <a:pt x="29" y="90"/>
                    <a:pt x="11" y="91"/>
                  </a:cubicBezTo>
                  <a:cubicBezTo>
                    <a:pt x="7" y="92"/>
                    <a:pt x="4" y="93"/>
                    <a:pt x="3" y="95"/>
                  </a:cubicBezTo>
                  <a:cubicBezTo>
                    <a:pt x="0" y="99"/>
                    <a:pt x="2" y="106"/>
                    <a:pt x="3" y="109"/>
                  </a:cubicBezTo>
                  <a:cubicBezTo>
                    <a:pt x="5" y="111"/>
                    <a:pt x="7" y="113"/>
                    <a:pt x="8" y="114"/>
                  </a:cubicBezTo>
                  <a:cubicBezTo>
                    <a:pt x="26" y="123"/>
                    <a:pt x="26" y="123"/>
                    <a:pt x="26" y="123"/>
                  </a:cubicBezTo>
                  <a:cubicBezTo>
                    <a:pt x="26" y="123"/>
                    <a:pt x="40" y="132"/>
                    <a:pt x="50" y="132"/>
                  </a:cubicBezTo>
                  <a:cubicBezTo>
                    <a:pt x="50" y="132"/>
                    <a:pt x="50" y="132"/>
                    <a:pt x="50" y="132"/>
                  </a:cubicBezTo>
                  <a:cubicBezTo>
                    <a:pt x="53" y="132"/>
                    <a:pt x="54" y="131"/>
                    <a:pt x="55" y="131"/>
                  </a:cubicBezTo>
                  <a:cubicBezTo>
                    <a:pt x="56" y="130"/>
                    <a:pt x="56" y="126"/>
                    <a:pt x="56" y="123"/>
                  </a:cubicBezTo>
                  <a:cubicBezTo>
                    <a:pt x="56" y="121"/>
                    <a:pt x="56" y="120"/>
                    <a:pt x="56" y="119"/>
                  </a:cubicBezTo>
                  <a:cubicBezTo>
                    <a:pt x="56" y="117"/>
                    <a:pt x="57" y="114"/>
                    <a:pt x="59" y="113"/>
                  </a:cubicBezTo>
                  <a:cubicBezTo>
                    <a:pt x="65" y="107"/>
                    <a:pt x="80" y="107"/>
                    <a:pt x="85" y="108"/>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Calibri"/>
                <a:ea typeface="Calibri"/>
                <a:cs typeface="Calibri"/>
                <a:sym typeface="Calibri"/>
              </a:endParaRPr>
            </a:p>
          </p:txBody>
        </p:sp>
        <p:sp>
          <p:nvSpPr>
            <p:cNvPr id="125" name="Google Shape;4191;p223">
              <a:extLst>
                <a:ext uri="{FF2B5EF4-FFF2-40B4-BE49-F238E27FC236}">
                  <a16:creationId xmlns:a16="http://schemas.microsoft.com/office/drawing/2014/main" id="{B21C75F1-818C-4CA4-BF14-4C23FDF6E280}"/>
                </a:ext>
              </a:extLst>
            </p:cNvPr>
            <p:cNvSpPr/>
            <p:nvPr/>
          </p:nvSpPr>
          <p:spPr>
            <a:xfrm>
              <a:off x="3127375" y="1589087"/>
              <a:ext cx="2622550" cy="1971675"/>
            </a:xfrm>
            <a:custGeom>
              <a:avLst/>
              <a:gdLst/>
              <a:ahLst/>
              <a:cxnLst/>
              <a:rect l="l" t="t" r="r" b="b"/>
              <a:pathLst>
                <a:path w="1056" h="793" extrusionOk="0">
                  <a:moveTo>
                    <a:pt x="200" y="742"/>
                  </a:moveTo>
                  <a:cubicBezTo>
                    <a:pt x="240" y="713"/>
                    <a:pt x="240" y="713"/>
                    <a:pt x="240" y="713"/>
                  </a:cubicBezTo>
                  <a:cubicBezTo>
                    <a:pt x="283" y="727"/>
                    <a:pt x="283" y="727"/>
                    <a:pt x="283" y="727"/>
                  </a:cubicBezTo>
                  <a:cubicBezTo>
                    <a:pt x="294" y="723"/>
                    <a:pt x="349" y="704"/>
                    <a:pt x="361" y="730"/>
                  </a:cubicBezTo>
                  <a:cubicBezTo>
                    <a:pt x="371" y="751"/>
                    <a:pt x="403" y="764"/>
                    <a:pt x="408" y="766"/>
                  </a:cubicBezTo>
                  <a:cubicBezTo>
                    <a:pt x="479" y="766"/>
                    <a:pt x="479" y="766"/>
                    <a:pt x="479" y="766"/>
                  </a:cubicBezTo>
                  <a:cubicBezTo>
                    <a:pt x="488" y="763"/>
                    <a:pt x="512" y="754"/>
                    <a:pt x="517" y="754"/>
                  </a:cubicBezTo>
                  <a:cubicBezTo>
                    <a:pt x="523" y="754"/>
                    <a:pt x="587" y="756"/>
                    <a:pt x="590" y="756"/>
                  </a:cubicBezTo>
                  <a:cubicBezTo>
                    <a:pt x="590" y="756"/>
                    <a:pt x="590" y="756"/>
                    <a:pt x="590" y="756"/>
                  </a:cubicBezTo>
                  <a:cubicBezTo>
                    <a:pt x="647" y="766"/>
                    <a:pt x="647" y="766"/>
                    <a:pt x="647" y="766"/>
                  </a:cubicBezTo>
                  <a:cubicBezTo>
                    <a:pt x="680" y="793"/>
                    <a:pt x="680" y="793"/>
                    <a:pt x="680" y="793"/>
                  </a:cubicBezTo>
                  <a:cubicBezTo>
                    <a:pt x="740" y="793"/>
                    <a:pt x="740" y="793"/>
                    <a:pt x="740" y="793"/>
                  </a:cubicBezTo>
                  <a:cubicBezTo>
                    <a:pt x="740" y="775"/>
                    <a:pt x="740" y="775"/>
                    <a:pt x="740" y="775"/>
                  </a:cubicBezTo>
                  <a:cubicBezTo>
                    <a:pt x="759" y="756"/>
                    <a:pt x="759" y="756"/>
                    <a:pt x="759" y="756"/>
                  </a:cubicBezTo>
                  <a:cubicBezTo>
                    <a:pt x="759" y="750"/>
                    <a:pt x="760" y="727"/>
                    <a:pt x="759" y="718"/>
                  </a:cubicBezTo>
                  <a:cubicBezTo>
                    <a:pt x="758" y="711"/>
                    <a:pt x="745" y="698"/>
                    <a:pt x="738" y="691"/>
                  </a:cubicBezTo>
                  <a:cubicBezTo>
                    <a:pt x="736" y="690"/>
                    <a:pt x="736" y="690"/>
                    <a:pt x="736" y="690"/>
                  </a:cubicBezTo>
                  <a:cubicBezTo>
                    <a:pt x="736" y="667"/>
                    <a:pt x="736" y="667"/>
                    <a:pt x="736" y="667"/>
                  </a:cubicBezTo>
                  <a:cubicBezTo>
                    <a:pt x="736" y="659"/>
                    <a:pt x="752" y="648"/>
                    <a:pt x="764" y="648"/>
                  </a:cubicBezTo>
                  <a:cubicBezTo>
                    <a:pt x="853" y="648"/>
                    <a:pt x="853" y="648"/>
                    <a:pt x="853" y="648"/>
                  </a:cubicBezTo>
                  <a:cubicBezTo>
                    <a:pt x="880" y="583"/>
                    <a:pt x="880" y="583"/>
                    <a:pt x="880" y="583"/>
                  </a:cubicBezTo>
                  <a:cubicBezTo>
                    <a:pt x="884" y="579"/>
                    <a:pt x="895" y="565"/>
                    <a:pt x="901" y="563"/>
                  </a:cubicBezTo>
                  <a:cubicBezTo>
                    <a:pt x="904" y="562"/>
                    <a:pt x="916" y="554"/>
                    <a:pt x="922" y="549"/>
                  </a:cubicBezTo>
                  <a:cubicBezTo>
                    <a:pt x="964" y="509"/>
                    <a:pt x="964" y="509"/>
                    <a:pt x="964" y="509"/>
                  </a:cubicBezTo>
                  <a:cubicBezTo>
                    <a:pt x="966" y="509"/>
                    <a:pt x="966" y="509"/>
                    <a:pt x="966" y="509"/>
                  </a:cubicBezTo>
                  <a:cubicBezTo>
                    <a:pt x="967" y="509"/>
                    <a:pt x="995" y="516"/>
                    <a:pt x="1018" y="509"/>
                  </a:cubicBezTo>
                  <a:cubicBezTo>
                    <a:pt x="1034" y="504"/>
                    <a:pt x="1038" y="498"/>
                    <a:pt x="1038" y="497"/>
                  </a:cubicBezTo>
                  <a:cubicBezTo>
                    <a:pt x="1037" y="496"/>
                    <a:pt x="1037" y="496"/>
                    <a:pt x="1037" y="496"/>
                  </a:cubicBezTo>
                  <a:cubicBezTo>
                    <a:pt x="1038" y="496"/>
                    <a:pt x="1038" y="496"/>
                    <a:pt x="1038" y="496"/>
                  </a:cubicBezTo>
                  <a:cubicBezTo>
                    <a:pt x="1038" y="471"/>
                    <a:pt x="1038" y="471"/>
                    <a:pt x="1038" y="471"/>
                  </a:cubicBezTo>
                  <a:cubicBezTo>
                    <a:pt x="1041" y="459"/>
                    <a:pt x="1041" y="459"/>
                    <a:pt x="1041" y="459"/>
                  </a:cubicBezTo>
                  <a:cubicBezTo>
                    <a:pt x="1045" y="460"/>
                    <a:pt x="1045" y="460"/>
                    <a:pt x="1045" y="460"/>
                  </a:cubicBezTo>
                  <a:cubicBezTo>
                    <a:pt x="1045" y="460"/>
                    <a:pt x="1039" y="441"/>
                    <a:pt x="1032" y="428"/>
                  </a:cubicBezTo>
                  <a:cubicBezTo>
                    <a:pt x="1025" y="415"/>
                    <a:pt x="1056" y="392"/>
                    <a:pt x="1020" y="374"/>
                  </a:cubicBezTo>
                  <a:cubicBezTo>
                    <a:pt x="983" y="355"/>
                    <a:pt x="970" y="326"/>
                    <a:pt x="970" y="326"/>
                  </a:cubicBezTo>
                  <a:cubicBezTo>
                    <a:pt x="970" y="326"/>
                    <a:pt x="911" y="301"/>
                    <a:pt x="905" y="298"/>
                  </a:cubicBezTo>
                  <a:cubicBezTo>
                    <a:pt x="900" y="296"/>
                    <a:pt x="844" y="280"/>
                    <a:pt x="844" y="272"/>
                  </a:cubicBezTo>
                  <a:cubicBezTo>
                    <a:pt x="844" y="263"/>
                    <a:pt x="833" y="255"/>
                    <a:pt x="844" y="244"/>
                  </a:cubicBezTo>
                  <a:cubicBezTo>
                    <a:pt x="855" y="233"/>
                    <a:pt x="864" y="219"/>
                    <a:pt x="864" y="210"/>
                  </a:cubicBezTo>
                  <a:cubicBezTo>
                    <a:pt x="864" y="202"/>
                    <a:pt x="866" y="181"/>
                    <a:pt x="861" y="166"/>
                  </a:cubicBezTo>
                  <a:cubicBezTo>
                    <a:pt x="855" y="150"/>
                    <a:pt x="848" y="130"/>
                    <a:pt x="848" y="130"/>
                  </a:cubicBezTo>
                  <a:cubicBezTo>
                    <a:pt x="826" y="103"/>
                    <a:pt x="826" y="103"/>
                    <a:pt x="826" y="103"/>
                  </a:cubicBezTo>
                  <a:cubicBezTo>
                    <a:pt x="802" y="92"/>
                    <a:pt x="802" y="92"/>
                    <a:pt x="802" y="92"/>
                  </a:cubicBezTo>
                  <a:cubicBezTo>
                    <a:pt x="802" y="92"/>
                    <a:pt x="770" y="64"/>
                    <a:pt x="770" y="42"/>
                  </a:cubicBezTo>
                  <a:cubicBezTo>
                    <a:pt x="770" y="19"/>
                    <a:pt x="780" y="17"/>
                    <a:pt x="760" y="17"/>
                  </a:cubicBezTo>
                  <a:cubicBezTo>
                    <a:pt x="741" y="17"/>
                    <a:pt x="732" y="0"/>
                    <a:pt x="725" y="7"/>
                  </a:cubicBezTo>
                  <a:cubicBezTo>
                    <a:pt x="719" y="14"/>
                    <a:pt x="724" y="25"/>
                    <a:pt x="714" y="32"/>
                  </a:cubicBezTo>
                  <a:cubicBezTo>
                    <a:pt x="705" y="39"/>
                    <a:pt x="712" y="46"/>
                    <a:pt x="685" y="47"/>
                  </a:cubicBezTo>
                  <a:cubicBezTo>
                    <a:pt x="659" y="49"/>
                    <a:pt x="657" y="58"/>
                    <a:pt x="657" y="63"/>
                  </a:cubicBezTo>
                  <a:cubicBezTo>
                    <a:pt x="657" y="67"/>
                    <a:pt x="657" y="104"/>
                    <a:pt x="657" y="104"/>
                  </a:cubicBezTo>
                  <a:cubicBezTo>
                    <a:pt x="657" y="104"/>
                    <a:pt x="663" y="121"/>
                    <a:pt x="649" y="121"/>
                  </a:cubicBezTo>
                  <a:cubicBezTo>
                    <a:pt x="635" y="121"/>
                    <a:pt x="606" y="120"/>
                    <a:pt x="606" y="120"/>
                  </a:cubicBezTo>
                  <a:cubicBezTo>
                    <a:pt x="583" y="109"/>
                    <a:pt x="583" y="109"/>
                    <a:pt x="583" y="109"/>
                  </a:cubicBezTo>
                  <a:cubicBezTo>
                    <a:pt x="560" y="84"/>
                    <a:pt x="560" y="84"/>
                    <a:pt x="560" y="84"/>
                  </a:cubicBezTo>
                  <a:cubicBezTo>
                    <a:pt x="525" y="113"/>
                    <a:pt x="525" y="113"/>
                    <a:pt x="525" y="113"/>
                  </a:cubicBezTo>
                  <a:cubicBezTo>
                    <a:pt x="494" y="160"/>
                    <a:pt x="494" y="160"/>
                    <a:pt x="494" y="160"/>
                  </a:cubicBezTo>
                  <a:cubicBezTo>
                    <a:pt x="494" y="160"/>
                    <a:pt x="490" y="170"/>
                    <a:pt x="494" y="174"/>
                  </a:cubicBezTo>
                  <a:cubicBezTo>
                    <a:pt x="498" y="178"/>
                    <a:pt x="498" y="188"/>
                    <a:pt x="498" y="188"/>
                  </a:cubicBezTo>
                  <a:cubicBezTo>
                    <a:pt x="484" y="184"/>
                    <a:pt x="484" y="184"/>
                    <a:pt x="484" y="184"/>
                  </a:cubicBezTo>
                  <a:cubicBezTo>
                    <a:pt x="472" y="174"/>
                    <a:pt x="472" y="174"/>
                    <a:pt x="472" y="174"/>
                  </a:cubicBezTo>
                  <a:cubicBezTo>
                    <a:pt x="472" y="174"/>
                    <a:pt x="424" y="170"/>
                    <a:pt x="410" y="170"/>
                  </a:cubicBezTo>
                  <a:cubicBezTo>
                    <a:pt x="396" y="170"/>
                    <a:pt x="396" y="170"/>
                    <a:pt x="396" y="170"/>
                  </a:cubicBezTo>
                  <a:cubicBezTo>
                    <a:pt x="381" y="174"/>
                    <a:pt x="381" y="174"/>
                    <a:pt x="381" y="174"/>
                  </a:cubicBezTo>
                  <a:cubicBezTo>
                    <a:pt x="381" y="174"/>
                    <a:pt x="402" y="190"/>
                    <a:pt x="396" y="205"/>
                  </a:cubicBezTo>
                  <a:cubicBezTo>
                    <a:pt x="391" y="220"/>
                    <a:pt x="394" y="236"/>
                    <a:pt x="394" y="243"/>
                  </a:cubicBezTo>
                  <a:cubicBezTo>
                    <a:pt x="394" y="249"/>
                    <a:pt x="396" y="284"/>
                    <a:pt x="396" y="284"/>
                  </a:cubicBezTo>
                  <a:cubicBezTo>
                    <a:pt x="381" y="290"/>
                    <a:pt x="381" y="290"/>
                    <a:pt x="381" y="290"/>
                  </a:cubicBezTo>
                  <a:cubicBezTo>
                    <a:pt x="366" y="304"/>
                    <a:pt x="366" y="304"/>
                    <a:pt x="366" y="304"/>
                  </a:cubicBezTo>
                  <a:cubicBezTo>
                    <a:pt x="356" y="332"/>
                    <a:pt x="356" y="332"/>
                    <a:pt x="356" y="332"/>
                  </a:cubicBezTo>
                  <a:cubicBezTo>
                    <a:pt x="356" y="332"/>
                    <a:pt x="357" y="337"/>
                    <a:pt x="332" y="342"/>
                  </a:cubicBezTo>
                  <a:cubicBezTo>
                    <a:pt x="307" y="346"/>
                    <a:pt x="283" y="347"/>
                    <a:pt x="283" y="347"/>
                  </a:cubicBezTo>
                  <a:cubicBezTo>
                    <a:pt x="261" y="350"/>
                    <a:pt x="261" y="350"/>
                    <a:pt x="261" y="350"/>
                  </a:cubicBezTo>
                  <a:cubicBezTo>
                    <a:pt x="239" y="354"/>
                    <a:pt x="239" y="354"/>
                    <a:pt x="239" y="354"/>
                  </a:cubicBezTo>
                  <a:cubicBezTo>
                    <a:pt x="214" y="367"/>
                    <a:pt x="214" y="367"/>
                    <a:pt x="214" y="367"/>
                  </a:cubicBezTo>
                  <a:cubicBezTo>
                    <a:pt x="214" y="367"/>
                    <a:pt x="198" y="348"/>
                    <a:pt x="193" y="350"/>
                  </a:cubicBezTo>
                  <a:cubicBezTo>
                    <a:pt x="187" y="351"/>
                    <a:pt x="165" y="371"/>
                    <a:pt x="165" y="371"/>
                  </a:cubicBezTo>
                  <a:cubicBezTo>
                    <a:pt x="165" y="371"/>
                    <a:pt x="143" y="376"/>
                    <a:pt x="134" y="368"/>
                  </a:cubicBezTo>
                  <a:cubicBezTo>
                    <a:pt x="126" y="360"/>
                    <a:pt x="111" y="347"/>
                    <a:pt x="111" y="347"/>
                  </a:cubicBezTo>
                  <a:cubicBezTo>
                    <a:pt x="97" y="347"/>
                    <a:pt x="97" y="347"/>
                    <a:pt x="97" y="347"/>
                  </a:cubicBezTo>
                  <a:cubicBezTo>
                    <a:pt x="80" y="360"/>
                    <a:pt x="80" y="360"/>
                    <a:pt x="80" y="360"/>
                  </a:cubicBezTo>
                  <a:cubicBezTo>
                    <a:pt x="48" y="360"/>
                    <a:pt x="48" y="360"/>
                    <a:pt x="48" y="360"/>
                  </a:cubicBezTo>
                  <a:cubicBezTo>
                    <a:pt x="48" y="360"/>
                    <a:pt x="32" y="383"/>
                    <a:pt x="28" y="383"/>
                  </a:cubicBezTo>
                  <a:cubicBezTo>
                    <a:pt x="24" y="383"/>
                    <a:pt x="12" y="397"/>
                    <a:pt x="12" y="397"/>
                  </a:cubicBezTo>
                  <a:cubicBezTo>
                    <a:pt x="12" y="411"/>
                    <a:pt x="12" y="411"/>
                    <a:pt x="12" y="411"/>
                  </a:cubicBezTo>
                  <a:cubicBezTo>
                    <a:pt x="12" y="427"/>
                    <a:pt x="12" y="427"/>
                    <a:pt x="12" y="427"/>
                  </a:cubicBezTo>
                  <a:cubicBezTo>
                    <a:pt x="12" y="439"/>
                    <a:pt x="12" y="439"/>
                    <a:pt x="12" y="439"/>
                  </a:cubicBezTo>
                  <a:cubicBezTo>
                    <a:pt x="34" y="446"/>
                    <a:pt x="34" y="446"/>
                    <a:pt x="34" y="446"/>
                  </a:cubicBezTo>
                  <a:cubicBezTo>
                    <a:pt x="34" y="446"/>
                    <a:pt x="46" y="464"/>
                    <a:pt x="41" y="484"/>
                  </a:cubicBezTo>
                  <a:cubicBezTo>
                    <a:pt x="35" y="503"/>
                    <a:pt x="31" y="527"/>
                    <a:pt x="31" y="527"/>
                  </a:cubicBezTo>
                  <a:cubicBezTo>
                    <a:pt x="12" y="526"/>
                    <a:pt x="12" y="526"/>
                    <a:pt x="12" y="526"/>
                  </a:cubicBezTo>
                  <a:cubicBezTo>
                    <a:pt x="0" y="526"/>
                    <a:pt x="0" y="526"/>
                    <a:pt x="0" y="526"/>
                  </a:cubicBezTo>
                  <a:cubicBezTo>
                    <a:pt x="12" y="537"/>
                    <a:pt x="12" y="537"/>
                    <a:pt x="12" y="537"/>
                  </a:cubicBezTo>
                  <a:cubicBezTo>
                    <a:pt x="37" y="553"/>
                    <a:pt x="37" y="553"/>
                    <a:pt x="37" y="553"/>
                  </a:cubicBezTo>
                  <a:cubicBezTo>
                    <a:pt x="51" y="572"/>
                    <a:pt x="51" y="572"/>
                    <a:pt x="51" y="572"/>
                  </a:cubicBezTo>
                  <a:cubicBezTo>
                    <a:pt x="51" y="572"/>
                    <a:pt x="55" y="577"/>
                    <a:pt x="52" y="594"/>
                  </a:cubicBezTo>
                  <a:cubicBezTo>
                    <a:pt x="49" y="611"/>
                    <a:pt x="49" y="626"/>
                    <a:pt x="49" y="626"/>
                  </a:cubicBezTo>
                  <a:cubicBezTo>
                    <a:pt x="66" y="633"/>
                    <a:pt x="66" y="633"/>
                    <a:pt x="66" y="633"/>
                  </a:cubicBezTo>
                  <a:cubicBezTo>
                    <a:pt x="81" y="648"/>
                    <a:pt x="81" y="648"/>
                    <a:pt x="81" y="648"/>
                  </a:cubicBezTo>
                  <a:cubicBezTo>
                    <a:pt x="112" y="671"/>
                    <a:pt x="112" y="671"/>
                    <a:pt x="112" y="671"/>
                  </a:cubicBezTo>
                  <a:cubicBezTo>
                    <a:pt x="119" y="680"/>
                    <a:pt x="119" y="680"/>
                    <a:pt x="119" y="680"/>
                  </a:cubicBezTo>
                  <a:cubicBezTo>
                    <a:pt x="126" y="701"/>
                    <a:pt x="126" y="701"/>
                    <a:pt x="126" y="701"/>
                  </a:cubicBezTo>
                  <a:cubicBezTo>
                    <a:pt x="125" y="735"/>
                    <a:pt x="125" y="735"/>
                    <a:pt x="125" y="735"/>
                  </a:cubicBezTo>
                  <a:cubicBezTo>
                    <a:pt x="138" y="746"/>
                    <a:pt x="138" y="746"/>
                    <a:pt x="138" y="746"/>
                  </a:cubicBezTo>
                  <a:cubicBezTo>
                    <a:pt x="138" y="742"/>
                    <a:pt x="138" y="742"/>
                    <a:pt x="138" y="742"/>
                  </a:cubicBezTo>
                  <a:lnTo>
                    <a:pt x="200" y="742"/>
                  </a:ln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Calibri"/>
                <a:ea typeface="Calibri"/>
                <a:cs typeface="Calibri"/>
                <a:sym typeface="Calibri"/>
              </a:endParaRPr>
            </a:p>
          </p:txBody>
        </p:sp>
        <p:sp>
          <p:nvSpPr>
            <p:cNvPr id="126" name="Google Shape;4192;p223">
              <a:extLst>
                <a:ext uri="{FF2B5EF4-FFF2-40B4-BE49-F238E27FC236}">
                  <a16:creationId xmlns:a16="http://schemas.microsoft.com/office/drawing/2014/main" id="{EC146786-74A6-4DD5-A813-B0CF15BB36AD}"/>
                </a:ext>
              </a:extLst>
            </p:cNvPr>
            <p:cNvSpPr/>
            <p:nvPr/>
          </p:nvSpPr>
          <p:spPr>
            <a:xfrm>
              <a:off x="6656388" y="3357563"/>
              <a:ext cx="284163" cy="542925"/>
            </a:xfrm>
            <a:custGeom>
              <a:avLst/>
              <a:gdLst/>
              <a:ahLst/>
              <a:cxnLst/>
              <a:rect l="l" t="t" r="r" b="b"/>
              <a:pathLst>
                <a:path w="114" h="219" extrusionOk="0">
                  <a:moveTo>
                    <a:pt x="77" y="8"/>
                  </a:moveTo>
                  <a:cubicBezTo>
                    <a:pt x="76" y="6"/>
                    <a:pt x="76" y="6"/>
                    <a:pt x="76" y="6"/>
                  </a:cubicBezTo>
                  <a:cubicBezTo>
                    <a:pt x="76" y="4"/>
                    <a:pt x="75" y="1"/>
                    <a:pt x="73" y="1"/>
                  </a:cubicBezTo>
                  <a:cubicBezTo>
                    <a:pt x="69" y="0"/>
                    <a:pt x="60" y="9"/>
                    <a:pt x="54" y="18"/>
                  </a:cubicBezTo>
                  <a:cubicBezTo>
                    <a:pt x="52" y="24"/>
                    <a:pt x="39" y="66"/>
                    <a:pt x="35" y="75"/>
                  </a:cubicBezTo>
                  <a:cubicBezTo>
                    <a:pt x="32" y="84"/>
                    <a:pt x="18" y="96"/>
                    <a:pt x="0" y="99"/>
                  </a:cubicBezTo>
                  <a:cubicBezTo>
                    <a:pt x="6" y="104"/>
                    <a:pt x="14" y="113"/>
                    <a:pt x="16" y="123"/>
                  </a:cubicBezTo>
                  <a:cubicBezTo>
                    <a:pt x="19" y="132"/>
                    <a:pt x="18" y="141"/>
                    <a:pt x="17" y="147"/>
                  </a:cubicBezTo>
                  <a:cubicBezTo>
                    <a:pt x="16" y="151"/>
                    <a:pt x="16" y="154"/>
                    <a:pt x="16" y="156"/>
                  </a:cubicBezTo>
                  <a:cubicBezTo>
                    <a:pt x="18" y="160"/>
                    <a:pt x="18" y="165"/>
                    <a:pt x="18" y="172"/>
                  </a:cubicBezTo>
                  <a:cubicBezTo>
                    <a:pt x="18" y="176"/>
                    <a:pt x="18" y="180"/>
                    <a:pt x="18" y="185"/>
                  </a:cubicBezTo>
                  <a:cubicBezTo>
                    <a:pt x="19" y="195"/>
                    <a:pt x="37" y="211"/>
                    <a:pt x="44" y="213"/>
                  </a:cubicBezTo>
                  <a:cubicBezTo>
                    <a:pt x="47" y="213"/>
                    <a:pt x="51" y="216"/>
                    <a:pt x="55" y="219"/>
                  </a:cubicBezTo>
                  <a:cubicBezTo>
                    <a:pt x="55" y="216"/>
                    <a:pt x="55" y="212"/>
                    <a:pt x="57" y="209"/>
                  </a:cubicBezTo>
                  <a:cubicBezTo>
                    <a:pt x="59" y="206"/>
                    <a:pt x="63" y="202"/>
                    <a:pt x="71" y="201"/>
                  </a:cubicBezTo>
                  <a:cubicBezTo>
                    <a:pt x="84" y="200"/>
                    <a:pt x="88" y="189"/>
                    <a:pt x="89" y="184"/>
                  </a:cubicBezTo>
                  <a:cubicBezTo>
                    <a:pt x="67" y="158"/>
                    <a:pt x="67" y="158"/>
                    <a:pt x="67" y="158"/>
                  </a:cubicBezTo>
                  <a:cubicBezTo>
                    <a:pt x="67" y="157"/>
                    <a:pt x="67" y="157"/>
                    <a:pt x="67" y="157"/>
                  </a:cubicBezTo>
                  <a:cubicBezTo>
                    <a:pt x="67" y="152"/>
                    <a:pt x="68" y="138"/>
                    <a:pt x="67" y="133"/>
                  </a:cubicBezTo>
                  <a:cubicBezTo>
                    <a:pt x="67" y="129"/>
                    <a:pt x="71" y="122"/>
                    <a:pt x="75" y="118"/>
                  </a:cubicBezTo>
                  <a:cubicBezTo>
                    <a:pt x="82" y="110"/>
                    <a:pt x="84" y="110"/>
                    <a:pt x="85" y="110"/>
                  </a:cubicBezTo>
                  <a:cubicBezTo>
                    <a:pt x="102" y="110"/>
                    <a:pt x="102" y="110"/>
                    <a:pt x="102" y="110"/>
                  </a:cubicBezTo>
                  <a:cubicBezTo>
                    <a:pt x="114" y="90"/>
                    <a:pt x="114" y="90"/>
                    <a:pt x="114" y="90"/>
                  </a:cubicBezTo>
                  <a:cubicBezTo>
                    <a:pt x="103" y="87"/>
                    <a:pt x="89" y="75"/>
                    <a:pt x="82" y="64"/>
                  </a:cubicBezTo>
                  <a:cubicBezTo>
                    <a:pt x="75" y="55"/>
                    <a:pt x="73" y="47"/>
                    <a:pt x="76" y="41"/>
                  </a:cubicBezTo>
                  <a:cubicBezTo>
                    <a:pt x="83" y="32"/>
                    <a:pt x="82" y="28"/>
                    <a:pt x="77" y="8"/>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Calibri"/>
                <a:ea typeface="Calibri"/>
                <a:cs typeface="Calibri"/>
                <a:sym typeface="Calibri"/>
              </a:endParaRPr>
            </a:p>
          </p:txBody>
        </p:sp>
        <p:sp>
          <p:nvSpPr>
            <p:cNvPr id="127" name="Google Shape;4193;p223">
              <a:extLst>
                <a:ext uri="{FF2B5EF4-FFF2-40B4-BE49-F238E27FC236}">
                  <a16:creationId xmlns:a16="http://schemas.microsoft.com/office/drawing/2014/main" id="{B465F3A4-1B2A-44D6-B62D-18E8AC5577EE}"/>
                </a:ext>
              </a:extLst>
            </p:cNvPr>
            <p:cNvSpPr/>
            <p:nvPr/>
          </p:nvSpPr>
          <p:spPr>
            <a:xfrm>
              <a:off x="3325813" y="3368674"/>
              <a:ext cx="2493963" cy="1628775"/>
            </a:xfrm>
            <a:custGeom>
              <a:avLst/>
              <a:gdLst/>
              <a:ahLst/>
              <a:cxnLst/>
              <a:rect l="l" t="t" r="r" b="b"/>
              <a:pathLst>
                <a:path w="1004" h="655" extrusionOk="0">
                  <a:moveTo>
                    <a:pt x="972" y="605"/>
                  </a:moveTo>
                  <a:cubicBezTo>
                    <a:pt x="972" y="559"/>
                    <a:pt x="972" y="559"/>
                    <a:pt x="972" y="559"/>
                  </a:cubicBezTo>
                  <a:cubicBezTo>
                    <a:pt x="979" y="566"/>
                    <a:pt x="979" y="566"/>
                    <a:pt x="979" y="566"/>
                  </a:cubicBezTo>
                  <a:cubicBezTo>
                    <a:pt x="981" y="567"/>
                    <a:pt x="984" y="570"/>
                    <a:pt x="987" y="569"/>
                  </a:cubicBezTo>
                  <a:cubicBezTo>
                    <a:pt x="987" y="569"/>
                    <a:pt x="988" y="569"/>
                    <a:pt x="990" y="567"/>
                  </a:cubicBezTo>
                  <a:cubicBezTo>
                    <a:pt x="994" y="558"/>
                    <a:pt x="1001" y="514"/>
                    <a:pt x="1004" y="496"/>
                  </a:cubicBezTo>
                  <a:cubicBezTo>
                    <a:pt x="1001" y="486"/>
                    <a:pt x="989" y="448"/>
                    <a:pt x="989" y="440"/>
                  </a:cubicBezTo>
                  <a:cubicBezTo>
                    <a:pt x="989" y="433"/>
                    <a:pt x="996" y="428"/>
                    <a:pt x="1002" y="426"/>
                  </a:cubicBezTo>
                  <a:cubicBezTo>
                    <a:pt x="984" y="403"/>
                    <a:pt x="984" y="403"/>
                    <a:pt x="984" y="403"/>
                  </a:cubicBezTo>
                  <a:cubicBezTo>
                    <a:pt x="972" y="366"/>
                    <a:pt x="972" y="366"/>
                    <a:pt x="972" y="366"/>
                  </a:cubicBezTo>
                  <a:cubicBezTo>
                    <a:pt x="963" y="359"/>
                    <a:pt x="963" y="359"/>
                    <a:pt x="963" y="359"/>
                  </a:cubicBezTo>
                  <a:cubicBezTo>
                    <a:pt x="938" y="359"/>
                    <a:pt x="938" y="359"/>
                    <a:pt x="938" y="359"/>
                  </a:cubicBezTo>
                  <a:cubicBezTo>
                    <a:pt x="929" y="376"/>
                    <a:pt x="929" y="376"/>
                    <a:pt x="929" y="376"/>
                  </a:cubicBezTo>
                  <a:cubicBezTo>
                    <a:pt x="901" y="388"/>
                    <a:pt x="901" y="388"/>
                    <a:pt x="901" y="388"/>
                  </a:cubicBezTo>
                  <a:cubicBezTo>
                    <a:pt x="896" y="388"/>
                    <a:pt x="896" y="388"/>
                    <a:pt x="896" y="388"/>
                  </a:cubicBezTo>
                  <a:cubicBezTo>
                    <a:pt x="893" y="388"/>
                    <a:pt x="884" y="383"/>
                    <a:pt x="877" y="378"/>
                  </a:cubicBezTo>
                  <a:cubicBezTo>
                    <a:pt x="856" y="389"/>
                    <a:pt x="856" y="389"/>
                    <a:pt x="856" y="389"/>
                  </a:cubicBezTo>
                  <a:cubicBezTo>
                    <a:pt x="854" y="388"/>
                    <a:pt x="854" y="388"/>
                    <a:pt x="854" y="388"/>
                  </a:cubicBezTo>
                  <a:cubicBezTo>
                    <a:pt x="854" y="388"/>
                    <a:pt x="842" y="384"/>
                    <a:pt x="830" y="364"/>
                  </a:cubicBezTo>
                  <a:cubicBezTo>
                    <a:pt x="822" y="350"/>
                    <a:pt x="815" y="345"/>
                    <a:pt x="807" y="340"/>
                  </a:cubicBezTo>
                  <a:cubicBezTo>
                    <a:pt x="805" y="339"/>
                    <a:pt x="803" y="337"/>
                    <a:pt x="801" y="336"/>
                  </a:cubicBezTo>
                  <a:cubicBezTo>
                    <a:pt x="794" y="330"/>
                    <a:pt x="783" y="336"/>
                    <a:pt x="783" y="336"/>
                  </a:cubicBezTo>
                  <a:cubicBezTo>
                    <a:pt x="782" y="337"/>
                    <a:pt x="782" y="337"/>
                    <a:pt x="782" y="337"/>
                  </a:cubicBezTo>
                  <a:cubicBezTo>
                    <a:pt x="734" y="321"/>
                    <a:pt x="734" y="321"/>
                    <a:pt x="734" y="321"/>
                  </a:cubicBezTo>
                  <a:cubicBezTo>
                    <a:pt x="729" y="318"/>
                    <a:pt x="703" y="301"/>
                    <a:pt x="703" y="288"/>
                  </a:cubicBezTo>
                  <a:cubicBezTo>
                    <a:pt x="701" y="286"/>
                    <a:pt x="686" y="287"/>
                    <a:pt x="673" y="292"/>
                  </a:cubicBezTo>
                  <a:cubicBezTo>
                    <a:pt x="670" y="293"/>
                    <a:pt x="670" y="293"/>
                    <a:pt x="670" y="293"/>
                  </a:cubicBezTo>
                  <a:cubicBezTo>
                    <a:pt x="668" y="290"/>
                    <a:pt x="668" y="290"/>
                    <a:pt x="668" y="290"/>
                  </a:cubicBezTo>
                  <a:cubicBezTo>
                    <a:pt x="667" y="289"/>
                    <a:pt x="651" y="262"/>
                    <a:pt x="646" y="251"/>
                  </a:cubicBezTo>
                  <a:cubicBezTo>
                    <a:pt x="644" y="248"/>
                    <a:pt x="636" y="250"/>
                    <a:pt x="630" y="252"/>
                  </a:cubicBezTo>
                  <a:cubicBezTo>
                    <a:pt x="621" y="254"/>
                    <a:pt x="611" y="257"/>
                    <a:pt x="604" y="252"/>
                  </a:cubicBezTo>
                  <a:cubicBezTo>
                    <a:pt x="593" y="244"/>
                    <a:pt x="590" y="224"/>
                    <a:pt x="590" y="220"/>
                  </a:cubicBezTo>
                  <a:cubicBezTo>
                    <a:pt x="576" y="191"/>
                    <a:pt x="576" y="191"/>
                    <a:pt x="576" y="191"/>
                  </a:cubicBezTo>
                  <a:cubicBezTo>
                    <a:pt x="588" y="168"/>
                    <a:pt x="588" y="168"/>
                    <a:pt x="588" y="168"/>
                  </a:cubicBezTo>
                  <a:cubicBezTo>
                    <a:pt x="576" y="160"/>
                    <a:pt x="576" y="160"/>
                    <a:pt x="576" y="160"/>
                  </a:cubicBezTo>
                  <a:cubicBezTo>
                    <a:pt x="576" y="132"/>
                    <a:pt x="576" y="132"/>
                    <a:pt x="576" y="132"/>
                  </a:cubicBezTo>
                  <a:cubicBezTo>
                    <a:pt x="577" y="131"/>
                    <a:pt x="577" y="131"/>
                    <a:pt x="577" y="131"/>
                  </a:cubicBezTo>
                  <a:cubicBezTo>
                    <a:pt x="577" y="131"/>
                    <a:pt x="588" y="113"/>
                    <a:pt x="592" y="107"/>
                  </a:cubicBezTo>
                  <a:cubicBezTo>
                    <a:pt x="594" y="104"/>
                    <a:pt x="598" y="94"/>
                    <a:pt x="601" y="85"/>
                  </a:cubicBezTo>
                  <a:cubicBezTo>
                    <a:pt x="598" y="85"/>
                    <a:pt x="598" y="85"/>
                    <a:pt x="598" y="85"/>
                  </a:cubicBezTo>
                  <a:cubicBezTo>
                    <a:pt x="564" y="57"/>
                    <a:pt x="564" y="57"/>
                    <a:pt x="564" y="57"/>
                  </a:cubicBezTo>
                  <a:cubicBezTo>
                    <a:pt x="509" y="48"/>
                    <a:pt x="509" y="48"/>
                    <a:pt x="509" y="48"/>
                  </a:cubicBezTo>
                  <a:cubicBezTo>
                    <a:pt x="505" y="48"/>
                    <a:pt x="443" y="46"/>
                    <a:pt x="437" y="46"/>
                  </a:cubicBezTo>
                  <a:cubicBezTo>
                    <a:pt x="434" y="46"/>
                    <a:pt x="417" y="52"/>
                    <a:pt x="401" y="57"/>
                  </a:cubicBezTo>
                  <a:cubicBezTo>
                    <a:pt x="401" y="58"/>
                    <a:pt x="401" y="58"/>
                    <a:pt x="401" y="58"/>
                  </a:cubicBezTo>
                  <a:cubicBezTo>
                    <a:pt x="327" y="58"/>
                    <a:pt x="327" y="58"/>
                    <a:pt x="327" y="58"/>
                  </a:cubicBezTo>
                  <a:cubicBezTo>
                    <a:pt x="326" y="57"/>
                    <a:pt x="326" y="57"/>
                    <a:pt x="326" y="57"/>
                  </a:cubicBezTo>
                  <a:cubicBezTo>
                    <a:pt x="325" y="57"/>
                    <a:pt x="285" y="43"/>
                    <a:pt x="274" y="17"/>
                  </a:cubicBezTo>
                  <a:cubicBezTo>
                    <a:pt x="266" y="0"/>
                    <a:pt x="220" y="13"/>
                    <a:pt x="204" y="19"/>
                  </a:cubicBezTo>
                  <a:cubicBezTo>
                    <a:pt x="203" y="20"/>
                    <a:pt x="203" y="20"/>
                    <a:pt x="203" y="20"/>
                  </a:cubicBezTo>
                  <a:cubicBezTo>
                    <a:pt x="161" y="6"/>
                    <a:pt x="161" y="6"/>
                    <a:pt x="161" y="6"/>
                  </a:cubicBezTo>
                  <a:cubicBezTo>
                    <a:pt x="123" y="34"/>
                    <a:pt x="123" y="34"/>
                    <a:pt x="123" y="34"/>
                  </a:cubicBezTo>
                  <a:cubicBezTo>
                    <a:pt x="58" y="34"/>
                    <a:pt x="58" y="34"/>
                    <a:pt x="58" y="34"/>
                  </a:cubicBezTo>
                  <a:cubicBezTo>
                    <a:pt x="58" y="30"/>
                    <a:pt x="58" y="30"/>
                    <a:pt x="58" y="30"/>
                  </a:cubicBezTo>
                  <a:cubicBezTo>
                    <a:pt x="51" y="54"/>
                    <a:pt x="51" y="54"/>
                    <a:pt x="51" y="54"/>
                  </a:cubicBezTo>
                  <a:cubicBezTo>
                    <a:pt x="51" y="54"/>
                    <a:pt x="43" y="66"/>
                    <a:pt x="43" y="72"/>
                  </a:cubicBezTo>
                  <a:cubicBezTo>
                    <a:pt x="43" y="77"/>
                    <a:pt x="47" y="95"/>
                    <a:pt x="47" y="95"/>
                  </a:cubicBezTo>
                  <a:cubicBezTo>
                    <a:pt x="51" y="103"/>
                    <a:pt x="51" y="103"/>
                    <a:pt x="51" y="103"/>
                  </a:cubicBezTo>
                  <a:cubicBezTo>
                    <a:pt x="51" y="103"/>
                    <a:pt x="47" y="129"/>
                    <a:pt x="47" y="133"/>
                  </a:cubicBezTo>
                  <a:cubicBezTo>
                    <a:pt x="47" y="137"/>
                    <a:pt x="31" y="147"/>
                    <a:pt x="31" y="147"/>
                  </a:cubicBezTo>
                  <a:cubicBezTo>
                    <a:pt x="24" y="133"/>
                    <a:pt x="24" y="133"/>
                    <a:pt x="24" y="133"/>
                  </a:cubicBezTo>
                  <a:cubicBezTo>
                    <a:pt x="11" y="130"/>
                    <a:pt x="11" y="130"/>
                    <a:pt x="11" y="130"/>
                  </a:cubicBezTo>
                  <a:cubicBezTo>
                    <a:pt x="1" y="155"/>
                    <a:pt x="1" y="155"/>
                    <a:pt x="1" y="155"/>
                  </a:cubicBezTo>
                  <a:cubicBezTo>
                    <a:pt x="5" y="168"/>
                    <a:pt x="5" y="168"/>
                    <a:pt x="5" y="168"/>
                  </a:cubicBezTo>
                  <a:cubicBezTo>
                    <a:pt x="5" y="168"/>
                    <a:pt x="0" y="175"/>
                    <a:pt x="4" y="199"/>
                  </a:cubicBezTo>
                  <a:cubicBezTo>
                    <a:pt x="8" y="222"/>
                    <a:pt x="19" y="238"/>
                    <a:pt x="24" y="238"/>
                  </a:cubicBezTo>
                  <a:cubicBezTo>
                    <a:pt x="28" y="238"/>
                    <a:pt x="49" y="249"/>
                    <a:pt x="49" y="249"/>
                  </a:cubicBezTo>
                  <a:cubicBezTo>
                    <a:pt x="49" y="249"/>
                    <a:pt x="56" y="277"/>
                    <a:pt x="60" y="279"/>
                  </a:cubicBezTo>
                  <a:cubicBezTo>
                    <a:pt x="64" y="282"/>
                    <a:pt x="78" y="298"/>
                    <a:pt x="78" y="298"/>
                  </a:cubicBezTo>
                  <a:cubicBezTo>
                    <a:pt x="100" y="316"/>
                    <a:pt x="100" y="316"/>
                    <a:pt x="100" y="316"/>
                  </a:cubicBezTo>
                  <a:cubicBezTo>
                    <a:pt x="128" y="310"/>
                    <a:pt x="128" y="310"/>
                    <a:pt x="128" y="310"/>
                  </a:cubicBezTo>
                  <a:cubicBezTo>
                    <a:pt x="128" y="310"/>
                    <a:pt x="146" y="335"/>
                    <a:pt x="150" y="341"/>
                  </a:cubicBezTo>
                  <a:cubicBezTo>
                    <a:pt x="155" y="346"/>
                    <a:pt x="170" y="366"/>
                    <a:pt x="178" y="372"/>
                  </a:cubicBezTo>
                  <a:cubicBezTo>
                    <a:pt x="187" y="377"/>
                    <a:pt x="209" y="402"/>
                    <a:pt x="209" y="402"/>
                  </a:cubicBezTo>
                  <a:cubicBezTo>
                    <a:pt x="224" y="408"/>
                    <a:pt x="224" y="408"/>
                    <a:pt x="224" y="408"/>
                  </a:cubicBezTo>
                  <a:cubicBezTo>
                    <a:pt x="224" y="408"/>
                    <a:pt x="233" y="431"/>
                    <a:pt x="240" y="440"/>
                  </a:cubicBezTo>
                  <a:cubicBezTo>
                    <a:pt x="247" y="448"/>
                    <a:pt x="268" y="457"/>
                    <a:pt x="272" y="458"/>
                  </a:cubicBezTo>
                  <a:cubicBezTo>
                    <a:pt x="276" y="459"/>
                    <a:pt x="291" y="490"/>
                    <a:pt x="298" y="496"/>
                  </a:cubicBezTo>
                  <a:cubicBezTo>
                    <a:pt x="305" y="501"/>
                    <a:pt x="316" y="510"/>
                    <a:pt x="322" y="510"/>
                  </a:cubicBezTo>
                  <a:cubicBezTo>
                    <a:pt x="328" y="510"/>
                    <a:pt x="333" y="504"/>
                    <a:pt x="346" y="510"/>
                  </a:cubicBezTo>
                  <a:cubicBezTo>
                    <a:pt x="358" y="515"/>
                    <a:pt x="397" y="532"/>
                    <a:pt x="397" y="532"/>
                  </a:cubicBezTo>
                  <a:cubicBezTo>
                    <a:pt x="397" y="532"/>
                    <a:pt x="424" y="533"/>
                    <a:pt x="428" y="533"/>
                  </a:cubicBezTo>
                  <a:cubicBezTo>
                    <a:pt x="432" y="533"/>
                    <a:pt x="447" y="533"/>
                    <a:pt x="447" y="533"/>
                  </a:cubicBezTo>
                  <a:cubicBezTo>
                    <a:pt x="446" y="560"/>
                    <a:pt x="446" y="560"/>
                    <a:pt x="446" y="560"/>
                  </a:cubicBezTo>
                  <a:cubicBezTo>
                    <a:pt x="454" y="588"/>
                    <a:pt x="454" y="588"/>
                    <a:pt x="454" y="588"/>
                  </a:cubicBezTo>
                  <a:cubicBezTo>
                    <a:pt x="473" y="583"/>
                    <a:pt x="473" y="583"/>
                    <a:pt x="473" y="583"/>
                  </a:cubicBezTo>
                  <a:cubicBezTo>
                    <a:pt x="475" y="558"/>
                    <a:pt x="475" y="558"/>
                    <a:pt x="475" y="558"/>
                  </a:cubicBezTo>
                  <a:cubicBezTo>
                    <a:pt x="510" y="540"/>
                    <a:pt x="510" y="540"/>
                    <a:pt x="510" y="540"/>
                  </a:cubicBezTo>
                  <a:cubicBezTo>
                    <a:pt x="540" y="551"/>
                    <a:pt x="540" y="551"/>
                    <a:pt x="540" y="551"/>
                  </a:cubicBezTo>
                  <a:cubicBezTo>
                    <a:pt x="569" y="572"/>
                    <a:pt x="569" y="572"/>
                    <a:pt x="569" y="572"/>
                  </a:cubicBezTo>
                  <a:cubicBezTo>
                    <a:pt x="586" y="572"/>
                    <a:pt x="586" y="572"/>
                    <a:pt x="586" y="572"/>
                  </a:cubicBezTo>
                  <a:cubicBezTo>
                    <a:pt x="599" y="599"/>
                    <a:pt x="599" y="599"/>
                    <a:pt x="599" y="599"/>
                  </a:cubicBezTo>
                  <a:cubicBezTo>
                    <a:pt x="604" y="616"/>
                    <a:pt x="604" y="616"/>
                    <a:pt x="604" y="616"/>
                  </a:cubicBezTo>
                  <a:cubicBezTo>
                    <a:pt x="615" y="641"/>
                    <a:pt x="615" y="641"/>
                    <a:pt x="615" y="641"/>
                  </a:cubicBezTo>
                  <a:cubicBezTo>
                    <a:pt x="654" y="650"/>
                    <a:pt x="654" y="650"/>
                    <a:pt x="654" y="650"/>
                  </a:cubicBezTo>
                  <a:cubicBezTo>
                    <a:pt x="654" y="650"/>
                    <a:pt x="698" y="655"/>
                    <a:pt x="703" y="653"/>
                  </a:cubicBezTo>
                  <a:cubicBezTo>
                    <a:pt x="707" y="652"/>
                    <a:pt x="722" y="618"/>
                    <a:pt x="753" y="618"/>
                  </a:cubicBezTo>
                  <a:cubicBezTo>
                    <a:pt x="784" y="618"/>
                    <a:pt x="797" y="604"/>
                    <a:pt x="803" y="602"/>
                  </a:cubicBezTo>
                  <a:cubicBezTo>
                    <a:pt x="809" y="599"/>
                    <a:pt x="832" y="588"/>
                    <a:pt x="860" y="607"/>
                  </a:cubicBezTo>
                  <a:cubicBezTo>
                    <a:pt x="888" y="627"/>
                    <a:pt x="887" y="632"/>
                    <a:pt x="896" y="627"/>
                  </a:cubicBezTo>
                  <a:cubicBezTo>
                    <a:pt x="906" y="621"/>
                    <a:pt x="909" y="606"/>
                    <a:pt x="913" y="599"/>
                  </a:cubicBezTo>
                  <a:cubicBezTo>
                    <a:pt x="917" y="592"/>
                    <a:pt x="926" y="588"/>
                    <a:pt x="926" y="588"/>
                  </a:cubicBezTo>
                  <a:cubicBezTo>
                    <a:pt x="931" y="604"/>
                    <a:pt x="931" y="604"/>
                    <a:pt x="931" y="604"/>
                  </a:cubicBezTo>
                  <a:cubicBezTo>
                    <a:pt x="944" y="609"/>
                    <a:pt x="944" y="609"/>
                    <a:pt x="944" y="609"/>
                  </a:cubicBezTo>
                  <a:cubicBezTo>
                    <a:pt x="944" y="605"/>
                    <a:pt x="944" y="605"/>
                    <a:pt x="944" y="605"/>
                  </a:cubicBezTo>
                  <a:lnTo>
                    <a:pt x="972" y="605"/>
                  </a:ln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Calibri"/>
                <a:ea typeface="Calibri"/>
                <a:cs typeface="Calibri"/>
                <a:sym typeface="Calibri"/>
              </a:endParaRPr>
            </a:p>
          </p:txBody>
        </p:sp>
      </p:grpSp>
      <p:sp>
        <p:nvSpPr>
          <p:cNvPr id="128" name="Google Shape;4194;p223">
            <a:extLst>
              <a:ext uri="{FF2B5EF4-FFF2-40B4-BE49-F238E27FC236}">
                <a16:creationId xmlns:a16="http://schemas.microsoft.com/office/drawing/2014/main" id="{60B0A5F0-D8F2-44B8-9F47-C6FF41402B6A}"/>
              </a:ext>
            </a:extLst>
          </p:cNvPr>
          <p:cNvSpPr txBox="1"/>
          <p:nvPr/>
        </p:nvSpPr>
        <p:spPr>
          <a:xfrm>
            <a:off x="522782" y="4067334"/>
            <a:ext cx="4114800" cy="276999"/>
          </a:xfrm>
          <a:prstGeom prst="rect">
            <a:avLst/>
          </a:prstGeom>
          <a:solidFill>
            <a:schemeClr val="accent2"/>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panose="020F0502020204030204" pitchFamily="34" charset="0"/>
                <a:ea typeface="Raleway"/>
                <a:cs typeface="Calibri" panose="020F0502020204030204" pitchFamily="34" charset="0"/>
                <a:sym typeface="Raleway"/>
              </a:rPr>
              <a:t>80%</a:t>
            </a:r>
            <a:endParaRPr lang="en-US" sz="14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129" name="Google Shape;4195;p223">
            <a:extLst>
              <a:ext uri="{FF2B5EF4-FFF2-40B4-BE49-F238E27FC236}">
                <a16:creationId xmlns:a16="http://schemas.microsoft.com/office/drawing/2014/main" id="{89ECCD5C-E80A-407C-A471-C1B7F678023C}"/>
              </a:ext>
            </a:extLst>
          </p:cNvPr>
          <p:cNvSpPr txBox="1"/>
          <p:nvPr/>
        </p:nvSpPr>
        <p:spPr>
          <a:xfrm>
            <a:off x="522781" y="4443636"/>
            <a:ext cx="2743199" cy="276999"/>
          </a:xfrm>
          <a:prstGeom prst="rect">
            <a:avLst/>
          </a:prstGeom>
          <a:solidFill>
            <a:schemeClr val="accent2">
              <a:lumMod val="50000"/>
            </a:schemeClr>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panose="020F0502020204030204" pitchFamily="34" charset="0"/>
                <a:ea typeface="Raleway"/>
                <a:cs typeface="Calibri" panose="020F0502020204030204" pitchFamily="34" charset="0"/>
                <a:sym typeface="Raleway"/>
              </a:rPr>
              <a:t>60%</a:t>
            </a:r>
            <a:endParaRPr lang="en-US" sz="14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130" name="Google Shape;4196;p223">
            <a:extLst>
              <a:ext uri="{FF2B5EF4-FFF2-40B4-BE49-F238E27FC236}">
                <a16:creationId xmlns:a16="http://schemas.microsoft.com/office/drawing/2014/main" id="{DCE373EC-B177-4B4E-8C96-AA28364A4156}"/>
              </a:ext>
            </a:extLst>
          </p:cNvPr>
          <p:cNvSpPr txBox="1"/>
          <p:nvPr/>
        </p:nvSpPr>
        <p:spPr>
          <a:xfrm>
            <a:off x="522780" y="4815156"/>
            <a:ext cx="1522253" cy="276999"/>
          </a:xfrm>
          <a:prstGeom prst="rect">
            <a:avLst/>
          </a:prstGeom>
          <a:solidFill>
            <a:schemeClr val="bg1">
              <a:lumMod val="95000"/>
            </a:schemeClr>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chemeClr val="tx1"/>
                </a:solidFill>
                <a:latin typeface="Calibri" panose="020F0502020204030204" pitchFamily="34" charset="0"/>
                <a:ea typeface="Raleway"/>
                <a:cs typeface="Calibri" panose="020F0502020204030204" pitchFamily="34" charset="0"/>
                <a:sym typeface="Raleway"/>
              </a:rPr>
              <a:t>30%</a:t>
            </a:r>
            <a:endParaRPr lang="en-US" sz="1400" b="0" i="0" u="none" strike="noStrike" cap="none">
              <a:solidFill>
                <a:schemeClr val="tx1"/>
              </a:solidFill>
              <a:latin typeface="Calibri" panose="020F0502020204030204" pitchFamily="34" charset="0"/>
              <a:cs typeface="Calibri" panose="020F0502020204030204" pitchFamily="34" charset="0"/>
              <a:sym typeface="Arial"/>
            </a:endParaRPr>
          </a:p>
        </p:txBody>
      </p:sp>
      <p:sp>
        <p:nvSpPr>
          <p:cNvPr id="131" name="Google Shape;4197;p223">
            <a:extLst>
              <a:ext uri="{FF2B5EF4-FFF2-40B4-BE49-F238E27FC236}">
                <a16:creationId xmlns:a16="http://schemas.microsoft.com/office/drawing/2014/main" id="{E0268CA1-3BD6-48DC-9C58-6DEB511A2CE7}"/>
              </a:ext>
            </a:extLst>
          </p:cNvPr>
          <p:cNvSpPr txBox="1"/>
          <p:nvPr/>
        </p:nvSpPr>
        <p:spPr>
          <a:xfrm>
            <a:off x="522782" y="5184285"/>
            <a:ext cx="3200400" cy="276999"/>
          </a:xfrm>
          <a:prstGeom prst="rect">
            <a:avLst/>
          </a:prstGeom>
          <a:solidFill>
            <a:schemeClr val="tx1"/>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panose="020F0502020204030204" pitchFamily="34" charset="0"/>
                <a:ea typeface="Raleway"/>
                <a:cs typeface="Calibri" panose="020F0502020204030204" pitchFamily="34" charset="0"/>
                <a:sym typeface="Raleway"/>
              </a:rPr>
              <a:t>70%</a:t>
            </a:r>
            <a:endParaRPr lang="en-US" sz="14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132" name="Google Shape;4198;p223">
            <a:extLst>
              <a:ext uri="{FF2B5EF4-FFF2-40B4-BE49-F238E27FC236}">
                <a16:creationId xmlns:a16="http://schemas.microsoft.com/office/drawing/2014/main" id="{FB306E3F-4B7E-42B9-AB56-65A0B832C3DA}"/>
              </a:ext>
            </a:extLst>
          </p:cNvPr>
          <p:cNvSpPr txBox="1"/>
          <p:nvPr/>
        </p:nvSpPr>
        <p:spPr>
          <a:xfrm>
            <a:off x="522782" y="4069725"/>
            <a:ext cx="1142999"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panose="020F0502020204030204" pitchFamily="34" charset="0"/>
                <a:ea typeface="Raleway"/>
                <a:cs typeface="Calibri" panose="020F0502020204030204" pitchFamily="34" charset="0"/>
                <a:sym typeface="Raleway"/>
              </a:rPr>
              <a:t>Product</a:t>
            </a:r>
            <a:endParaRPr lang="en-US" sz="14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133" name="Google Shape;4199;p223">
            <a:extLst>
              <a:ext uri="{FF2B5EF4-FFF2-40B4-BE49-F238E27FC236}">
                <a16:creationId xmlns:a16="http://schemas.microsoft.com/office/drawing/2014/main" id="{CA51DE12-75C2-4958-B994-0B3E8405427E}"/>
              </a:ext>
            </a:extLst>
          </p:cNvPr>
          <p:cNvSpPr txBox="1"/>
          <p:nvPr/>
        </p:nvSpPr>
        <p:spPr>
          <a:xfrm>
            <a:off x="522782" y="4446027"/>
            <a:ext cx="1142999"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panose="020F0502020204030204" pitchFamily="34" charset="0"/>
                <a:ea typeface="Raleway"/>
                <a:cs typeface="Calibri" panose="020F0502020204030204" pitchFamily="34" charset="0"/>
                <a:sym typeface="Raleway"/>
              </a:rPr>
              <a:t>Place</a:t>
            </a:r>
            <a:endParaRPr lang="en-US" sz="14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134" name="Google Shape;4200;p223">
            <a:extLst>
              <a:ext uri="{FF2B5EF4-FFF2-40B4-BE49-F238E27FC236}">
                <a16:creationId xmlns:a16="http://schemas.microsoft.com/office/drawing/2014/main" id="{AA0CC173-DE50-4263-9809-90129824DB21}"/>
              </a:ext>
            </a:extLst>
          </p:cNvPr>
          <p:cNvSpPr txBox="1"/>
          <p:nvPr/>
        </p:nvSpPr>
        <p:spPr>
          <a:xfrm>
            <a:off x="522782" y="4817547"/>
            <a:ext cx="1142999" cy="276999"/>
          </a:xfrm>
          <a:prstGeom prst="rect">
            <a:avLst/>
          </a:pr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tx1"/>
                </a:solidFill>
                <a:latin typeface="Calibri" panose="020F0502020204030204" pitchFamily="34" charset="0"/>
                <a:ea typeface="Raleway"/>
                <a:cs typeface="Calibri" panose="020F0502020204030204" pitchFamily="34" charset="0"/>
                <a:sym typeface="Raleway"/>
              </a:rPr>
              <a:t>Price</a:t>
            </a:r>
            <a:endParaRPr lang="en-US" sz="1400" b="0" i="0" u="none" strike="noStrike" cap="none">
              <a:solidFill>
                <a:schemeClr val="tx1"/>
              </a:solidFill>
              <a:latin typeface="Calibri" panose="020F0502020204030204" pitchFamily="34" charset="0"/>
              <a:cs typeface="Calibri" panose="020F0502020204030204" pitchFamily="34" charset="0"/>
              <a:sym typeface="Arial"/>
            </a:endParaRPr>
          </a:p>
        </p:txBody>
      </p:sp>
      <p:sp>
        <p:nvSpPr>
          <p:cNvPr id="135" name="Google Shape;4201;p223">
            <a:extLst>
              <a:ext uri="{FF2B5EF4-FFF2-40B4-BE49-F238E27FC236}">
                <a16:creationId xmlns:a16="http://schemas.microsoft.com/office/drawing/2014/main" id="{A6E16F3A-9E9F-441E-8AA2-3AA904FFFA1E}"/>
              </a:ext>
            </a:extLst>
          </p:cNvPr>
          <p:cNvSpPr txBox="1"/>
          <p:nvPr/>
        </p:nvSpPr>
        <p:spPr>
          <a:xfrm>
            <a:off x="522782" y="5186676"/>
            <a:ext cx="1142999" cy="276999"/>
          </a:xfrm>
          <a:prstGeom prst="rect">
            <a:avLst/>
          </a:prstGeom>
          <a:solidFill>
            <a:schemeClr val="tx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panose="020F0502020204030204" pitchFamily="34" charset="0"/>
                <a:ea typeface="Raleway"/>
                <a:cs typeface="Calibri" panose="020F0502020204030204" pitchFamily="34" charset="0"/>
                <a:sym typeface="Raleway"/>
              </a:rPr>
              <a:t>Promotion</a:t>
            </a:r>
            <a:endParaRPr lang="en-US" sz="1400" b="0" i="0" u="none" strike="noStrike" cap="none">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21736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7" name="Google Shape;937;p115"/>
          <p:cNvSpPr txBox="1"/>
          <p:nvPr/>
        </p:nvSpPr>
        <p:spPr>
          <a:xfrm>
            <a:off x="515938" y="1247972"/>
            <a:ext cx="3466782" cy="954107"/>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2800" b="1">
                <a:solidFill>
                  <a:schemeClr val="accent2"/>
                </a:solidFill>
                <a:latin typeface="Roboto Slab"/>
                <a:ea typeface="Roboto Slab"/>
                <a:cs typeface="Roboto Slab"/>
                <a:sym typeface="Roboto Slab"/>
              </a:rPr>
              <a:t>FRANCE OPPORTUNITIES</a:t>
            </a:r>
            <a:endParaRPr lang="en-US">
              <a:solidFill>
                <a:schemeClr val="accent2"/>
              </a:solidFill>
            </a:endParaRPr>
          </a:p>
        </p:txBody>
      </p:sp>
      <p:grpSp>
        <p:nvGrpSpPr>
          <p:cNvPr id="37" name="Google Shape;4210;p224" descr="© 2016 All Rights Reserved, this is a icon set created by Zacomic Studios |www.zacomic.com | Forbiden the distribution without autorization | Font Awesome 4.6.1 · Created by Dave Gandy">
            <a:extLst>
              <a:ext uri="{FF2B5EF4-FFF2-40B4-BE49-F238E27FC236}">
                <a16:creationId xmlns:a16="http://schemas.microsoft.com/office/drawing/2014/main" id="{3046DEDB-8200-42EF-93A0-F1920877D920}"/>
              </a:ext>
            </a:extLst>
          </p:cNvPr>
          <p:cNvGrpSpPr/>
          <p:nvPr/>
        </p:nvGrpSpPr>
        <p:grpSpPr>
          <a:xfrm>
            <a:off x="6093953" y="753944"/>
            <a:ext cx="5569156" cy="5035824"/>
            <a:chOff x="10672937" y="2878775"/>
            <a:chExt cx="10083703" cy="9760520"/>
          </a:xfrm>
          <a:solidFill>
            <a:schemeClr val="tx1">
              <a:lumMod val="85000"/>
              <a:lumOff val="15000"/>
            </a:schemeClr>
          </a:solidFill>
        </p:grpSpPr>
        <p:sp>
          <p:nvSpPr>
            <p:cNvPr id="38" name="Google Shape;4211;p224">
              <a:extLst>
                <a:ext uri="{FF2B5EF4-FFF2-40B4-BE49-F238E27FC236}">
                  <a16:creationId xmlns:a16="http://schemas.microsoft.com/office/drawing/2014/main" id="{3D1F86DA-00D2-431B-8528-4091E6E4E209}"/>
                </a:ext>
              </a:extLst>
            </p:cNvPr>
            <p:cNvSpPr/>
            <p:nvPr/>
          </p:nvSpPr>
          <p:spPr>
            <a:xfrm>
              <a:off x="15772533" y="9403150"/>
              <a:ext cx="2314292" cy="2724339"/>
            </a:xfrm>
            <a:custGeom>
              <a:avLst/>
              <a:gdLst/>
              <a:ahLst/>
              <a:cxnLst/>
              <a:rect l="l" t="t" r="r" b="b"/>
              <a:pathLst>
                <a:path w="4505" h="5305" extrusionOk="0">
                  <a:moveTo>
                    <a:pt x="2376" y="0"/>
                  </a:moveTo>
                  <a:cubicBezTo>
                    <a:pt x="2406" y="18"/>
                    <a:pt x="2439" y="53"/>
                    <a:pt x="2473" y="91"/>
                  </a:cubicBezTo>
                  <a:cubicBezTo>
                    <a:pt x="2514" y="144"/>
                    <a:pt x="2556" y="209"/>
                    <a:pt x="2556" y="245"/>
                  </a:cubicBezTo>
                  <a:cubicBezTo>
                    <a:pt x="2556" y="275"/>
                    <a:pt x="2562" y="316"/>
                    <a:pt x="2580" y="340"/>
                  </a:cubicBezTo>
                  <a:cubicBezTo>
                    <a:pt x="2598" y="370"/>
                    <a:pt x="2621" y="388"/>
                    <a:pt x="2645" y="388"/>
                  </a:cubicBezTo>
                  <a:cubicBezTo>
                    <a:pt x="2657" y="388"/>
                    <a:pt x="2669" y="382"/>
                    <a:pt x="2681" y="370"/>
                  </a:cubicBezTo>
                  <a:cubicBezTo>
                    <a:pt x="2722" y="328"/>
                    <a:pt x="2782" y="310"/>
                    <a:pt x="2841" y="310"/>
                  </a:cubicBezTo>
                  <a:cubicBezTo>
                    <a:pt x="2889" y="310"/>
                    <a:pt x="2930" y="316"/>
                    <a:pt x="2972" y="334"/>
                  </a:cubicBezTo>
                  <a:cubicBezTo>
                    <a:pt x="3067" y="376"/>
                    <a:pt x="3162" y="715"/>
                    <a:pt x="3198" y="798"/>
                  </a:cubicBezTo>
                  <a:cubicBezTo>
                    <a:pt x="3228" y="875"/>
                    <a:pt x="3382" y="1006"/>
                    <a:pt x="3465" y="1190"/>
                  </a:cubicBezTo>
                  <a:cubicBezTo>
                    <a:pt x="3549" y="1375"/>
                    <a:pt x="3638" y="1369"/>
                    <a:pt x="3727" y="1375"/>
                  </a:cubicBezTo>
                  <a:cubicBezTo>
                    <a:pt x="3810" y="1375"/>
                    <a:pt x="3971" y="1345"/>
                    <a:pt x="4084" y="1345"/>
                  </a:cubicBezTo>
                  <a:cubicBezTo>
                    <a:pt x="4197" y="1351"/>
                    <a:pt x="4363" y="1553"/>
                    <a:pt x="4435" y="1672"/>
                  </a:cubicBezTo>
                  <a:cubicBezTo>
                    <a:pt x="4467" y="1726"/>
                    <a:pt x="4491" y="1772"/>
                    <a:pt x="4504" y="1817"/>
                  </a:cubicBezTo>
                  <a:lnTo>
                    <a:pt x="4504" y="1873"/>
                  </a:lnTo>
                  <a:cubicBezTo>
                    <a:pt x="4497" y="1814"/>
                    <a:pt x="4468" y="1760"/>
                    <a:pt x="4423" y="1684"/>
                  </a:cubicBezTo>
                  <a:cubicBezTo>
                    <a:pt x="4357" y="1559"/>
                    <a:pt x="4179" y="1357"/>
                    <a:pt x="4084" y="1363"/>
                  </a:cubicBezTo>
                  <a:cubicBezTo>
                    <a:pt x="3971" y="1363"/>
                    <a:pt x="3816" y="1386"/>
                    <a:pt x="3727" y="1386"/>
                  </a:cubicBezTo>
                  <a:cubicBezTo>
                    <a:pt x="3638" y="1386"/>
                    <a:pt x="3531" y="1386"/>
                    <a:pt x="3454" y="1196"/>
                  </a:cubicBezTo>
                  <a:cubicBezTo>
                    <a:pt x="3370" y="1012"/>
                    <a:pt x="3216" y="887"/>
                    <a:pt x="3186" y="804"/>
                  </a:cubicBezTo>
                  <a:cubicBezTo>
                    <a:pt x="3150" y="721"/>
                    <a:pt x="3049" y="382"/>
                    <a:pt x="2966" y="346"/>
                  </a:cubicBezTo>
                  <a:cubicBezTo>
                    <a:pt x="2925" y="334"/>
                    <a:pt x="2883" y="322"/>
                    <a:pt x="2841" y="322"/>
                  </a:cubicBezTo>
                  <a:cubicBezTo>
                    <a:pt x="2788" y="322"/>
                    <a:pt x="2728" y="340"/>
                    <a:pt x="2693" y="376"/>
                  </a:cubicBezTo>
                  <a:cubicBezTo>
                    <a:pt x="2675" y="394"/>
                    <a:pt x="2657" y="400"/>
                    <a:pt x="2645" y="400"/>
                  </a:cubicBezTo>
                  <a:cubicBezTo>
                    <a:pt x="2580" y="400"/>
                    <a:pt x="2538" y="316"/>
                    <a:pt x="2538" y="245"/>
                  </a:cubicBezTo>
                  <a:cubicBezTo>
                    <a:pt x="2538" y="215"/>
                    <a:pt x="2502" y="156"/>
                    <a:pt x="2461" y="102"/>
                  </a:cubicBezTo>
                  <a:cubicBezTo>
                    <a:pt x="2413" y="49"/>
                    <a:pt x="2360" y="1"/>
                    <a:pt x="2342" y="1"/>
                  </a:cubicBezTo>
                  <a:cubicBezTo>
                    <a:pt x="2336" y="7"/>
                    <a:pt x="2330" y="7"/>
                    <a:pt x="2330" y="25"/>
                  </a:cubicBezTo>
                  <a:cubicBezTo>
                    <a:pt x="2330" y="138"/>
                    <a:pt x="2181" y="215"/>
                    <a:pt x="2080" y="215"/>
                  </a:cubicBezTo>
                  <a:cubicBezTo>
                    <a:pt x="2056" y="215"/>
                    <a:pt x="2015" y="269"/>
                    <a:pt x="1973" y="340"/>
                  </a:cubicBezTo>
                  <a:cubicBezTo>
                    <a:pt x="1932" y="411"/>
                    <a:pt x="1890" y="501"/>
                    <a:pt x="1860" y="578"/>
                  </a:cubicBezTo>
                  <a:cubicBezTo>
                    <a:pt x="1878" y="602"/>
                    <a:pt x="1890" y="620"/>
                    <a:pt x="1902" y="631"/>
                  </a:cubicBezTo>
                  <a:cubicBezTo>
                    <a:pt x="1973" y="703"/>
                    <a:pt x="2080" y="994"/>
                    <a:pt x="2086" y="1238"/>
                  </a:cubicBezTo>
                  <a:cubicBezTo>
                    <a:pt x="2086" y="1357"/>
                    <a:pt x="2134" y="1464"/>
                    <a:pt x="2199" y="1541"/>
                  </a:cubicBezTo>
                  <a:cubicBezTo>
                    <a:pt x="2265" y="1612"/>
                    <a:pt x="2336" y="1660"/>
                    <a:pt x="2378" y="1660"/>
                  </a:cubicBezTo>
                  <a:cubicBezTo>
                    <a:pt x="2378" y="1660"/>
                    <a:pt x="2378" y="1660"/>
                    <a:pt x="2384" y="1660"/>
                  </a:cubicBezTo>
                  <a:lnTo>
                    <a:pt x="2384" y="1666"/>
                  </a:lnTo>
                  <a:cubicBezTo>
                    <a:pt x="2384" y="1666"/>
                    <a:pt x="2378" y="1690"/>
                    <a:pt x="2378" y="1719"/>
                  </a:cubicBezTo>
                  <a:cubicBezTo>
                    <a:pt x="2378" y="1779"/>
                    <a:pt x="2395" y="1880"/>
                    <a:pt x="2520" y="1922"/>
                  </a:cubicBezTo>
                  <a:lnTo>
                    <a:pt x="2520" y="1928"/>
                  </a:lnTo>
                  <a:cubicBezTo>
                    <a:pt x="2520" y="1928"/>
                    <a:pt x="2360" y="2314"/>
                    <a:pt x="2211" y="2350"/>
                  </a:cubicBezTo>
                  <a:cubicBezTo>
                    <a:pt x="2068" y="2379"/>
                    <a:pt x="1985" y="2397"/>
                    <a:pt x="1985" y="2462"/>
                  </a:cubicBezTo>
                  <a:cubicBezTo>
                    <a:pt x="1985" y="2546"/>
                    <a:pt x="1783" y="2706"/>
                    <a:pt x="1450" y="2712"/>
                  </a:cubicBezTo>
                  <a:cubicBezTo>
                    <a:pt x="1438" y="2724"/>
                    <a:pt x="1396" y="2778"/>
                    <a:pt x="1396" y="2837"/>
                  </a:cubicBezTo>
                  <a:cubicBezTo>
                    <a:pt x="1396" y="2861"/>
                    <a:pt x="1403" y="2903"/>
                    <a:pt x="1403" y="2950"/>
                  </a:cubicBezTo>
                  <a:cubicBezTo>
                    <a:pt x="1403" y="3051"/>
                    <a:pt x="1379" y="3182"/>
                    <a:pt x="1230" y="3182"/>
                  </a:cubicBezTo>
                  <a:cubicBezTo>
                    <a:pt x="1087" y="3182"/>
                    <a:pt x="1022" y="3152"/>
                    <a:pt x="945" y="3152"/>
                  </a:cubicBezTo>
                  <a:cubicBezTo>
                    <a:pt x="904" y="3152"/>
                    <a:pt x="863" y="3158"/>
                    <a:pt x="809" y="3182"/>
                  </a:cubicBezTo>
                  <a:cubicBezTo>
                    <a:pt x="744" y="3206"/>
                    <a:pt x="672" y="3212"/>
                    <a:pt x="601" y="3212"/>
                  </a:cubicBezTo>
                  <a:cubicBezTo>
                    <a:pt x="470" y="3212"/>
                    <a:pt x="333" y="3188"/>
                    <a:pt x="244" y="3188"/>
                  </a:cubicBezTo>
                  <a:cubicBezTo>
                    <a:pt x="197" y="3188"/>
                    <a:pt x="149" y="3218"/>
                    <a:pt x="107" y="3259"/>
                  </a:cubicBezTo>
                  <a:cubicBezTo>
                    <a:pt x="72" y="3307"/>
                    <a:pt x="48" y="3366"/>
                    <a:pt x="48" y="3432"/>
                  </a:cubicBezTo>
                  <a:cubicBezTo>
                    <a:pt x="48" y="3485"/>
                    <a:pt x="66" y="3539"/>
                    <a:pt x="107" y="3580"/>
                  </a:cubicBezTo>
                  <a:cubicBezTo>
                    <a:pt x="244" y="3717"/>
                    <a:pt x="476" y="3741"/>
                    <a:pt x="476" y="4020"/>
                  </a:cubicBezTo>
                  <a:cubicBezTo>
                    <a:pt x="476" y="4056"/>
                    <a:pt x="470" y="4103"/>
                    <a:pt x="464" y="4151"/>
                  </a:cubicBezTo>
                  <a:cubicBezTo>
                    <a:pt x="458" y="4151"/>
                    <a:pt x="458" y="4151"/>
                    <a:pt x="458" y="4151"/>
                  </a:cubicBezTo>
                  <a:cubicBezTo>
                    <a:pt x="458" y="4151"/>
                    <a:pt x="339" y="4264"/>
                    <a:pt x="339" y="4323"/>
                  </a:cubicBezTo>
                  <a:cubicBezTo>
                    <a:pt x="339" y="4353"/>
                    <a:pt x="381" y="4383"/>
                    <a:pt x="440" y="4412"/>
                  </a:cubicBezTo>
                  <a:cubicBezTo>
                    <a:pt x="500" y="4442"/>
                    <a:pt x="577" y="4466"/>
                    <a:pt x="631" y="4496"/>
                  </a:cubicBezTo>
                  <a:cubicBezTo>
                    <a:pt x="738" y="4555"/>
                    <a:pt x="797" y="4615"/>
                    <a:pt x="803" y="4615"/>
                  </a:cubicBezTo>
                  <a:lnTo>
                    <a:pt x="803" y="4621"/>
                  </a:lnTo>
                  <a:cubicBezTo>
                    <a:pt x="803" y="4626"/>
                    <a:pt x="797" y="4626"/>
                    <a:pt x="797" y="4626"/>
                  </a:cubicBezTo>
                  <a:cubicBezTo>
                    <a:pt x="797" y="4626"/>
                    <a:pt x="547" y="4680"/>
                    <a:pt x="458" y="4680"/>
                  </a:cubicBezTo>
                  <a:cubicBezTo>
                    <a:pt x="399" y="4680"/>
                    <a:pt x="185" y="4882"/>
                    <a:pt x="18" y="4971"/>
                  </a:cubicBezTo>
                  <a:cubicBezTo>
                    <a:pt x="60" y="4983"/>
                    <a:pt x="119" y="5013"/>
                    <a:pt x="220" y="5108"/>
                  </a:cubicBezTo>
                  <a:cubicBezTo>
                    <a:pt x="298" y="5191"/>
                    <a:pt x="333" y="5221"/>
                    <a:pt x="363" y="5221"/>
                  </a:cubicBezTo>
                  <a:cubicBezTo>
                    <a:pt x="393" y="5221"/>
                    <a:pt x="440" y="5185"/>
                    <a:pt x="565" y="5132"/>
                  </a:cubicBezTo>
                  <a:cubicBezTo>
                    <a:pt x="601" y="5114"/>
                    <a:pt x="642" y="5108"/>
                    <a:pt x="684" y="5108"/>
                  </a:cubicBezTo>
                  <a:cubicBezTo>
                    <a:pt x="922" y="5108"/>
                    <a:pt x="1224" y="5304"/>
                    <a:pt x="1266" y="5298"/>
                  </a:cubicBezTo>
                  <a:cubicBezTo>
                    <a:pt x="1284" y="5304"/>
                    <a:pt x="1307" y="5269"/>
                    <a:pt x="1325" y="5233"/>
                  </a:cubicBezTo>
                  <a:cubicBezTo>
                    <a:pt x="1343" y="5197"/>
                    <a:pt x="1355" y="5156"/>
                    <a:pt x="1385" y="5156"/>
                  </a:cubicBezTo>
                  <a:cubicBezTo>
                    <a:pt x="1391" y="5156"/>
                    <a:pt x="1396" y="5162"/>
                    <a:pt x="1403" y="5162"/>
                  </a:cubicBezTo>
                  <a:cubicBezTo>
                    <a:pt x="1414" y="5180"/>
                    <a:pt x="1426" y="5180"/>
                    <a:pt x="1444" y="5180"/>
                  </a:cubicBezTo>
                  <a:cubicBezTo>
                    <a:pt x="1456" y="5180"/>
                    <a:pt x="1468" y="5180"/>
                    <a:pt x="1480" y="5173"/>
                  </a:cubicBezTo>
                  <a:cubicBezTo>
                    <a:pt x="1492" y="5168"/>
                    <a:pt x="1498" y="5168"/>
                    <a:pt x="1498" y="5168"/>
                  </a:cubicBezTo>
                  <a:cubicBezTo>
                    <a:pt x="1593" y="5043"/>
                    <a:pt x="1670" y="5025"/>
                    <a:pt x="1694" y="5025"/>
                  </a:cubicBezTo>
                  <a:cubicBezTo>
                    <a:pt x="1700" y="5025"/>
                    <a:pt x="1700" y="5025"/>
                    <a:pt x="1706" y="5031"/>
                  </a:cubicBezTo>
                  <a:cubicBezTo>
                    <a:pt x="1860" y="5090"/>
                    <a:pt x="1973" y="5108"/>
                    <a:pt x="2045" y="5108"/>
                  </a:cubicBezTo>
                  <a:cubicBezTo>
                    <a:pt x="2092" y="5108"/>
                    <a:pt x="2122" y="5102"/>
                    <a:pt x="2140" y="5096"/>
                  </a:cubicBezTo>
                  <a:lnTo>
                    <a:pt x="2164" y="5084"/>
                  </a:lnTo>
                  <a:cubicBezTo>
                    <a:pt x="2169" y="5078"/>
                    <a:pt x="2169" y="5072"/>
                    <a:pt x="2169" y="5061"/>
                  </a:cubicBezTo>
                  <a:cubicBezTo>
                    <a:pt x="2169" y="5001"/>
                    <a:pt x="2110" y="4894"/>
                    <a:pt x="2062" y="4846"/>
                  </a:cubicBezTo>
                  <a:cubicBezTo>
                    <a:pt x="2039" y="4823"/>
                    <a:pt x="2009" y="4811"/>
                    <a:pt x="1991" y="4799"/>
                  </a:cubicBezTo>
                  <a:cubicBezTo>
                    <a:pt x="1973" y="4787"/>
                    <a:pt x="1955" y="4769"/>
                    <a:pt x="1955" y="4734"/>
                  </a:cubicBezTo>
                  <a:cubicBezTo>
                    <a:pt x="1955" y="4668"/>
                    <a:pt x="1908" y="4531"/>
                    <a:pt x="1908" y="4502"/>
                  </a:cubicBezTo>
                  <a:cubicBezTo>
                    <a:pt x="1908" y="4478"/>
                    <a:pt x="1932" y="4407"/>
                    <a:pt x="1932" y="4341"/>
                  </a:cubicBezTo>
                  <a:cubicBezTo>
                    <a:pt x="1932" y="4317"/>
                    <a:pt x="1932" y="4294"/>
                    <a:pt x="1920" y="4282"/>
                  </a:cubicBezTo>
                  <a:cubicBezTo>
                    <a:pt x="1890" y="4222"/>
                    <a:pt x="1795" y="4234"/>
                    <a:pt x="1795" y="4157"/>
                  </a:cubicBezTo>
                  <a:cubicBezTo>
                    <a:pt x="1795" y="4145"/>
                    <a:pt x="1795" y="4133"/>
                    <a:pt x="1801" y="4115"/>
                  </a:cubicBezTo>
                  <a:cubicBezTo>
                    <a:pt x="1825" y="4044"/>
                    <a:pt x="1854" y="4026"/>
                    <a:pt x="1884" y="4026"/>
                  </a:cubicBezTo>
                  <a:cubicBezTo>
                    <a:pt x="1896" y="4026"/>
                    <a:pt x="1908" y="4026"/>
                    <a:pt x="1920" y="4032"/>
                  </a:cubicBezTo>
                  <a:cubicBezTo>
                    <a:pt x="1914" y="4002"/>
                    <a:pt x="1908" y="3979"/>
                    <a:pt x="1908" y="3955"/>
                  </a:cubicBezTo>
                  <a:cubicBezTo>
                    <a:pt x="1908" y="3842"/>
                    <a:pt x="1961" y="3741"/>
                    <a:pt x="2015" y="3663"/>
                  </a:cubicBezTo>
                  <a:cubicBezTo>
                    <a:pt x="2074" y="3592"/>
                    <a:pt x="2128" y="3545"/>
                    <a:pt x="2152" y="3545"/>
                  </a:cubicBezTo>
                  <a:cubicBezTo>
                    <a:pt x="2164" y="3545"/>
                    <a:pt x="2175" y="3515"/>
                    <a:pt x="2193" y="3467"/>
                  </a:cubicBezTo>
                  <a:cubicBezTo>
                    <a:pt x="2217" y="3426"/>
                    <a:pt x="2247" y="3372"/>
                    <a:pt x="2294" y="3336"/>
                  </a:cubicBezTo>
                  <a:cubicBezTo>
                    <a:pt x="2336" y="3307"/>
                    <a:pt x="2395" y="3301"/>
                    <a:pt x="2449" y="3301"/>
                  </a:cubicBezTo>
                  <a:lnTo>
                    <a:pt x="2556" y="3301"/>
                  </a:lnTo>
                  <a:cubicBezTo>
                    <a:pt x="2586" y="3301"/>
                    <a:pt x="2609" y="3301"/>
                    <a:pt x="2621" y="3289"/>
                  </a:cubicBezTo>
                  <a:cubicBezTo>
                    <a:pt x="2627" y="3283"/>
                    <a:pt x="2627" y="3277"/>
                    <a:pt x="2633" y="3265"/>
                  </a:cubicBezTo>
                  <a:cubicBezTo>
                    <a:pt x="2633" y="3247"/>
                    <a:pt x="2609" y="3218"/>
                    <a:pt x="2609" y="3188"/>
                  </a:cubicBezTo>
                  <a:cubicBezTo>
                    <a:pt x="2609" y="3170"/>
                    <a:pt x="2615" y="3158"/>
                    <a:pt x="2633" y="3140"/>
                  </a:cubicBezTo>
                  <a:cubicBezTo>
                    <a:pt x="2669" y="3105"/>
                    <a:pt x="2740" y="3099"/>
                    <a:pt x="2788" y="3099"/>
                  </a:cubicBezTo>
                  <a:lnTo>
                    <a:pt x="2829" y="3099"/>
                  </a:lnTo>
                  <a:cubicBezTo>
                    <a:pt x="2835" y="3099"/>
                    <a:pt x="2859" y="3075"/>
                    <a:pt x="2889" y="3051"/>
                  </a:cubicBezTo>
                  <a:cubicBezTo>
                    <a:pt x="2919" y="3021"/>
                    <a:pt x="2954" y="2992"/>
                    <a:pt x="2990" y="2986"/>
                  </a:cubicBezTo>
                  <a:cubicBezTo>
                    <a:pt x="3014" y="2980"/>
                    <a:pt x="3037" y="2932"/>
                    <a:pt x="3073" y="2879"/>
                  </a:cubicBezTo>
                  <a:cubicBezTo>
                    <a:pt x="3103" y="2825"/>
                    <a:pt x="3156" y="2766"/>
                    <a:pt x="3246" y="2754"/>
                  </a:cubicBezTo>
                  <a:cubicBezTo>
                    <a:pt x="3258" y="2748"/>
                    <a:pt x="3269" y="2748"/>
                    <a:pt x="3281" y="2748"/>
                  </a:cubicBezTo>
                  <a:cubicBezTo>
                    <a:pt x="3353" y="2748"/>
                    <a:pt x="3394" y="2790"/>
                    <a:pt x="3418" y="2831"/>
                  </a:cubicBezTo>
                  <a:cubicBezTo>
                    <a:pt x="3448" y="2867"/>
                    <a:pt x="3472" y="2903"/>
                    <a:pt x="3513" y="2903"/>
                  </a:cubicBezTo>
                  <a:cubicBezTo>
                    <a:pt x="3620" y="2903"/>
                    <a:pt x="3816" y="2974"/>
                    <a:pt x="3840" y="2974"/>
                  </a:cubicBezTo>
                  <a:cubicBezTo>
                    <a:pt x="3864" y="2974"/>
                    <a:pt x="3870" y="2950"/>
                    <a:pt x="3870" y="2950"/>
                  </a:cubicBezTo>
                  <a:cubicBezTo>
                    <a:pt x="3870" y="2944"/>
                    <a:pt x="3870" y="2944"/>
                    <a:pt x="3876" y="2944"/>
                  </a:cubicBezTo>
                  <a:cubicBezTo>
                    <a:pt x="3900" y="2938"/>
                    <a:pt x="3917" y="2932"/>
                    <a:pt x="3935" y="2932"/>
                  </a:cubicBezTo>
                  <a:cubicBezTo>
                    <a:pt x="3983" y="2825"/>
                    <a:pt x="4036" y="2718"/>
                    <a:pt x="4054" y="2694"/>
                  </a:cubicBezTo>
                  <a:cubicBezTo>
                    <a:pt x="4084" y="2665"/>
                    <a:pt x="4280" y="2462"/>
                    <a:pt x="4280" y="2326"/>
                  </a:cubicBezTo>
                  <a:lnTo>
                    <a:pt x="4280" y="2290"/>
                  </a:lnTo>
                  <a:cubicBezTo>
                    <a:pt x="4274" y="2278"/>
                    <a:pt x="4274" y="2266"/>
                    <a:pt x="4274" y="2255"/>
                  </a:cubicBezTo>
                  <a:cubicBezTo>
                    <a:pt x="4274" y="2130"/>
                    <a:pt x="4470" y="2088"/>
                    <a:pt x="4494" y="1987"/>
                  </a:cubicBezTo>
                  <a:cubicBezTo>
                    <a:pt x="4498" y="1968"/>
                    <a:pt x="4502" y="1951"/>
                    <a:pt x="4504" y="1934"/>
                  </a:cubicBezTo>
                  <a:lnTo>
                    <a:pt x="4504" y="2000"/>
                  </a:lnTo>
                  <a:cubicBezTo>
                    <a:pt x="4469" y="2108"/>
                    <a:pt x="4286" y="2145"/>
                    <a:pt x="4286" y="2255"/>
                  </a:cubicBezTo>
                  <a:cubicBezTo>
                    <a:pt x="4286" y="2266"/>
                    <a:pt x="4286" y="2278"/>
                    <a:pt x="4292" y="2290"/>
                  </a:cubicBezTo>
                  <a:cubicBezTo>
                    <a:pt x="4292" y="2302"/>
                    <a:pt x="4298" y="2314"/>
                    <a:pt x="4298" y="2326"/>
                  </a:cubicBezTo>
                  <a:cubicBezTo>
                    <a:pt x="4298" y="2474"/>
                    <a:pt x="4096" y="2671"/>
                    <a:pt x="4066" y="2706"/>
                  </a:cubicBezTo>
                  <a:cubicBezTo>
                    <a:pt x="4048" y="2718"/>
                    <a:pt x="3995" y="2837"/>
                    <a:pt x="3947" y="2938"/>
                  </a:cubicBezTo>
                  <a:cubicBezTo>
                    <a:pt x="3947" y="2944"/>
                    <a:pt x="3947" y="2944"/>
                    <a:pt x="3941" y="2944"/>
                  </a:cubicBezTo>
                  <a:cubicBezTo>
                    <a:pt x="3923" y="2944"/>
                    <a:pt x="3906" y="2950"/>
                    <a:pt x="3882" y="2956"/>
                  </a:cubicBezTo>
                  <a:cubicBezTo>
                    <a:pt x="3882" y="2968"/>
                    <a:pt x="3870" y="2986"/>
                    <a:pt x="3840" y="2992"/>
                  </a:cubicBezTo>
                  <a:cubicBezTo>
                    <a:pt x="3810" y="2986"/>
                    <a:pt x="3620" y="2920"/>
                    <a:pt x="3513" y="2920"/>
                  </a:cubicBezTo>
                  <a:cubicBezTo>
                    <a:pt x="3465" y="2920"/>
                    <a:pt x="3436" y="2879"/>
                    <a:pt x="3412" y="2837"/>
                  </a:cubicBezTo>
                  <a:cubicBezTo>
                    <a:pt x="3382" y="2801"/>
                    <a:pt x="3347" y="2766"/>
                    <a:pt x="3281" y="2766"/>
                  </a:cubicBezTo>
                  <a:lnTo>
                    <a:pt x="3246" y="2766"/>
                  </a:lnTo>
                  <a:cubicBezTo>
                    <a:pt x="3162" y="2784"/>
                    <a:pt x="3115" y="2837"/>
                    <a:pt x="3085" y="2885"/>
                  </a:cubicBezTo>
                  <a:cubicBezTo>
                    <a:pt x="3049" y="2938"/>
                    <a:pt x="3032" y="2992"/>
                    <a:pt x="2996" y="2998"/>
                  </a:cubicBezTo>
                  <a:cubicBezTo>
                    <a:pt x="2966" y="3004"/>
                    <a:pt x="2930" y="3033"/>
                    <a:pt x="2901" y="3057"/>
                  </a:cubicBezTo>
                  <a:cubicBezTo>
                    <a:pt x="2871" y="3087"/>
                    <a:pt x="2847" y="3111"/>
                    <a:pt x="2829" y="3111"/>
                  </a:cubicBezTo>
                  <a:lnTo>
                    <a:pt x="2788" y="3111"/>
                  </a:lnTo>
                  <a:cubicBezTo>
                    <a:pt x="2740" y="3111"/>
                    <a:pt x="2675" y="3117"/>
                    <a:pt x="2639" y="3152"/>
                  </a:cubicBezTo>
                  <a:cubicBezTo>
                    <a:pt x="2627" y="3164"/>
                    <a:pt x="2627" y="3176"/>
                    <a:pt x="2627" y="3188"/>
                  </a:cubicBezTo>
                  <a:cubicBezTo>
                    <a:pt x="2621" y="3212"/>
                    <a:pt x="2645" y="3235"/>
                    <a:pt x="2645" y="3265"/>
                  </a:cubicBezTo>
                  <a:cubicBezTo>
                    <a:pt x="2645" y="3277"/>
                    <a:pt x="2639" y="3289"/>
                    <a:pt x="2633" y="3301"/>
                  </a:cubicBezTo>
                  <a:cubicBezTo>
                    <a:pt x="2615" y="3313"/>
                    <a:pt x="2592" y="3319"/>
                    <a:pt x="2556" y="3319"/>
                  </a:cubicBezTo>
                  <a:cubicBezTo>
                    <a:pt x="2526" y="3319"/>
                    <a:pt x="2485" y="3313"/>
                    <a:pt x="2449" y="3313"/>
                  </a:cubicBezTo>
                  <a:cubicBezTo>
                    <a:pt x="2395" y="3313"/>
                    <a:pt x="2342" y="3319"/>
                    <a:pt x="2306" y="3348"/>
                  </a:cubicBezTo>
                  <a:cubicBezTo>
                    <a:pt x="2259" y="3384"/>
                    <a:pt x="2229" y="3432"/>
                    <a:pt x="2211" y="3473"/>
                  </a:cubicBezTo>
                  <a:cubicBezTo>
                    <a:pt x="2187" y="3515"/>
                    <a:pt x="2181" y="3556"/>
                    <a:pt x="2152" y="3556"/>
                  </a:cubicBezTo>
                  <a:cubicBezTo>
                    <a:pt x="2140" y="3556"/>
                    <a:pt x="2080" y="3598"/>
                    <a:pt x="2027" y="3675"/>
                  </a:cubicBezTo>
                  <a:cubicBezTo>
                    <a:pt x="1973" y="3747"/>
                    <a:pt x="1926" y="3848"/>
                    <a:pt x="1926" y="3955"/>
                  </a:cubicBezTo>
                  <a:cubicBezTo>
                    <a:pt x="1926" y="3979"/>
                    <a:pt x="1926" y="4008"/>
                    <a:pt x="1932" y="4038"/>
                  </a:cubicBezTo>
                  <a:lnTo>
                    <a:pt x="1932" y="4044"/>
                  </a:lnTo>
                  <a:lnTo>
                    <a:pt x="1926" y="4044"/>
                  </a:lnTo>
                  <a:cubicBezTo>
                    <a:pt x="1914" y="4044"/>
                    <a:pt x="1896" y="4038"/>
                    <a:pt x="1884" y="4038"/>
                  </a:cubicBezTo>
                  <a:cubicBezTo>
                    <a:pt x="1860" y="4038"/>
                    <a:pt x="1842" y="4050"/>
                    <a:pt x="1813" y="4121"/>
                  </a:cubicBezTo>
                  <a:cubicBezTo>
                    <a:pt x="1813" y="4133"/>
                    <a:pt x="1807" y="4145"/>
                    <a:pt x="1807" y="4157"/>
                  </a:cubicBezTo>
                  <a:cubicBezTo>
                    <a:pt x="1807" y="4216"/>
                    <a:pt x="1890" y="4210"/>
                    <a:pt x="1932" y="4270"/>
                  </a:cubicBezTo>
                  <a:cubicBezTo>
                    <a:pt x="1943" y="4294"/>
                    <a:pt x="1950" y="4317"/>
                    <a:pt x="1950" y="4341"/>
                  </a:cubicBezTo>
                  <a:cubicBezTo>
                    <a:pt x="1950" y="4407"/>
                    <a:pt x="1920" y="4484"/>
                    <a:pt x="1920" y="4502"/>
                  </a:cubicBezTo>
                  <a:cubicBezTo>
                    <a:pt x="1920" y="4525"/>
                    <a:pt x="1967" y="4668"/>
                    <a:pt x="1973" y="4734"/>
                  </a:cubicBezTo>
                  <a:cubicBezTo>
                    <a:pt x="1973" y="4769"/>
                    <a:pt x="1979" y="4775"/>
                    <a:pt x="1997" y="4787"/>
                  </a:cubicBezTo>
                  <a:cubicBezTo>
                    <a:pt x="2015" y="4799"/>
                    <a:pt x="2045" y="4811"/>
                    <a:pt x="2074" y="4841"/>
                  </a:cubicBezTo>
                  <a:cubicBezTo>
                    <a:pt x="2122" y="4888"/>
                    <a:pt x="2181" y="4989"/>
                    <a:pt x="2181" y="5061"/>
                  </a:cubicBezTo>
                  <a:cubicBezTo>
                    <a:pt x="2181" y="5072"/>
                    <a:pt x="2181" y="5084"/>
                    <a:pt x="2175" y="5090"/>
                  </a:cubicBezTo>
                  <a:lnTo>
                    <a:pt x="2175" y="5096"/>
                  </a:lnTo>
                  <a:cubicBezTo>
                    <a:pt x="2175" y="5096"/>
                    <a:pt x="2140" y="5120"/>
                    <a:pt x="2045" y="5120"/>
                  </a:cubicBezTo>
                  <a:cubicBezTo>
                    <a:pt x="1967" y="5120"/>
                    <a:pt x="1860" y="5102"/>
                    <a:pt x="1700" y="5043"/>
                  </a:cubicBezTo>
                  <a:lnTo>
                    <a:pt x="1694" y="5043"/>
                  </a:lnTo>
                  <a:cubicBezTo>
                    <a:pt x="1676" y="5043"/>
                    <a:pt x="1605" y="5049"/>
                    <a:pt x="1509" y="5173"/>
                  </a:cubicBezTo>
                  <a:cubicBezTo>
                    <a:pt x="1504" y="5173"/>
                    <a:pt x="1480" y="5197"/>
                    <a:pt x="1444" y="5197"/>
                  </a:cubicBezTo>
                  <a:cubicBezTo>
                    <a:pt x="1426" y="5197"/>
                    <a:pt x="1408" y="5191"/>
                    <a:pt x="1391" y="5173"/>
                  </a:cubicBezTo>
                  <a:lnTo>
                    <a:pt x="1385" y="5168"/>
                  </a:lnTo>
                  <a:cubicBezTo>
                    <a:pt x="1373" y="5168"/>
                    <a:pt x="1355" y="5203"/>
                    <a:pt x="1337" y="5239"/>
                  </a:cubicBezTo>
                  <a:cubicBezTo>
                    <a:pt x="1325" y="5265"/>
                    <a:pt x="1312" y="5290"/>
                    <a:pt x="1293" y="5304"/>
                  </a:cubicBezTo>
                  <a:lnTo>
                    <a:pt x="1231" y="5304"/>
                  </a:lnTo>
                  <a:cubicBezTo>
                    <a:pt x="1132" y="5261"/>
                    <a:pt x="884" y="5120"/>
                    <a:pt x="684" y="5120"/>
                  </a:cubicBezTo>
                  <a:cubicBezTo>
                    <a:pt x="642" y="5120"/>
                    <a:pt x="607" y="5126"/>
                    <a:pt x="571" y="5144"/>
                  </a:cubicBezTo>
                  <a:cubicBezTo>
                    <a:pt x="446" y="5197"/>
                    <a:pt x="405" y="5233"/>
                    <a:pt x="363" y="5233"/>
                  </a:cubicBezTo>
                  <a:cubicBezTo>
                    <a:pt x="321" y="5233"/>
                    <a:pt x="292" y="5203"/>
                    <a:pt x="208" y="5120"/>
                  </a:cubicBezTo>
                  <a:cubicBezTo>
                    <a:pt x="101" y="5012"/>
                    <a:pt x="41" y="4991"/>
                    <a:pt x="0" y="4984"/>
                  </a:cubicBezTo>
                  <a:lnTo>
                    <a:pt x="0" y="4962"/>
                  </a:lnTo>
                  <a:cubicBezTo>
                    <a:pt x="166" y="4883"/>
                    <a:pt x="381" y="4668"/>
                    <a:pt x="458" y="4668"/>
                  </a:cubicBezTo>
                  <a:cubicBezTo>
                    <a:pt x="530" y="4668"/>
                    <a:pt x="726" y="4626"/>
                    <a:pt x="779" y="4615"/>
                  </a:cubicBezTo>
                  <a:cubicBezTo>
                    <a:pt x="761" y="4597"/>
                    <a:pt x="708" y="4555"/>
                    <a:pt x="625" y="4508"/>
                  </a:cubicBezTo>
                  <a:cubicBezTo>
                    <a:pt x="571" y="4484"/>
                    <a:pt x="494" y="4454"/>
                    <a:pt x="434" y="4424"/>
                  </a:cubicBezTo>
                  <a:cubicBezTo>
                    <a:pt x="375" y="4395"/>
                    <a:pt x="327" y="4365"/>
                    <a:pt x="327" y="4323"/>
                  </a:cubicBezTo>
                  <a:cubicBezTo>
                    <a:pt x="327" y="4252"/>
                    <a:pt x="434" y="4157"/>
                    <a:pt x="446" y="4145"/>
                  </a:cubicBezTo>
                  <a:cubicBezTo>
                    <a:pt x="458" y="4097"/>
                    <a:pt x="458" y="4056"/>
                    <a:pt x="458" y="4020"/>
                  </a:cubicBezTo>
                  <a:cubicBezTo>
                    <a:pt x="464" y="3753"/>
                    <a:pt x="244" y="3735"/>
                    <a:pt x="101" y="3592"/>
                  </a:cubicBezTo>
                  <a:cubicBezTo>
                    <a:pt x="54" y="3545"/>
                    <a:pt x="30" y="3485"/>
                    <a:pt x="30" y="3432"/>
                  </a:cubicBezTo>
                  <a:cubicBezTo>
                    <a:pt x="30" y="3301"/>
                    <a:pt x="143" y="3176"/>
                    <a:pt x="244" y="3170"/>
                  </a:cubicBezTo>
                  <a:cubicBezTo>
                    <a:pt x="333" y="3170"/>
                    <a:pt x="470" y="3200"/>
                    <a:pt x="601" y="3200"/>
                  </a:cubicBezTo>
                  <a:cubicBezTo>
                    <a:pt x="672" y="3200"/>
                    <a:pt x="744" y="3194"/>
                    <a:pt x="803" y="3164"/>
                  </a:cubicBezTo>
                  <a:cubicBezTo>
                    <a:pt x="863" y="3146"/>
                    <a:pt x="904" y="3134"/>
                    <a:pt x="945" y="3134"/>
                  </a:cubicBezTo>
                  <a:cubicBezTo>
                    <a:pt x="1028" y="3134"/>
                    <a:pt x="1093" y="3164"/>
                    <a:pt x="1230" y="3164"/>
                  </a:cubicBezTo>
                  <a:cubicBezTo>
                    <a:pt x="1367" y="3164"/>
                    <a:pt x="1385" y="3051"/>
                    <a:pt x="1385" y="2950"/>
                  </a:cubicBezTo>
                  <a:lnTo>
                    <a:pt x="1385" y="2837"/>
                  </a:lnTo>
                  <a:cubicBezTo>
                    <a:pt x="1385" y="2760"/>
                    <a:pt x="1438" y="2700"/>
                    <a:pt x="1438" y="2700"/>
                  </a:cubicBezTo>
                  <a:cubicBezTo>
                    <a:pt x="1444" y="2694"/>
                    <a:pt x="1444" y="2694"/>
                    <a:pt x="1444" y="2694"/>
                  </a:cubicBezTo>
                  <a:cubicBezTo>
                    <a:pt x="1611" y="2694"/>
                    <a:pt x="1741" y="2653"/>
                    <a:pt x="1831" y="2605"/>
                  </a:cubicBezTo>
                  <a:cubicBezTo>
                    <a:pt x="1926" y="2558"/>
                    <a:pt x="1973" y="2492"/>
                    <a:pt x="1973" y="2462"/>
                  </a:cubicBezTo>
                  <a:cubicBezTo>
                    <a:pt x="1973" y="2385"/>
                    <a:pt x="2068" y="2367"/>
                    <a:pt x="2211" y="2332"/>
                  </a:cubicBezTo>
                  <a:cubicBezTo>
                    <a:pt x="2276" y="2320"/>
                    <a:pt x="2354" y="2219"/>
                    <a:pt x="2407" y="2118"/>
                  </a:cubicBezTo>
                  <a:cubicBezTo>
                    <a:pt x="2461" y="2034"/>
                    <a:pt x="2497" y="1957"/>
                    <a:pt x="2508" y="1933"/>
                  </a:cubicBezTo>
                  <a:cubicBezTo>
                    <a:pt x="2384" y="1892"/>
                    <a:pt x="2366" y="1785"/>
                    <a:pt x="2366" y="1719"/>
                  </a:cubicBezTo>
                  <a:lnTo>
                    <a:pt x="2366" y="1672"/>
                  </a:lnTo>
                  <a:cubicBezTo>
                    <a:pt x="2271" y="1660"/>
                    <a:pt x="2068" y="1476"/>
                    <a:pt x="2068" y="1238"/>
                  </a:cubicBezTo>
                  <a:cubicBezTo>
                    <a:pt x="2068" y="1000"/>
                    <a:pt x="1955" y="703"/>
                    <a:pt x="1896" y="637"/>
                  </a:cubicBezTo>
                  <a:cubicBezTo>
                    <a:pt x="1878" y="625"/>
                    <a:pt x="1860" y="608"/>
                    <a:pt x="1842" y="578"/>
                  </a:cubicBezTo>
                  <a:lnTo>
                    <a:pt x="1842" y="572"/>
                  </a:lnTo>
                  <a:cubicBezTo>
                    <a:pt x="1872" y="501"/>
                    <a:pt x="1920" y="406"/>
                    <a:pt x="1961" y="334"/>
                  </a:cubicBezTo>
                  <a:cubicBezTo>
                    <a:pt x="2003" y="257"/>
                    <a:pt x="2045" y="203"/>
                    <a:pt x="2080" y="203"/>
                  </a:cubicBezTo>
                  <a:cubicBezTo>
                    <a:pt x="2128" y="203"/>
                    <a:pt x="2187" y="180"/>
                    <a:pt x="2235" y="150"/>
                  </a:cubicBezTo>
                  <a:cubicBezTo>
                    <a:pt x="2282" y="120"/>
                    <a:pt x="2318" y="73"/>
                    <a:pt x="2318" y="25"/>
                  </a:cubicBezTo>
                  <a:cubicBezTo>
                    <a:pt x="2318" y="13"/>
                    <a:pt x="2318" y="7"/>
                    <a:pt x="2324" y="1"/>
                  </a:cubicBezTo>
                  <a:cubicBezTo>
                    <a:pt x="2325" y="1"/>
                    <a:pt x="2325" y="1"/>
                    <a:pt x="2325" y="0"/>
                  </a:cubicBezTo>
                  <a:lnTo>
                    <a:pt x="2376" y="0"/>
                  </a:lnTo>
                </a:path>
              </a:pathLst>
            </a:custGeom>
            <a:grp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39" name="Google Shape;4212;p224">
              <a:extLst>
                <a:ext uri="{FF2B5EF4-FFF2-40B4-BE49-F238E27FC236}">
                  <a16:creationId xmlns:a16="http://schemas.microsoft.com/office/drawing/2014/main" id="{36E471B3-BFB9-47DC-9D2B-9733C78EE5B4}"/>
                </a:ext>
              </a:extLst>
            </p:cNvPr>
            <p:cNvSpPr/>
            <p:nvPr/>
          </p:nvSpPr>
          <p:spPr>
            <a:xfrm>
              <a:off x="19959544" y="10924977"/>
              <a:ext cx="797096" cy="1714318"/>
            </a:xfrm>
            <a:custGeom>
              <a:avLst/>
              <a:gdLst/>
              <a:ahLst/>
              <a:cxnLst/>
              <a:rect l="l" t="t" r="r" b="b"/>
              <a:pathLst>
                <a:path w="1553" h="3336" extrusionOk="0">
                  <a:moveTo>
                    <a:pt x="1113" y="3303"/>
                  </a:moveTo>
                  <a:lnTo>
                    <a:pt x="1113" y="3303"/>
                  </a:lnTo>
                  <a:cubicBezTo>
                    <a:pt x="1113" y="3303"/>
                    <a:pt x="1221" y="3303"/>
                    <a:pt x="1203" y="3010"/>
                  </a:cubicBezTo>
                  <a:cubicBezTo>
                    <a:pt x="1203" y="3010"/>
                    <a:pt x="1203" y="2972"/>
                    <a:pt x="1253" y="2959"/>
                  </a:cubicBezTo>
                  <a:cubicBezTo>
                    <a:pt x="1304" y="2946"/>
                    <a:pt x="1279" y="2902"/>
                    <a:pt x="1304" y="2876"/>
                  </a:cubicBezTo>
                  <a:cubicBezTo>
                    <a:pt x="1323" y="2857"/>
                    <a:pt x="1304" y="2838"/>
                    <a:pt x="1285" y="2813"/>
                  </a:cubicBezTo>
                  <a:cubicBezTo>
                    <a:pt x="1260" y="2794"/>
                    <a:pt x="1215" y="2794"/>
                    <a:pt x="1234" y="2768"/>
                  </a:cubicBezTo>
                  <a:cubicBezTo>
                    <a:pt x="1260" y="2749"/>
                    <a:pt x="1285" y="2724"/>
                    <a:pt x="1317" y="2692"/>
                  </a:cubicBezTo>
                  <a:cubicBezTo>
                    <a:pt x="1349" y="2660"/>
                    <a:pt x="1323" y="2609"/>
                    <a:pt x="1349" y="2590"/>
                  </a:cubicBezTo>
                  <a:cubicBezTo>
                    <a:pt x="1374" y="2565"/>
                    <a:pt x="1406" y="2539"/>
                    <a:pt x="1387" y="2494"/>
                  </a:cubicBezTo>
                  <a:cubicBezTo>
                    <a:pt x="1374" y="2450"/>
                    <a:pt x="1190" y="2202"/>
                    <a:pt x="1502" y="1801"/>
                  </a:cubicBezTo>
                  <a:cubicBezTo>
                    <a:pt x="1502" y="1801"/>
                    <a:pt x="1533" y="1775"/>
                    <a:pt x="1502" y="1744"/>
                  </a:cubicBezTo>
                  <a:cubicBezTo>
                    <a:pt x="1476" y="1718"/>
                    <a:pt x="1521" y="1635"/>
                    <a:pt x="1533" y="1616"/>
                  </a:cubicBezTo>
                  <a:cubicBezTo>
                    <a:pt x="1552" y="1603"/>
                    <a:pt x="1508" y="1438"/>
                    <a:pt x="1489" y="1387"/>
                  </a:cubicBezTo>
                  <a:cubicBezTo>
                    <a:pt x="1470" y="1336"/>
                    <a:pt x="1489" y="1273"/>
                    <a:pt x="1489" y="1247"/>
                  </a:cubicBezTo>
                  <a:cubicBezTo>
                    <a:pt x="1489" y="1228"/>
                    <a:pt x="1413" y="1209"/>
                    <a:pt x="1451" y="1088"/>
                  </a:cubicBezTo>
                  <a:cubicBezTo>
                    <a:pt x="1451" y="1088"/>
                    <a:pt x="1438" y="999"/>
                    <a:pt x="1406" y="974"/>
                  </a:cubicBezTo>
                  <a:cubicBezTo>
                    <a:pt x="1381" y="942"/>
                    <a:pt x="1432" y="827"/>
                    <a:pt x="1368" y="814"/>
                  </a:cubicBezTo>
                  <a:cubicBezTo>
                    <a:pt x="1304" y="795"/>
                    <a:pt x="1362" y="872"/>
                    <a:pt x="1304" y="865"/>
                  </a:cubicBezTo>
                  <a:cubicBezTo>
                    <a:pt x="1247" y="853"/>
                    <a:pt x="1266" y="706"/>
                    <a:pt x="1285" y="662"/>
                  </a:cubicBezTo>
                  <a:cubicBezTo>
                    <a:pt x="1304" y="611"/>
                    <a:pt x="1349" y="471"/>
                    <a:pt x="1304" y="375"/>
                  </a:cubicBezTo>
                  <a:cubicBezTo>
                    <a:pt x="1266" y="286"/>
                    <a:pt x="1266" y="178"/>
                    <a:pt x="1234" y="121"/>
                  </a:cubicBezTo>
                  <a:cubicBezTo>
                    <a:pt x="1203" y="63"/>
                    <a:pt x="1247" y="13"/>
                    <a:pt x="1177" y="0"/>
                  </a:cubicBezTo>
                  <a:cubicBezTo>
                    <a:pt x="1177" y="0"/>
                    <a:pt x="1056" y="13"/>
                    <a:pt x="1056" y="51"/>
                  </a:cubicBezTo>
                  <a:cubicBezTo>
                    <a:pt x="1056" y="89"/>
                    <a:pt x="1094" y="152"/>
                    <a:pt x="1094" y="191"/>
                  </a:cubicBezTo>
                  <a:cubicBezTo>
                    <a:pt x="1094" y="229"/>
                    <a:pt x="1043" y="216"/>
                    <a:pt x="1043" y="248"/>
                  </a:cubicBezTo>
                  <a:cubicBezTo>
                    <a:pt x="1043" y="280"/>
                    <a:pt x="1037" y="426"/>
                    <a:pt x="1062" y="452"/>
                  </a:cubicBezTo>
                  <a:cubicBezTo>
                    <a:pt x="1088" y="477"/>
                    <a:pt x="1139" y="636"/>
                    <a:pt x="1069" y="655"/>
                  </a:cubicBezTo>
                  <a:cubicBezTo>
                    <a:pt x="992" y="681"/>
                    <a:pt x="973" y="592"/>
                    <a:pt x="935" y="592"/>
                  </a:cubicBezTo>
                  <a:cubicBezTo>
                    <a:pt x="891" y="592"/>
                    <a:pt x="891" y="662"/>
                    <a:pt x="865" y="662"/>
                  </a:cubicBezTo>
                  <a:cubicBezTo>
                    <a:pt x="840" y="662"/>
                    <a:pt x="821" y="611"/>
                    <a:pt x="782" y="611"/>
                  </a:cubicBezTo>
                  <a:cubicBezTo>
                    <a:pt x="751" y="611"/>
                    <a:pt x="681" y="712"/>
                    <a:pt x="681" y="776"/>
                  </a:cubicBezTo>
                  <a:cubicBezTo>
                    <a:pt x="681" y="833"/>
                    <a:pt x="521" y="763"/>
                    <a:pt x="413" y="904"/>
                  </a:cubicBezTo>
                  <a:cubicBezTo>
                    <a:pt x="413" y="904"/>
                    <a:pt x="324" y="904"/>
                    <a:pt x="299" y="929"/>
                  </a:cubicBezTo>
                  <a:cubicBezTo>
                    <a:pt x="280" y="948"/>
                    <a:pt x="312" y="1012"/>
                    <a:pt x="280" y="1012"/>
                  </a:cubicBezTo>
                  <a:cubicBezTo>
                    <a:pt x="241" y="1012"/>
                    <a:pt x="241" y="954"/>
                    <a:pt x="210" y="980"/>
                  </a:cubicBezTo>
                  <a:cubicBezTo>
                    <a:pt x="184" y="1012"/>
                    <a:pt x="222" y="1056"/>
                    <a:pt x="203" y="1075"/>
                  </a:cubicBezTo>
                  <a:cubicBezTo>
                    <a:pt x="184" y="1101"/>
                    <a:pt x="101" y="1113"/>
                    <a:pt x="120" y="1305"/>
                  </a:cubicBezTo>
                  <a:cubicBezTo>
                    <a:pt x="120" y="1305"/>
                    <a:pt x="0" y="1387"/>
                    <a:pt x="0" y="1457"/>
                  </a:cubicBezTo>
                  <a:cubicBezTo>
                    <a:pt x="0" y="1521"/>
                    <a:pt x="178" y="1527"/>
                    <a:pt x="178" y="1585"/>
                  </a:cubicBezTo>
                  <a:cubicBezTo>
                    <a:pt x="178" y="1642"/>
                    <a:pt x="25" y="1597"/>
                    <a:pt x="25" y="1661"/>
                  </a:cubicBezTo>
                  <a:cubicBezTo>
                    <a:pt x="25" y="1731"/>
                    <a:pt x="57" y="1674"/>
                    <a:pt x="57" y="1731"/>
                  </a:cubicBezTo>
                  <a:cubicBezTo>
                    <a:pt x="57" y="1782"/>
                    <a:pt x="50" y="1864"/>
                    <a:pt x="146" y="1864"/>
                  </a:cubicBezTo>
                  <a:cubicBezTo>
                    <a:pt x="241" y="1864"/>
                    <a:pt x="292" y="1915"/>
                    <a:pt x="292" y="1960"/>
                  </a:cubicBezTo>
                  <a:cubicBezTo>
                    <a:pt x="292" y="2004"/>
                    <a:pt x="50" y="2189"/>
                    <a:pt x="140" y="2310"/>
                  </a:cubicBezTo>
                  <a:cubicBezTo>
                    <a:pt x="140" y="2310"/>
                    <a:pt x="197" y="2329"/>
                    <a:pt x="241" y="2285"/>
                  </a:cubicBezTo>
                  <a:cubicBezTo>
                    <a:pt x="280" y="2240"/>
                    <a:pt x="280" y="2355"/>
                    <a:pt x="337" y="2297"/>
                  </a:cubicBezTo>
                  <a:cubicBezTo>
                    <a:pt x="394" y="2240"/>
                    <a:pt x="464" y="2367"/>
                    <a:pt x="394" y="2444"/>
                  </a:cubicBezTo>
                  <a:cubicBezTo>
                    <a:pt x="324" y="2514"/>
                    <a:pt x="254" y="2641"/>
                    <a:pt x="305" y="2666"/>
                  </a:cubicBezTo>
                  <a:cubicBezTo>
                    <a:pt x="362" y="2692"/>
                    <a:pt x="343" y="2635"/>
                    <a:pt x="388" y="2666"/>
                  </a:cubicBezTo>
                  <a:cubicBezTo>
                    <a:pt x="432" y="2692"/>
                    <a:pt x="579" y="2635"/>
                    <a:pt x="604" y="2692"/>
                  </a:cubicBezTo>
                  <a:cubicBezTo>
                    <a:pt x="630" y="2743"/>
                    <a:pt x="388" y="2800"/>
                    <a:pt x="432" y="2940"/>
                  </a:cubicBezTo>
                  <a:cubicBezTo>
                    <a:pt x="432" y="2940"/>
                    <a:pt x="458" y="2966"/>
                    <a:pt x="483" y="2991"/>
                  </a:cubicBezTo>
                  <a:cubicBezTo>
                    <a:pt x="509" y="3010"/>
                    <a:pt x="534" y="3074"/>
                    <a:pt x="566" y="3074"/>
                  </a:cubicBezTo>
                  <a:cubicBezTo>
                    <a:pt x="598" y="3074"/>
                    <a:pt x="693" y="3105"/>
                    <a:pt x="751" y="3137"/>
                  </a:cubicBezTo>
                  <a:cubicBezTo>
                    <a:pt x="808" y="3163"/>
                    <a:pt x="852" y="3125"/>
                    <a:pt x="891" y="3163"/>
                  </a:cubicBezTo>
                  <a:cubicBezTo>
                    <a:pt x="929" y="3201"/>
                    <a:pt x="961" y="3335"/>
                    <a:pt x="1113" y="3303"/>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40" name="Google Shape;4213;p224">
              <a:extLst>
                <a:ext uri="{FF2B5EF4-FFF2-40B4-BE49-F238E27FC236}">
                  <a16:creationId xmlns:a16="http://schemas.microsoft.com/office/drawing/2014/main" id="{30974BC9-E3B1-4C36-A65D-0FDC500265F4}"/>
                </a:ext>
              </a:extLst>
            </p:cNvPr>
            <p:cNvSpPr/>
            <p:nvPr/>
          </p:nvSpPr>
          <p:spPr>
            <a:xfrm>
              <a:off x="15172445" y="2878775"/>
              <a:ext cx="1827432" cy="1157222"/>
            </a:xfrm>
            <a:custGeom>
              <a:avLst/>
              <a:gdLst/>
              <a:ahLst/>
              <a:cxnLst/>
              <a:rect l="l" t="t" r="r" b="b"/>
              <a:pathLst>
                <a:path w="3557" h="2254" extrusionOk="0">
                  <a:moveTo>
                    <a:pt x="382" y="1623"/>
                  </a:moveTo>
                  <a:lnTo>
                    <a:pt x="382" y="1623"/>
                  </a:lnTo>
                  <a:cubicBezTo>
                    <a:pt x="611" y="1756"/>
                    <a:pt x="929" y="1928"/>
                    <a:pt x="1024" y="1928"/>
                  </a:cubicBezTo>
                  <a:cubicBezTo>
                    <a:pt x="1119" y="1928"/>
                    <a:pt x="1692" y="2253"/>
                    <a:pt x="2048" y="2253"/>
                  </a:cubicBezTo>
                  <a:cubicBezTo>
                    <a:pt x="2385" y="2253"/>
                    <a:pt x="2863" y="2056"/>
                    <a:pt x="3493" y="2227"/>
                  </a:cubicBezTo>
                  <a:cubicBezTo>
                    <a:pt x="3499" y="2208"/>
                    <a:pt x="3506" y="2189"/>
                    <a:pt x="3512" y="2170"/>
                  </a:cubicBezTo>
                  <a:cubicBezTo>
                    <a:pt x="3556" y="2017"/>
                    <a:pt x="3416" y="1935"/>
                    <a:pt x="3416" y="1935"/>
                  </a:cubicBezTo>
                  <a:cubicBezTo>
                    <a:pt x="3499" y="1858"/>
                    <a:pt x="3493" y="1776"/>
                    <a:pt x="3493" y="1776"/>
                  </a:cubicBezTo>
                  <a:cubicBezTo>
                    <a:pt x="3397" y="1496"/>
                    <a:pt x="3085" y="1604"/>
                    <a:pt x="3085" y="1604"/>
                  </a:cubicBezTo>
                  <a:cubicBezTo>
                    <a:pt x="3085" y="1604"/>
                    <a:pt x="2990" y="1553"/>
                    <a:pt x="2875" y="1591"/>
                  </a:cubicBezTo>
                  <a:cubicBezTo>
                    <a:pt x="2754" y="1629"/>
                    <a:pt x="2805" y="1114"/>
                    <a:pt x="2595" y="1203"/>
                  </a:cubicBezTo>
                  <a:cubicBezTo>
                    <a:pt x="2385" y="1292"/>
                    <a:pt x="2271" y="1196"/>
                    <a:pt x="2271" y="1005"/>
                  </a:cubicBezTo>
                  <a:cubicBezTo>
                    <a:pt x="2271" y="814"/>
                    <a:pt x="2182" y="719"/>
                    <a:pt x="2182" y="719"/>
                  </a:cubicBezTo>
                  <a:cubicBezTo>
                    <a:pt x="2080" y="617"/>
                    <a:pt x="1794" y="757"/>
                    <a:pt x="1743" y="802"/>
                  </a:cubicBezTo>
                  <a:cubicBezTo>
                    <a:pt x="1717" y="827"/>
                    <a:pt x="1653" y="687"/>
                    <a:pt x="1571" y="623"/>
                  </a:cubicBezTo>
                  <a:cubicBezTo>
                    <a:pt x="1494" y="566"/>
                    <a:pt x="1399" y="592"/>
                    <a:pt x="1399" y="534"/>
                  </a:cubicBezTo>
                  <a:cubicBezTo>
                    <a:pt x="1399" y="197"/>
                    <a:pt x="1316" y="32"/>
                    <a:pt x="1316" y="32"/>
                  </a:cubicBezTo>
                  <a:cubicBezTo>
                    <a:pt x="1284" y="0"/>
                    <a:pt x="1012" y="32"/>
                    <a:pt x="738" y="159"/>
                  </a:cubicBezTo>
                  <a:cubicBezTo>
                    <a:pt x="490" y="267"/>
                    <a:pt x="210" y="229"/>
                    <a:pt x="121" y="452"/>
                  </a:cubicBezTo>
                  <a:cubicBezTo>
                    <a:pt x="0" y="770"/>
                    <a:pt x="44" y="1273"/>
                    <a:pt x="76" y="1553"/>
                  </a:cubicBezTo>
                  <a:cubicBezTo>
                    <a:pt x="133" y="1540"/>
                    <a:pt x="242" y="1540"/>
                    <a:pt x="382" y="1623"/>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41" name="Google Shape;4214;p224">
              <a:extLst>
                <a:ext uri="{FF2B5EF4-FFF2-40B4-BE49-F238E27FC236}">
                  <a16:creationId xmlns:a16="http://schemas.microsoft.com/office/drawing/2014/main" id="{9FCF8290-8894-497B-8323-ADE46C73A0E9}"/>
                </a:ext>
              </a:extLst>
            </p:cNvPr>
            <p:cNvSpPr/>
            <p:nvPr/>
          </p:nvSpPr>
          <p:spPr>
            <a:xfrm>
              <a:off x="15050166" y="3669127"/>
              <a:ext cx="1940655" cy="1555794"/>
            </a:xfrm>
            <a:custGeom>
              <a:avLst/>
              <a:gdLst/>
              <a:ahLst/>
              <a:cxnLst/>
              <a:rect l="l" t="t" r="r" b="b"/>
              <a:pathLst>
                <a:path w="3781" h="3030" extrusionOk="0">
                  <a:moveTo>
                    <a:pt x="465" y="1254"/>
                  </a:moveTo>
                  <a:lnTo>
                    <a:pt x="465" y="1254"/>
                  </a:lnTo>
                  <a:cubicBezTo>
                    <a:pt x="388" y="1337"/>
                    <a:pt x="306" y="1527"/>
                    <a:pt x="388" y="1610"/>
                  </a:cubicBezTo>
                  <a:cubicBezTo>
                    <a:pt x="465" y="1687"/>
                    <a:pt x="376" y="1998"/>
                    <a:pt x="465" y="2087"/>
                  </a:cubicBezTo>
                  <a:cubicBezTo>
                    <a:pt x="554" y="2177"/>
                    <a:pt x="325" y="2380"/>
                    <a:pt x="758" y="2380"/>
                  </a:cubicBezTo>
                  <a:cubicBezTo>
                    <a:pt x="1190" y="2380"/>
                    <a:pt x="1431" y="2361"/>
                    <a:pt x="1457" y="2514"/>
                  </a:cubicBezTo>
                  <a:cubicBezTo>
                    <a:pt x="1488" y="2673"/>
                    <a:pt x="2080" y="2533"/>
                    <a:pt x="2246" y="2533"/>
                  </a:cubicBezTo>
                  <a:cubicBezTo>
                    <a:pt x="2246" y="2533"/>
                    <a:pt x="2570" y="3029"/>
                    <a:pt x="2742" y="3029"/>
                  </a:cubicBezTo>
                  <a:cubicBezTo>
                    <a:pt x="2914" y="3029"/>
                    <a:pt x="3092" y="2342"/>
                    <a:pt x="3048" y="2291"/>
                  </a:cubicBezTo>
                  <a:cubicBezTo>
                    <a:pt x="2997" y="2246"/>
                    <a:pt x="2971" y="2107"/>
                    <a:pt x="3041" y="2036"/>
                  </a:cubicBezTo>
                  <a:cubicBezTo>
                    <a:pt x="3105" y="1973"/>
                    <a:pt x="3430" y="1871"/>
                    <a:pt x="3487" y="1871"/>
                  </a:cubicBezTo>
                  <a:cubicBezTo>
                    <a:pt x="3544" y="1871"/>
                    <a:pt x="3684" y="1629"/>
                    <a:pt x="3481" y="1476"/>
                  </a:cubicBezTo>
                  <a:cubicBezTo>
                    <a:pt x="3283" y="1330"/>
                    <a:pt x="3780" y="1356"/>
                    <a:pt x="3780" y="808"/>
                  </a:cubicBezTo>
                  <a:cubicBezTo>
                    <a:pt x="3716" y="789"/>
                    <a:pt x="3716" y="745"/>
                    <a:pt x="3729" y="687"/>
                  </a:cubicBezTo>
                  <a:cubicBezTo>
                    <a:pt x="3099" y="516"/>
                    <a:pt x="2621" y="713"/>
                    <a:pt x="2284" y="713"/>
                  </a:cubicBezTo>
                  <a:cubicBezTo>
                    <a:pt x="1928" y="713"/>
                    <a:pt x="1355" y="388"/>
                    <a:pt x="1260" y="388"/>
                  </a:cubicBezTo>
                  <a:cubicBezTo>
                    <a:pt x="1165" y="388"/>
                    <a:pt x="847" y="216"/>
                    <a:pt x="618" y="83"/>
                  </a:cubicBezTo>
                  <a:cubicBezTo>
                    <a:pt x="478" y="0"/>
                    <a:pt x="369" y="0"/>
                    <a:pt x="312" y="13"/>
                  </a:cubicBezTo>
                  <a:cubicBezTo>
                    <a:pt x="318" y="134"/>
                    <a:pt x="331" y="210"/>
                    <a:pt x="318" y="210"/>
                  </a:cubicBezTo>
                  <a:cubicBezTo>
                    <a:pt x="274" y="210"/>
                    <a:pt x="217" y="185"/>
                    <a:pt x="217" y="185"/>
                  </a:cubicBezTo>
                  <a:cubicBezTo>
                    <a:pt x="166" y="331"/>
                    <a:pt x="89" y="452"/>
                    <a:pt x="0" y="547"/>
                  </a:cubicBezTo>
                  <a:cubicBezTo>
                    <a:pt x="172" y="751"/>
                    <a:pt x="529" y="1196"/>
                    <a:pt x="465" y="1254"/>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42" name="Google Shape;4215;p224">
              <a:extLst>
                <a:ext uri="{FF2B5EF4-FFF2-40B4-BE49-F238E27FC236}">
                  <a16:creationId xmlns:a16="http://schemas.microsoft.com/office/drawing/2014/main" id="{62C927E5-6AF1-4DA8-8E8E-319A4E43C98D}"/>
                </a:ext>
              </a:extLst>
            </p:cNvPr>
            <p:cNvSpPr/>
            <p:nvPr/>
          </p:nvSpPr>
          <p:spPr>
            <a:xfrm>
              <a:off x="14142111" y="3949942"/>
              <a:ext cx="1179790" cy="1408595"/>
            </a:xfrm>
            <a:custGeom>
              <a:avLst/>
              <a:gdLst/>
              <a:ahLst/>
              <a:cxnLst/>
              <a:rect l="l" t="t" r="r" b="b"/>
              <a:pathLst>
                <a:path w="2299" h="2744" extrusionOk="0">
                  <a:moveTo>
                    <a:pt x="293" y="1420"/>
                  </a:moveTo>
                  <a:lnTo>
                    <a:pt x="293" y="1420"/>
                  </a:lnTo>
                  <a:cubicBezTo>
                    <a:pt x="318" y="1566"/>
                    <a:pt x="509" y="2031"/>
                    <a:pt x="452" y="2164"/>
                  </a:cubicBezTo>
                  <a:cubicBezTo>
                    <a:pt x="395" y="2298"/>
                    <a:pt x="458" y="2253"/>
                    <a:pt x="579" y="2298"/>
                  </a:cubicBezTo>
                  <a:cubicBezTo>
                    <a:pt x="700" y="2342"/>
                    <a:pt x="923" y="2743"/>
                    <a:pt x="980" y="2743"/>
                  </a:cubicBezTo>
                  <a:cubicBezTo>
                    <a:pt x="1037" y="2743"/>
                    <a:pt x="1419" y="2616"/>
                    <a:pt x="1521" y="2642"/>
                  </a:cubicBezTo>
                  <a:cubicBezTo>
                    <a:pt x="1623" y="2667"/>
                    <a:pt x="1839" y="2317"/>
                    <a:pt x="1871" y="2349"/>
                  </a:cubicBezTo>
                  <a:cubicBezTo>
                    <a:pt x="1909" y="2387"/>
                    <a:pt x="1636" y="1980"/>
                    <a:pt x="2253" y="1649"/>
                  </a:cubicBezTo>
                  <a:cubicBezTo>
                    <a:pt x="2259" y="1604"/>
                    <a:pt x="2259" y="1566"/>
                    <a:pt x="2234" y="1540"/>
                  </a:cubicBezTo>
                  <a:cubicBezTo>
                    <a:pt x="2145" y="1451"/>
                    <a:pt x="2234" y="1140"/>
                    <a:pt x="2157" y="1063"/>
                  </a:cubicBezTo>
                  <a:cubicBezTo>
                    <a:pt x="2075" y="980"/>
                    <a:pt x="2157" y="790"/>
                    <a:pt x="2234" y="707"/>
                  </a:cubicBezTo>
                  <a:cubicBezTo>
                    <a:pt x="2298" y="649"/>
                    <a:pt x="1941" y="204"/>
                    <a:pt x="1769" y="0"/>
                  </a:cubicBezTo>
                  <a:cubicBezTo>
                    <a:pt x="1432" y="363"/>
                    <a:pt x="897" y="344"/>
                    <a:pt x="846" y="344"/>
                  </a:cubicBezTo>
                  <a:cubicBezTo>
                    <a:pt x="783" y="344"/>
                    <a:pt x="299" y="490"/>
                    <a:pt x="242" y="618"/>
                  </a:cubicBezTo>
                  <a:cubicBezTo>
                    <a:pt x="178" y="751"/>
                    <a:pt x="51" y="777"/>
                    <a:pt x="25" y="942"/>
                  </a:cubicBezTo>
                  <a:cubicBezTo>
                    <a:pt x="0" y="1101"/>
                    <a:pt x="223" y="1216"/>
                    <a:pt x="223" y="1216"/>
                  </a:cubicBezTo>
                  <a:cubicBezTo>
                    <a:pt x="197" y="1216"/>
                    <a:pt x="172" y="1229"/>
                    <a:pt x="140" y="1241"/>
                  </a:cubicBezTo>
                  <a:cubicBezTo>
                    <a:pt x="197" y="1267"/>
                    <a:pt x="280" y="1330"/>
                    <a:pt x="293" y="1420"/>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43" name="Google Shape;4216;p224">
              <a:extLst>
                <a:ext uri="{FF2B5EF4-FFF2-40B4-BE49-F238E27FC236}">
                  <a16:creationId xmlns:a16="http://schemas.microsoft.com/office/drawing/2014/main" id="{6B363B20-B92D-419E-80D1-41AFF090A5AE}"/>
                </a:ext>
              </a:extLst>
            </p:cNvPr>
            <p:cNvSpPr/>
            <p:nvPr/>
          </p:nvSpPr>
          <p:spPr>
            <a:xfrm>
              <a:off x="12756254" y="4205842"/>
              <a:ext cx="2069729" cy="1678085"/>
            </a:xfrm>
            <a:custGeom>
              <a:avLst/>
              <a:gdLst/>
              <a:ahLst/>
              <a:cxnLst/>
              <a:rect l="l" t="t" r="r" b="b"/>
              <a:pathLst>
                <a:path w="4030" h="3266" extrusionOk="0">
                  <a:moveTo>
                    <a:pt x="1668" y="2679"/>
                  </a:moveTo>
                  <a:lnTo>
                    <a:pt x="1668" y="2679"/>
                  </a:lnTo>
                  <a:cubicBezTo>
                    <a:pt x="1833" y="2717"/>
                    <a:pt x="1782" y="2615"/>
                    <a:pt x="2062" y="2615"/>
                  </a:cubicBezTo>
                  <a:cubicBezTo>
                    <a:pt x="2062" y="2615"/>
                    <a:pt x="2190" y="2526"/>
                    <a:pt x="2292" y="2565"/>
                  </a:cubicBezTo>
                  <a:cubicBezTo>
                    <a:pt x="2393" y="2603"/>
                    <a:pt x="2559" y="2825"/>
                    <a:pt x="2693" y="2825"/>
                  </a:cubicBezTo>
                  <a:cubicBezTo>
                    <a:pt x="2826" y="2825"/>
                    <a:pt x="3036" y="2915"/>
                    <a:pt x="3138" y="3016"/>
                  </a:cubicBezTo>
                  <a:cubicBezTo>
                    <a:pt x="3240" y="3118"/>
                    <a:pt x="3526" y="3188"/>
                    <a:pt x="3603" y="3265"/>
                  </a:cubicBezTo>
                  <a:cubicBezTo>
                    <a:pt x="3603" y="3265"/>
                    <a:pt x="3647" y="2953"/>
                    <a:pt x="3864" y="2806"/>
                  </a:cubicBezTo>
                  <a:cubicBezTo>
                    <a:pt x="4029" y="2698"/>
                    <a:pt x="3768" y="2431"/>
                    <a:pt x="3660" y="2234"/>
                  </a:cubicBezTo>
                  <a:cubicBezTo>
                    <a:pt x="3577" y="2170"/>
                    <a:pt x="3386" y="1845"/>
                    <a:pt x="3278" y="1801"/>
                  </a:cubicBezTo>
                  <a:cubicBezTo>
                    <a:pt x="3157" y="1756"/>
                    <a:pt x="3094" y="1801"/>
                    <a:pt x="3151" y="1667"/>
                  </a:cubicBezTo>
                  <a:cubicBezTo>
                    <a:pt x="3208" y="1534"/>
                    <a:pt x="3017" y="1069"/>
                    <a:pt x="2992" y="923"/>
                  </a:cubicBezTo>
                  <a:cubicBezTo>
                    <a:pt x="2979" y="833"/>
                    <a:pt x="2896" y="770"/>
                    <a:pt x="2839" y="744"/>
                  </a:cubicBezTo>
                  <a:cubicBezTo>
                    <a:pt x="2737" y="783"/>
                    <a:pt x="2616" y="891"/>
                    <a:pt x="2616" y="891"/>
                  </a:cubicBezTo>
                  <a:cubicBezTo>
                    <a:pt x="2241" y="1177"/>
                    <a:pt x="2190" y="910"/>
                    <a:pt x="2018" y="910"/>
                  </a:cubicBezTo>
                  <a:cubicBezTo>
                    <a:pt x="1846" y="910"/>
                    <a:pt x="1292" y="757"/>
                    <a:pt x="1203" y="757"/>
                  </a:cubicBezTo>
                  <a:cubicBezTo>
                    <a:pt x="1120" y="757"/>
                    <a:pt x="1044" y="910"/>
                    <a:pt x="1044" y="910"/>
                  </a:cubicBezTo>
                  <a:cubicBezTo>
                    <a:pt x="1070" y="700"/>
                    <a:pt x="923" y="598"/>
                    <a:pt x="879" y="490"/>
                  </a:cubicBezTo>
                  <a:cubicBezTo>
                    <a:pt x="834" y="382"/>
                    <a:pt x="1006" y="229"/>
                    <a:pt x="930" y="152"/>
                  </a:cubicBezTo>
                  <a:cubicBezTo>
                    <a:pt x="777" y="0"/>
                    <a:pt x="573" y="152"/>
                    <a:pt x="478" y="178"/>
                  </a:cubicBezTo>
                  <a:cubicBezTo>
                    <a:pt x="382" y="203"/>
                    <a:pt x="179" y="25"/>
                    <a:pt x="39" y="25"/>
                  </a:cubicBezTo>
                  <a:cubicBezTo>
                    <a:pt x="0" y="25"/>
                    <a:pt x="39" y="121"/>
                    <a:pt x="39" y="121"/>
                  </a:cubicBezTo>
                  <a:cubicBezTo>
                    <a:pt x="58" y="184"/>
                    <a:pt x="166" y="133"/>
                    <a:pt x="185" y="273"/>
                  </a:cubicBezTo>
                  <a:cubicBezTo>
                    <a:pt x="185" y="331"/>
                    <a:pt x="45" y="375"/>
                    <a:pt x="77" y="413"/>
                  </a:cubicBezTo>
                  <a:cubicBezTo>
                    <a:pt x="115" y="445"/>
                    <a:pt x="140" y="547"/>
                    <a:pt x="140" y="547"/>
                  </a:cubicBezTo>
                  <a:cubicBezTo>
                    <a:pt x="140" y="770"/>
                    <a:pt x="236" y="751"/>
                    <a:pt x="312" y="789"/>
                  </a:cubicBezTo>
                  <a:cubicBezTo>
                    <a:pt x="389" y="821"/>
                    <a:pt x="306" y="884"/>
                    <a:pt x="306" y="948"/>
                  </a:cubicBezTo>
                  <a:cubicBezTo>
                    <a:pt x="306" y="1012"/>
                    <a:pt x="433" y="1018"/>
                    <a:pt x="452" y="1069"/>
                  </a:cubicBezTo>
                  <a:cubicBezTo>
                    <a:pt x="471" y="1120"/>
                    <a:pt x="395" y="1164"/>
                    <a:pt x="395" y="1260"/>
                  </a:cubicBezTo>
                  <a:cubicBezTo>
                    <a:pt x="395" y="1355"/>
                    <a:pt x="465" y="1387"/>
                    <a:pt x="465" y="1387"/>
                  </a:cubicBezTo>
                  <a:cubicBezTo>
                    <a:pt x="465" y="1387"/>
                    <a:pt x="331" y="1960"/>
                    <a:pt x="497" y="2081"/>
                  </a:cubicBezTo>
                  <a:cubicBezTo>
                    <a:pt x="662" y="2195"/>
                    <a:pt x="624" y="2202"/>
                    <a:pt x="624" y="2202"/>
                  </a:cubicBezTo>
                  <a:cubicBezTo>
                    <a:pt x="624" y="2202"/>
                    <a:pt x="1070" y="2533"/>
                    <a:pt x="1114" y="2577"/>
                  </a:cubicBezTo>
                  <a:cubicBezTo>
                    <a:pt x="1165" y="2628"/>
                    <a:pt x="1502" y="2641"/>
                    <a:pt x="1668" y="2679"/>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44" name="Google Shape;4217;p224">
              <a:extLst>
                <a:ext uri="{FF2B5EF4-FFF2-40B4-BE49-F238E27FC236}">
                  <a16:creationId xmlns:a16="http://schemas.microsoft.com/office/drawing/2014/main" id="{0C49FFDA-F723-4527-BA72-2EE645C04B06}"/>
                </a:ext>
              </a:extLst>
            </p:cNvPr>
            <p:cNvSpPr/>
            <p:nvPr/>
          </p:nvSpPr>
          <p:spPr>
            <a:xfrm>
              <a:off x="10672937" y="5012049"/>
              <a:ext cx="2685666" cy="1537679"/>
            </a:xfrm>
            <a:custGeom>
              <a:avLst/>
              <a:gdLst/>
              <a:ahLst/>
              <a:cxnLst/>
              <a:rect l="l" t="t" r="r" b="b"/>
              <a:pathLst>
                <a:path w="5232" h="2992" extrusionOk="0">
                  <a:moveTo>
                    <a:pt x="3799" y="2724"/>
                  </a:moveTo>
                  <a:lnTo>
                    <a:pt x="3799" y="2724"/>
                  </a:lnTo>
                  <a:cubicBezTo>
                    <a:pt x="3895" y="2571"/>
                    <a:pt x="4379" y="2412"/>
                    <a:pt x="4493" y="2412"/>
                  </a:cubicBezTo>
                  <a:cubicBezTo>
                    <a:pt x="4608" y="2412"/>
                    <a:pt x="4900" y="2495"/>
                    <a:pt x="4900" y="2495"/>
                  </a:cubicBezTo>
                  <a:cubicBezTo>
                    <a:pt x="4862" y="2221"/>
                    <a:pt x="5079" y="2119"/>
                    <a:pt x="5155" y="2043"/>
                  </a:cubicBezTo>
                  <a:cubicBezTo>
                    <a:pt x="5231" y="1966"/>
                    <a:pt x="5155" y="1298"/>
                    <a:pt x="5155" y="1190"/>
                  </a:cubicBezTo>
                  <a:cubicBezTo>
                    <a:pt x="5155" y="1139"/>
                    <a:pt x="5187" y="1075"/>
                    <a:pt x="5219" y="1031"/>
                  </a:cubicBezTo>
                  <a:cubicBezTo>
                    <a:pt x="5200" y="1024"/>
                    <a:pt x="5180" y="1018"/>
                    <a:pt x="5174" y="1005"/>
                  </a:cubicBezTo>
                  <a:cubicBezTo>
                    <a:pt x="5130" y="961"/>
                    <a:pt x="4684" y="630"/>
                    <a:pt x="4684" y="630"/>
                  </a:cubicBezTo>
                  <a:cubicBezTo>
                    <a:pt x="4417" y="853"/>
                    <a:pt x="4137" y="687"/>
                    <a:pt x="4111" y="655"/>
                  </a:cubicBezTo>
                  <a:cubicBezTo>
                    <a:pt x="4079" y="630"/>
                    <a:pt x="4150" y="534"/>
                    <a:pt x="4079" y="490"/>
                  </a:cubicBezTo>
                  <a:cubicBezTo>
                    <a:pt x="4016" y="452"/>
                    <a:pt x="3908" y="642"/>
                    <a:pt x="3876" y="674"/>
                  </a:cubicBezTo>
                  <a:cubicBezTo>
                    <a:pt x="3844" y="706"/>
                    <a:pt x="3793" y="630"/>
                    <a:pt x="3749" y="630"/>
                  </a:cubicBezTo>
                  <a:cubicBezTo>
                    <a:pt x="3704" y="630"/>
                    <a:pt x="3634" y="693"/>
                    <a:pt x="3596" y="706"/>
                  </a:cubicBezTo>
                  <a:cubicBezTo>
                    <a:pt x="3558" y="719"/>
                    <a:pt x="3558" y="617"/>
                    <a:pt x="3526" y="585"/>
                  </a:cubicBezTo>
                  <a:cubicBezTo>
                    <a:pt x="3494" y="547"/>
                    <a:pt x="3494" y="617"/>
                    <a:pt x="3462" y="585"/>
                  </a:cubicBezTo>
                  <a:cubicBezTo>
                    <a:pt x="3430" y="553"/>
                    <a:pt x="3558" y="515"/>
                    <a:pt x="3532" y="483"/>
                  </a:cubicBezTo>
                  <a:cubicBezTo>
                    <a:pt x="3507" y="458"/>
                    <a:pt x="3354" y="534"/>
                    <a:pt x="3278" y="547"/>
                  </a:cubicBezTo>
                  <a:cubicBezTo>
                    <a:pt x="3195" y="560"/>
                    <a:pt x="3036" y="719"/>
                    <a:pt x="2959" y="738"/>
                  </a:cubicBezTo>
                  <a:cubicBezTo>
                    <a:pt x="2889" y="763"/>
                    <a:pt x="2896" y="617"/>
                    <a:pt x="2768" y="522"/>
                  </a:cubicBezTo>
                  <a:cubicBezTo>
                    <a:pt x="2635" y="420"/>
                    <a:pt x="2635" y="254"/>
                    <a:pt x="2603" y="229"/>
                  </a:cubicBezTo>
                  <a:cubicBezTo>
                    <a:pt x="2577" y="197"/>
                    <a:pt x="2558" y="242"/>
                    <a:pt x="2527" y="242"/>
                  </a:cubicBezTo>
                  <a:cubicBezTo>
                    <a:pt x="2488" y="242"/>
                    <a:pt x="2520" y="184"/>
                    <a:pt x="2488" y="152"/>
                  </a:cubicBezTo>
                  <a:cubicBezTo>
                    <a:pt x="2456" y="121"/>
                    <a:pt x="2418" y="51"/>
                    <a:pt x="2399" y="38"/>
                  </a:cubicBezTo>
                  <a:cubicBezTo>
                    <a:pt x="2387" y="25"/>
                    <a:pt x="2342" y="95"/>
                    <a:pt x="2329" y="108"/>
                  </a:cubicBezTo>
                  <a:cubicBezTo>
                    <a:pt x="2310" y="127"/>
                    <a:pt x="2291" y="57"/>
                    <a:pt x="2259" y="31"/>
                  </a:cubicBezTo>
                  <a:cubicBezTo>
                    <a:pt x="2234" y="0"/>
                    <a:pt x="2068" y="114"/>
                    <a:pt x="2030" y="152"/>
                  </a:cubicBezTo>
                  <a:cubicBezTo>
                    <a:pt x="1992" y="191"/>
                    <a:pt x="1890" y="70"/>
                    <a:pt x="1839" y="89"/>
                  </a:cubicBezTo>
                  <a:cubicBezTo>
                    <a:pt x="1788" y="108"/>
                    <a:pt x="1839" y="273"/>
                    <a:pt x="1814" y="299"/>
                  </a:cubicBezTo>
                  <a:cubicBezTo>
                    <a:pt x="1788" y="324"/>
                    <a:pt x="1801" y="401"/>
                    <a:pt x="1744" y="401"/>
                  </a:cubicBezTo>
                  <a:cubicBezTo>
                    <a:pt x="1693" y="401"/>
                    <a:pt x="1547" y="299"/>
                    <a:pt x="1489" y="299"/>
                  </a:cubicBezTo>
                  <a:cubicBezTo>
                    <a:pt x="1432" y="299"/>
                    <a:pt x="1426" y="394"/>
                    <a:pt x="1387" y="394"/>
                  </a:cubicBezTo>
                  <a:cubicBezTo>
                    <a:pt x="1349" y="394"/>
                    <a:pt x="1317" y="350"/>
                    <a:pt x="1285" y="350"/>
                  </a:cubicBezTo>
                  <a:cubicBezTo>
                    <a:pt x="1260" y="350"/>
                    <a:pt x="1266" y="248"/>
                    <a:pt x="1266" y="248"/>
                  </a:cubicBezTo>
                  <a:cubicBezTo>
                    <a:pt x="1266" y="229"/>
                    <a:pt x="1165" y="286"/>
                    <a:pt x="1088" y="305"/>
                  </a:cubicBezTo>
                  <a:cubicBezTo>
                    <a:pt x="1012" y="324"/>
                    <a:pt x="961" y="305"/>
                    <a:pt x="954" y="305"/>
                  </a:cubicBezTo>
                  <a:cubicBezTo>
                    <a:pt x="929" y="305"/>
                    <a:pt x="936" y="337"/>
                    <a:pt x="891" y="375"/>
                  </a:cubicBezTo>
                  <a:cubicBezTo>
                    <a:pt x="846" y="420"/>
                    <a:pt x="745" y="311"/>
                    <a:pt x="713" y="311"/>
                  </a:cubicBezTo>
                  <a:cubicBezTo>
                    <a:pt x="674" y="311"/>
                    <a:pt x="388" y="420"/>
                    <a:pt x="388" y="464"/>
                  </a:cubicBezTo>
                  <a:cubicBezTo>
                    <a:pt x="388" y="503"/>
                    <a:pt x="210" y="515"/>
                    <a:pt x="153" y="541"/>
                  </a:cubicBezTo>
                  <a:cubicBezTo>
                    <a:pt x="89" y="560"/>
                    <a:pt x="70" y="655"/>
                    <a:pt x="89" y="712"/>
                  </a:cubicBezTo>
                  <a:cubicBezTo>
                    <a:pt x="102" y="770"/>
                    <a:pt x="38" y="840"/>
                    <a:pt x="38" y="929"/>
                  </a:cubicBezTo>
                  <a:cubicBezTo>
                    <a:pt x="38" y="1018"/>
                    <a:pt x="95" y="993"/>
                    <a:pt x="127" y="993"/>
                  </a:cubicBezTo>
                  <a:cubicBezTo>
                    <a:pt x="159" y="993"/>
                    <a:pt x="172" y="967"/>
                    <a:pt x="280" y="948"/>
                  </a:cubicBezTo>
                  <a:cubicBezTo>
                    <a:pt x="388" y="922"/>
                    <a:pt x="394" y="1024"/>
                    <a:pt x="369" y="999"/>
                  </a:cubicBezTo>
                  <a:cubicBezTo>
                    <a:pt x="343" y="967"/>
                    <a:pt x="337" y="1031"/>
                    <a:pt x="274" y="1063"/>
                  </a:cubicBezTo>
                  <a:cubicBezTo>
                    <a:pt x="210" y="1094"/>
                    <a:pt x="254" y="1133"/>
                    <a:pt x="254" y="1133"/>
                  </a:cubicBezTo>
                  <a:cubicBezTo>
                    <a:pt x="331" y="1158"/>
                    <a:pt x="286" y="1317"/>
                    <a:pt x="363" y="1317"/>
                  </a:cubicBezTo>
                  <a:cubicBezTo>
                    <a:pt x="439" y="1317"/>
                    <a:pt x="401" y="1215"/>
                    <a:pt x="477" y="1215"/>
                  </a:cubicBezTo>
                  <a:cubicBezTo>
                    <a:pt x="547" y="1215"/>
                    <a:pt x="687" y="1241"/>
                    <a:pt x="687" y="1292"/>
                  </a:cubicBezTo>
                  <a:cubicBezTo>
                    <a:pt x="687" y="1349"/>
                    <a:pt x="751" y="1406"/>
                    <a:pt x="719" y="1444"/>
                  </a:cubicBezTo>
                  <a:cubicBezTo>
                    <a:pt x="681" y="1483"/>
                    <a:pt x="496" y="1470"/>
                    <a:pt x="267" y="1508"/>
                  </a:cubicBezTo>
                  <a:cubicBezTo>
                    <a:pt x="38" y="1553"/>
                    <a:pt x="0" y="1648"/>
                    <a:pt x="210" y="1648"/>
                  </a:cubicBezTo>
                  <a:cubicBezTo>
                    <a:pt x="420" y="1648"/>
                    <a:pt x="547" y="1813"/>
                    <a:pt x="579" y="1845"/>
                  </a:cubicBezTo>
                  <a:cubicBezTo>
                    <a:pt x="617" y="1884"/>
                    <a:pt x="579" y="2062"/>
                    <a:pt x="579" y="2062"/>
                  </a:cubicBezTo>
                  <a:cubicBezTo>
                    <a:pt x="579" y="2189"/>
                    <a:pt x="738" y="2119"/>
                    <a:pt x="795" y="2119"/>
                  </a:cubicBezTo>
                  <a:cubicBezTo>
                    <a:pt x="821" y="2119"/>
                    <a:pt x="783" y="2081"/>
                    <a:pt x="802" y="2030"/>
                  </a:cubicBezTo>
                  <a:cubicBezTo>
                    <a:pt x="827" y="1966"/>
                    <a:pt x="916" y="1890"/>
                    <a:pt x="961" y="1884"/>
                  </a:cubicBezTo>
                  <a:cubicBezTo>
                    <a:pt x="1031" y="1871"/>
                    <a:pt x="974" y="2024"/>
                    <a:pt x="1031" y="2024"/>
                  </a:cubicBezTo>
                  <a:cubicBezTo>
                    <a:pt x="1088" y="2024"/>
                    <a:pt x="1177" y="1979"/>
                    <a:pt x="1190" y="2087"/>
                  </a:cubicBezTo>
                  <a:cubicBezTo>
                    <a:pt x="1203" y="2195"/>
                    <a:pt x="1279" y="2227"/>
                    <a:pt x="1279" y="2227"/>
                  </a:cubicBezTo>
                  <a:cubicBezTo>
                    <a:pt x="1623" y="2170"/>
                    <a:pt x="1776" y="2406"/>
                    <a:pt x="1852" y="2431"/>
                  </a:cubicBezTo>
                  <a:cubicBezTo>
                    <a:pt x="1928" y="2456"/>
                    <a:pt x="1922" y="2437"/>
                    <a:pt x="1979" y="2450"/>
                  </a:cubicBezTo>
                  <a:cubicBezTo>
                    <a:pt x="2043" y="2469"/>
                    <a:pt x="2132" y="2533"/>
                    <a:pt x="2164" y="2565"/>
                  </a:cubicBezTo>
                  <a:cubicBezTo>
                    <a:pt x="2196" y="2596"/>
                    <a:pt x="2176" y="2857"/>
                    <a:pt x="2221" y="2857"/>
                  </a:cubicBezTo>
                  <a:cubicBezTo>
                    <a:pt x="2272" y="2857"/>
                    <a:pt x="2259" y="2717"/>
                    <a:pt x="2259" y="2673"/>
                  </a:cubicBezTo>
                  <a:cubicBezTo>
                    <a:pt x="2259" y="2628"/>
                    <a:pt x="2444" y="2743"/>
                    <a:pt x="2469" y="2686"/>
                  </a:cubicBezTo>
                  <a:cubicBezTo>
                    <a:pt x="2495" y="2635"/>
                    <a:pt x="2679" y="2501"/>
                    <a:pt x="2724" y="2590"/>
                  </a:cubicBezTo>
                  <a:cubicBezTo>
                    <a:pt x="2768" y="2679"/>
                    <a:pt x="2781" y="2526"/>
                    <a:pt x="2826" y="2635"/>
                  </a:cubicBezTo>
                  <a:cubicBezTo>
                    <a:pt x="2870" y="2736"/>
                    <a:pt x="2546" y="2755"/>
                    <a:pt x="2514" y="2755"/>
                  </a:cubicBezTo>
                  <a:cubicBezTo>
                    <a:pt x="2476" y="2755"/>
                    <a:pt x="2622" y="2845"/>
                    <a:pt x="2622" y="2845"/>
                  </a:cubicBezTo>
                  <a:cubicBezTo>
                    <a:pt x="2622" y="2845"/>
                    <a:pt x="2781" y="2902"/>
                    <a:pt x="2819" y="2864"/>
                  </a:cubicBezTo>
                  <a:cubicBezTo>
                    <a:pt x="2857" y="2825"/>
                    <a:pt x="3112" y="2768"/>
                    <a:pt x="3074" y="2845"/>
                  </a:cubicBezTo>
                  <a:cubicBezTo>
                    <a:pt x="3042" y="2921"/>
                    <a:pt x="3157" y="2940"/>
                    <a:pt x="3169" y="2991"/>
                  </a:cubicBezTo>
                  <a:cubicBezTo>
                    <a:pt x="3443" y="2959"/>
                    <a:pt x="3717" y="2845"/>
                    <a:pt x="3799" y="2724"/>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45" name="Google Shape;4218;p224">
              <a:extLst>
                <a:ext uri="{FF2B5EF4-FFF2-40B4-BE49-F238E27FC236}">
                  <a16:creationId xmlns:a16="http://schemas.microsoft.com/office/drawing/2014/main" id="{675A36C5-9672-4CA7-8A53-B5BF1A005062}"/>
                </a:ext>
              </a:extLst>
            </p:cNvPr>
            <p:cNvSpPr/>
            <p:nvPr/>
          </p:nvSpPr>
          <p:spPr>
            <a:xfrm>
              <a:off x="12185606" y="5501207"/>
              <a:ext cx="2522625" cy="2343884"/>
            </a:xfrm>
            <a:custGeom>
              <a:avLst/>
              <a:gdLst/>
              <a:ahLst/>
              <a:cxnLst/>
              <a:rect l="l" t="t" r="r" b="b"/>
              <a:pathLst>
                <a:path w="4914" h="4564" extrusionOk="0">
                  <a:moveTo>
                    <a:pt x="2641" y="4563"/>
                  </a:moveTo>
                  <a:lnTo>
                    <a:pt x="2641" y="4563"/>
                  </a:lnTo>
                  <a:cubicBezTo>
                    <a:pt x="2775" y="4563"/>
                    <a:pt x="2838" y="3819"/>
                    <a:pt x="2475" y="3227"/>
                  </a:cubicBezTo>
                  <a:cubicBezTo>
                    <a:pt x="2475" y="3227"/>
                    <a:pt x="2437" y="3087"/>
                    <a:pt x="2685" y="3087"/>
                  </a:cubicBezTo>
                  <a:cubicBezTo>
                    <a:pt x="2934" y="3087"/>
                    <a:pt x="2851" y="2928"/>
                    <a:pt x="3093" y="2928"/>
                  </a:cubicBezTo>
                  <a:cubicBezTo>
                    <a:pt x="3335" y="2928"/>
                    <a:pt x="3468" y="3074"/>
                    <a:pt x="3672" y="2871"/>
                  </a:cubicBezTo>
                  <a:cubicBezTo>
                    <a:pt x="3876" y="2667"/>
                    <a:pt x="3856" y="2145"/>
                    <a:pt x="4009" y="1992"/>
                  </a:cubicBezTo>
                  <a:cubicBezTo>
                    <a:pt x="4162" y="1840"/>
                    <a:pt x="4417" y="1967"/>
                    <a:pt x="4537" y="1560"/>
                  </a:cubicBezTo>
                  <a:cubicBezTo>
                    <a:pt x="4537" y="1560"/>
                    <a:pt x="4747" y="1407"/>
                    <a:pt x="4747" y="1241"/>
                  </a:cubicBezTo>
                  <a:cubicBezTo>
                    <a:pt x="4747" y="1076"/>
                    <a:pt x="4913" y="917"/>
                    <a:pt x="4913" y="917"/>
                  </a:cubicBezTo>
                  <a:cubicBezTo>
                    <a:pt x="4716" y="739"/>
                    <a:pt x="4716" y="739"/>
                    <a:pt x="4716" y="739"/>
                  </a:cubicBezTo>
                  <a:cubicBezTo>
                    <a:pt x="4639" y="662"/>
                    <a:pt x="4353" y="592"/>
                    <a:pt x="4251" y="490"/>
                  </a:cubicBezTo>
                  <a:cubicBezTo>
                    <a:pt x="4149" y="389"/>
                    <a:pt x="3939" y="299"/>
                    <a:pt x="3806" y="299"/>
                  </a:cubicBezTo>
                  <a:cubicBezTo>
                    <a:pt x="3672" y="299"/>
                    <a:pt x="3506" y="77"/>
                    <a:pt x="3405" y="39"/>
                  </a:cubicBezTo>
                  <a:cubicBezTo>
                    <a:pt x="3303" y="0"/>
                    <a:pt x="3175" y="89"/>
                    <a:pt x="3175" y="89"/>
                  </a:cubicBezTo>
                  <a:cubicBezTo>
                    <a:pt x="2895" y="89"/>
                    <a:pt x="2946" y="191"/>
                    <a:pt x="2781" y="153"/>
                  </a:cubicBezTo>
                  <a:cubicBezTo>
                    <a:pt x="2641" y="121"/>
                    <a:pt x="2380" y="109"/>
                    <a:pt x="2272" y="77"/>
                  </a:cubicBezTo>
                  <a:cubicBezTo>
                    <a:pt x="2240" y="121"/>
                    <a:pt x="2208" y="185"/>
                    <a:pt x="2208" y="236"/>
                  </a:cubicBezTo>
                  <a:cubicBezTo>
                    <a:pt x="2208" y="344"/>
                    <a:pt x="2284" y="1012"/>
                    <a:pt x="2208" y="1089"/>
                  </a:cubicBezTo>
                  <a:cubicBezTo>
                    <a:pt x="2132" y="1165"/>
                    <a:pt x="1915" y="1267"/>
                    <a:pt x="1953" y="1541"/>
                  </a:cubicBezTo>
                  <a:cubicBezTo>
                    <a:pt x="1953" y="1541"/>
                    <a:pt x="1661" y="1458"/>
                    <a:pt x="1546" y="1458"/>
                  </a:cubicBezTo>
                  <a:cubicBezTo>
                    <a:pt x="1432" y="1458"/>
                    <a:pt x="948" y="1617"/>
                    <a:pt x="852" y="1770"/>
                  </a:cubicBezTo>
                  <a:cubicBezTo>
                    <a:pt x="770" y="1891"/>
                    <a:pt x="496" y="2005"/>
                    <a:pt x="222" y="2037"/>
                  </a:cubicBezTo>
                  <a:cubicBezTo>
                    <a:pt x="222" y="2043"/>
                    <a:pt x="222" y="2043"/>
                    <a:pt x="222" y="2043"/>
                  </a:cubicBezTo>
                  <a:cubicBezTo>
                    <a:pt x="222" y="2101"/>
                    <a:pt x="120" y="2069"/>
                    <a:pt x="76" y="2107"/>
                  </a:cubicBezTo>
                  <a:cubicBezTo>
                    <a:pt x="38" y="2145"/>
                    <a:pt x="19" y="2164"/>
                    <a:pt x="63" y="2209"/>
                  </a:cubicBezTo>
                  <a:cubicBezTo>
                    <a:pt x="108" y="2253"/>
                    <a:pt x="63" y="2304"/>
                    <a:pt x="31" y="2330"/>
                  </a:cubicBezTo>
                  <a:cubicBezTo>
                    <a:pt x="0" y="2361"/>
                    <a:pt x="178" y="2425"/>
                    <a:pt x="210" y="2393"/>
                  </a:cubicBezTo>
                  <a:cubicBezTo>
                    <a:pt x="241" y="2368"/>
                    <a:pt x="286" y="2381"/>
                    <a:pt x="331" y="2425"/>
                  </a:cubicBezTo>
                  <a:cubicBezTo>
                    <a:pt x="369" y="2463"/>
                    <a:pt x="432" y="2457"/>
                    <a:pt x="458" y="2406"/>
                  </a:cubicBezTo>
                  <a:cubicBezTo>
                    <a:pt x="477" y="2355"/>
                    <a:pt x="604" y="2349"/>
                    <a:pt x="553" y="2400"/>
                  </a:cubicBezTo>
                  <a:cubicBezTo>
                    <a:pt x="502" y="2451"/>
                    <a:pt x="611" y="2463"/>
                    <a:pt x="572" y="2540"/>
                  </a:cubicBezTo>
                  <a:cubicBezTo>
                    <a:pt x="534" y="2610"/>
                    <a:pt x="343" y="2699"/>
                    <a:pt x="490" y="2699"/>
                  </a:cubicBezTo>
                  <a:cubicBezTo>
                    <a:pt x="642" y="2699"/>
                    <a:pt x="744" y="2801"/>
                    <a:pt x="776" y="2864"/>
                  </a:cubicBezTo>
                  <a:cubicBezTo>
                    <a:pt x="814" y="2934"/>
                    <a:pt x="687" y="2820"/>
                    <a:pt x="687" y="2960"/>
                  </a:cubicBezTo>
                  <a:cubicBezTo>
                    <a:pt x="687" y="3093"/>
                    <a:pt x="585" y="3055"/>
                    <a:pt x="528" y="3119"/>
                  </a:cubicBezTo>
                  <a:cubicBezTo>
                    <a:pt x="464" y="3176"/>
                    <a:pt x="592" y="3443"/>
                    <a:pt x="649" y="3475"/>
                  </a:cubicBezTo>
                  <a:cubicBezTo>
                    <a:pt x="706" y="3507"/>
                    <a:pt x="655" y="3558"/>
                    <a:pt x="770" y="3596"/>
                  </a:cubicBezTo>
                  <a:cubicBezTo>
                    <a:pt x="878" y="3641"/>
                    <a:pt x="929" y="3978"/>
                    <a:pt x="993" y="3978"/>
                  </a:cubicBezTo>
                  <a:cubicBezTo>
                    <a:pt x="1050" y="3978"/>
                    <a:pt x="1120" y="4023"/>
                    <a:pt x="1164" y="4067"/>
                  </a:cubicBezTo>
                  <a:cubicBezTo>
                    <a:pt x="1203" y="4105"/>
                    <a:pt x="1387" y="4169"/>
                    <a:pt x="1387" y="4188"/>
                  </a:cubicBezTo>
                  <a:cubicBezTo>
                    <a:pt x="1387" y="4207"/>
                    <a:pt x="1432" y="4284"/>
                    <a:pt x="1540" y="4284"/>
                  </a:cubicBezTo>
                  <a:cubicBezTo>
                    <a:pt x="1654" y="4284"/>
                    <a:pt x="1635" y="4347"/>
                    <a:pt x="1667" y="4347"/>
                  </a:cubicBezTo>
                  <a:cubicBezTo>
                    <a:pt x="1705" y="4347"/>
                    <a:pt x="1782" y="4435"/>
                    <a:pt x="1820" y="4435"/>
                  </a:cubicBezTo>
                  <a:cubicBezTo>
                    <a:pt x="1852" y="4435"/>
                    <a:pt x="1896" y="4354"/>
                    <a:pt x="1947" y="4404"/>
                  </a:cubicBezTo>
                  <a:cubicBezTo>
                    <a:pt x="1947" y="4404"/>
                    <a:pt x="1947" y="4410"/>
                    <a:pt x="1953" y="4410"/>
                  </a:cubicBezTo>
                  <a:cubicBezTo>
                    <a:pt x="2004" y="4379"/>
                    <a:pt x="2081" y="4347"/>
                    <a:pt x="2144" y="4347"/>
                  </a:cubicBezTo>
                  <a:cubicBezTo>
                    <a:pt x="2284" y="4347"/>
                    <a:pt x="2507" y="4563"/>
                    <a:pt x="2641" y="4563"/>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46" name="Google Shape;4219;p224">
              <a:extLst>
                <a:ext uri="{FF2B5EF4-FFF2-40B4-BE49-F238E27FC236}">
                  <a16:creationId xmlns:a16="http://schemas.microsoft.com/office/drawing/2014/main" id="{B9140CC9-F5DF-4A77-A700-461A823FA1E1}"/>
                </a:ext>
              </a:extLst>
            </p:cNvPr>
            <p:cNvSpPr/>
            <p:nvPr/>
          </p:nvSpPr>
          <p:spPr>
            <a:xfrm>
              <a:off x="14982231" y="4796909"/>
              <a:ext cx="1591926" cy="1173074"/>
            </a:xfrm>
            <a:custGeom>
              <a:avLst/>
              <a:gdLst/>
              <a:ahLst/>
              <a:cxnLst/>
              <a:rect l="l" t="t" r="r" b="b"/>
              <a:pathLst>
                <a:path w="3099" h="2285" extrusionOk="0">
                  <a:moveTo>
                    <a:pt x="668" y="1616"/>
                  </a:moveTo>
                  <a:lnTo>
                    <a:pt x="668" y="1616"/>
                  </a:lnTo>
                  <a:cubicBezTo>
                    <a:pt x="789" y="1788"/>
                    <a:pt x="833" y="1935"/>
                    <a:pt x="897" y="1998"/>
                  </a:cubicBezTo>
                  <a:cubicBezTo>
                    <a:pt x="967" y="2068"/>
                    <a:pt x="1304" y="1705"/>
                    <a:pt x="1596" y="2164"/>
                  </a:cubicBezTo>
                  <a:cubicBezTo>
                    <a:pt x="1596" y="2164"/>
                    <a:pt x="1545" y="2284"/>
                    <a:pt x="1793" y="2284"/>
                  </a:cubicBezTo>
                  <a:cubicBezTo>
                    <a:pt x="2048" y="2284"/>
                    <a:pt x="2131" y="2202"/>
                    <a:pt x="2131" y="2202"/>
                  </a:cubicBezTo>
                  <a:cubicBezTo>
                    <a:pt x="2131" y="2202"/>
                    <a:pt x="2232" y="2043"/>
                    <a:pt x="2328" y="2004"/>
                  </a:cubicBezTo>
                  <a:cubicBezTo>
                    <a:pt x="2423" y="1966"/>
                    <a:pt x="2735" y="1756"/>
                    <a:pt x="2735" y="1756"/>
                  </a:cubicBezTo>
                  <a:cubicBezTo>
                    <a:pt x="2735" y="1756"/>
                    <a:pt x="2633" y="1686"/>
                    <a:pt x="2735" y="1584"/>
                  </a:cubicBezTo>
                  <a:cubicBezTo>
                    <a:pt x="2837" y="1483"/>
                    <a:pt x="3098" y="1342"/>
                    <a:pt x="3034" y="1285"/>
                  </a:cubicBezTo>
                  <a:cubicBezTo>
                    <a:pt x="2984" y="1234"/>
                    <a:pt x="2843" y="1094"/>
                    <a:pt x="2863" y="833"/>
                  </a:cubicBezTo>
                  <a:cubicBezTo>
                    <a:pt x="2691" y="814"/>
                    <a:pt x="2379" y="337"/>
                    <a:pt x="2379" y="337"/>
                  </a:cubicBezTo>
                  <a:cubicBezTo>
                    <a:pt x="2213" y="337"/>
                    <a:pt x="1621" y="477"/>
                    <a:pt x="1590" y="318"/>
                  </a:cubicBezTo>
                  <a:cubicBezTo>
                    <a:pt x="1564" y="165"/>
                    <a:pt x="1323" y="184"/>
                    <a:pt x="891" y="184"/>
                  </a:cubicBezTo>
                  <a:cubicBezTo>
                    <a:pt x="591" y="184"/>
                    <a:pt x="604" y="89"/>
                    <a:pt x="617" y="0"/>
                  </a:cubicBezTo>
                  <a:cubicBezTo>
                    <a:pt x="0" y="331"/>
                    <a:pt x="273" y="738"/>
                    <a:pt x="235" y="700"/>
                  </a:cubicBezTo>
                  <a:cubicBezTo>
                    <a:pt x="235" y="700"/>
                    <a:pt x="413" y="884"/>
                    <a:pt x="413" y="1024"/>
                  </a:cubicBezTo>
                  <a:cubicBezTo>
                    <a:pt x="413" y="1164"/>
                    <a:pt x="547" y="1444"/>
                    <a:pt x="668" y="1616"/>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47" name="Google Shape;4220;p224">
              <a:extLst>
                <a:ext uri="{FF2B5EF4-FFF2-40B4-BE49-F238E27FC236}">
                  <a16:creationId xmlns:a16="http://schemas.microsoft.com/office/drawing/2014/main" id="{C0FA6CC8-D910-4955-939F-441625444B84}"/>
                </a:ext>
              </a:extLst>
            </p:cNvPr>
            <p:cNvSpPr/>
            <p:nvPr/>
          </p:nvSpPr>
          <p:spPr>
            <a:xfrm>
              <a:off x="15104513" y="5156983"/>
              <a:ext cx="2265" cy="2265"/>
            </a:xfrm>
            <a:custGeom>
              <a:avLst/>
              <a:gdLst/>
              <a:ahLst/>
              <a:cxnLst/>
              <a:rect l="l" t="t" r="r" b="b"/>
              <a:pathLst>
                <a:path w="1" h="1" extrusionOk="0">
                  <a:moveTo>
                    <a:pt x="0" y="0"/>
                  </a:moveTo>
                  <a:lnTo>
                    <a:pt x="0" y="0"/>
                  </a:ln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48" name="Google Shape;4221;p224">
              <a:extLst>
                <a:ext uri="{FF2B5EF4-FFF2-40B4-BE49-F238E27FC236}">
                  <a16:creationId xmlns:a16="http://schemas.microsoft.com/office/drawing/2014/main" id="{B75ABE4B-21E4-4020-B95A-19F4D27580D0}"/>
                </a:ext>
              </a:extLst>
            </p:cNvPr>
            <p:cNvSpPr/>
            <p:nvPr/>
          </p:nvSpPr>
          <p:spPr>
            <a:xfrm>
              <a:off x="13041577" y="6966417"/>
              <a:ext cx="1877248" cy="2140067"/>
            </a:xfrm>
            <a:custGeom>
              <a:avLst/>
              <a:gdLst/>
              <a:ahLst/>
              <a:cxnLst/>
              <a:rect l="l" t="t" r="r" b="b"/>
              <a:pathLst>
                <a:path w="3654" h="4169" extrusionOk="0">
                  <a:moveTo>
                    <a:pt x="904" y="3589"/>
                  </a:moveTo>
                  <a:lnTo>
                    <a:pt x="904" y="3589"/>
                  </a:lnTo>
                  <a:cubicBezTo>
                    <a:pt x="904" y="3589"/>
                    <a:pt x="1318" y="3723"/>
                    <a:pt x="1457" y="4003"/>
                  </a:cubicBezTo>
                  <a:cubicBezTo>
                    <a:pt x="1457" y="4003"/>
                    <a:pt x="1731" y="4168"/>
                    <a:pt x="1814" y="4085"/>
                  </a:cubicBezTo>
                  <a:cubicBezTo>
                    <a:pt x="1897" y="4003"/>
                    <a:pt x="1878" y="3831"/>
                    <a:pt x="2011" y="3831"/>
                  </a:cubicBezTo>
                  <a:cubicBezTo>
                    <a:pt x="2145" y="3831"/>
                    <a:pt x="2317" y="3595"/>
                    <a:pt x="2355" y="3404"/>
                  </a:cubicBezTo>
                  <a:cubicBezTo>
                    <a:pt x="2393" y="3214"/>
                    <a:pt x="2820" y="3042"/>
                    <a:pt x="2820" y="2895"/>
                  </a:cubicBezTo>
                  <a:cubicBezTo>
                    <a:pt x="2820" y="2749"/>
                    <a:pt x="2966" y="2641"/>
                    <a:pt x="3036" y="2571"/>
                  </a:cubicBezTo>
                  <a:cubicBezTo>
                    <a:pt x="3106" y="2501"/>
                    <a:pt x="3233" y="2335"/>
                    <a:pt x="3170" y="2272"/>
                  </a:cubicBezTo>
                  <a:cubicBezTo>
                    <a:pt x="3106" y="2208"/>
                    <a:pt x="3004" y="1992"/>
                    <a:pt x="3055" y="1871"/>
                  </a:cubicBezTo>
                  <a:cubicBezTo>
                    <a:pt x="3106" y="1750"/>
                    <a:pt x="3653" y="1509"/>
                    <a:pt x="3653" y="1509"/>
                  </a:cubicBezTo>
                  <a:cubicBezTo>
                    <a:pt x="3653" y="1509"/>
                    <a:pt x="3609" y="1210"/>
                    <a:pt x="3310" y="1159"/>
                  </a:cubicBezTo>
                  <a:cubicBezTo>
                    <a:pt x="3310" y="1159"/>
                    <a:pt x="3017" y="351"/>
                    <a:pt x="2845" y="351"/>
                  </a:cubicBezTo>
                  <a:cubicBezTo>
                    <a:pt x="2673" y="351"/>
                    <a:pt x="2622" y="516"/>
                    <a:pt x="2457" y="414"/>
                  </a:cubicBezTo>
                  <a:cubicBezTo>
                    <a:pt x="2317" y="325"/>
                    <a:pt x="2215" y="71"/>
                    <a:pt x="2018" y="0"/>
                  </a:cubicBezTo>
                  <a:cubicBezTo>
                    <a:pt x="2018" y="7"/>
                    <a:pt x="2011" y="13"/>
                    <a:pt x="2005" y="20"/>
                  </a:cubicBezTo>
                  <a:cubicBezTo>
                    <a:pt x="1801" y="223"/>
                    <a:pt x="1668" y="77"/>
                    <a:pt x="1426" y="77"/>
                  </a:cubicBezTo>
                  <a:cubicBezTo>
                    <a:pt x="1184" y="77"/>
                    <a:pt x="1267" y="236"/>
                    <a:pt x="1018" y="236"/>
                  </a:cubicBezTo>
                  <a:cubicBezTo>
                    <a:pt x="770" y="236"/>
                    <a:pt x="808" y="376"/>
                    <a:pt x="808" y="376"/>
                  </a:cubicBezTo>
                  <a:cubicBezTo>
                    <a:pt x="1171" y="968"/>
                    <a:pt x="1108" y="1712"/>
                    <a:pt x="974" y="1712"/>
                  </a:cubicBezTo>
                  <a:cubicBezTo>
                    <a:pt x="840" y="1712"/>
                    <a:pt x="617" y="1496"/>
                    <a:pt x="477" y="1496"/>
                  </a:cubicBezTo>
                  <a:cubicBezTo>
                    <a:pt x="414" y="1496"/>
                    <a:pt x="337" y="1528"/>
                    <a:pt x="286" y="1559"/>
                  </a:cubicBezTo>
                  <a:cubicBezTo>
                    <a:pt x="299" y="1616"/>
                    <a:pt x="115" y="1763"/>
                    <a:pt x="115" y="1820"/>
                  </a:cubicBezTo>
                  <a:cubicBezTo>
                    <a:pt x="115" y="1877"/>
                    <a:pt x="166" y="1871"/>
                    <a:pt x="210" y="1883"/>
                  </a:cubicBezTo>
                  <a:cubicBezTo>
                    <a:pt x="248" y="1896"/>
                    <a:pt x="337" y="2049"/>
                    <a:pt x="337" y="2093"/>
                  </a:cubicBezTo>
                  <a:cubicBezTo>
                    <a:pt x="337" y="2132"/>
                    <a:pt x="293" y="2125"/>
                    <a:pt x="293" y="2195"/>
                  </a:cubicBezTo>
                  <a:cubicBezTo>
                    <a:pt x="293" y="2265"/>
                    <a:pt x="363" y="2259"/>
                    <a:pt x="331" y="2361"/>
                  </a:cubicBezTo>
                  <a:cubicBezTo>
                    <a:pt x="299" y="2456"/>
                    <a:pt x="210" y="2488"/>
                    <a:pt x="210" y="2539"/>
                  </a:cubicBezTo>
                  <a:cubicBezTo>
                    <a:pt x="210" y="2590"/>
                    <a:pt x="115" y="2628"/>
                    <a:pt x="76" y="2628"/>
                  </a:cubicBezTo>
                  <a:cubicBezTo>
                    <a:pt x="38" y="2628"/>
                    <a:pt x="0" y="2787"/>
                    <a:pt x="108" y="2819"/>
                  </a:cubicBezTo>
                  <a:cubicBezTo>
                    <a:pt x="159" y="2838"/>
                    <a:pt x="197" y="2883"/>
                    <a:pt x="223" y="2927"/>
                  </a:cubicBezTo>
                  <a:cubicBezTo>
                    <a:pt x="280" y="2934"/>
                    <a:pt x="337" y="2946"/>
                    <a:pt x="363" y="2978"/>
                  </a:cubicBezTo>
                  <a:cubicBezTo>
                    <a:pt x="427" y="3042"/>
                    <a:pt x="840" y="3303"/>
                    <a:pt x="904" y="3589"/>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49" name="Google Shape;4222;p224">
              <a:extLst>
                <a:ext uri="{FF2B5EF4-FFF2-40B4-BE49-F238E27FC236}">
                  <a16:creationId xmlns:a16="http://schemas.microsoft.com/office/drawing/2014/main" id="{3293ABA8-C955-42C5-9091-79BDB6613529}"/>
                </a:ext>
              </a:extLst>
            </p:cNvPr>
            <p:cNvSpPr/>
            <p:nvPr/>
          </p:nvSpPr>
          <p:spPr>
            <a:xfrm>
              <a:off x="14488575" y="7691096"/>
              <a:ext cx="1415297" cy="1555794"/>
            </a:xfrm>
            <a:custGeom>
              <a:avLst/>
              <a:gdLst/>
              <a:ahLst/>
              <a:cxnLst/>
              <a:rect l="l" t="t" r="r" b="b"/>
              <a:pathLst>
                <a:path w="2755" h="3030" extrusionOk="0">
                  <a:moveTo>
                    <a:pt x="954" y="2596"/>
                  </a:moveTo>
                  <a:lnTo>
                    <a:pt x="954" y="2596"/>
                  </a:lnTo>
                  <a:cubicBezTo>
                    <a:pt x="1005" y="2813"/>
                    <a:pt x="1253" y="2793"/>
                    <a:pt x="1336" y="2876"/>
                  </a:cubicBezTo>
                  <a:cubicBezTo>
                    <a:pt x="1419" y="2959"/>
                    <a:pt x="1813" y="3029"/>
                    <a:pt x="1992" y="2984"/>
                  </a:cubicBezTo>
                  <a:cubicBezTo>
                    <a:pt x="2170" y="2940"/>
                    <a:pt x="2157" y="2520"/>
                    <a:pt x="2157" y="2443"/>
                  </a:cubicBezTo>
                  <a:cubicBezTo>
                    <a:pt x="2157" y="2367"/>
                    <a:pt x="2532" y="2106"/>
                    <a:pt x="2608" y="2030"/>
                  </a:cubicBezTo>
                  <a:cubicBezTo>
                    <a:pt x="2684" y="1947"/>
                    <a:pt x="2608" y="1603"/>
                    <a:pt x="2608" y="1495"/>
                  </a:cubicBezTo>
                  <a:cubicBezTo>
                    <a:pt x="2608" y="1387"/>
                    <a:pt x="2608" y="1126"/>
                    <a:pt x="2678" y="967"/>
                  </a:cubicBezTo>
                  <a:cubicBezTo>
                    <a:pt x="2754" y="808"/>
                    <a:pt x="2608" y="407"/>
                    <a:pt x="2608" y="407"/>
                  </a:cubicBezTo>
                  <a:cubicBezTo>
                    <a:pt x="2423" y="407"/>
                    <a:pt x="2348" y="152"/>
                    <a:pt x="2189" y="77"/>
                  </a:cubicBezTo>
                  <a:cubicBezTo>
                    <a:pt x="2030" y="0"/>
                    <a:pt x="1584" y="77"/>
                    <a:pt x="1387" y="115"/>
                  </a:cubicBezTo>
                  <a:cubicBezTo>
                    <a:pt x="1190" y="152"/>
                    <a:pt x="1222" y="178"/>
                    <a:pt x="1126" y="178"/>
                  </a:cubicBezTo>
                  <a:cubicBezTo>
                    <a:pt x="1030" y="178"/>
                    <a:pt x="833" y="96"/>
                    <a:pt x="833" y="96"/>
                  </a:cubicBezTo>
                  <a:cubicBezTo>
                    <a:pt x="833" y="96"/>
                    <a:pt x="286" y="337"/>
                    <a:pt x="235" y="458"/>
                  </a:cubicBezTo>
                  <a:cubicBezTo>
                    <a:pt x="184" y="579"/>
                    <a:pt x="286" y="795"/>
                    <a:pt x="350" y="859"/>
                  </a:cubicBezTo>
                  <a:cubicBezTo>
                    <a:pt x="413" y="922"/>
                    <a:pt x="286" y="1088"/>
                    <a:pt x="216" y="1158"/>
                  </a:cubicBezTo>
                  <a:cubicBezTo>
                    <a:pt x="146" y="1228"/>
                    <a:pt x="0" y="1336"/>
                    <a:pt x="0" y="1482"/>
                  </a:cubicBezTo>
                  <a:lnTo>
                    <a:pt x="0" y="1489"/>
                  </a:lnTo>
                  <a:cubicBezTo>
                    <a:pt x="375" y="1559"/>
                    <a:pt x="852" y="2017"/>
                    <a:pt x="935" y="2106"/>
                  </a:cubicBezTo>
                  <a:cubicBezTo>
                    <a:pt x="1030" y="2202"/>
                    <a:pt x="903" y="2380"/>
                    <a:pt x="954" y="2596"/>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50" name="Google Shape;4223;p224">
              <a:extLst>
                <a:ext uri="{FF2B5EF4-FFF2-40B4-BE49-F238E27FC236}">
                  <a16:creationId xmlns:a16="http://schemas.microsoft.com/office/drawing/2014/main" id="{20B71135-0564-406E-8217-A67161D5C4D1}"/>
                </a:ext>
              </a:extLst>
            </p:cNvPr>
            <p:cNvSpPr/>
            <p:nvPr/>
          </p:nvSpPr>
          <p:spPr>
            <a:xfrm>
              <a:off x="12554713" y="8456538"/>
              <a:ext cx="2572444" cy="3007418"/>
            </a:xfrm>
            <a:custGeom>
              <a:avLst/>
              <a:gdLst/>
              <a:ahLst/>
              <a:cxnLst/>
              <a:rect l="l" t="t" r="r" b="b"/>
              <a:pathLst>
                <a:path w="5010" h="5856" extrusionOk="0">
                  <a:moveTo>
                    <a:pt x="2806" y="4544"/>
                  </a:moveTo>
                  <a:lnTo>
                    <a:pt x="2806" y="4544"/>
                  </a:lnTo>
                  <a:cubicBezTo>
                    <a:pt x="2806" y="4442"/>
                    <a:pt x="2616" y="4226"/>
                    <a:pt x="2616" y="4226"/>
                  </a:cubicBezTo>
                  <a:cubicBezTo>
                    <a:pt x="2291" y="4353"/>
                    <a:pt x="2405" y="3946"/>
                    <a:pt x="2476" y="3876"/>
                  </a:cubicBezTo>
                  <a:cubicBezTo>
                    <a:pt x="2552" y="3799"/>
                    <a:pt x="2577" y="3462"/>
                    <a:pt x="2635" y="3462"/>
                  </a:cubicBezTo>
                  <a:cubicBezTo>
                    <a:pt x="2692" y="3462"/>
                    <a:pt x="2730" y="3564"/>
                    <a:pt x="2794" y="3564"/>
                  </a:cubicBezTo>
                  <a:cubicBezTo>
                    <a:pt x="2857" y="3564"/>
                    <a:pt x="3029" y="3430"/>
                    <a:pt x="3112" y="3430"/>
                  </a:cubicBezTo>
                  <a:cubicBezTo>
                    <a:pt x="3195" y="3430"/>
                    <a:pt x="3507" y="3341"/>
                    <a:pt x="3570" y="3341"/>
                  </a:cubicBezTo>
                  <a:cubicBezTo>
                    <a:pt x="3634" y="3341"/>
                    <a:pt x="3831" y="3341"/>
                    <a:pt x="3907" y="3265"/>
                  </a:cubicBezTo>
                  <a:cubicBezTo>
                    <a:pt x="3990" y="3182"/>
                    <a:pt x="4092" y="3080"/>
                    <a:pt x="4149" y="2965"/>
                  </a:cubicBezTo>
                  <a:cubicBezTo>
                    <a:pt x="4207" y="2851"/>
                    <a:pt x="4060" y="2876"/>
                    <a:pt x="4118" y="2749"/>
                  </a:cubicBezTo>
                  <a:cubicBezTo>
                    <a:pt x="4175" y="2622"/>
                    <a:pt x="4372" y="2781"/>
                    <a:pt x="4442" y="2711"/>
                  </a:cubicBezTo>
                  <a:cubicBezTo>
                    <a:pt x="4518" y="2634"/>
                    <a:pt x="4308" y="2475"/>
                    <a:pt x="4270" y="2354"/>
                  </a:cubicBezTo>
                  <a:cubicBezTo>
                    <a:pt x="4232" y="2233"/>
                    <a:pt x="4697" y="1928"/>
                    <a:pt x="4798" y="1826"/>
                  </a:cubicBezTo>
                  <a:cubicBezTo>
                    <a:pt x="4900" y="1724"/>
                    <a:pt x="4900" y="1578"/>
                    <a:pt x="4900" y="1476"/>
                  </a:cubicBezTo>
                  <a:cubicBezTo>
                    <a:pt x="4900" y="1425"/>
                    <a:pt x="4958" y="1374"/>
                    <a:pt x="5009" y="1330"/>
                  </a:cubicBezTo>
                  <a:cubicBezTo>
                    <a:pt x="4900" y="1298"/>
                    <a:pt x="4760" y="1260"/>
                    <a:pt x="4722" y="1107"/>
                  </a:cubicBezTo>
                  <a:cubicBezTo>
                    <a:pt x="4671" y="891"/>
                    <a:pt x="4798" y="713"/>
                    <a:pt x="4703" y="617"/>
                  </a:cubicBezTo>
                  <a:cubicBezTo>
                    <a:pt x="4620" y="528"/>
                    <a:pt x="4143" y="70"/>
                    <a:pt x="3768" y="0"/>
                  </a:cubicBezTo>
                  <a:cubicBezTo>
                    <a:pt x="3755" y="146"/>
                    <a:pt x="3341" y="312"/>
                    <a:pt x="3303" y="502"/>
                  </a:cubicBezTo>
                  <a:cubicBezTo>
                    <a:pt x="3265" y="693"/>
                    <a:pt x="3093" y="929"/>
                    <a:pt x="2959" y="929"/>
                  </a:cubicBezTo>
                  <a:cubicBezTo>
                    <a:pt x="2826" y="929"/>
                    <a:pt x="2845" y="1101"/>
                    <a:pt x="2762" y="1183"/>
                  </a:cubicBezTo>
                  <a:cubicBezTo>
                    <a:pt x="2679" y="1266"/>
                    <a:pt x="2405" y="1101"/>
                    <a:pt x="2405" y="1101"/>
                  </a:cubicBezTo>
                  <a:cubicBezTo>
                    <a:pt x="2266" y="821"/>
                    <a:pt x="1852" y="687"/>
                    <a:pt x="1852" y="687"/>
                  </a:cubicBezTo>
                  <a:cubicBezTo>
                    <a:pt x="1788" y="401"/>
                    <a:pt x="1375" y="140"/>
                    <a:pt x="1311" y="76"/>
                  </a:cubicBezTo>
                  <a:cubicBezTo>
                    <a:pt x="1285" y="44"/>
                    <a:pt x="1228" y="32"/>
                    <a:pt x="1171" y="25"/>
                  </a:cubicBezTo>
                  <a:cubicBezTo>
                    <a:pt x="1196" y="82"/>
                    <a:pt x="1203" y="140"/>
                    <a:pt x="1184" y="159"/>
                  </a:cubicBezTo>
                  <a:cubicBezTo>
                    <a:pt x="1139" y="203"/>
                    <a:pt x="1158" y="394"/>
                    <a:pt x="1133" y="471"/>
                  </a:cubicBezTo>
                  <a:cubicBezTo>
                    <a:pt x="1114" y="547"/>
                    <a:pt x="1114" y="674"/>
                    <a:pt x="1088" y="744"/>
                  </a:cubicBezTo>
                  <a:cubicBezTo>
                    <a:pt x="1063" y="814"/>
                    <a:pt x="1044" y="1024"/>
                    <a:pt x="1044" y="1126"/>
                  </a:cubicBezTo>
                  <a:cubicBezTo>
                    <a:pt x="1044" y="1228"/>
                    <a:pt x="916" y="1935"/>
                    <a:pt x="916" y="1998"/>
                  </a:cubicBezTo>
                  <a:cubicBezTo>
                    <a:pt x="916" y="2062"/>
                    <a:pt x="916" y="2215"/>
                    <a:pt x="916" y="2215"/>
                  </a:cubicBezTo>
                  <a:cubicBezTo>
                    <a:pt x="916" y="2215"/>
                    <a:pt x="719" y="3666"/>
                    <a:pt x="611" y="3799"/>
                  </a:cubicBezTo>
                  <a:cubicBezTo>
                    <a:pt x="547" y="3876"/>
                    <a:pt x="566" y="4022"/>
                    <a:pt x="541" y="4098"/>
                  </a:cubicBezTo>
                  <a:cubicBezTo>
                    <a:pt x="515" y="4181"/>
                    <a:pt x="458" y="4168"/>
                    <a:pt x="426" y="4251"/>
                  </a:cubicBezTo>
                  <a:cubicBezTo>
                    <a:pt x="401" y="4334"/>
                    <a:pt x="242" y="4512"/>
                    <a:pt x="140" y="4512"/>
                  </a:cubicBezTo>
                  <a:cubicBezTo>
                    <a:pt x="38" y="4512"/>
                    <a:pt x="0" y="4582"/>
                    <a:pt x="51" y="4601"/>
                  </a:cubicBezTo>
                  <a:cubicBezTo>
                    <a:pt x="108" y="4614"/>
                    <a:pt x="229" y="4786"/>
                    <a:pt x="280" y="4786"/>
                  </a:cubicBezTo>
                  <a:cubicBezTo>
                    <a:pt x="331" y="4786"/>
                    <a:pt x="413" y="4703"/>
                    <a:pt x="522" y="4779"/>
                  </a:cubicBezTo>
                  <a:cubicBezTo>
                    <a:pt x="630" y="4856"/>
                    <a:pt x="579" y="4977"/>
                    <a:pt x="464" y="5091"/>
                  </a:cubicBezTo>
                  <a:cubicBezTo>
                    <a:pt x="350" y="5206"/>
                    <a:pt x="484" y="5219"/>
                    <a:pt x="604" y="5219"/>
                  </a:cubicBezTo>
                  <a:cubicBezTo>
                    <a:pt x="725" y="5219"/>
                    <a:pt x="821" y="5257"/>
                    <a:pt x="821" y="5257"/>
                  </a:cubicBezTo>
                  <a:cubicBezTo>
                    <a:pt x="1082" y="5473"/>
                    <a:pt x="1375" y="5409"/>
                    <a:pt x="1470" y="5505"/>
                  </a:cubicBezTo>
                  <a:cubicBezTo>
                    <a:pt x="1559" y="5594"/>
                    <a:pt x="1502" y="5855"/>
                    <a:pt x="2005" y="5791"/>
                  </a:cubicBezTo>
                  <a:cubicBezTo>
                    <a:pt x="2113" y="5779"/>
                    <a:pt x="2195" y="5785"/>
                    <a:pt x="2259" y="5798"/>
                  </a:cubicBezTo>
                  <a:cubicBezTo>
                    <a:pt x="2297" y="5530"/>
                    <a:pt x="2584" y="5091"/>
                    <a:pt x="2647" y="4970"/>
                  </a:cubicBezTo>
                  <a:cubicBezTo>
                    <a:pt x="2724" y="4830"/>
                    <a:pt x="2806" y="4646"/>
                    <a:pt x="2806" y="4544"/>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51" name="Google Shape;4224;p224">
              <a:extLst>
                <a:ext uri="{FF2B5EF4-FFF2-40B4-BE49-F238E27FC236}">
                  <a16:creationId xmlns:a16="http://schemas.microsoft.com/office/drawing/2014/main" id="{12408C51-C6C0-41F4-8543-FC4C9E091F96}"/>
                </a:ext>
              </a:extLst>
            </p:cNvPr>
            <p:cNvSpPr/>
            <p:nvPr/>
          </p:nvSpPr>
          <p:spPr>
            <a:xfrm>
              <a:off x="13714125" y="9140455"/>
              <a:ext cx="2823800" cy="2622432"/>
            </a:xfrm>
            <a:custGeom>
              <a:avLst/>
              <a:gdLst/>
              <a:ahLst/>
              <a:cxnLst/>
              <a:rect l="l" t="t" r="r" b="b"/>
              <a:pathLst>
                <a:path w="5499" h="5105" extrusionOk="0">
                  <a:moveTo>
                    <a:pt x="3774" y="4748"/>
                  </a:moveTo>
                  <a:lnTo>
                    <a:pt x="3774" y="4748"/>
                  </a:lnTo>
                  <a:cubicBezTo>
                    <a:pt x="3774" y="4748"/>
                    <a:pt x="3711" y="4690"/>
                    <a:pt x="3602" y="4633"/>
                  </a:cubicBezTo>
                  <a:cubicBezTo>
                    <a:pt x="3494" y="4576"/>
                    <a:pt x="3310" y="4525"/>
                    <a:pt x="3310" y="4455"/>
                  </a:cubicBezTo>
                  <a:cubicBezTo>
                    <a:pt x="3310" y="4385"/>
                    <a:pt x="3431" y="4277"/>
                    <a:pt x="3431" y="4277"/>
                  </a:cubicBezTo>
                  <a:cubicBezTo>
                    <a:pt x="3507" y="3882"/>
                    <a:pt x="3240" y="3876"/>
                    <a:pt x="3081" y="3717"/>
                  </a:cubicBezTo>
                  <a:cubicBezTo>
                    <a:pt x="2921" y="3558"/>
                    <a:pt x="3081" y="3309"/>
                    <a:pt x="3221" y="3309"/>
                  </a:cubicBezTo>
                  <a:cubicBezTo>
                    <a:pt x="3361" y="3309"/>
                    <a:pt x="3609" y="3373"/>
                    <a:pt x="3781" y="3303"/>
                  </a:cubicBezTo>
                  <a:cubicBezTo>
                    <a:pt x="3952" y="3233"/>
                    <a:pt x="3996" y="3303"/>
                    <a:pt x="4206" y="3303"/>
                  </a:cubicBezTo>
                  <a:cubicBezTo>
                    <a:pt x="4422" y="3303"/>
                    <a:pt x="4371" y="3036"/>
                    <a:pt x="4371" y="2966"/>
                  </a:cubicBezTo>
                  <a:cubicBezTo>
                    <a:pt x="4371" y="2896"/>
                    <a:pt x="4429" y="2832"/>
                    <a:pt x="4429" y="2832"/>
                  </a:cubicBezTo>
                  <a:cubicBezTo>
                    <a:pt x="4760" y="2832"/>
                    <a:pt x="4957" y="2667"/>
                    <a:pt x="4957" y="2590"/>
                  </a:cubicBezTo>
                  <a:cubicBezTo>
                    <a:pt x="4957" y="2520"/>
                    <a:pt x="5052" y="2501"/>
                    <a:pt x="5193" y="2469"/>
                  </a:cubicBezTo>
                  <a:cubicBezTo>
                    <a:pt x="5333" y="2437"/>
                    <a:pt x="5498" y="2056"/>
                    <a:pt x="5498" y="2056"/>
                  </a:cubicBezTo>
                  <a:cubicBezTo>
                    <a:pt x="5313" y="1998"/>
                    <a:pt x="5358" y="1794"/>
                    <a:pt x="5358" y="1794"/>
                  </a:cubicBezTo>
                  <a:cubicBezTo>
                    <a:pt x="5275" y="1794"/>
                    <a:pt x="5059" y="1610"/>
                    <a:pt x="5059" y="1368"/>
                  </a:cubicBezTo>
                  <a:cubicBezTo>
                    <a:pt x="5059" y="1126"/>
                    <a:pt x="4944" y="827"/>
                    <a:pt x="4881" y="764"/>
                  </a:cubicBezTo>
                  <a:cubicBezTo>
                    <a:pt x="4811" y="694"/>
                    <a:pt x="4633" y="413"/>
                    <a:pt x="4543" y="375"/>
                  </a:cubicBezTo>
                  <a:cubicBezTo>
                    <a:pt x="4454" y="337"/>
                    <a:pt x="4588" y="197"/>
                    <a:pt x="4499" y="197"/>
                  </a:cubicBezTo>
                  <a:cubicBezTo>
                    <a:pt x="4416" y="197"/>
                    <a:pt x="4142" y="490"/>
                    <a:pt x="4104" y="643"/>
                  </a:cubicBezTo>
                  <a:cubicBezTo>
                    <a:pt x="4066" y="802"/>
                    <a:pt x="4015" y="789"/>
                    <a:pt x="3863" y="834"/>
                  </a:cubicBezTo>
                  <a:cubicBezTo>
                    <a:pt x="3711" y="872"/>
                    <a:pt x="3577" y="834"/>
                    <a:pt x="3628" y="725"/>
                  </a:cubicBezTo>
                  <a:cubicBezTo>
                    <a:pt x="3679" y="623"/>
                    <a:pt x="3622" y="382"/>
                    <a:pt x="3564" y="324"/>
                  </a:cubicBezTo>
                  <a:cubicBezTo>
                    <a:pt x="3532" y="293"/>
                    <a:pt x="3526" y="216"/>
                    <a:pt x="3526" y="153"/>
                  </a:cubicBezTo>
                  <a:cubicBezTo>
                    <a:pt x="3520" y="159"/>
                    <a:pt x="3513" y="159"/>
                    <a:pt x="3501" y="165"/>
                  </a:cubicBezTo>
                  <a:cubicBezTo>
                    <a:pt x="3322" y="210"/>
                    <a:pt x="2928" y="140"/>
                    <a:pt x="2845" y="57"/>
                  </a:cubicBezTo>
                  <a:cubicBezTo>
                    <a:pt x="2826" y="32"/>
                    <a:pt x="2788" y="19"/>
                    <a:pt x="2750" y="0"/>
                  </a:cubicBezTo>
                  <a:cubicBezTo>
                    <a:pt x="2699" y="44"/>
                    <a:pt x="2641" y="95"/>
                    <a:pt x="2641" y="146"/>
                  </a:cubicBezTo>
                  <a:cubicBezTo>
                    <a:pt x="2641" y="248"/>
                    <a:pt x="2641" y="394"/>
                    <a:pt x="2539" y="496"/>
                  </a:cubicBezTo>
                  <a:cubicBezTo>
                    <a:pt x="2438" y="598"/>
                    <a:pt x="1973" y="903"/>
                    <a:pt x="2011" y="1024"/>
                  </a:cubicBezTo>
                  <a:cubicBezTo>
                    <a:pt x="2049" y="1145"/>
                    <a:pt x="2259" y="1304"/>
                    <a:pt x="2183" y="1381"/>
                  </a:cubicBezTo>
                  <a:cubicBezTo>
                    <a:pt x="2113" y="1451"/>
                    <a:pt x="1916" y="1292"/>
                    <a:pt x="1859" y="1419"/>
                  </a:cubicBezTo>
                  <a:cubicBezTo>
                    <a:pt x="1801" y="1546"/>
                    <a:pt x="1948" y="1521"/>
                    <a:pt x="1890" y="1635"/>
                  </a:cubicBezTo>
                  <a:cubicBezTo>
                    <a:pt x="1833" y="1750"/>
                    <a:pt x="1731" y="1852"/>
                    <a:pt x="1648" y="1935"/>
                  </a:cubicBezTo>
                  <a:cubicBezTo>
                    <a:pt x="1572" y="2011"/>
                    <a:pt x="1375" y="2011"/>
                    <a:pt x="1311" y="2011"/>
                  </a:cubicBezTo>
                  <a:cubicBezTo>
                    <a:pt x="1248" y="2011"/>
                    <a:pt x="936" y="2100"/>
                    <a:pt x="853" y="2100"/>
                  </a:cubicBezTo>
                  <a:cubicBezTo>
                    <a:pt x="770" y="2100"/>
                    <a:pt x="598" y="2234"/>
                    <a:pt x="535" y="2234"/>
                  </a:cubicBezTo>
                  <a:cubicBezTo>
                    <a:pt x="471" y="2234"/>
                    <a:pt x="433" y="2132"/>
                    <a:pt x="376" y="2132"/>
                  </a:cubicBezTo>
                  <a:cubicBezTo>
                    <a:pt x="318" y="2132"/>
                    <a:pt x="293" y="2469"/>
                    <a:pt x="217" y="2546"/>
                  </a:cubicBezTo>
                  <a:cubicBezTo>
                    <a:pt x="146" y="2616"/>
                    <a:pt x="32" y="3023"/>
                    <a:pt x="357" y="2896"/>
                  </a:cubicBezTo>
                  <a:cubicBezTo>
                    <a:pt x="357" y="2896"/>
                    <a:pt x="547" y="3112"/>
                    <a:pt x="547" y="3214"/>
                  </a:cubicBezTo>
                  <a:cubicBezTo>
                    <a:pt x="547" y="3316"/>
                    <a:pt x="465" y="3500"/>
                    <a:pt x="388" y="3640"/>
                  </a:cubicBezTo>
                  <a:cubicBezTo>
                    <a:pt x="325" y="3761"/>
                    <a:pt x="38" y="4200"/>
                    <a:pt x="0" y="4468"/>
                  </a:cubicBezTo>
                  <a:cubicBezTo>
                    <a:pt x="242" y="4525"/>
                    <a:pt x="242" y="4709"/>
                    <a:pt x="331" y="4678"/>
                  </a:cubicBezTo>
                  <a:cubicBezTo>
                    <a:pt x="560" y="4601"/>
                    <a:pt x="923" y="4735"/>
                    <a:pt x="1088" y="4754"/>
                  </a:cubicBezTo>
                  <a:cubicBezTo>
                    <a:pt x="1483" y="4792"/>
                    <a:pt x="1222" y="4468"/>
                    <a:pt x="1343" y="4449"/>
                  </a:cubicBezTo>
                  <a:cubicBezTo>
                    <a:pt x="1699" y="4398"/>
                    <a:pt x="1967" y="4646"/>
                    <a:pt x="2037" y="4671"/>
                  </a:cubicBezTo>
                  <a:cubicBezTo>
                    <a:pt x="2107" y="4703"/>
                    <a:pt x="2387" y="4633"/>
                    <a:pt x="2450" y="4786"/>
                  </a:cubicBezTo>
                  <a:cubicBezTo>
                    <a:pt x="2514" y="4945"/>
                    <a:pt x="2629" y="4786"/>
                    <a:pt x="2807" y="4881"/>
                  </a:cubicBezTo>
                  <a:cubicBezTo>
                    <a:pt x="2883" y="4919"/>
                    <a:pt x="2883" y="5072"/>
                    <a:pt x="2928" y="5091"/>
                  </a:cubicBezTo>
                  <a:cubicBezTo>
                    <a:pt x="2947" y="5098"/>
                    <a:pt x="2960" y="5098"/>
                    <a:pt x="2979" y="5104"/>
                  </a:cubicBezTo>
                  <a:cubicBezTo>
                    <a:pt x="3144" y="5021"/>
                    <a:pt x="3367" y="4805"/>
                    <a:pt x="3437" y="4805"/>
                  </a:cubicBezTo>
                  <a:cubicBezTo>
                    <a:pt x="3520" y="4805"/>
                    <a:pt x="3774" y="4748"/>
                    <a:pt x="3774" y="4748"/>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52" name="Google Shape;4225;p224">
              <a:extLst>
                <a:ext uri="{FF2B5EF4-FFF2-40B4-BE49-F238E27FC236}">
                  <a16:creationId xmlns:a16="http://schemas.microsoft.com/office/drawing/2014/main" id="{A5786DA3-AA8C-4E5D-B945-33E3E7B5A85E}"/>
                </a:ext>
              </a:extLst>
            </p:cNvPr>
            <p:cNvSpPr/>
            <p:nvPr/>
          </p:nvSpPr>
          <p:spPr>
            <a:xfrm>
              <a:off x="15215472" y="9163100"/>
              <a:ext cx="2359582" cy="2769632"/>
            </a:xfrm>
            <a:custGeom>
              <a:avLst/>
              <a:gdLst/>
              <a:ahLst/>
              <a:cxnLst/>
              <a:rect l="l" t="t" r="r" b="b"/>
              <a:pathLst>
                <a:path w="4596" h="5392" extrusionOk="0">
                  <a:moveTo>
                    <a:pt x="4346" y="2374"/>
                  </a:moveTo>
                  <a:lnTo>
                    <a:pt x="4346" y="2374"/>
                  </a:lnTo>
                  <a:cubicBezTo>
                    <a:pt x="4308" y="2228"/>
                    <a:pt x="4531" y="2190"/>
                    <a:pt x="4563" y="2075"/>
                  </a:cubicBezTo>
                  <a:cubicBezTo>
                    <a:pt x="4595" y="1961"/>
                    <a:pt x="4563" y="1884"/>
                    <a:pt x="4493" y="1763"/>
                  </a:cubicBezTo>
                  <a:cubicBezTo>
                    <a:pt x="4423" y="1642"/>
                    <a:pt x="4251" y="1439"/>
                    <a:pt x="4143" y="1439"/>
                  </a:cubicBezTo>
                  <a:cubicBezTo>
                    <a:pt x="4035" y="1439"/>
                    <a:pt x="3875" y="1464"/>
                    <a:pt x="3786" y="1464"/>
                  </a:cubicBezTo>
                  <a:cubicBezTo>
                    <a:pt x="3697" y="1464"/>
                    <a:pt x="3602" y="1464"/>
                    <a:pt x="3519" y="1280"/>
                  </a:cubicBezTo>
                  <a:cubicBezTo>
                    <a:pt x="3436" y="1095"/>
                    <a:pt x="3283" y="968"/>
                    <a:pt x="3252" y="885"/>
                  </a:cubicBezTo>
                  <a:cubicBezTo>
                    <a:pt x="3220" y="802"/>
                    <a:pt x="3118" y="465"/>
                    <a:pt x="3029" y="427"/>
                  </a:cubicBezTo>
                  <a:cubicBezTo>
                    <a:pt x="2940" y="389"/>
                    <a:pt x="2819" y="389"/>
                    <a:pt x="2749" y="459"/>
                  </a:cubicBezTo>
                  <a:cubicBezTo>
                    <a:pt x="2679" y="529"/>
                    <a:pt x="2609" y="414"/>
                    <a:pt x="2609" y="331"/>
                  </a:cubicBezTo>
                  <a:cubicBezTo>
                    <a:pt x="2609" y="249"/>
                    <a:pt x="2386" y="0"/>
                    <a:pt x="2386" y="109"/>
                  </a:cubicBezTo>
                  <a:cubicBezTo>
                    <a:pt x="2386" y="217"/>
                    <a:pt x="2240" y="293"/>
                    <a:pt x="2144" y="293"/>
                  </a:cubicBezTo>
                  <a:cubicBezTo>
                    <a:pt x="2081" y="293"/>
                    <a:pt x="1972" y="516"/>
                    <a:pt x="1909" y="662"/>
                  </a:cubicBezTo>
                  <a:cubicBezTo>
                    <a:pt x="1928" y="688"/>
                    <a:pt x="1947" y="707"/>
                    <a:pt x="1960" y="720"/>
                  </a:cubicBezTo>
                  <a:cubicBezTo>
                    <a:pt x="2023" y="783"/>
                    <a:pt x="2138" y="1082"/>
                    <a:pt x="2138" y="1324"/>
                  </a:cubicBezTo>
                  <a:cubicBezTo>
                    <a:pt x="2138" y="1566"/>
                    <a:pt x="2354" y="1750"/>
                    <a:pt x="2437" y="1750"/>
                  </a:cubicBezTo>
                  <a:cubicBezTo>
                    <a:pt x="2437" y="1750"/>
                    <a:pt x="2392" y="1954"/>
                    <a:pt x="2577" y="2012"/>
                  </a:cubicBezTo>
                  <a:cubicBezTo>
                    <a:pt x="2577" y="2012"/>
                    <a:pt x="2412" y="2393"/>
                    <a:pt x="2272" y="2425"/>
                  </a:cubicBezTo>
                  <a:cubicBezTo>
                    <a:pt x="2131" y="2457"/>
                    <a:pt x="2036" y="2476"/>
                    <a:pt x="2036" y="2546"/>
                  </a:cubicBezTo>
                  <a:cubicBezTo>
                    <a:pt x="2036" y="2623"/>
                    <a:pt x="1839" y="2788"/>
                    <a:pt x="1508" y="2788"/>
                  </a:cubicBezTo>
                  <a:cubicBezTo>
                    <a:pt x="1508" y="2788"/>
                    <a:pt x="1450" y="2852"/>
                    <a:pt x="1450" y="2922"/>
                  </a:cubicBezTo>
                  <a:cubicBezTo>
                    <a:pt x="1450" y="2992"/>
                    <a:pt x="1501" y="3259"/>
                    <a:pt x="1285" y="3259"/>
                  </a:cubicBezTo>
                  <a:cubicBezTo>
                    <a:pt x="1075" y="3259"/>
                    <a:pt x="1031" y="3189"/>
                    <a:pt x="860" y="3259"/>
                  </a:cubicBezTo>
                  <a:cubicBezTo>
                    <a:pt x="688" y="3329"/>
                    <a:pt x="440" y="3265"/>
                    <a:pt x="300" y="3265"/>
                  </a:cubicBezTo>
                  <a:cubicBezTo>
                    <a:pt x="160" y="3265"/>
                    <a:pt x="0" y="3514"/>
                    <a:pt x="160" y="3673"/>
                  </a:cubicBezTo>
                  <a:cubicBezTo>
                    <a:pt x="319" y="3832"/>
                    <a:pt x="586" y="3838"/>
                    <a:pt x="510" y="4233"/>
                  </a:cubicBezTo>
                  <a:cubicBezTo>
                    <a:pt x="510" y="4233"/>
                    <a:pt x="389" y="4341"/>
                    <a:pt x="389" y="4411"/>
                  </a:cubicBezTo>
                  <a:cubicBezTo>
                    <a:pt x="389" y="4481"/>
                    <a:pt x="573" y="4532"/>
                    <a:pt x="681" y="4589"/>
                  </a:cubicBezTo>
                  <a:cubicBezTo>
                    <a:pt x="790" y="4646"/>
                    <a:pt x="853" y="4704"/>
                    <a:pt x="853" y="4704"/>
                  </a:cubicBezTo>
                  <a:cubicBezTo>
                    <a:pt x="853" y="4704"/>
                    <a:pt x="599" y="4761"/>
                    <a:pt x="516" y="4761"/>
                  </a:cubicBezTo>
                  <a:cubicBezTo>
                    <a:pt x="446" y="4761"/>
                    <a:pt x="223" y="4977"/>
                    <a:pt x="58" y="5060"/>
                  </a:cubicBezTo>
                  <a:cubicBezTo>
                    <a:pt x="96" y="5066"/>
                    <a:pt x="153" y="5085"/>
                    <a:pt x="274" y="5200"/>
                  </a:cubicBezTo>
                  <a:cubicBezTo>
                    <a:pt x="440" y="5372"/>
                    <a:pt x="395" y="5321"/>
                    <a:pt x="624" y="5219"/>
                  </a:cubicBezTo>
                  <a:cubicBezTo>
                    <a:pt x="853" y="5117"/>
                    <a:pt x="1266" y="5391"/>
                    <a:pt x="1323" y="5391"/>
                  </a:cubicBezTo>
                  <a:cubicBezTo>
                    <a:pt x="1381" y="5391"/>
                    <a:pt x="1412" y="5213"/>
                    <a:pt x="1450" y="5257"/>
                  </a:cubicBezTo>
                  <a:cubicBezTo>
                    <a:pt x="1495" y="5295"/>
                    <a:pt x="1559" y="5257"/>
                    <a:pt x="1559" y="5257"/>
                  </a:cubicBezTo>
                  <a:cubicBezTo>
                    <a:pt x="1680" y="5105"/>
                    <a:pt x="1762" y="5117"/>
                    <a:pt x="1762" y="5117"/>
                  </a:cubicBezTo>
                  <a:cubicBezTo>
                    <a:pt x="2112" y="5257"/>
                    <a:pt x="2227" y="5175"/>
                    <a:pt x="2227" y="5175"/>
                  </a:cubicBezTo>
                  <a:cubicBezTo>
                    <a:pt x="2252" y="5111"/>
                    <a:pt x="2182" y="4984"/>
                    <a:pt x="2125" y="4926"/>
                  </a:cubicBezTo>
                  <a:cubicBezTo>
                    <a:pt x="2074" y="4875"/>
                    <a:pt x="2023" y="4888"/>
                    <a:pt x="2023" y="4818"/>
                  </a:cubicBezTo>
                  <a:cubicBezTo>
                    <a:pt x="2023" y="4754"/>
                    <a:pt x="1972" y="4615"/>
                    <a:pt x="1972" y="4589"/>
                  </a:cubicBezTo>
                  <a:cubicBezTo>
                    <a:pt x="1972" y="4557"/>
                    <a:pt x="2023" y="4430"/>
                    <a:pt x="1985" y="4360"/>
                  </a:cubicBezTo>
                  <a:cubicBezTo>
                    <a:pt x="1947" y="4296"/>
                    <a:pt x="1832" y="4315"/>
                    <a:pt x="1864" y="4201"/>
                  </a:cubicBezTo>
                  <a:cubicBezTo>
                    <a:pt x="1902" y="4093"/>
                    <a:pt x="1947" y="4125"/>
                    <a:pt x="1985" y="4125"/>
                  </a:cubicBezTo>
                  <a:cubicBezTo>
                    <a:pt x="1922" y="3863"/>
                    <a:pt x="2176" y="3634"/>
                    <a:pt x="2208" y="3634"/>
                  </a:cubicBezTo>
                  <a:cubicBezTo>
                    <a:pt x="2246" y="3634"/>
                    <a:pt x="2259" y="3494"/>
                    <a:pt x="2361" y="3424"/>
                  </a:cubicBezTo>
                  <a:cubicBezTo>
                    <a:pt x="2456" y="3354"/>
                    <a:pt x="2641" y="3418"/>
                    <a:pt x="2685" y="3380"/>
                  </a:cubicBezTo>
                  <a:cubicBezTo>
                    <a:pt x="2723" y="3335"/>
                    <a:pt x="2641" y="3284"/>
                    <a:pt x="2692" y="3234"/>
                  </a:cubicBezTo>
                  <a:cubicBezTo>
                    <a:pt x="2749" y="3176"/>
                    <a:pt x="2870" y="3189"/>
                    <a:pt x="2889" y="3189"/>
                  </a:cubicBezTo>
                  <a:cubicBezTo>
                    <a:pt x="2908" y="3189"/>
                    <a:pt x="2991" y="3087"/>
                    <a:pt x="3048" y="3074"/>
                  </a:cubicBezTo>
                  <a:cubicBezTo>
                    <a:pt x="3112" y="3062"/>
                    <a:pt x="3131" y="2877"/>
                    <a:pt x="3309" y="2845"/>
                  </a:cubicBezTo>
                  <a:cubicBezTo>
                    <a:pt x="3481" y="2813"/>
                    <a:pt x="3468" y="2998"/>
                    <a:pt x="3576" y="2998"/>
                  </a:cubicBezTo>
                  <a:cubicBezTo>
                    <a:pt x="3678" y="2998"/>
                    <a:pt x="3869" y="3068"/>
                    <a:pt x="3901" y="3068"/>
                  </a:cubicBezTo>
                  <a:cubicBezTo>
                    <a:pt x="3933" y="3068"/>
                    <a:pt x="3933" y="3030"/>
                    <a:pt x="3933" y="3030"/>
                  </a:cubicBezTo>
                  <a:cubicBezTo>
                    <a:pt x="3958" y="3030"/>
                    <a:pt x="3984" y="3023"/>
                    <a:pt x="4003" y="3023"/>
                  </a:cubicBezTo>
                  <a:cubicBezTo>
                    <a:pt x="4047" y="2915"/>
                    <a:pt x="4098" y="2801"/>
                    <a:pt x="4117" y="2782"/>
                  </a:cubicBezTo>
                  <a:cubicBezTo>
                    <a:pt x="4155" y="2750"/>
                    <a:pt x="4385" y="2521"/>
                    <a:pt x="4346" y="2374"/>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53" name="Google Shape;4226;p224">
              <a:extLst>
                <a:ext uri="{FF2B5EF4-FFF2-40B4-BE49-F238E27FC236}">
                  <a16:creationId xmlns:a16="http://schemas.microsoft.com/office/drawing/2014/main" id="{D10942D0-2DCB-4B8B-BEA6-E39EF5CEE3C7}"/>
                </a:ext>
              </a:extLst>
            </p:cNvPr>
            <p:cNvSpPr/>
            <p:nvPr/>
          </p:nvSpPr>
          <p:spPr>
            <a:xfrm>
              <a:off x="17269348" y="8970608"/>
              <a:ext cx="2432046" cy="2124215"/>
            </a:xfrm>
            <a:custGeom>
              <a:avLst/>
              <a:gdLst/>
              <a:ahLst/>
              <a:cxnLst/>
              <a:rect l="l" t="t" r="r" b="b"/>
              <a:pathLst>
                <a:path w="4736" h="4138" extrusionOk="0">
                  <a:moveTo>
                    <a:pt x="2609" y="70"/>
                  </a:moveTo>
                  <a:lnTo>
                    <a:pt x="2609" y="70"/>
                  </a:lnTo>
                  <a:cubicBezTo>
                    <a:pt x="2514" y="159"/>
                    <a:pt x="2666" y="299"/>
                    <a:pt x="2717" y="420"/>
                  </a:cubicBezTo>
                  <a:cubicBezTo>
                    <a:pt x="2775" y="547"/>
                    <a:pt x="2552" y="592"/>
                    <a:pt x="2444" y="592"/>
                  </a:cubicBezTo>
                  <a:cubicBezTo>
                    <a:pt x="2335" y="592"/>
                    <a:pt x="2202" y="764"/>
                    <a:pt x="2094" y="789"/>
                  </a:cubicBezTo>
                  <a:cubicBezTo>
                    <a:pt x="1992" y="821"/>
                    <a:pt x="1903" y="980"/>
                    <a:pt x="1833" y="1056"/>
                  </a:cubicBezTo>
                  <a:cubicBezTo>
                    <a:pt x="1756" y="1126"/>
                    <a:pt x="1743" y="1234"/>
                    <a:pt x="1743" y="1298"/>
                  </a:cubicBezTo>
                  <a:cubicBezTo>
                    <a:pt x="1743" y="1362"/>
                    <a:pt x="1527" y="1413"/>
                    <a:pt x="1489" y="1515"/>
                  </a:cubicBezTo>
                  <a:cubicBezTo>
                    <a:pt x="1451" y="1616"/>
                    <a:pt x="1584" y="1610"/>
                    <a:pt x="1680" y="1635"/>
                  </a:cubicBezTo>
                  <a:cubicBezTo>
                    <a:pt x="1782" y="1667"/>
                    <a:pt x="1922" y="1877"/>
                    <a:pt x="1852" y="1954"/>
                  </a:cubicBezTo>
                  <a:cubicBezTo>
                    <a:pt x="1775" y="2024"/>
                    <a:pt x="1514" y="1954"/>
                    <a:pt x="1355" y="1954"/>
                  </a:cubicBezTo>
                  <a:cubicBezTo>
                    <a:pt x="1196" y="1954"/>
                    <a:pt x="1113" y="1827"/>
                    <a:pt x="1044" y="1827"/>
                  </a:cubicBezTo>
                  <a:cubicBezTo>
                    <a:pt x="973" y="1827"/>
                    <a:pt x="903" y="1756"/>
                    <a:pt x="903" y="1680"/>
                  </a:cubicBezTo>
                  <a:cubicBezTo>
                    <a:pt x="903" y="1604"/>
                    <a:pt x="852" y="1508"/>
                    <a:pt x="776" y="1585"/>
                  </a:cubicBezTo>
                  <a:cubicBezTo>
                    <a:pt x="700" y="1661"/>
                    <a:pt x="802" y="1782"/>
                    <a:pt x="802" y="1782"/>
                  </a:cubicBezTo>
                  <a:cubicBezTo>
                    <a:pt x="744" y="1839"/>
                    <a:pt x="560" y="1782"/>
                    <a:pt x="464" y="1782"/>
                  </a:cubicBezTo>
                  <a:cubicBezTo>
                    <a:pt x="407" y="1782"/>
                    <a:pt x="337" y="1845"/>
                    <a:pt x="286" y="1896"/>
                  </a:cubicBezTo>
                  <a:cubicBezTo>
                    <a:pt x="369" y="1966"/>
                    <a:pt x="445" y="2062"/>
                    <a:pt x="490" y="2138"/>
                  </a:cubicBezTo>
                  <a:cubicBezTo>
                    <a:pt x="560" y="2259"/>
                    <a:pt x="592" y="2336"/>
                    <a:pt x="560" y="2450"/>
                  </a:cubicBezTo>
                  <a:cubicBezTo>
                    <a:pt x="528" y="2565"/>
                    <a:pt x="305" y="2603"/>
                    <a:pt x="343" y="2749"/>
                  </a:cubicBezTo>
                  <a:cubicBezTo>
                    <a:pt x="382" y="2896"/>
                    <a:pt x="152" y="3125"/>
                    <a:pt x="114" y="3157"/>
                  </a:cubicBezTo>
                  <a:cubicBezTo>
                    <a:pt x="95" y="3176"/>
                    <a:pt x="44" y="3290"/>
                    <a:pt x="0" y="3398"/>
                  </a:cubicBezTo>
                  <a:cubicBezTo>
                    <a:pt x="165" y="3379"/>
                    <a:pt x="159" y="3456"/>
                    <a:pt x="159" y="3456"/>
                  </a:cubicBezTo>
                  <a:cubicBezTo>
                    <a:pt x="216" y="3729"/>
                    <a:pt x="541" y="3615"/>
                    <a:pt x="572" y="3583"/>
                  </a:cubicBezTo>
                  <a:cubicBezTo>
                    <a:pt x="604" y="3551"/>
                    <a:pt x="528" y="3430"/>
                    <a:pt x="547" y="3405"/>
                  </a:cubicBezTo>
                  <a:cubicBezTo>
                    <a:pt x="572" y="3379"/>
                    <a:pt x="642" y="3430"/>
                    <a:pt x="668" y="3430"/>
                  </a:cubicBezTo>
                  <a:cubicBezTo>
                    <a:pt x="693" y="3430"/>
                    <a:pt x="865" y="3475"/>
                    <a:pt x="865" y="3417"/>
                  </a:cubicBezTo>
                  <a:cubicBezTo>
                    <a:pt x="865" y="3360"/>
                    <a:pt x="763" y="3316"/>
                    <a:pt x="795" y="3316"/>
                  </a:cubicBezTo>
                  <a:cubicBezTo>
                    <a:pt x="827" y="3316"/>
                    <a:pt x="840" y="3188"/>
                    <a:pt x="840" y="3188"/>
                  </a:cubicBezTo>
                  <a:cubicBezTo>
                    <a:pt x="840" y="3188"/>
                    <a:pt x="884" y="3227"/>
                    <a:pt x="929" y="3227"/>
                  </a:cubicBezTo>
                  <a:cubicBezTo>
                    <a:pt x="980" y="3227"/>
                    <a:pt x="929" y="3417"/>
                    <a:pt x="993" y="3354"/>
                  </a:cubicBezTo>
                  <a:cubicBezTo>
                    <a:pt x="1056" y="3290"/>
                    <a:pt x="1094" y="3354"/>
                    <a:pt x="1094" y="3354"/>
                  </a:cubicBezTo>
                  <a:cubicBezTo>
                    <a:pt x="1094" y="3551"/>
                    <a:pt x="929" y="3398"/>
                    <a:pt x="814" y="3513"/>
                  </a:cubicBezTo>
                  <a:cubicBezTo>
                    <a:pt x="700" y="3627"/>
                    <a:pt x="986" y="3627"/>
                    <a:pt x="1069" y="3653"/>
                  </a:cubicBezTo>
                  <a:cubicBezTo>
                    <a:pt x="1152" y="3678"/>
                    <a:pt x="1069" y="3545"/>
                    <a:pt x="1215" y="3570"/>
                  </a:cubicBezTo>
                  <a:cubicBezTo>
                    <a:pt x="1362" y="3602"/>
                    <a:pt x="1228" y="3653"/>
                    <a:pt x="1228" y="3748"/>
                  </a:cubicBezTo>
                  <a:cubicBezTo>
                    <a:pt x="1228" y="3850"/>
                    <a:pt x="1311" y="3831"/>
                    <a:pt x="1311" y="3831"/>
                  </a:cubicBezTo>
                  <a:cubicBezTo>
                    <a:pt x="1616" y="3780"/>
                    <a:pt x="1483" y="3908"/>
                    <a:pt x="1623" y="3882"/>
                  </a:cubicBezTo>
                  <a:cubicBezTo>
                    <a:pt x="1763" y="3857"/>
                    <a:pt x="1820" y="3952"/>
                    <a:pt x="1820" y="3952"/>
                  </a:cubicBezTo>
                  <a:cubicBezTo>
                    <a:pt x="1973" y="4022"/>
                    <a:pt x="1985" y="4137"/>
                    <a:pt x="2049" y="4111"/>
                  </a:cubicBezTo>
                  <a:cubicBezTo>
                    <a:pt x="2151" y="4009"/>
                    <a:pt x="2291" y="4022"/>
                    <a:pt x="2291" y="4022"/>
                  </a:cubicBezTo>
                  <a:cubicBezTo>
                    <a:pt x="2374" y="4003"/>
                    <a:pt x="2380" y="4118"/>
                    <a:pt x="2431" y="4118"/>
                  </a:cubicBezTo>
                  <a:cubicBezTo>
                    <a:pt x="2463" y="4118"/>
                    <a:pt x="2495" y="4054"/>
                    <a:pt x="2539" y="4022"/>
                  </a:cubicBezTo>
                  <a:cubicBezTo>
                    <a:pt x="2577" y="3990"/>
                    <a:pt x="2635" y="4003"/>
                    <a:pt x="2654" y="3990"/>
                  </a:cubicBezTo>
                  <a:cubicBezTo>
                    <a:pt x="2679" y="3958"/>
                    <a:pt x="2755" y="4028"/>
                    <a:pt x="2800" y="4028"/>
                  </a:cubicBezTo>
                  <a:cubicBezTo>
                    <a:pt x="2851" y="4028"/>
                    <a:pt x="2794" y="3869"/>
                    <a:pt x="2844" y="3895"/>
                  </a:cubicBezTo>
                  <a:cubicBezTo>
                    <a:pt x="2895" y="3920"/>
                    <a:pt x="3004" y="3850"/>
                    <a:pt x="3067" y="3825"/>
                  </a:cubicBezTo>
                  <a:cubicBezTo>
                    <a:pt x="3125" y="3799"/>
                    <a:pt x="3144" y="3869"/>
                    <a:pt x="3175" y="3869"/>
                  </a:cubicBezTo>
                  <a:cubicBezTo>
                    <a:pt x="3207" y="3869"/>
                    <a:pt x="3277" y="3710"/>
                    <a:pt x="3245" y="3685"/>
                  </a:cubicBezTo>
                  <a:cubicBezTo>
                    <a:pt x="3220" y="3653"/>
                    <a:pt x="3271" y="3609"/>
                    <a:pt x="3271" y="3577"/>
                  </a:cubicBezTo>
                  <a:cubicBezTo>
                    <a:pt x="3271" y="3551"/>
                    <a:pt x="3163" y="3609"/>
                    <a:pt x="3118" y="3609"/>
                  </a:cubicBezTo>
                  <a:cubicBezTo>
                    <a:pt x="3074" y="3609"/>
                    <a:pt x="3118" y="3500"/>
                    <a:pt x="3188" y="3519"/>
                  </a:cubicBezTo>
                  <a:cubicBezTo>
                    <a:pt x="3258" y="3538"/>
                    <a:pt x="3335" y="3373"/>
                    <a:pt x="3354" y="3316"/>
                  </a:cubicBezTo>
                  <a:cubicBezTo>
                    <a:pt x="3373" y="3258"/>
                    <a:pt x="3468" y="3316"/>
                    <a:pt x="3519" y="3316"/>
                  </a:cubicBezTo>
                  <a:cubicBezTo>
                    <a:pt x="3570" y="3316"/>
                    <a:pt x="3634" y="3067"/>
                    <a:pt x="3634" y="3067"/>
                  </a:cubicBezTo>
                  <a:cubicBezTo>
                    <a:pt x="3761" y="3112"/>
                    <a:pt x="3755" y="2953"/>
                    <a:pt x="3806" y="3004"/>
                  </a:cubicBezTo>
                  <a:cubicBezTo>
                    <a:pt x="3856" y="3055"/>
                    <a:pt x="3895" y="3036"/>
                    <a:pt x="3895" y="3036"/>
                  </a:cubicBezTo>
                  <a:cubicBezTo>
                    <a:pt x="3907" y="3016"/>
                    <a:pt x="3831" y="2972"/>
                    <a:pt x="3844" y="2921"/>
                  </a:cubicBezTo>
                  <a:cubicBezTo>
                    <a:pt x="3856" y="2845"/>
                    <a:pt x="3958" y="2749"/>
                    <a:pt x="3990" y="2730"/>
                  </a:cubicBezTo>
                  <a:cubicBezTo>
                    <a:pt x="4048" y="2698"/>
                    <a:pt x="4028" y="2762"/>
                    <a:pt x="4066" y="2787"/>
                  </a:cubicBezTo>
                  <a:cubicBezTo>
                    <a:pt x="4105" y="2807"/>
                    <a:pt x="4111" y="2679"/>
                    <a:pt x="4111" y="2736"/>
                  </a:cubicBezTo>
                  <a:cubicBezTo>
                    <a:pt x="4111" y="2794"/>
                    <a:pt x="4149" y="2775"/>
                    <a:pt x="4149" y="2775"/>
                  </a:cubicBezTo>
                  <a:cubicBezTo>
                    <a:pt x="4168" y="2692"/>
                    <a:pt x="4353" y="2603"/>
                    <a:pt x="4353" y="2603"/>
                  </a:cubicBezTo>
                  <a:cubicBezTo>
                    <a:pt x="4264" y="2514"/>
                    <a:pt x="4735" y="2094"/>
                    <a:pt x="4442" y="1916"/>
                  </a:cubicBezTo>
                  <a:cubicBezTo>
                    <a:pt x="4308" y="1839"/>
                    <a:pt x="4117" y="2011"/>
                    <a:pt x="3977" y="1979"/>
                  </a:cubicBezTo>
                  <a:cubicBezTo>
                    <a:pt x="3837" y="1954"/>
                    <a:pt x="3710" y="1827"/>
                    <a:pt x="3519" y="1763"/>
                  </a:cubicBezTo>
                  <a:cubicBezTo>
                    <a:pt x="3328" y="1699"/>
                    <a:pt x="3290" y="1336"/>
                    <a:pt x="3290" y="1273"/>
                  </a:cubicBezTo>
                  <a:cubicBezTo>
                    <a:pt x="3290" y="1203"/>
                    <a:pt x="3526" y="827"/>
                    <a:pt x="3526" y="827"/>
                  </a:cubicBezTo>
                  <a:cubicBezTo>
                    <a:pt x="3583" y="598"/>
                    <a:pt x="3169" y="617"/>
                    <a:pt x="3067" y="426"/>
                  </a:cubicBezTo>
                  <a:cubicBezTo>
                    <a:pt x="2991" y="394"/>
                    <a:pt x="2953" y="229"/>
                    <a:pt x="2940" y="121"/>
                  </a:cubicBezTo>
                  <a:cubicBezTo>
                    <a:pt x="2768" y="134"/>
                    <a:pt x="2679" y="0"/>
                    <a:pt x="2609" y="70"/>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54" name="Google Shape;4227;p224">
              <a:extLst>
                <a:ext uri="{FF2B5EF4-FFF2-40B4-BE49-F238E27FC236}">
                  <a16:creationId xmlns:a16="http://schemas.microsoft.com/office/drawing/2014/main" id="{E02833FE-77B1-44E8-A82B-911370EE6D00}"/>
                </a:ext>
              </a:extLst>
            </p:cNvPr>
            <p:cNvSpPr/>
            <p:nvPr/>
          </p:nvSpPr>
          <p:spPr>
            <a:xfrm>
              <a:off x="15525705" y="7321962"/>
              <a:ext cx="1811579" cy="2264622"/>
            </a:xfrm>
            <a:custGeom>
              <a:avLst/>
              <a:gdLst/>
              <a:ahLst/>
              <a:cxnLst/>
              <a:rect l="l" t="t" r="r" b="b"/>
              <a:pathLst>
                <a:path w="3526" h="4411" extrusionOk="0">
                  <a:moveTo>
                    <a:pt x="3258" y="3532"/>
                  </a:moveTo>
                  <a:lnTo>
                    <a:pt x="3258" y="3532"/>
                  </a:lnTo>
                  <a:cubicBezTo>
                    <a:pt x="3258" y="3302"/>
                    <a:pt x="3474" y="3372"/>
                    <a:pt x="3525" y="3181"/>
                  </a:cubicBezTo>
                  <a:cubicBezTo>
                    <a:pt x="3525" y="3181"/>
                    <a:pt x="3461" y="3137"/>
                    <a:pt x="3321" y="3092"/>
                  </a:cubicBezTo>
                  <a:cubicBezTo>
                    <a:pt x="3321" y="3092"/>
                    <a:pt x="3289" y="2882"/>
                    <a:pt x="3111" y="2882"/>
                  </a:cubicBezTo>
                  <a:cubicBezTo>
                    <a:pt x="2939" y="2882"/>
                    <a:pt x="2723" y="2965"/>
                    <a:pt x="2685" y="2825"/>
                  </a:cubicBezTo>
                  <a:cubicBezTo>
                    <a:pt x="2647" y="2685"/>
                    <a:pt x="2869" y="2494"/>
                    <a:pt x="2589" y="2386"/>
                  </a:cubicBezTo>
                  <a:cubicBezTo>
                    <a:pt x="2309" y="2278"/>
                    <a:pt x="2284" y="1813"/>
                    <a:pt x="2392" y="1711"/>
                  </a:cubicBezTo>
                  <a:cubicBezTo>
                    <a:pt x="2494" y="1603"/>
                    <a:pt x="2481" y="1317"/>
                    <a:pt x="2398" y="1234"/>
                  </a:cubicBezTo>
                  <a:cubicBezTo>
                    <a:pt x="2309" y="1145"/>
                    <a:pt x="2570" y="1088"/>
                    <a:pt x="2634" y="1030"/>
                  </a:cubicBezTo>
                  <a:cubicBezTo>
                    <a:pt x="2691" y="967"/>
                    <a:pt x="2812" y="630"/>
                    <a:pt x="2583" y="630"/>
                  </a:cubicBezTo>
                  <a:cubicBezTo>
                    <a:pt x="2354" y="630"/>
                    <a:pt x="2297" y="179"/>
                    <a:pt x="2048" y="179"/>
                  </a:cubicBezTo>
                  <a:cubicBezTo>
                    <a:pt x="1800" y="179"/>
                    <a:pt x="1463" y="229"/>
                    <a:pt x="1348" y="115"/>
                  </a:cubicBezTo>
                  <a:cubicBezTo>
                    <a:pt x="1234" y="0"/>
                    <a:pt x="565" y="115"/>
                    <a:pt x="706" y="382"/>
                  </a:cubicBezTo>
                  <a:cubicBezTo>
                    <a:pt x="839" y="624"/>
                    <a:pt x="363" y="528"/>
                    <a:pt x="235" y="834"/>
                  </a:cubicBezTo>
                  <a:cubicBezTo>
                    <a:pt x="356" y="928"/>
                    <a:pt x="432" y="1126"/>
                    <a:pt x="591" y="1126"/>
                  </a:cubicBezTo>
                  <a:cubicBezTo>
                    <a:pt x="591" y="1126"/>
                    <a:pt x="737" y="1527"/>
                    <a:pt x="661" y="1686"/>
                  </a:cubicBezTo>
                  <a:cubicBezTo>
                    <a:pt x="591" y="1845"/>
                    <a:pt x="591" y="2106"/>
                    <a:pt x="591" y="2214"/>
                  </a:cubicBezTo>
                  <a:cubicBezTo>
                    <a:pt x="591" y="2322"/>
                    <a:pt x="667" y="2666"/>
                    <a:pt x="591" y="2749"/>
                  </a:cubicBezTo>
                  <a:cubicBezTo>
                    <a:pt x="515" y="2825"/>
                    <a:pt x="140" y="3086"/>
                    <a:pt x="140" y="3162"/>
                  </a:cubicBezTo>
                  <a:cubicBezTo>
                    <a:pt x="140" y="3232"/>
                    <a:pt x="153" y="3621"/>
                    <a:pt x="0" y="3691"/>
                  </a:cubicBezTo>
                  <a:cubicBezTo>
                    <a:pt x="0" y="3754"/>
                    <a:pt x="6" y="3831"/>
                    <a:pt x="38" y="3862"/>
                  </a:cubicBezTo>
                  <a:cubicBezTo>
                    <a:pt x="96" y="3920"/>
                    <a:pt x="153" y="4161"/>
                    <a:pt x="102" y="4263"/>
                  </a:cubicBezTo>
                  <a:cubicBezTo>
                    <a:pt x="51" y="4372"/>
                    <a:pt x="185" y="4410"/>
                    <a:pt x="337" y="4372"/>
                  </a:cubicBezTo>
                  <a:cubicBezTo>
                    <a:pt x="489" y="4327"/>
                    <a:pt x="540" y="4340"/>
                    <a:pt x="578" y="4181"/>
                  </a:cubicBezTo>
                  <a:cubicBezTo>
                    <a:pt x="616" y="4028"/>
                    <a:pt x="890" y="3735"/>
                    <a:pt x="973" y="3735"/>
                  </a:cubicBezTo>
                  <a:cubicBezTo>
                    <a:pt x="1062" y="3735"/>
                    <a:pt x="928" y="3875"/>
                    <a:pt x="1017" y="3913"/>
                  </a:cubicBezTo>
                  <a:cubicBezTo>
                    <a:pt x="1087" y="3945"/>
                    <a:pt x="1221" y="4136"/>
                    <a:pt x="1304" y="4244"/>
                  </a:cubicBezTo>
                  <a:cubicBezTo>
                    <a:pt x="1367" y="4098"/>
                    <a:pt x="1476" y="3875"/>
                    <a:pt x="1539" y="3875"/>
                  </a:cubicBezTo>
                  <a:cubicBezTo>
                    <a:pt x="1635" y="3875"/>
                    <a:pt x="1781" y="3799"/>
                    <a:pt x="1781" y="3691"/>
                  </a:cubicBezTo>
                  <a:cubicBezTo>
                    <a:pt x="1781" y="3582"/>
                    <a:pt x="2004" y="3831"/>
                    <a:pt x="2004" y="3913"/>
                  </a:cubicBezTo>
                  <a:cubicBezTo>
                    <a:pt x="2004" y="3996"/>
                    <a:pt x="2074" y="4111"/>
                    <a:pt x="2144" y="4041"/>
                  </a:cubicBezTo>
                  <a:cubicBezTo>
                    <a:pt x="2214" y="3971"/>
                    <a:pt x="2335" y="3971"/>
                    <a:pt x="2424" y="4009"/>
                  </a:cubicBezTo>
                  <a:cubicBezTo>
                    <a:pt x="2468" y="4028"/>
                    <a:pt x="2513" y="4123"/>
                    <a:pt x="2558" y="4225"/>
                  </a:cubicBezTo>
                  <a:cubicBezTo>
                    <a:pt x="2596" y="4187"/>
                    <a:pt x="2647" y="4130"/>
                    <a:pt x="2717" y="4066"/>
                  </a:cubicBezTo>
                  <a:cubicBezTo>
                    <a:pt x="2850" y="3932"/>
                    <a:pt x="3258" y="3761"/>
                    <a:pt x="3258" y="3532"/>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55" name="Google Shape;4228;p224">
              <a:extLst>
                <a:ext uri="{FF2B5EF4-FFF2-40B4-BE49-F238E27FC236}">
                  <a16:creationId xmlns:a16="http://schemas.microsoft.com/office/drawing/2014/main" id="{E568E83A-F672-4FA7-8E99-FE96B6724378}"/>
                </a:ext>
              </a:extLst>
            </p:cNvPr>
            <p:cNvSpPr/>
            <p:nvPr/>
          </p:nvSpPr>
          <p:spPr>
            <a:xfrm>
              <a:off x="16698702" y="7518984"/>
              <a:ext cx="2481864" cy="2491084"/>
            </a:xfrm>
            <a:custGeom>
              <a:avLst/>
              <a:gdLst/>
              <a:ahLst/>
              <a:cxnLst/>
              <a:rect l="l" t="t" r="r" b="b"/>
              <a:pathLst>
                <a:path w="4832" h="4850" extrusionOk="0">
                  <a:moveTo>
                    <a:pt x="2928" y="642"/>
                  </a:moveTo>
                  <a:lnTo>
                    <a:pt x="2928" y="642"/>
                  </a:lnTo>
                  <a:cubicBezTo>
                    <a:pt x="2794" y="591"/>
                    <a:pt x="2908" y="477"/>
                    <a:pt x="2794" y="477"/>
                  </a:cubicBezTo>
                  <a:cubicBezTo>
                    <a:pt x="2679" y="477"/>
                    <a:pt x="2628" y="731"/>
                    <a:pt x="2527" y="629"/>
                  </a:cubicBezTo>
                  <a:cubicBezTo>
                    <a:pt x="2418" y="521"/>
                    <a:pt x="2278" y="299"/>
                    <a:pt x="2151" y="299"/>
                  </a:cubicBezTo>
                  <a:cubicBezTo>
                    <a:pt x="2024" y="299"/>
                    <a:pt x="1960" y="248"/>
                    <a:pt x="1845" y="299"/>
                  </a:cubicBezTo>
                  <a:cubicBezTo>
                    <a:pt x="1731" y="350"/>
                    <a:pt x="1496" y="667"/>
                    <a:pt x="1355" y="667"/>
                  </a:cubicBezTo>
                  <a:cubicBezTo>
                    <a:pt x="1216" y="667"/>
                    <a:pt x="1037" y="718"/>
                    <a:pt x="942" y="820"/>
                  </a:cubicBezTo>
                  <a:cubicBezTo>
                    <a:pt x="853" y="909"/>
                    <a:pt x="318" y="928"/>
                    <a:pt x="95" y="807"/>
                  </a:cubicBezTo>
                  <a:cubicBezTo>
                    <a:pt x="95" y="820"/>
                    <a:pt x="95" y="833"/>
                    <a:pt x="114" y="852"/>
                  </a:cubicBezTo>
                  <a:cubicBezTo>
                    <a:pt x="197" y="935"/>
                    <a:pt x="210" y="1221"/>
                    <a:pt x="108" y="1329"/>
                  </a:cubicBezTo>
                  <a:cubicBezTo>
                    <a:pt x="0" y="1431"/>
                    <a:pt x="25" y="1896"/>
                    <a:pt x="305" y="2004"/>
                  </a:cubicBezTo>
                  <a:cubicBezTo>
                    <a:pt x="585" y="2112"/>
                    <a:pt x="363" y="2303"/>
                    <a:pt x="401" y="2443"/>
                  </a:cubicBezTo>
                  <a:cubicBezTo>
                    <a:pt x="439" y="2583"/>
                    <a:pt x="655" y="2500"/>
                    <a:pt x="827" y="2500"/>
                  </a:cubicBezTo>
                  <a:cubicBezTo>
                    <a:pt x="1005" y="2500"/>
                    <a:pt x="1037" y="2710"/>
                    <a:pt x="1037" y="2710"/>
                  </a:cubicBezTo>
                  <a:cubicBezTo>
                    <a:pt x="1177" y="2755"/>
                    <a:pt x="1241" y="2799"/>
                    <a:pt x="1241" y="2799"/>
                  </a:cubicBezTo>
                  <a:cubicBezTo>
                    <a:pt x="1190" y="2990"/>
                    <a:pt x="974" y="2920"/>
                    <a:pt x="974" y="3150"/>
                  </a:cubicBezTo>
                  <a:cubicBezTo>
                    <a:pt x="974" y="3379"/>
                    <a:pt x="566" y="3550"/>
                    <a:pt x="433" y="3684"/>
                  </a:cubicBezTo>
                  <a:cubicBezTo>
                    <a:pt x="363" y="3748"/>
                    <a:pt x="312" y="3805"/>
                    <a:pt x="274" y="3843"/>
                  </a:cubicBezTo>
                  <a:cubicBezTo>
                    <a:pt x="312" y="3939"/>
                    <a:pt x="343" y="4041"/>
                    <a:pt x="363" y="4085"/>
                  </a:cubicBezTo>
                  <a:cubicBezTo>
                    <a:pt x="394" y="4168"/>
                    <a:pt x="547" y="4295"/>
                    <a:pt x="630" y="4480"/>
                  </a:cubicBezTo>
                  <a:cubicBezTo>
                    <a:pt x="713" y="4664"/>
                    <a:pt x="808" y="4664"/>
                    <a:pt x="897" y="4664"/>
                  </a:cubicBezTo>
                  <a:cubicBezTo>
                    <a:pt x="986" y="4664"/>
                    <a:pt x="1146" y="4639"/>
                    <a:pt x="1254" y="4639"/>
                  </a:cubicBezTo>
                  <a:cubicBezTo>
                    <a:pt x="1292" y="4639"/>
                    <a:pt x="1349" y="4670"/>
                    <a:pt x="1400" y="4721"/>
                  </a:cubicBezTo>
                  <a:cubicBezTo>
                    <a:pt x="1451" y="4670"/>
                    <a:pt x="1521" y="4607"/>
                    <a:pt x="1578" y="4607"/>
                  </a:cubicBezTo>
                  <a:cubicBezTo>
                    <a:pt x="1674" y="4607"/>
                    <a:pt x="1858" y="4664"/>
                    <a:pt x="1916" y="4607"/>
                  </a:cubicBezTo>
                  <a:cubicBezTo>
                    <a:pt x="1916" y="4607"/>
                    <a:pt x="1814" y="4486"/>
                    <a:pt x="1890" y="4410"/>
                  </a:cubicBezTo>
                  <a:cubicBezTo>
                    <a:pt x="1966" y="4333"/>
                    <a:pt x="2017" y="4429"/>
                    <a:pt x="2017" y="4505"/>
                  </a:cubicBezTo>
                  <a:cubicBezTo>
                    <a:pt x="2017" y="4581"/>
                    <a:pt x="2087" y="4652"/>
                    <a:pt x="2158" y="4652"/>
                  </a:cubicBezTo>
                  <a:cubicBezTo>
                    <a:pt x="2227" y="4652"/>
                    <a:pt x="2310" y="4779"/>
                    <a:pt x="2469" y="4779"/>
                  </a:cubicBezTo>
                  <a:cubicBezTo>
                    <a:pt x="2628" y="4779"/>
                    <a:pt x="2889" y="4849"/>
                    <a:pt x="2966" y="4779"/>
                  </a:cubicBezTo>
                  <a:cubicBezTo>
                    <a:pt x="3036" y="4702"/>
                    <a:pt x="2896" y="4492"/>
                    <a:pt x="2794" y="4460"/>
                  </a:cubicBezTo>
                  <a:cubicBezTo>
                    <a:pt x="2698" y="4435"/>
                    <a:pt x="2565" y="4441"/>
                    <a:pt x="2603" y="4340"/>
                  </a:cubicBezTo>
                  <a:cubicBezTo>
                    <a:pt x="2641" y="4238"/>
                    <a:pt x="2857" y="4187"/>
                    <a:pt x="2857" y="4123"/>
                  </a:cubicBezTo>
                  <a:cubicBezTo>
                    <a:pt x="2857" y="4059"/>
                    <a:pt x="2870" y="3951"/>
                    <a:pt x="2947" y="3881"/>
                  </a:cubicBezTo>
                  <a:cubicBezTo>
                    <a:pt x="3017" y="3805"/>
                    <a:pt x="3106" y="3646"/>
                    <a:pt x="3208" y="3614"/>
                  </a:cubicBezTo>
                  <a:cubicBezTo>
                    <a:pt x="3316" y="3589"/>
                    <a:pt x="3449" y="3417"/>
                    <a:pt x="3558" y="3417"/>
                  </a:cubicBezTo>
                  <a:cubicBezTo>
                    <a:pt x="3666" y="3417"/>
                    <a:pt x="3889" y="3372"/>
                    <a:pt x="3831" y="3245"/>
                  </a:cubicBezTo>
                  <a:cubicBezTo>
                    <a:pt x="3780" y="3124"/>
                    <a:pt x="3628" y="2984"/>
                    <a:pt x="3723" y="2895"/>
                  </a:cubicBezTo>
                  <a:cubicBezTo>
                    <a:pt x="3793" y="2825"/>
                    <a:pt x="3882" y="2959"/>
                    <a:pt x="4054" y="2946"/>
                  </a:cubicBezTo>
                  <a:cubicBezTo>
                    <a:pt x="4048" y="2920"/>
                    <a:pt x="4048" y="2895"/>
                    <a:pt x="4048" y="2882"/>
                  </a:cubicBezTo>
                  <a:cubicBezTo>
                    <a:pt x="4048" y="2793"/>
                    <a:pt x="4302" y="2825"/>
                    <a:pt x="4385" y="2799"/>
                  </a:cubicBezTo>
                  <a:cubicBezTo>
                    <a:pt x="4474" y="2780"/>
                    <a:pt x="4468" y="2723"/>
                    <a:pt x="4468" y="2723"/>
                  </a:cubicBezTo>
                  <a:cubicBezTo>
                    <a:pt x="4818" y="2640"/>
                    <a:pt x="4831" y="2259"/>
                    <a:pt x="4665" y="2176"/>
                  </a:cubicBezTo>
                  <a:cubicBezTo>
                    <a:pt x="4506" y="2099"/>
                    <a:pt x="4493" y="2004"/>
                    <a:pt x="4449" y="1864"/>
                  </a:cubicBezTo>
                  <a:cubicBezTo>
                    <a:pt x="4398" y="1730"/>
                    <a:pt x="4302" y="1724"/>
                    <a:pt x="4277" y="1597"/>
                  </a:cubicBezTo>
                  <a:cubicBezTo>
                    <a:pt x="4245" y="1476"/>
                    <a:pt x="4538" y="1406"/>
                    <a:pt x="4569" y="1259"/>
                  </a:cubicBezTo>
                  <a:cubicBezTo>
                    <a:pt x="4595" y="1113"/>
                    <a:pt x="4398" y="1017"/>
                    <a:pt x="4372" y="896"/>
                  </a:cubicBezTo>
                  <a:cubicBezTo>
                    <a:pt x="4347" y="776"/>
                    <a:pt x="4054" y="846"/>
                    <a:pt x="4181" y="718"/>
                  </a:cubicBezTo>
                  <a:cubicBezTo>
                    <a:pt x="4302" y="591"/>
                    <a:pt x="4264" y="495"/>
                    <a:pt x="4181" y="407"/>
                  </a:cubicBezTo>
                  <a:cubicBezTo>
                    <a:pt x="4092" y="325"/>
                    <a:pt x="4181" y="236"/>
                    <a:pt x="4181" y="236"/>
                  </a:cubicBezTo>
                  <a:cubicBezTo>
                    <a:pt x="4347" y="236"/>
                    <a:pt x="4385" y="134"/>
                    <a:pt x="4347" y="89"/>
                  </a:cubicBezTo>
                  <a:cubicBezTo>
                    <a:pt x="4302" y="51"/>
                    <a:pt x="4016" y="0"/>
                    <a:pt x="3895" y="0"/>
                  </a:cubicBezTo>
                  <a:cubicBezTo>
                    <a:pt x="3774" y="0"/>
                    <a:pt x="3634" y="140"/>
                    <a:pt x="3545" y="153"/>
                  </a:cubicBezTo>
                  <a:cubicBezTo>
                    <a:pt x="3449" y="166"/>
                    <a:pt x="3507" y="267"/>
                    <a:pt x="3430" y="306"/>
                  </a:cubicBezTo>
                  <a:cubicBezTo>
                    <a:pt x="3347" y="337"/>
                    <a:pt x="3271" y="648"/>
                    <a:pt x="3347" y="648"/>
                  </a:cubicBezTo>
                  <a:cubicBezTo>
                    <a:pt x="3424" y="648"/>
                    <a:pt x="3347" y="483"/>
                    <a:pt x="3437" y="483"/>
                  </a:cubicBezTo>
                  <a:cubicBezTo>
                    <a:pt x="3526" y="483"/>
                    <a:pt x="3443" y="801"/>
                    <a:pt x="3379" y="801"/>
                  </a:cubicBezTo>
                  <a:cubicBezTo>
                    <a:pt x="3322" y="801"/>
                    <a:pt x="3214" y="865"/>
                    <a:pt x="3093" y="865"/>
                  </a:cubicBezTo>
                  <a:cubicBezTo>
                    <a:pt x="2998" y="865"/>
                    <a:pt x="3163" y="674"/>
                    <a:pt x="3201" y="464"/>
                  </a:cubicBezTo>
                  <a:cubicBezTo>
                    <a:pt x="3131" y="546"/>
                    <a:pt x="3017" y="674"/>
                    <a:pt x="2928" y="642"/>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56" name="Google Shape;4229;p224">
              <a:extLst>
                <a:ext uri="{FF2B5EF4-FFF2-40B4-BE49-F238E27FC236}">
                  <a16:creationId xmlns:a16="http://schemas.microsoft.com/office/drawing/2014/main" id="{9564F34B-7A35-45BA-A77A-48E70E3C3C78}"/>
                </a:ext>
              </a:extLst>
            </p:cNvPr>
            <p:cNvSpPr/>
            <p:nvPr/>
          </p:nvSpPr>
          <p:spPr>
            <a:xfrm>
              <a:off x="17776592" y="5999422"/>
              <a:ext cx="1304337" cy="1895489"/>
            </a:xfrm>
            <a:custGeom>
              <a:avLst/>
              <a:gdLst/>
              <a:ahLst/>
              <a:cxnLst/>
              <a:rect l="l" t="t" r="r" b="b"/>
              <a:pathLst>
                <a:path w="2541" h="3691" extrusionOk="0">
                  <a:moveTo>
                    <a:pt x="2126" y="439"/>
                  </a:moveTo>
                  <a:lnTo>
                    <a:pt x="2126" y="439"/>
                  </a:lnTo>
                  <a:cubicBezTo>
                    <a:pt x="2018" y="337"/>
                    <a:pt x="1712" y="235"/>
                    <a:pt x="1591" y="235"/>
                  </a:cubicBezTo>
                  <a:cubicBezTo>
                    <a:pt x="1470" y="235"/>
                    <a:pt x="1419" y="203"/>
                    <a:pt x="1298" y="235"/>
                  </a:cubicBezTo>
                  <a:cubicBezTo>
                    <a:pt x="1184" y="261"/>
                    <a:pt x="1158" y="95"/>
                    <a:pt x="1114" y="44"/>
                  </a:cubicBezTo>
                  <a:cubicBezTo>
                    <a:pt x="1063" y="0"/>
                    <a:pt x="917" y="242"/>
                    <a:pt x="859" y="299"/>
                  </a:cubicBezTo>
                  <a:cubicBezTo>
                    <a:pt x="802" y="356"/>
                    <a:pt x="713" y="331"/>
                    <a:pt x="649" y="445"/>
                  </a:cubicBezTo>
                  <a:cubicBezTo>
                    <a:pt x="586" y="560"/>
                    <a:pt x="649" y="623"/>
                    <a:pt x="598" y="751"/>
                  </a:cubicBezTo>
                  <a:cubicBezTo>
                    <a:pt x="548" y="872"/>
                    <a:pt x="287" y="706"/>
                    <a:pt x="236" y="764"/>
                  </a:cubicBezTo>
                  <a:cubicBezTo>
                    <a:pt x="185" y="814"/>
                    <a:pt x="312" y="974"/>
                    <a:pt x="261" y="1094"/>
                  </a:cubicBezTo>
                  <a:cubicBezTo>
                    <a:pt x="210" y="1215"/>
                    <a:pt x="338" y="1508"/>
                    <a:pt x="338" y="1508"/>
                  </a:cubicBezTo>
                  <a:cubicBezTo>
                    <a:pt x="376" y="1546"/>
                    <a:pt x="325" y="1667"/>
                    <a:pt x="229" y="1801"/>
                  </a:cubicBezTo>
                  <a:cubicBezTo>
                    <a:pt x="134" y="1935"/>
                    <a:pt x="0" y="2074"/>
                    <a:pt x="0" y="2164"/>
                  </a:cubicBezTo>
                  <a:cubicBezTo>
                    <a:pt x="0" y="2342"/>
                    <a:pt x="471" y="2291"/>
                    <a:pt x="325" y="2444"/>
                  </a:cubicBezTo>
                  <a:cubicBezTo>
                    <a:pt x="172" y="2590"/>
                    <a:pt x="325" y="2762"/>
                    <a:pt x="325" y="2889"/>
                  </a:cubicBezTo>
                  <a:cubicBezTo>
                    <a:pt x="325" y="2965"/>
                    <a:pt x="261" y="3195"/>
                    <a:pt x="210" y="3347"/>
                  </a:cubicBezTo>
                  <a:cubicBezTo>
                    <a:pt x="287" y="3423"/>
                    <a:pt x="363" y="3525"/>
                    <a:pt x="427" y="3588"/>
                  </a:cubicBezTo>
                  <a:cubicBezTo>
                    <a:pt x="528" y="3690"/>
                    <a:pt x="579" y="3436"/>
                    <a:pt x="694" y="3436"/>
                  </a:cubicBezTo>
                  <a:cubicBezTo>
                    <a:pt x="808" y="3436"/>
                    <a:pt x="694" y="3550"/>
                    <a:pt x="828" y="3601"/>
                  </a:cubicBezTo>
                  <a:cubicBezTo>
                    <a:pt x="917" y="3633"/>
                    <a:pt x="1031" y="3505"/>
                    <a:pt x="1101" y="3423"/>
                  </a:cubicBezTo>
                  <a:cubicBezTo>
                    <a:pt x="1108" y="3366"/>
                    <a:pt x="1114" y="3303"/>
                    <a:pt x="1095" y="3246"/>
                  </a:cubicBezTo>
                  <a:cubicBezTo>
                    <a:pt x="1018" y="2978"/>
                    <a:pt x="1229" y="2857"/>
                    <a:pt x="1426" y="2724"/>
                  </a:cubicBezTo>
                  <a:cubicBezTo>
                    <a:pt x="1617" y="2590"/>
                    <a:pt x="1598" y="2246"/>
                    <a:pt x="1598" y="2246"/>
                  </a:cubicBezTo>
                  <a:cubicBezTo>
                    <a:pt x="1598" y="2246"/>
                    <a:pt x="2011" y="1769"/>
                    <a:pt x="2221" y="1483"/>
                  </a:cubicBezTo>
                  <a:cubicBezTo>
                    <a:pt x="2349" y="1400"/>
                    <a:pt x="2393" y="1298"/>
                    <a:pt x="2342" y="1285"/>
                  </a:cubicBezTo>
                  <a:cubicBezTo>
                    <a:pt x="2158" y="1241"/>
                    <a:pt x="2285" y="1094"/>
                    <a:pt x="2349" y="1037"/>
                  </a:cubicBezTo>
                  <a:cubicBezTo>
                    <a:pt x="2374" y="1005"/>
                    <a:pt x="2451" y="1024"/>
                    <a:pt x="2540" y="1050"/>
                  </a:cubicBezTo>
                  <a:cubicBezTo>
                    <a:pt x="2501" y="808"/>
                    <a:pt x="2215" y="534"/>
                    <a:pt x="2126" y="439"/>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57" name="Google Shape;4230;p224">
              <a:extLst>
                <a:ext uri="{FF2B5EF4-FFF2-40B4-BE49-F238E27FC236}">
                  <a16:creationId xmlns:a16="http://schemas.microsoft.com/office/drawing/2014/main" id="{87B799B7-C999-4AA0-B81F-8832CED66905}"/>
                </a:ext>
              </a:extLst>
            </p:cNvPr>
            <p:cNvSpPr/>
            <p:nvPr/>
          </p:nvSpPr>
          <p:spPr>
            <a:xfrm>
              <a:off x="14078706" y="5152455"/>
              <a:ext cx="2210127" cy="2631491"/>
            </a:xfrm>
            <a:custGeom>
              <a:avLst/>
              <a:gdLst/>
              <a:ahLst/>
              <a:cxnLst/>
              <a:rect l="l" t="t" r="r" b="b"/>
              <a:pathLst>
                <a:path w="4302" h="5124" extrusionOk="0">
                  <a:moveTo>
                    <a:pt x="4250" y="3965"/>
                  </a:moveTo>
                  <a:lnTo>
                    <a:pt x="4250" y="3965"/>
                  </a:lnTo>
                  <a:cubicBezTo>
                    <a:pt x="4180" y="3965"/>
                    <a:pt x="4116" y="3615"/>
                    <a:pt x="4116" y="3488"/>
                  </a:cubicBezTo>
                  <a:cubicBezTo>
                    <a:pt x="4116" y="3361"/>
                    <a:pt x="3983" y="3170"/>
                    <a:pt x="3983" y="3087"/>
                  </a:cubicBezTo>
                  <a:cubicBezTo>
                    <a:pt x="3983" y="3004"/>
                    <a:pt x="3983" y="2845"/>
                    <a:pt x="4027" y="2686"/>
                  </a:cubicBezTo>
                  <a:cubicBezTo>
                    <a:pt x="4072" y="2527"/>
                    <a:pt x="3862" y="2508"/>
                    <a:pt x="3862" y="2362"/>
                  </a:cubicBezTo>
                  <a:cubicBezTo>
                    <a:pt x="3862" y="2222"/>
                    <a:pt x="4091" y="2362"/>
                    <a:pt x="4059" y="2171"/>
                  </a:cubicBezTo>
                  <a:cubicBezTo>
                    <a:pt x="4040" y="2101"/>
                    <a:pt x="4193" y="1878"/>
                    <a:pt x="4167" y="1719"/>
                  </a:cubicBezTo>
                  <a:cubicBezTo>
                    <a:pt x="4148" y="1623"/>
                    <a:pt x="4008" y="1547"/>
                    <a:pt x="3900" y="1502"/>
                  </a:cubicBezTo>
                  <a:cubicBezTo>
                    <a:pt x="3894" y="1509"/>
                    <a:pt x="3894" y="1509"/>
                    <a:pt x="3894" y="1509"/>
                  </a:cubicBezTo>
                  <a:cubicBezTo>
                    <a:pt x="3894" y="1509"/>
                    <a:pt x="3811" y="1591"/>
                    <a:pt x="3556" y="1591"/>
                  </a:cubicBezTo>
                  <a:cubicBezTo>
                    <a:pt x="3308" y="1591"/>
                    <a:pt x="3359" y="1471"/>
                    <a:pt x="3359" y="1471"/>
                  </a:cubicBezTo>
                  <a:cubicBezTo>
                    <a:pt x="3067" y="1012"/>
                    <a:pt x="2730" y="1375"/>
                    <a:pt x="2660" y="1305"/>
                  </a:cubicBezTo>
                  <a:cubicBezTo>
                    <a:pt x="2596" y="1242"/>
                    <a:pt x="2552" y="1095"/>
                    <a:pt x="2431" y="923"/>
                  </a:cubicBezTo>
                  <a:cubicBezTo>
                    <a:pt x="2310" y="751"/>
                    <a:pt x="2176" y="471"/>
                    <a:pt x="2176" y="331"/>
                  </a:cubicBezTo>
                  <a:cubicBezTo>
                    <a:pt x="2176" y="191"/>
                    <a:pt x="1998" y="7"/>
                    <a:pt x="1998" y="7"/>
                  </a:cubicBezTo>
                  <a:lnTo>
                    <a:pt x="1998" y="7"/>
                  </a:lnTo>
                  <a:cubicBezTo>
                    <a:pt x="1953" y="0"/>
                    <a:pt x="1750" y="325"/>
                    <a:pt x="1648" y="300"/>
                  </a:cubicBezTo>
                  <a:cubicBezTo>
                    <a:pt x="1546" y="274"/>
                    <a:pt x="1164" y="401"/>
                    <a:pt x="1107" y="401"/>
                  </a:cubicBezTo>
                  <a:cubicBezTo>
                    <a:pt x="1101" y="401"/>
                    <a:pt x="1094" y="401"/>
                    <a:pt x="1088" y="389"/>
                  </a:cubicBezTo>
                  <a:cubicBezTo>
                    <a:pt x="1196" y="586"/>
                    <a:pt x="1457" y="853"/>
                    <a:pt x="1292" y="961"/>
                  </a:cubicBezTo>
                  <a:cubicBezTo>
                    <a:pt x="1075" y="1108"/>
                    <a:pt x="1031" y="1420"/>
                    <a:pt x="1031" y="1420"/>
                  </a:cubicBezTo>
                  <a:cubicBezTo>
                    <a:pt x="1228" y="1598"/>
                    <a:pt x="1228" y="1598"/>
                    <a:pt x="1228" y="1598"/>
                  </a:cubicBezTo>
                  <a:cubicBezTo>
                    <a:pt x="1228" y="1598"/>
                    <a:pt x="1062" y="1757"/>
                    <a:pt x="1062" y="1922"/>
                  </a:cubicBezTo>
                  <a:cubicBezTo>
                    <a:pt x="1062" y="2088"/>
                    <a:pt x="852" y="2241"/>
                    <a:pt x="852" y="2241"/>
                  </a:cubicBezTo>
                  <a:cubicBezTo>
                    <a:pt x="732" y="2648"/>
                    <a:pt x="477" y="2521"/>
                    <a:pt x="324" y="2673"/>
                  </a:cubicBezTo>
                  <a:cubicBezTo>
                    <a:pt x="178" y="2820"/>
                    <a:pt x="191" y="3322"/>
                    <a:pt x="0" y="3532"/>
                  </a:cubicBezTo>
                  <a:cubicBezTo>
                    <a:pt x="197" y="3603"/>
                    <a:pt x="299" y="3857"/>
                    <a:pt x="439" y="3946"/>
                  </a:cubicBezTo>
                  <a:cubicBezTo>
                    <a:pt x="604" y="4048"/>
                    <a:pt x="655" y="3883"/>
                    <a:pt x="827" y="3883"/>
                  </a:cubicBezTo>
                  <a:cubicBezTo>
                    <a:pt x="999" y="3883"/>
                    <a:pt x="1292" y="4691"/>
                    <a:pt x="1292" y="4691"/>
                  </a:cubicBezTo>
                  <a:cubicBezTo>
                    <a:pt x="1591" y="4742"/>
                    <a:pt x="1635" y="5041"/>
                    <a:pt x="1635" y="5041"/>
                  </a:cubicBezTo>
                  <a:cubicBezTo>
                    <a:pt x="1635" y="5041"/>
                    <a:pt x="1832" y="5123"/>
                    <a:pt x="1928" y="5123"/>
                  </a:cubicBezTo>
                  <a:cubicBezTo>
                    <a:pt x="2024" y="5123"/>
                    <a:pt x="1992" y="5097"/>
                    <a:pt x="2189" y="5060"/>
                  </a:cubicBezTo>
                  <a:cubicBezTo>
                    <a:pt x="2386" y="5022"/>
                    <a:pt x="2832" y="4945"/>
                    <a:pt x="2991" y="5022"/>
                  </a:cubicBezTo>
                  <a:cubicBezTo>
                    <a:pt x="3016" y="5028"/>
                    <a:pt x="3036" y="5041"/>
                    <a:pt x="3054" y="5060"/>
                  </a:cubicBezTo>
                  <a:cubicBezTo>
                    <a:pt x="3182" y="4754"/>
                    <a:pt x="3658" y="4850"/>
                    <a:pt x="3525" y="4608"/>
                  </a:cubicBezTo>
                  <a:cubicBezTo>
                    <a:pt x="3384" y="4341"/>
                    <a:pt x="4053" y="4226"/>
                    <a:pt x="4167" y="4341"/>
                  </a:cubicBezTo>
                  <a:lnTo>
                    <a:pt x="4167" y="4341"/>
                  </a:lnTo>
                  <a:cubicBezTo>
                    <a:pt x="4148" y="4169"/>
                    <a:pt x="4301" y="3965"/>
                    <a:pt x="4250" y="3965"/>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58" name="Google Shape;4231;p224">
              <a:extLst>
                <a:ext uri="{FF2B5EF4-FFF2-40B4-BE49-F238E27FC236}">
                  <a16:creationId xmlns:a16="http://schemas.microsoft.com/office/drawing/2014/main" id="{3C0F3A9A-23DB-4CFF-8F82-FB46101F43F6}"/>
                </a:ext>
              </a:extLst>
            </p:cNvPr>
            <p:cNvSpPr/>
            <p:nvPr/>
          </p:nvSpPr>
          <p:spPr>
            <a:xfrm>
              <a:off x="16060119" y="5677848"/>
              <a:ext cx="1958772" cy="2316709"/>
            </a:xfrm>
            <a:custGeom>
              <a:avLst/>
              <a:gdLst/>
              <a:ahLst/>
              <a:cxnLst/>
              <a:rect l="l" t="t" r="r" b="b"/>
              <a:pathLst>
                <a:path w="3813" h="4512" extrusionOk="0">
                  <a:moveTo>
                    <a:pt x="3227" y="1413"/>
                  </a:moveTo>
                  <a:lnTo>
                    <a:pt x="3227" y="1413"/>
                  </a:lnTo>
                  <a:cubicBezTo>
                    <a:pt x="3099" y="1375"/>
                    <a:pt x="3099" y="1311"/>
                    <a:pt x="2985" y="1356"/>
                  </a:cubicBezTo>
                  <a:cubicBezTo>
                    <a:pt x="2870" y="1400"/>
                    <a:pt x="2883" y="1254"/>
                    <a:pt x="2883" y="1254"/>
                  </a:cubicBezTo>
                  <a:cubicBezTo>
                    <a:pt x="3004" y="1101"/>
                    <a:pt x="2762" y="738"/>
                    <a:pt x="2495" y="738"/>
                  </a:cubicBezTo>
                  <a:cubicBezTo>
                    <a:pt x="2227" y="738"/>
                    <a:pt x="2297" y="878"/>
                    <a:pt x="2202" y="878"/>
                  </a:cubicBezTo>
                  <a:cubicBezTo>
                    <a:pt x="2106" y="878"/>
                    <a:pt x="1954" y="929"/>
                    <a:pt x="1915" y="967"/>
                  </a:cubicBezTo>
                  <a:cubicBezTo>
                    <a:pt x="1877" y="1006"/>
                    <a:pt x="1489" y="929"/>
                    <a:pt x="1489" y="929"/>
                  </a:cubicBezTo>
                  <a:cubicBezTo>
                    <a:pt x="1165" y="127"/>
                    <a:pt x="1031" y="764"/>
                    <a:pt x="1031" y="382"/>
                  </a:cubicBezTo>
                  <a:cubicBezTo>
                    <a:pt x="1031" y="0"/>
                    <a:pt x="636" y="38"/>
                    <a:pt x="636" y="38"/>
                  </a:cubicBezTo>
                  <a:cubicBezTo>
                    <a:pt x="636" y="38"/>
                    <a:pt x="324" y="248"/>
                    <a:pt x="229" y="286"/>
                  </a:cubicBezTo>
                  <a:cubicBezTo>
                    <a:pt x="140" y="325"/>
                    <a:pt x="51" y="452"/>
                    <a:pt x="38" y="477"/>
                  </a:cubicBezTo>
                  <a:cubicBezTo>
                    <a:pt x="146" y="522"/>
                    <a:pt x="286" y="598"/>
                    <a:pt x="305" y="694"/>
                  </a:cubicBezTo>
                  <a:cubicBezTo>
                    <a:pt x="331" y="853"/>
                    <a:pt x="178" y="1076"/>
                    <a:pt x="197" y="1146"/>
                  </a:cubicBezTo>
                  <a:cubicBezTo>
                    <a:pt x="229" y="1337"/>
                    <a:pt x="0" y="1197"/>
                    <a:pt x="0" y="1337"/>
                  </a:cubicBezTo>
                  <a:cubicBezTo>
                    <a:pt x="0" y="1483"/>
                    <a:pt x="210" y="1502"/>
                    <a:pt x="165" y="1661"/>
                  </a:cubicBezTo>
                  <a:cubicBezTo>
                    <a:pt x="121" y="1820"/>
                    <a:pt x="121" y="1979"/>
                    <a:pt x="121" y="2062"/>
                  </a:cubicBezTo>
                  <a:cubicBezTo>
                    <a:pt x="121" y="2145"/>
                    <a:pt x="254" y="2336"/>
                    <a:pt x="254" y="2463"/>
                  </a:cubicBezTo>
                  <a:cubicBezTo>
                    <a:pt x="254" y="2590"/>
                    <a:pt x="318" y="2940"/>
                    <a:pt x="388" y="2940"/>
                  </a:cubicBezTo>
                  <a:cubicBezTo>
                    <a:pt x="439" y="2940"/>
                    <a:pt x="286" y="3144"/>
                    <a:pt x="305" y="3316"/>
                  </a:cubicBezTo>
                  <a:cubicBezTo>
                    <a:pt x="426" y="3424"/>
                    <a:pt x="757" y="3380"/>
                    <a:pt x="1005" y="3380"/>
                  </a:cubicBezTo>
                  <a:cubicBezTo>
                    <a:pt x="1254" y="3380"/>
                    <a:pt x="1311" y="3831"/>
                    <a:pt x="1540" y="3831"/>
                  </a:cubicBezTo>
                  <a:cubicBezTo>
                    <a:pt x="1769" y="3831"/>
                    <a:pt x="1648" y="4168"/>
                    <a:pt x="1591" y="4231"/>
                  </a:cubicBezTo>
                  <a:cubicBezTo>
                    <a:pt x="1540" y="4282"/>
                    <a:pt x="1349" y="4327"/>
                    <a:pt x="1336" y="4390"/>
                  </a:cubicBezTo>
                  <a:cubicBezTo>
                    <a:pt x="1559" y="4511"/>
                    <a:pt x="2094" y="4492"/>
                    <a:pt x="2183" y="4403"/>
                  </a:cubicBezTo>
                  <a:cubicBezTo>
                    <a:pt x="2278" y="4301"/>
                    <a:pt x="2457" y="4250"/>
                    <a:pt x="2596" y="4250"/>
                  </a:cubicBezTo>
                  <a:cubicBezTo>
                    <a:pt x="2737" y="4250"/>
                    <a:pt x="2972" y="3933"/>
                    <a:pt x="3086" y="3882"/>
                  </a:cubicBezTo>
                  <a:cubicBezTo>
                    <a:pt x="3201" y="3831"/>
                    <a:pt x="3265" y="3882"/>
                    <a:pt x="3392" y="3882"/>
                  </a:cubicBezTo>
                  <a:cubicBezTo>
                    <a:pt x="3443" y="3882"/>
                    <a:pt x="3500" y="3920"/>
                    <a:pt x="3551" y="3971"/>
                  </a:cubicBezTo>
                  <a:cubicBezTo>
                    <a:pt x="3602" y="3819"/>
                    <a:pt x="3666" y="3589"/>
                    <a:pt x="3666" y="3513"/>
                  </a:cubicBezTo>
                  <a:cubicBezTo>
                    <a:pt x="3666" y="3386"/>
                    <a:pt x="3513" y="3214"/>
                    <a:pt x="3666" y="3068"/>
                  </a:cubicBezTo>
                  <a:cubicBezTo>
                    <a:pt x="3812" y="2915"/>
                    <a:pt x="3341" y="2966"/>
                    <a:pt x="3341" y="2788"/>
                  </a:cubicBezTo>
                  <a:cubicBezTo>
                    <a:pt x="3341" y="2698"/>
                    <a:pt x="3475" y="2559"/>
                    <a:pt x="3570" y="2425"/>
                  </a:cubicBezTo>
                  <a:cubicBezTo>
                    <a:pt x="3666" y="2291"/>
                    <a:pt x="3717" y="2170"/>
                    <a:pt x="3679" y="2132"/>
                  </a:cubicBezTo>
                  <a:cubicBezTo>
                    <a:pt x="3679" y="2132"/>
                    <a:pt x="3551" y="1839"/>
                    <a:pt x="3602" y="1718"/>
                  </a:cubicBezTo>
                  <a:cubicBezTo>
                    <a:pt x="3634" y="1636"/>
                    <a:pt x="3596" y="1547"/>
                    <a:pt x="3570" y="1477"/>
                  </a:cubicBezTo>
                  <a:cubicBezTo>
                    <a:pt x="3386" y="1540"/>
                    <a:pt x="3341" y="1451"/>
                    <a:pt x="3227" y="1413"/>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59" name="Google Shape;4232;p224">
              <a:extLst>
                <a:ext uri="{FF2B5EF4-FFF2-40B4-BE49-F238E27FC236}">
                  <a16:creationId xmlns:a16="http://schemas.microsoft.com/office/drawing/2014/main" id="{84B773F5-9F89-44DC-9E20-F983518EBE42}"/>
                </a:ext>
              </a:extLst>
            </p:cNvPr>
            <p:cNvSpPr/>
            <p:nvPr/>
          </p:nvSpPr>
          <p:spPr>
            <a:xfrm>
              <a:off x="17455034" y="4407395"/>
              <a:ext cx="1841018" cy="1813961"/>
            </a:xfrm>
            <a:custGeom>
              <a:avLst/>
              <a:gdLst/>
              <a:ahLst/>
              <a:cxnLst/>
              <a:rect l="l" t="t" r="r" b="b"/>
              <a:pathLst>
                <a:path w="3585" h="3534" extrusionOk="0">
                  <a:moveTo>
                    <a:pt x="3577" y="955"/>
                  </a:moveTo>
                  <a:lnTo>
                    <a:pt x="3577" y="955"/>
                  </a:lnTo>
                  <a:cubicBezTo>
                    <a:pt x="3380" y="764"/>
                    <a:pt x="3265" y="783"/>
                    <a:pt x="3265" y="783"/>
                  </a:cubicBezTo>
                  <a:cubicBezTo>
                    <a:pt x="3176" y="802"/>
                    <a:pt x="3062" y="917"/>
                    <a:pt x="2979" y="885"/>
                  </a:cubicBezTo>
                  <a:cubicBezTo>
                    <a:pt x="2903" y="860"/>
                    <a:pt x="2864" y="688"/>
                    <a:pt x="2712" y="764"/>
                  </a:cubicBezTo>
                  <a:cubicBezTo>
                    <a:pt x="2413" y="923"/>
                    <a:pt x="2317" y="586"/>
                    <a:pt x="2317" y="586"/>
                  </a:cubicBezTo>
                  <a:cubicBezTo>
                    <a:pt x="2184" y="185"/>
                    <a:pt x="1795" y="159"/>
                    <a:pt x="1706" y="255"/>
                  </a:cubicBezTo>
                  <a:cubicBezTo>
                    <a:pt x="1611" y="344"/>
                    <a:pt x="1490" y="300"/>
                    <a:pt x="1490" y="300"/>
                  </a:cubicBezTo>
                  <a:cubicBezTo>
                    <a:pt x="1318" y="134"/>
                    <a:pt x="1076" y="108"/>
                    <a:pt x="936" y="166"/>
                  </a:cubicBezTo>
                  <a:cubicBezTo>
                    <a:pt x="802" y="223"/>
                    <a:pt x="809" y="166"/>
                    <a:pt x="809" y="166"/>
                  </a:cubicBezTo>
                  <a:cubicBezTo>
                    <a:pt x="751" y="0"/>
                    <a:pt x="618" y="51"/>
                    <a:pt x="618" y="7"/>
                  </a:cubicBezTo>
                  <a:lnTo>
                    <a:pt x="618" y="7"/>
                  </a:lnTo>
                  <a:cubicBezTo>
                    <a:pt x="561" y="51"/>
                    <a:pt x="490" y="96"/>
                    <a:pt x="446" y="96"/>
                  </a:cubicBezTo>
                  <a:cubicBezTo>
                    <a:pt x="357" y="96"/>
                    <a:pt x="261" y="0"/>
                    <a:pt x="217" y="140"/>
                  </a:cubicBezTo>
                  <a:cubicBezTo>
                    <a:pt x="166" y="287"/>
                    <a:pt x="198" y="535"/>
                    <a:pt x="51" y="681"/>
                  </a:cubicBezTo>
                  <a:cubicBezTo>
                    <a:pt x="51" y="681"/>
                    <a:pt x="89" y="719"/>
                    <a:pt x="89" y="802"/>
                  </a:cubicBezTo>
                  <a:cubicBezTo>
                    <a:pt x="89" y="885"/>
                    <a:pt x="77" y="1120"/>
                    <a:pt x="191" y="1235"/>
                  </a:cubicBezTo>
                  <a:cubicBezTo>
                    <a:pt x="306" y="1350"/>
                    <a:pt x="0" y="1375"/>
                    <a:pt x="153" y="1636"/>
                  </a:cubicBezTo>
                  <a:cubicBezTo>
                    <a:pt x="153" y="1636"/>
                    <a:pt x="223" y="1693"/>
                    <a:pt x="153" y="1763"/>
                  </a:cubicBezTo>
                  <a:cubicBezTo>
                    <a:pt x="77" y="1840"/>
                    <a:pt x="230" y="1986"/>
                    <a:pt x="351" y="2031"/>
                  </a:cubicBezTo>
                  <a:cubicBezTo>
                    <a:pt x="471" y="2075"/>
                    <a:pt x="815" y="2323"/>
                    <a:pt x="815" y="2323"/>
                  </a:cubicBezTo>
                  <a:cubicBezTo>
                    <a:pt x="815" y="2323"/>
                    <a:pt x="713" y="2482"/>
                    <a:pt x="815" y="2482"/>
                  </a:cubicBezTo>
                  <a:cubicBezTo>
                    <a:pt x="917" y="2482"/>
                    <a:pt x="1006" y="2514"/>
                    <a:pt x="1051" y="2622"/>
                  </a:cubicBezTo>
                  <a:cubicBezTo>
                    <a:pt x="1101" y="2724"/>
                    <a:pt x="1254" y="2813"/>
                    <a:pt x="1197" y="2928"/>
                  </a:cubicBezTo>
                  <a:cubicBezTo>
                    <a:pt x="1146" y="3023"/>
                    <a:pt x="1337" y="3265"/>
                    <a:pt x="1502" y="3380"/>
                  </a:cubicBezTo>
                  <a:cubicBezTo>
                    <a:pt x="1566" y="3297"/>
                    <a:pt x="1693" y="3106"/>
                    <a:pt x="1738" y="3144"/>
                  </a:cubicBezTo>
                  <a:cubicBezTo>
                    <a:pt x="1782" y="3195"/>
                    <a:pt x="1808" y="3361"/>
                    <a:pt x="1922" y="3335"/>
                  </a:cubicBezTo>
                  <a:cubicBezTo>
                    <a:pt x="2043" y="3303"/>
                    <a:pt x="2094" y="3335"/>
                    <a:pt x="2215" y="3335"/>
                  </a:cubicBezTo>
                  <a:cubicBezTo>
                    <a:pt x="2330" y="3335"/>
                    <a:pt x="2623" y="3431"/>
                    <a:pt x="2737" y="3533"/>
                  </a:cubicBezTo>
                  <a:cubicBezTo>
                    <a:pt x="2922" y="3227"/>
                    <a:pt x="3144" y="2444"/>
                    <a:pt x="3144" y="2444"/>
                  </a:cubicBezTo>
                  <a:cubicBezTo>
                    <a:pt x="2883" y="2362"/>
                    <a:pt x="2985" y="2107"/>
                    <a:pt x="3043" y="1980"/>
                  </a:cubicBezTo>
                  <a:cubicBezTo>
                    <a:pt x="3100" y="1852"/>
                    <a:pt x="3227" y="1865"/>
                    <a:pt x="3227" y="1693"/>
                  </a:cubicBezTo>
                  <a:cubicBezTo>
                    <a:pt x="3227" y="1521"/>
                    <a:pt x="2979" y="1534"/>
                    <a:pt x="2979" y="1451"/>
                  </a:cubicBezTo>
                  <a:cubicBezTo>
                    <a:pt x="2979" y="1369"/>
                    <a:pt x="2763" y="1241"/>
                    <a:pt x="2864" y="1140"/>
                  </a:cubicBezTo>
                  <a:cubicBezTo>
                    <a:pt x="2960" y="1044"/>
                    <a:pt x="3297" y="1089"/>
                    <a:pt x="3444" y="1089"/>
                  </a:cubicBezTo>
                  <a:cubicBezTo>
                    <a:pt x="3520" y="1089"/>
                    <a:pt x="3558" y="1025"/>
                    <a:pt x="3584" y="961"/>
                  </a:cubicBezTo>
                  <a:cubicBezTo>
                    <a:pt x="3577" y="961"/>
                    <a:pt x="3577" y="961"/>
                    <a:pt x="3577" y="955"/>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60" name="Google Shape;4233;p224">
              <a:extLst>
                <a:ext uri="{FF2B5EF4-FFF2-40B4-BE49-F238E27FC236}">
                  <a16:creationId xmlns:a16="http://schemas.microsoft.com/office/drawing/2014/main" id="{AD7F3D5F-9CA9-4508-905C-EF8E9F26EB17}"/>
                </a:ext>
              </a:extLst>
            </p:cNvPr>
            <p:cNvSpPr/>
            <p:nvPr/>
          </p:nvSpPr>
          <p:spPr>
            <a:xfrm>
              <a:off x="16334120" y="3882002"/>
              <a:ext cx="1893101" cy="2588462"/>
            </a:xfrm>
            <a:custGeom>
              <a:avLst/>
              <a:gdLst/>
              <a:ahLst/>
              <a:cxnLst/>
              <a:rect l="l" t="t" r="r" b="b"/>
              <a:pathLst>
                <a:path w="3686" h="5041" extrusionOk="0">
                  <a:moveTo>
                    <a:pt x="3380" y="3952"/>
                  </a:moveTo>
                  <a:lnTo>
                    <a:pt x="3380" y="3952"/>
                  </a:lnTo>
                  <a:cubicBezTo>
                    <a:pt x="3437" y="3837"/>
                    <a:pt x="3284" y="3748"/>
                    <a:pt x="3234" y="3646"/>
                  </a:cubicBezTo>
                  <a:cubicBezTo>
                    <a:pt x="3189" y="3538"/>
                    <a:pt x="3100" y="3506"/>
                    <a:pt x="2998" y="3506"/>
                  </a:cubicBezTo>
                  <a:cubicBezTo>
                    <a:pt x="2896" y="3506"/>
                    <a:pt x="2998" y="3347"/>
                    <a:pt x="2998" y="3347"/>
                  </a:cubicBezTo>
                  <a:cubicBezTo>
                    <a:pt x="2998" y="3347"/>
                    <a:pt x="2654" y="3099"/>
                    <a:pt x="2534" y="3055"/>
                  </a:cubicBezTo>
                  <a:cubicBezTo>
                    <a:pt x="2413" y="3010"/>
                    <a:pt x="2260" y="2864"/>
                    <a:pt x="2336" y="2787"/>
                  </a:cubicBezTo>
                  <a:cubicBezTo>
                    <a:pt x="2406" y="2717"/>
                    <a:pt x="2336" y="2660"/>
                    <a:pt x="2336" y="2660"/>
                  </a:cubicBezTo>
                  <a:cubicBezTo>
                    <a:pt x="2183" y="2399"/>
                    <a:pt x="2489" y="2374"/>
                    <a:pt x="2374" y="2259"/>
                  </a:cubicBezTo>
                  <a:cubicBezTo>
                    <a:pt x="2260" y="2144"/>
                    <a:pt x="2272" y="1909"/>
                    <a:pt x="2272" y="1826"/>
                  </a:cubicBezTo>
                  <a:cubicBezTo>
                    <a:pt x="2272" y="1743"/>
                    <a:pt x="2234" y="1705"/>
                    <a:pt x="2234" y="1705"/>
                  </a:cubicBezTo>
                  <a:cubicBezTo>
                    <a:pt x="2381" y="1559"/>
                    <a:pt x="2349" y="1311"/>
                    <a:pt x="2400" y="1164"/>
                  </a:cubicBezTo>
                  <a:cubicBezTo>
                    <a:pt x="2444" y="1024"/>
                    <a:pt x="2540" y="1120"/>
                    <a:pt x="2629" y="1120"/>
                  </a:cubicBezTo>
                  <a:cubicBezTo>
                    <a:pt x="2673" y="1120"/>
                    <a:pt x="2744" y="1075"/>
                    <a:pt x="2801" y="1031"/>
                  </a:cubicBezTo>
                  <a:cubicBezTo>
                    <a:pt x="2782" y="980"/>
                    <a:pt x="2323" y="706"/>
                    <a:pt x="2203" y="655"/>
                  </a:cubicBezTo>
                  <a:cubicBezTo>
                    <a:pt x="2082" y="604"/>
                    <a:pt x="2133" y="127"/>
                    <a:pt x="2069" y="63"/>
                  </a:cubicBezTo>
                  <a:cubicBezTo>
                    <a:pt x="2012" y="0"/>
                    <a:pt x="1827" y="63"/>
                    <a:pt x="1878" y="184"/>
                  </a:cubicBezTo>
                  <a:cubicBezTo>
                    <a:pt x="1929" y="305"/>
                    <a:pt x="1872" y="337"/>
                    <a:pt x="1872" y="337"/>
                  </a:cubicBezTo>
                  <a:cubicBezTo>
                    <a:pt x="1522" y="407"/>
                    <a:pt x="1356" y="420"/>
                    <a:pt x="1280" y="394"/>
                  </a:cubicBezTo>
                  <a:cubicBezTo>
                    <a:pt x="1280" y="942"/>
                    <a:pt x="783" y="916"/>
                    <a:pt x="981" y="1062"/>
                  </a:cubicBezTo>
                  <a:cubicBezTo>
                    <a:pt x="1184" y="1215"/>
                    <a:pt x="1044" y="1457"/>
                    <a:pt x="987" y="1457"/>
                  </a:cubicBezTo>
                  <a:cubicBezTo>
                    <a:pt x="930" y="1457"/>
                    <a:pt x="605" y="1559"/>
                    <a:pt x="541" y="1622"/>
                  </a:cubicBezTo>
                  <a:cubicBezTo>
                    <a:pt x="471" y="1693"/>
                    <a:pt x="497" y="1832"/>
                    <a:pt x="548" y="1877"/>
                  </a:cubicBezTo>
                  <a:cubicBezTo>
                    <a:pt x="592" y="1928"/>
                    <a:pt x="414" y="2615"/>
                    <a:pt x="242" y="2615"/>
                  </a:cubicBezTo>
                  <a:cubicBezTo>
                    <a:pt x="236" y="2615"/>
                    <a:pt x="230" y="2615"/>
                    <a:pt x="230" y="2615"/>
                  </a:cubicBezTo>
                  <a:cubicBezTo>
                    <a:pt x="210" y="2876"/>
                    <a:pt x="351" y="3016"/>
                    <a:pt x="401" y="3067"/>
                  </a:cubicBezTo>
                  <a:cubicBezTo>
                    <a:pt x="465" y="3124"/>
                    <a:pt x="204" y="3265"/>
                    <a:pt x="102" y="3366"/>
                  </a:cubicBezTo>
                  <a:cubicBezTo>
                    <a:pt x="0" y="3468"/>
                    <a:pt x="102" y="3538"/>
                    <a:pt x="102" y="3538"/>
                  </a:cubicBezTo>
                  <a:cubicBezTo>
                    <a:pt x="102" y="3538"/>
                    <a:pt x="497" y="3500"/>
                    <a:pt x="497" y="3882"/>
                  </a:cubicBezTo>
                  <a:cubicBezTo>
                    <a:pt x="497" y="4264"/>
                    <a:pt x="631" y="3627"/>
                    <a:pt x="955" y="4429"/>
                  </a:cubicBezTo>
                  <a:cubicBezTo>
                    <a:pt x="955" y="4429"/>
                    <a:pt x="1343" y="4506"/>
                    <a:pt x="1381" y="4467"/>
                  </a:cubicBezTo>
                  <a:cubicBezTo>
                    <a:pt x="1420" y="4429"/>
                    <a:pt x="1572" y="4378"/>
                    <a:pt x="1668" y="4378"/>
                  </a:cubicBezTo>
                  <a:cubicBezTo>
                    <a:pt x="1763" y="4378"/>
                    <a:pt x="1693" y="4238"/>
                    <a:pt x="1961" y="4238"/>
                  </a:cubicBezTo>
                  <a:cubicBezTo>
                    <a:pt x="2228" y="4238"/>
                    <a:pt x="2470" y="4601"/>
                    <a:pt x="2349" y="4754"/>
                  </a:cubicBezTo>
                  <a:cubicBezTo>
                    <a:pt x="2349" y="4754"/>
                    <a:pt x="2336" y="4900"/>
                    <a:pt x="2451" y="4856"/>
                  </a:cubicBezTo>
                  <a:cubicBezTo>
                    <a:pt x="2565" y="4811"/>
                    <a:pt x="2565" y="4875"/>
                    <a:pt x="2693" y="4913"/>
                  </a:cubicBezTo>
                  <a:cubicBezTo>
                    <a:pt x="2807" y="4951"/>
                    <a:pt x="2852" y="5040"/>
                    <a:pt x="3036" y="4977"/>
                  </a:cubicBezTo>
                  <a:cubicBezTo>
                    <a:pt x="3030" y="4938"/>
                    <a:pt x="3024" y="4900"/>
                    <a:pt x="3043" y="4888"/>
                  </a:cubicBezTo>
                  <a:cubicBezTo>
                    <a:pt x="3094" y="4830"/>
                    <a:pt x="3355" y="4996"/>
                    <a:pt x="3405" y="4875"/>
                  </a:cubicBezTo>
                  <a:cubicBezTo>
                    <a:pt x="3456" y="4747"/>
                    <a:pt x="3393" y="4684"/>
                    <a:pt x="3456" y="4569"/>
                  </a:cubicBezTo>
                  <a:cubicBezTo>
                    <a:pt x="3520" y="4455"/>
                    <a:pt x="3609" y="4480"/>
                    <a:pt x="3666" y="4423"/>
                  </a:cubicBezTo>
                  <a:cubicBezTo>
                    <a:pt x="3673" y="4423"/>
                    <a:pt x="3679" y="4410"/>
                    <a:pt x="3685" y="4404"/>
                  </a:cubicBezTo>
                  <a:cubicBezTo>
                    <a:pt x="3520" y="4289"/>
                    <a:pt x="3329" y="4047"/>
                    <a:pt x="3380" y="3952"/>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sp>
          <p:nvSpPr>
            <p:cNvPr id="61" name="Google Shape;4234;p224">
              <a:extLst>
                <a:ext uri="{FF2B5EF4-FFF2-40B4-BE49-F238E27FC236}">
                  <a16:creationId xmlns:a16="http://schemas.microsoft.com/office/drawing/2014/main" id="{078CF21D-8A93-4FAB-8E26-87BE42C95AAD}"/>
                </a:ext>
              </a:extLst>
            </p:cNvPr>
            <p:cNvSpPr/>
            <p:nvPr/>
          </p:nvSpPr>
          <p:spPr>
            <a:xfrm>
              <a:off x="18861277" y="4815026"/>
              <a:ext cx="855971" cy="1755081"/>
            </a:xfrm>
            <a:custGeom>
              <a:avLst/>
              <a:gdLst/>
              <a:ahLst/>
              <a:cxnLst/>
              <a:rect l="l" t="t" r="r" b="b"/>
              <a:pathLst>
                <a:path w="1669" h="3418" extrusionOk="0">
                  <a:moveTo>
                    <a:pt x="1648" y="356"/>
                  </a:moveTo>
                  <a:lnTo>
                    <a:pt x="1648" y="356"/>
                  </a:lnTo>
                  <a:cubicBezTo>
                    <a:pt x="1057" y="0"/>
                    <a:pt x="1038" y="242"/>
                    <a:pt x="847" y="165"/>
                  </a:cubicBezTo>
                  <a:cubicBezTo>
                    <a:pt x="821" y="229"/>
                    <a:pt x="783" y="293"/>
                    <a:pt x="707" y="293"/>
                  </a:cubicBezTo>
                  <a:cubicBezTo>
                    <a:pt x="560" y="293"/>
                    <a:pt x="223" y="248"/>
                    <a:pt x="127" y="344"/>
                  </a:cubicBezTo>
                  <a:cubicBezTo>
                    <a:pt x="26" y="445"/>
                    <a:pt x="242" y="573"/>
                    <a:pt x="242" y="655"/>
                  </a:cubicBezTo>
                  <a:cubicBezTo>
                    <a:pt x="242" y="738"/>
                    <a:pt x="490" y="725"/>
                    <a:pt x="490" y="897"/>
                  </a:cubicBezTo>
                  <a:cubicBezTo>
                    <a:pt x="490" y="1069"/>
                    <a:pt x="363" y="1056"/>
                    <a:pt x="306" y="1184"/>
                  </a:cubicBezTo>
                  <a:cubicBezTo>
                    <a:pt x="248" y="1311"/>
                    <a:pt x="146" y="1566"/>
                    <a:pt x="407" y="1648"/>
                  </a:cubicBezTo>
                  <a:cubicBezTo>
                    <a:pt x="407" y="1648"/>
                    <a:pt x="185" y="2431"/>
                    <a:pt x="0" y="2737"/>
                  </a:cubicBezTo>
                  <a:cubicBezTo>
                    <a:pt x="7" y="2737"/>
                    <a:pt x="7" y="2743"/>
                    <a:pt x="13" y="2743"/>
                  </a:cubicBezTo>
                  <a:cubicBezTo>
                    <a:pt x="102" y="2838"/>
                    <a:pt x="388" y="3112"/>
                    <a:pt x="427" y="3354"/>
                  </a:cubicBezTo>
                  <a:cubicBezTo>
                    <a:pt x="541" y="3379"/>
                    <a:pt x="662" y="3417"/>
                    <a:pt x="732" y="3392"/>
                  </a:cubicBezTo>
                  <a:cubicBezTo>
                    <a:pt x="853" y="3354"/>
                    <a:pt x="878" y="3163"/>
                    <a:pt x="936" y="3112"/>
                  </a:cubicBezTo>
                  <a:cubicBezTo>
                    <a:pt x="987" y="3061"/>
                    <a:pt x="853" y="2908"/>
                    <a:pt x="853" y="2908"/>
                  </a:cubicBezTo>
                  <a:cubicBezTo>
                    <a:pt x="796" y="2749"/>
                    <a:pt x="885" y="2603"/>
                    <a:pt x="891" y="2469"/>
                  </a:cubicBezTo>
                  <a:cubicBezTo>
                    <a:pt x="904" y="2259"/>
                    <a:pt x="872" y="2106"/>
                    <a:pt x="872" y="2106"/>
                  </a:cubicBezTo>
                  <a:cubicBezTo>
                    <a:pt x="1018" y="1960"/>
                    <a:pt x="1031" y="1788"/>
                    <a:pt x="1031" y="1788"/>
                  </a:cubicBezTo>
                  <a:cubicBezTo>
                    <a:pt x="1031" y="1445"/>
                    <a:pt x="1222" y="1330"/>
                    <a:pt x="1165" y="1177"/>
                  </a:cubicBezTo>
                  <a:cubicBezTo>
                    <a:pt x="1108" y="1018"/>
                    <a:pt x="1292" y="974"/>
                    <a:pt x="1292" y="910"/>
                  </a:cubicBezTo>
                  <a:cubicBezTo>
                    <a:pt x="1292" y="840"/>
                    <a:pt x="1362" y="789"/>
                    <a:pt x="1362" y="789"/>
                  </a:cubicBezTo>
                  <a:cubicBezTo>
                    <a:pt x="1642" y="681"/>
                    <a:pt x="1547" y="554"/>
                    <a:pt x="1547" y="554"/>
                  </a:cubicBezTo>
                  <a:cubicBezTo>
                    <a:pt x="1668" y="433"/>
                    <a:pt x="1648" y="356"/>
                    <a:pt x="1648" y="356"/>
                  </a:cubicBezTo>
                </a:path>
              </a:pathLst>
            </a:custGeom>
            <a:grpFill/>
            <a:ln w="9525" cap="flat" cmpd="sng">
              <a:solidFill>
                <a:schemeClr val="lt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lang="en-US" sz="900" b="0" i="0" u="none" strike="noStrike" cap="none">
                <a:solidFill>
                  <a:schemeClr val="dk1"/>
                </a:solidFill>
                <a:latin typeface="Calibri"/>
                <a:ea typeface="Calibri"/>
                <a:cs typeface="Calibri"/>
                <a:sym typeface="Calibri"/>
              </a:endParaRPr>
            </a:p>
          </p:txBody>
        </p:sp>
      </p:grpSp>
      <p:grpSp>
        <p:nvGrpSpPr>
          <p:cNvPr id="2" name="Group 1">
            <a:extLst>
              <a:ext uri="{FF2B5EF4-FFF2-40B4-BE49-F238E27FC236}">
                <a16:creationId xmlns:a16="http://schemas.microsoft.com/office/drawing/2014/main" id="{3FAC2541-C727-4462-8CD7-FFE6B882329C}"/>
              </a:ext>
            </a:extLst>
          </p:cNvPr>
          <p:cNvGrpSpPr/>
          <p:nvPr/>
        </p:nvGrpSpPr>
        <p:grpSpPr>
          <a:xfrm>
            <a:off x="7752670" y="2732360"/>
            <a:ext cx="543108" cy="682104"/>
            <a:chOff x="7752670" y="2732360"/>
            <a:chExt cx="543108" cy="682104"/>
          </a:xfrm>
        </p:grpSpPr>
        <p:sp>
          <p:nvSpPr>
            <p:cNvPr id="86" name="Freeform: Shape 85">
              <a:extLst>
                <a:ext uri="{FF2B5EF4-FFF2-40B4-BE49-F238E27FC236}">
                  <a16:creationId xmlns:a16="http://schemas.microsoft.com/office/drawing/2014/main" id="{BB734C03-BBD6-439E-B856-F606C104009B}"/>
                </a:ext>
              </a:extLst>
            </p:cNvPr>
            <p:cNvSpPr/>
            <p:nvPr/>
          </p:nvSpPr>
          <p:spPr>
            <a:xfrm>
              <a:off x="7752670" y="2732360"/>
              <a:ext cx="543108" cy="682104"/>
            </a:xfrm>
            <a:custGeom>
              <a:avLst/>
              <a:gdLst>
                <a:gd name="connsiteX0" fmla="*/ 271555 w 543108"/>
                <a:gd name="connsiteY0" fmla="*/ 0 h 682104"/>
                <a:gd name="connsiteX1" fmla="*/ 463561 w 543108"/>
                <a:gd name="connsiteY1" fmla="*/ 79548 h 682104"/>
                <a:gd name="connsiteX2" fmla="*/ 498363 w 543108"/>
                <a:gd name="connsiteY2" fmla="*/ 420966 h 682104"/>
                <a:gd name="connsiteX3" fmla="*/ 487604 w 543108"/>
                <a:gd name="connsiteY3" fmla="*/ 434134 h 682104"/>
                <a:gd name="connsiteX4" fmla="*/ 490789 w 543108"/>
                <a:gd name="connsiteY4" fmla="*/ 434134 h 682104"/>
                <a:gd name="connsiteX5" fmla="*/ 271649 w 543108"/>
                <a:gd name="connsiteY5" fmla="*/ 682104 h 682104"/>
                <a:gd name="connsiteX6" fmla="*/ 52347 w 543108"/>
                <a:gd name="connsiteY6" fmla="*/ 434134 h 682104"/>
                <a:gd name="connsiteX7" fmla="*/ 55505 w 543108"/>
                <a:gd name="connsiteY7" fmla="*/ 434134 h 682104"/>
                <a:gd name="connsiteX8" fmla="*/ 44746 w 543108"/>
                <a:gd name="connsiteY8" fmla="*/ 420966 h 682104"/>
                <a:gd name="connsiteX9" fmla="*/ 79548 w 543108"/>
                <a:gd name="connsiteY9" fmla="*/ 79548 h 682104"/>
                <a:gd name="connsiteX10" fmla="*/ 271555 w 543108"/>
                <a:gd name="connsiteY10" fmla="*/ 0 h 68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108" h="682104">
                  <a:moveTo>
                    <a:pt x="271555" y="0"/>
                  </a:moveTo>
                  <a:cubicBezTo>
                    <a:pt x="341049" y="0"/>
                    <a:pt x="410543" y="26516"/>
                    <a:pt x="463561" y="79548"/>
                  </a:cubicBezTo>
                  <a:cubicBezTo>
                    <a:pt x="556366" y="172329"/>
                    <a:pt x="567967" y="315570"/>
                    <a:pt x="498363" y="420966"/>
                  </a:cubicBezTo>
                  <a:lnTo>
                    <a:pt x="487604" y="434134"/>
                  </a:lnTo>
                  <a:lnTo>
                    <a:pt x="490789" y="434134"/>
                  </a:lnTo>
                  <a:lnTo>
                    <a:pt x="271649" y="682104"/>
                  </a:lnTo>
                  <a:lnTo>
                    <a:pt x="52347" y="434134"/>
                  </a:lnTo>
                  <a:lnTo>
                    <a:pt x="55505" y="434134"/>
                  </a:lnTo>
                  <a:lnTo>
                    <a:pt x="44746" y="420966"/>
                  </a:lnTo>
                  <a:cubicBezTo>
                    <a:pt x="-24859" y="315570"/>
                    <a:pt x="-13258" y="172329"/>
                    <a:pt x="79548" y="79548"/>
                  </a:cubicBezTo>
                  <a:cubicBezTo>
                    <a:pt x="132566" y="26516"/>
                    <a:pt x="202060" y="0"/>
                    <a:pt x="271555" y="0"/>
                  </a:cubicBez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Calibri"/>
                <a:ea typeface="Calibri"/>
                <a:cs typeface="Calibri"/>
                <a:sym typeface="Calibri"/>
              </a:endParaRPr>
            </a:p>
          </p:txBody>
        </p:sp>
        <p:sp>
          <p:nvSpPr>
            <p:cNvPr id="66" name="Google Shape;4244;p224">
              <a:extLst>
                <a:ext uri="{FF2B5EF4-FFF2-40B4-BE49-F238E27FC236}">
                  <a16:creationId xmlns:a16="http://schemas.microsoft.com/office/drawing/2014/main" id="{D9F03B75-94E1-42A7-A3C0-CFEA6F188463}"/>
                </a:ext>
              </a:extLst>
            </p:cNvPr>
            <p:cNvSpPr/>
            <p:nvPr/>
          </p:nvSpPr>
          <p:spPr>
            <a:xfrm>
              <a:off x="7824789" y="2804671"/>
              <a:ext cx="398897" cy="398897"/>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Calibri"/>
                <a:ea typeface="Calibri"/>
                <a:cs typeface="Calibri"/>
                <a:sym typeface="Calibri"/>
              </a:endParaRPr>
            </a:p>
          </p:txBody>
        </p:sp>
        <p:sp>
          <p:nvSpPr>
            <p:cNvPr id="67" name="Google Shape;4245;p224">
              <a:extLst>
                <a:ext uri="{FF2B5EF4-FFF2-40B4-BE49-F238E27FC236}">
                  <a16:creationId xmlns:a16="http://schemas.microsoft.com/office/drawing/2014/main" id="{C0C740FA-4B89-41F0-BF03-9F85DCFBBC95}"/>
                </a:ext>
              </a:extLst>
            </p:cNvPr>
            <p:cNvSpPr/>
            <p:nvPr/>
          </p:nvSpPr>
          <p:spPr>
            <a:xfrm>
              <a:off x="7919390" y="2899271"/>
              <a:ext cx="209696" cy="209696"/>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8D8D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Calibri"/>
                <a:ea typeface="Calibri"/>
                <a:cs typeface="Calibri"/>
                <a:sym typeface="Calibri"/>
              </a:endParaRPr>
            </a:p>
          </p:txBody>
        </p:sp>
      </p:grpSp>
      <p:sp>
        <p:nvSpPr>
          <p:cNvPr id="91" name="Google Shape;257;p76">
            <a:extLst>
              <a:ext uri="{FF2B5EF4-FFF2-40B4-BE49-F238E27FC236}">
                <a16:creationId xmlns:a16="http://schemas.microsoft.com/office/drawing/2014/main" id="{D5F81EB4-C561-4E5F-904D-5C4BA8D7E221}"/>
              </a:ext>
            </a:extLst>
          </p:cNvPr>
          <p:cNvSpPr txBox="1"/>
          <p:nvPr/>
        </p:nvSpPr>
        <p:spPr>
          <a:xfrm>
            <a:off x="428325" y="2376387"/>
            <a:ext cx="4656852"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bg1">
                    <a:lumMod val="95000"/>
                  </a:schemeClr>
                </a:solidFill>
                <a:latin typeface="Roboto"/>
                <a:ea typeface="Roboto"/>
                <a:cs typeface="Roboto"/>
                <a:sym typeface="Roboto"/>
              </a:rPr>
              <a:t>WE ARE NOT JUST A COMPANY, WE ARE A LIVE ORGANISM</a:t>
            </a:r>
            <a:endParaRPr lang="en-US">
              <a:solidFill>
                <a:schemeClr val="bg1">
                  <a:lumMod val="95000"/>
                </a:schemeClr>
              </a:solidFill>
            </a:endParaRPr>
          </a:p>
        </p:txBody>
      </p:sp>
      <p:sp>
        <p:nvSpPr>
          <p:cNvPr id="92" name="Google Shape;258;p76">
            <a:extLst>
              <a:ext uri="{FF2B5EF4-FFF2-40B4-BE49-F238E27FC236}">
                <a16:creationId xmlns:a16="http://schemas.microsoft.com/office/drawing/2014/main" id="{DFF35717-9A7F-436D-9421-D2A749FD8F84}"/>
              </a:ext>
            </a:extLst>
          </p:cNvPr>
          <p:cNvSpPr/>
          <p:nvPr/>
        </p:nvSpPr>
        <p:spPr>
          <a:xfrm>
            <a:off x="428325" y="5101832"/>
            <a:ext cx="1069261" cy="367873"/>
          </a:xfrm>
          <a:prstGeom prst="roundRect">
            <a:avLst>
              <a:gd name="adj" fmla="val 50000"/>
            </a:avLst>
          </a:prstGeom>
          <a:noFill/>
          <a:ln w="9525" cap="flat" cmpd="sng">
            <a:solidFill>
              <a:schemeClr val="bg1"/>
            </a:solidFill>
            <a:prstDash val="solid"/>
            <a:round/>
            <a:headEnd type="none" w="sm" len="sm"/>
            <a:tailEnd type="none" w="sm" len="sm"/>
          </a:ln>
        </p:spPr>
        <p:txBody>
          <a:bodyPr spcFirstLastPara="1" wrap="square" lIns="90000" tIns="45700" rIns="91425" bIns="45700" anchor="ctr" anchorCtr="0">
            <a:noAutofit/>
          </a:bodyPr>
          <a:lstStyle/>
          <a:p>
            <a:pPr marL="0" marR="0" lvl="0" indent="0" algn="ctr" rtl="0">
              <a:spcBef>
                <a:spcPts val="0"/>
              </a:spcBef>
              <a:spcAft>
                <a:spcPts val="0"/>
              </a:spcAft>
              <a:buNone/>
            </a:pPr>
            <a:r>
              <a:rPr lang="en-US" sz="1100">
                <a:solidFill>
                  <a:schemeClr val="accent2"/>
                </a:solidFill>
                <a:latin typeface="Roboto"/>
                <a:ea typeface="Roboto"/>
                <a:cs typeface="Roboto"/>
                <a:sym typeface="Roboto"/>
              </a:rPr>
              <a:t>Read more</a:t>
            </a:r>
            <a:endParaRPr lang="en-US">
              <a:solidFill>
                <a:schemeClr val="accent2"/>
              </a:solidFill>
            </a:endParaRPr>
          </a:p>
        </p:txBody>
      </p:sp>
      <p:sp>
        <p:nvSpPr>
          <p:cNvPr id="93" name="Google Shape;259;p76">
            <a:extLst>
              <a:ext uri="{FF2B5EF4-FFF2-40B4-BE49-F238E27FC236}">
                <a16:creationId xmlns:a16="http://schemas.microsoft.com/office/drawing/2014/main" id="{DE97ABFF-D701-49D3-A0C5-CF20E0E6D67A}"/>
              </a:ext>
            </a:extLst>
          </p:cNvPr>
          <p:cNvSpPr txBox="1"/>
          <p:nvPr/>
        </p:nvSpPr>
        <p:spPr>
          <a:xfrm>
            <a:off x="496951" y="2778987"/>
            <a:ext cx="5597002" cy="1997919"/>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Vestibulum dui purus, commodo at elit et, viverra aliquet risus. Proin nec nisl ut elit condimentum sagittis. Duis feugiat odio vel dolor eleifend, nec convallis dui vehicula. Donec pretium nulla rhoncus tempor sodales. Nulla nec erat orci. Ut porta eleifend rutrum. Nam nec egestas massa, vitae vulputate nulla.</a:t>
            </a:r>
            <a:endParaRPr lang="en-US">
              <a:solidFill>
                <a:schemeClr val="bg1">
                  <a:lumMod val="75000"/>
                </a:schemeClr>
              </a:solidFill>
            </a:endParaRPr>
          </a:p>
        </p:txBody>
      </p:sp>
      <p:grpSp>
        <p:nvGrpSpPr>
          <p:cNvPr id="88" name="Group 87">
            <a:extLst>
              <a:ext uri="{FF2B5EF4-FFF2-40B4-BE49-F238E27FC236}">
                <a16:creationId xmlns:a16="http://schemas.microsoft.com/office/drawing/2014/main" id="{3445CE3A-8297-41D0-AF4B-9A3EA39D36EA}"/>
              </a:ext>
            </a:extLst>
          </p:cNvPr>
          <p:cNvGrpSpPr/>
          <p:nvPr/>
        </p:nvGrpSpPr>
        <p:grpSpPr>
          <a:xfrm>
            <a:off x="10146363" y="1565060"/>
            <a:ext cx="543108" cy="682104"/>
            <a:chOff x="7752670" y="2732360"/>
            <a:chExt cx="543108" cy="682104"/>
          </a:xfrm>
        </p:grpSpPr>
        <p:sp>
          <p:nvSpPr>
            <p:cNvPr id="89" name="Freeform: Shape 88">
              <a:extLst>
                <a:ext uri="{FF2B5EF4-FFF2-40B4-BE49-F238E27FC236}">
                  <a16:creationId xmlns:a16="http://schemas.microsoft.com/office/drawing/2014/main" id="{56BDF68E-47AB-4BEF-AA9A-A7913196D5DB}"/>
                </a:ext>
              </a:extLst>
            </p:cNvPr>
            <p:cNvSpPr/>
            <p:nvPr/>
          </p:nvSpPr>
          <p:spPr>
            <a:xfrm>
              <a:off x="7752670" y="2732360"/>
              <a:ext cx="543108" cy="682104"/>
            </a:xfrm>
            <a:custGeom>
              <a:avLst/>
              <a:gdLst>
                <a:gd name="connsiteX0" fmla="*/ 271555 w 543108"/>
                <a:gd name="connsiteY0" fmla="*/ 0 h 682104"/>
                <a:gd name="connsiteX1" fmla="*/ 463561 w 543108"/>
                <a:gd name="connsiteY1" fmla="*/ 79548 h 682104"/>
                <a:gd name="connsiteX2" fmla="*/ 498363 w 543108"/>
                <a:gd name="connsiteY2" fmla="*/ 420966 h 682104"/>
                <a:gd name="connsiteX3" fmla="*/ 487604 w 543108"/>
                <a:gd name="connsiteY3" fmla="*/ 434134 h 682104"/>
                <a:gd name="connsiteX4" fmla="*/ 490789 w 543108"/>
                <a:gd name="connsiteY4" fmla="*/ 434134 h 682104"/>
                <a:gd name="connsiteX5" fmla="*/ 271649 w 543108"/>
                <a:gd name="connsiteY5" fmla="*/ 682104 h 682104"/>
                <a:gd name="connsiteX6" fmla="*/ 52347 w 543108"/>
                <a:gd name="connsiteY6" fmla="*/ 434134 h 682104"/>
                <a:gd name="connsiteX7" fmla="*/ 55505 w 543108"/>
                <a:gd name="connsiteY7" fmla="*/ 434134 h 682104"/>
                <a:gd name="connsiteX8" fmla="*/ 44746 w 543108"/>
                <a:gd name="connsiteY8" fmla="*/ 420966 h 682104"/>
                <a:gd name="connsiteX9" fmla="*/ 79548 w 543108"/>
                <a:gd name="connsiteY9" fmla="*/ 79548 h 682104"/>
                <a:gd name="connsiteX10" fmla="*/ 271555 w 543108"/>
                <a:gd name="connsiteY10" fmla="*/ 0 h 68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108" h="682104">
                  <a:moveTo>
                    <a:pt x="271555" y="0"/>
                  </a:moveTo>
                  <a:cubicBezTo>
                    <a:pt x="341049" y="0"/>
                    <a:pt x="410543" y="26516"/>
                    <a:pt x="463561" y="79548"/>
                  </a:cubicBezTo>
                  <a:cubicBezTo>
                    <a:pt x="556366" y="172329"/>
                    <a:pt x="567967" y="315570"/>
                    <a:pt x="498363" y="420966"/>
                  </a:cubicBezTo>
                  <a:lnTo>
                    <a:pt x="487604" y="434134"/>
                  </a:lnTo>
                  <a:lnTo>
                    <a:pt x="490789" y="434134"/>
                  </a:lnTo>
                  <a:lnTo>
                    <a:pt x="271649" y="682104"/>
                  </a:lnTo>
                  <a:lnTo>
                    <a:pt x="52347" y="434134"/>
                  </a:lnTo>
                  <a:lnTo>
                    <a:pt x="55505" y="434134"/>
                  </a:lnTo>
                  <a:lnTo>
                    <a:pt x="44746" y="420966"/>
                  </a:lnTo>
                  <a:cubicBezTo>
                    <a:pt x="-24859" y="315570"/>
                    <a:pt x="-13258" y="172329"/>
                    <a:pt x="79548" y="79548"/>
                  </a:cubicBezTo>
                  <a:cubicBezTo>
                    <a:pt x="132566" y="26516"/>
                    <a:pt x="202060" y="0"/>
                    <a:pt x="271555" y="0"/>
                  </a:cubicBezTo>
                  <a:close/>
                </a:path>
              </a:pathLst>
            </a:custGeom>
            <a:solidFill>
              <a:schemeClr val="accent2">
                <a:lumMod val="20000"/>
                <a:lumOff val="80000"/>
              </a:schemeClr>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Calibri"/>
                <a:ea typeface="Calibri"/>
                <a:cs typeface="Calibri"/>
                <a:sym typeface="Calibri"/>
              </a:endParaRPr>
            </a:p>
          </p:txBody>
        </p:sp>
        <p:sp>
          <p:nvSpPr>
            <p:cNvPr id="90" name="Google Shape;4244;p224">
              <a:extLst>
                <a:ext uri="{FF2B5EF4-FFF2-40B4-BE49-F238E27FC236}">
                  <a16:creationId xmlns:a16="http://schemas.microsoft.com/office/drawing/2014/main" id="{BABE411A-73C6-4769-AEA4-9C1E44E2E8CB}"/>
                </a:ext>
              </a:extLst>
            </p:cNvPr>
            <p:cNvSpPr/>
            <p:nvPr/>
          </p:nvSpPr>
          <p:spPr>
            <a:xfrm>
              <a:off x="7824789" y="2804671"/>
              <a:ext cx="398897" cy="398897"/>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Calibri"/>
                <a:ea typeface="Calibri"/>
                <a:cs typeface="Calibri"/>
                <a:sym typeface="Calibri"/>
              </a:endParaRPr>
            </a:p>
          </p:txBody>
        </p:sp>
        <p:sp>
          <p:nvSpPr>
            <p:cNvPr id="94" name="Google Shape;4245;p224">
              <a:extLst>
                <a:ext uri="{FF2B5EF4-FFF2-40B4-BE49-F238E27FC236}">
                  <a16:creationId xmlns:a16="http://schemas.microsoft.com/office/drawing/2014/main" id="{6043B651-62CB-4506-984C-48A3ECE49923}"/>
                </a:ext>
              </a:extLst>
            </p:cNvPr>
            <p:cNvSpPr/>
            <p:nvPr/>
          </p:nvSpPr>
          <p:spPr>
            <a:xfrm>
              <a:off x="7919390" y="2899271"/>
              <a:ext cx="209696" cy="209696"/>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8D8D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Calibri"/>
                <a:ea typeface="Calibri"/>
                <a:cs typeface="Calibri"/>
                <a:sym typeface="Calibri"/>
              </a:endParaRPr>
            </a:p>
          </p:txBody>
        </p:sp>
      </p:grpSp>
      <p:grpSp>
        <p:nvGrpSpPr>
          <p:cNvPr id="95" name="Group 94">
            <a:extLst>
              <a:ext uri="{FF2B5EF4-FFF2-40B4-BE49-F238E27FC236}">
                <a16:creationId xmlns:a16="http://schemas.microsoft.com/office/drawing/2014/main" id="{D0770744-D764-4DB5-A4BF-84ED1FC86C1B}"/>
              </a:ext>
            </a:extLst>
          </p:cNvPr>
          <p:cNvGrpSpPr/>
          <p:nvPr/>
        </p:nvGrpSpPr>
        <p:grpSpPr>
          <a:xfrm>
            <a:off x="9789307" y="3980770"/>
            <a:ext cx="543108" cy="682104"/>
            <a:chOff x="7752670" y="2732360"/>
            <a:chExt cx="543108" cy="682104"/>
          </a:xfrm>
        </p:grpSpPr>
        <p:sp>
          <p:nvSpPr>
            <p:cNvPr id="96" name="Freeform: Shape 95">
              <a:extLst>
                <a:ext uri="{FF2B5EF4-FFF2-40B4-BE49-F238E27FC236}">
                  <a16:creationId xmlns:a16="http://schemas.microsoft.com/office/drawing/2014/main" id="{53CB22B8-9C7A-418B-B085-537EC3F08FB1}"/>
                </a:ext>
              </a:extLst>
            </p:cNvPr>
            <p:cNvSpPr/>
            <p:nvPr/>
          </p:nvSpPr>
          <p:spPr>
            <a:xfrm>
              <a:off x="7752670" y="2732360"/>
              <a:ext cx="543108" cy="682104"/>
            </a:xfrm>
            <a:custGeom>
              <a:avLst/>
              <a:gdLst>
                <a:gd name="connsiteX0" fmla="*/ 271555 w 543108"/>
                <a:gd name="connsiteY0" fmla="*/ 0 h 682104"/>
                <a:gd name="connsiteX1" fmla="*/ 463561 w 543108"/>
                <a:gd name="connsiteY1" fmla="*/ 79548 h 682104"/>
                <a:gd name="connsiteX2" fmla="*/ 498363 w 543108"/>
                <a:gd name="connsiteY2" fmla="*/ 420966 h 682104"/>
                <a:gd name="connsiteX3" fmla="*/ 487604 w 543108"/>
                <a:gd name="connsiteY3" fmla="*/ 434134 h 682104"/>
                <a:gd name="connsiteX4" fmla="*/ 490789 w 543108"/>
                <a:gd name="connsiteY4" fmla="*/ 434134 h 682104"/>
                <a:gd name="connsiteX5" fmla="*/ 271649 w 543108"/>
                <a:gd name="connsiteY5" fmla="*/ 682104 h 682104"/>
                <a:gd name="connsiteX6" fmla="*/ 52347 w 543108"/>
                <a:gd name="connsiteY6" fmla="*/ 434134 h 682104"/>
                <a:gd name="connsiteX7" fmla="*/ 55505 w 543108"/>
                <a:gd name="connsiteY7" fmla="*/ 434134 h 682104"/>
                <a:gd name="connsiteX8" fmla="*/ 44746 w 543108"/>
                <a:gd name="connsiteY8" fmla="*/ 420966 h 682104"/>
                <a:gd name="connsiteX9" fmla="*/ 79548 w 543108"/>
                <a:gd name="connsiteY9" fmla="*/ 79548 h 682104"/>
                <a:gd name="connsiteX10" fmla="*/ 271555 w 543108"/>
                <a:gd name="connsiteY10" fmla="*/ 0 h 68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108" h="682104">
                  <a:moveTo>
                    <a:pt x="271555" y="0"/>
                  </a:moveTo>
                  <a:cubicBezTo>
                    <a:pt x="341049" y="0"/>
                    <a:pt x="410543" y="26516"/>
                    <a:pt x="463561" y="79548"/>
                  </a:cubicBezTo>
                  <a:cubicBezTo>
                    <a:pt x="556366" y="172329"/>
                    <a:pt x="567967" y="315570"/>
                    <a:pt x="498363" y="420966"/>
                  </a:cubicBezTo>
                  <a:lnTo>
                    <a:pt x="487604" y="434134"/>
                  </a:lnTo>
                  <a:lnTo>
                    <a:pt x="490789" y="434134"/>
                  </a:lnTo>
                  <a:lnTo>
                    <a:pt x="271649" y="682104"/>
                  </a:lnTo>
                  <a:lnTo>
                    <a:pt x="52347" y="434134"/>
                  </a:lnTo>
                  <a:lnTo>
                    <a:pt x="55505" y="434134"/>
                  </a:lnTo>
                  <a:lnTo>
                    <a:pt x="44746" y="420966"/>
                  </a:lnTo>
                  <a:cubicBezTo>
                    <a:pt x="-24859" y="315570"/>
                    <a:pt x="-13258" y="172329"/>
                    <a:pt x="79548" y="79548"/>
                  </a:cubicBezTo>
                  <a:cubicBezTo>
                    <a:pt x="132566" y="26516"/>
                    <a:pt x="202060" y="0"/>
                    <a:pt x="271555" y="0"/>
                  </a:cubicBezTo>
                  <a:close/>
                </a:path>
              </a:pathLst>
            </a:custGeom>
            <a:solidFill>
              <a:schemeClr val="accent2">
                <a:lumMod val="50000"/>
              </a:schemeClr>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Calibri"/>
                <a:ea typeface="Calibri"/>
                <a:cs typeface="Calibri"/>
                <a:sym typeface="Calibri"/>
              </a:endParaRPr>
            </a:p>
          </p:txBody>
        </p:sp>
        <p:sp>
          <p:nvSpPr>
            <p:cNvPr id="97" name="Google Shape;4244;p224">
              <a:extLst>
                <a:ext uri="{FF2B5EF4-FFF2-40B4-BE49-F238E27FC236}">
                  <a16:creationId xmlns:a16="http://schemas.microsoft.com/office/drawing/2014/main" id="{A1C0842C-D25F-4BA9-83E8-9235122D7F12}"/>
                </a:ext>
              </a:extLst>
            </p:cNvPr>
            <p:cNvSpPr/>
            <p:nvPr/>
          </p:nvSpPr>
          <p:spPr>
            <a:xfrm>
              <a:off x="7824789" y="2804671"/>
              <a:ext cx="398897" cy="398897"/>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Calibri"/>
                <a:ea typeface="Calibri"/>
                <a:cs typeface="Calibri"/>
                <a:sym typeface="Calibri"/>
              </a:endParaRPr>
            </a:p>
          </p:txBody>
        </p:sp>
        <p:sp>
          <p:nvSpPr>
            <p:cNvPr id="98" name="Google Shape;4245;p224">
              <a:extLst>
                <a:ext uri="{FF2B5EF4-FFF2-40B4-BE49-F238E27FC236}">
                  <a16:creationId xmlns:a16="http://schemas.microsoft.com/office/drawing/2014/main" id="{5C822658-C1E9-4B64-A498-8459285CA2B5}"/>
                </a:ext>
              </a:extLst>
            </p:cNvPr>
            <p:cNvSpPr/>
            <p:nvPr/>
          </p:nvSpPr>
          <p:spPr>
            <a:xfrm>
              <a:off x="7919390" y="2899271"/>
              <a:ext cx="209696" cy="209696"/>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8D8D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40740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pic>
        <p:nvPicPr>
          <p:cNvPr id="5" name="Picture Placeholder 4" descr="Application&#10;&#10;Description automatically generated with medium confidence">
            <a:extLst>
              <a:ext uri="{FF2B5EF4-FFF2-40B4-BE49-F238E27FC236}">
                <a16:creationId xmlns:a16="http://schemas.microsoft.com/office/drawing/2014/main" id="{04730C09-0EB5-40D8-9B97-22236C7B7FEF}"/>
              </a:ext>
            </a:extLst>
          </p:cNvPr>
          <p:cNvPicPr>
            <a:picLocks noGrp="1" noChangeAspect="1"/>
          </p:cNvPicPr>
          <p:nvPr>
            <p:ph type="pic" idx="2"/>
          </p:nvPr>
        </p:nvPicPr>
        <p:blipFill>
          <a:blip r:embed="rId3"/>
          <a:srcRect t="17304" b="17304"/>
          <a:stretch>
            <a:fillRect/>
          </a:stretch>
        </p:blipFill>
        <p:spPr/>
      </p:pic>
      <p:sp>
        <p:nvSpPr>
          <p:cNvPr id="937" name="Google Shape;937;p115"/>
          <p:cNvSpPr txBox="1"/>
          <p:nvPr/>
        </p:nvSpPr>
        <p:spPr>
          <a:xfrm>
            <a:off x="515938" y="1247972"/>
            <a:ext cx="3466782" cy="954107"/>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2800" b="1">
                <a:solidFill>
                  <a:schemeClr val="accent2"/>
                </a:solidFill>
                <a:latin typeface="Roboto Slab"/>
                <a:ea typeface="Roboto Slab"/>
                <a:sym typeface="Roboto Slab"/>
              </a:rPr>
              <a:t>LAPTOP MOCKUP</a:t>
            </a:r>
          </a:p>
          <a:p>
            <a:pPr marL="0" marR="0" lvl="0" indent="0" algn="l" rtl="0">
              <a:spcBef>
                <a:spcPts val="0"/>
              </a:spcBef>
              <a:spcAft>
                <a:spcPts val="0"/>
              </a:spcAft>
              <a:buNone/>
            </a:pPr>
            <a:r>
              <a:rPr lang="en-US" sz="2800" b="1">
                <a:solidFill>
                  <a:schemeClr val="accent2"/>
                </a:solidFill>
                <a:latin typeface="Roboto Slab"/>
                <a:ea typeface="Roboto Slab"/>
                <a:sym typeface="Roboto Slab"/>
              </a:rPr>
              <a:t>SLIDE</a:t>
            </a:r>
            <a:endParaRPr lang="en-US">
              <a:solidFill>
                <a:schemeClr val="accent2"/>
              </a:solidFill>
            </a:endParaRPr>
          </a:p>
        </p:txBody>
      </p:sp>
      <p:sp>
        <p:nvSpPr>
          <p:cNvPr id="91" name="Google Shape;257;p76">
            <a:extLst>
              <a:ext uri="{FF2B5EF4-FFF2-40B4-BE49-F238E27FC236}">
                <a16:creationId xmlns:a16="http://schemas.microsoft.com/office/drawing/2014/main" id="{D5F81EB4-C561-4E5F-904D-5C4BA8D7E221}"/>
              </a:ext>
            </a:extLst>
          </p:cNvPr>
          <p:cNvSpPr txBox="1"/>
          <p:nvPr/>
        </p:nvSpPr>
        <p:spPr>
          <a:xfrm>
            <a:off x="428325" y="2376387"/>
            <a:ext cx="4656852"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bg1">
                    <a:lumMod val="95000"/>
                  </a:schemeClr>
                </a:solidFill>
                <a:latin typeface="Roboto"/>
                <a:ea typeface="Roboto"/>
                <a:cs typeface="Roboto"/>
                <a:sym typeface="Roboto"/>
              </a:rPr>
              <a:t>WE ARE NOT JUST A COMPANY, WE ARE A LIVE ORGANISM</a:t>
            </a:r>
            <a:endParaRPr lang="en-US">
              <a:solidFill>
                <a:schemeClr val="bg1">
                  <a:lumMod val="95000"/>
                </a:schemeClr>
              </a:solidFill>
            </a:endParaRPr>
          </a:p>
        </p:txBody>
      </p:sp>
      <p:sp>
        <p:nvSpPr>
          <p:cNvPr id="93" name="Google Shape;259;p76">
            <a:extLst>
              <a:ext uri="{FF2B5EF4-FFF2-40B4-BE49-F238E27FC236}">
                <a16:creationId xmlns:a16="http://schemas.microsoft.com/office/drawing/2014/main" id="{DE97ABFF-D701-49D3-A0C5-CF20E0E6D67A}"/>
              </a:ext>
            </a:extLst>
          </p:cNvPr>
          <p:cNvSpPr txBox="1"/>
          <p:nvPr/>
        </p:nvSpPr>
        <p:spPr>
          <a:xfrm>
            <a:off x="496951" y="2778987"/>
            <a:ext cx="5128345" cy="1997919"/>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Vestibulum dui purus, commodo at elit et, viverra aliquet risus. Proin nec nisl ut elit condimentum sagittis. Duis feugiat odio vel dolor eleifend, nec convallis dui vehicula. Donec pretium nulla rhoncus tempor sodales. Nulla nec erat orci. Ut porta eleifend rutrum. Nam nec egestas massa, vitae vulputate nulla.</a:t>
            </a:r>
            <a:endParaRPr lang="en-US">
              <a:solidFill>
                <a:schemeClr val="bg1">
                  <a:lumMod val="75000"/>
                </a:schemeClr>
              </a:solidFill>
            </a:endParaRPr>
          </a:p>
        </p:txBody>
      </p:sp>
      <p:grpSp>
        <p:nvGrpSpPr>
          <p:cNvPr id="8" name="Google Shape;242;p31">
            <a:extLst>
              <a:ext uri="{FF2B5EF4-FFF2-40B4-BE49-F238E27FC236}">
                <a16:creationId xmlns:a16="http://schemas.microsoft.com/office/drawing/2014/main" id="{DF965D9A-3FB1-4F89-A931-85E1E358F397}"/>
              </a:ext>
            </a:extLst>
          </p:cNvPr>
          <p:cNvGrpSpPr/>
          <p:nvPr/>
        </p:nvGrpSpPr>
        <p:grpSpPr>
          <a:xfrm>
            <a:off x="5893237" y="1758918"/>
            <a:ext cx="5870438" cy="3368847"/>
            <a:chOff x="5486400" y="2946400"/>
            <a:chExt cx="25576932" cy="14673922"/>
          </a:xfrm>
        </p:grpSpPr>
        <p:sp>
          <p:nvSpPr>
            <p:cNvPr id="9" name="Google Shape;243;p31">
              <a:extLst>
                <a:ext uri="{FF2B5EF4-FFF2-40B4-BE49-F238E27FC236}">
                  <a16:creationId xmlns:a16="http://schemas.microsoft.com/office/drawing/2014/main" id="{28E1EE13-07E9-4C43-89DA-415E88AEBB7D}"/>
                </a:ext>
              </a:extLst>
            </p:cNvPr>
            <p:cNvSpPr/>
            <p:nvPr/>
          </p:nvSpPr>
          <p:spPr>
            <a:xfrm>
              <a:off x="8026400" y="3136900"/>
              <a:ext cx="20505265" cy="13901499"/>
            </a:xfrm>
            <a:custGeom>
              <a:avLst/>
              <a:gdLst/>
              <a:ahLst/>
              <a:cxnLst/>
              <a:rect l="l" t="t" r="r" b="b"/>
              <a:pathLst>
                <a:path w="21600" h="21600" extrusionOk="0">
                  <a:moveTo>
                    <a:pt x="20703" y="1320"/>
                  </a:moveTo>
                  <a:lnTo>
                    <a:pt x="20703" y="19605"/>
                  </a:lnTo>
                  <a:lnTo>
                    <a:pt x="895" y="19605"/>
                  </a:lnTo>
                  <a:lnTo>
                    <a:pt x="895" y="1320"/>
                  </a:lnTo>
                  <a:lnTo>
                    <a:pt x="20703" y="1320"/>
                  </a:lnTo>
                  <a:cubicBezTo>
                    <a:pt x="20703" y="1320"/>
                    <a:pt x="20703" y="1320"/>
                    <a:pt x="20703" y="1320"/>
                  </a:cubicBezTo>
                  <a:close/>
                  <a:moveTo>
                    <a:pt x="20983" y="0"/>
                  </a:moveTo>
                  <a:lnTo>
                    <a:pt x="617" y="0"/>
                  </a:lnTo>
                  <a:cubicBezTo>
                    <a:pt x="277" y="0"/>
                    <a:pt x="0" y="408"/>
                    <a:pt x="0" y="910"/>
                  </a:cubicBezTo>
                  <a:lnTo>
                    <a:pt x="0" y="21021"/>
                  </a:lnTo>
                  <a:lnTo>
                    <a:pt x="0" y="21156"/>
                  </a:lnTo>
                  <a:lnTo>
                    <a:pt x="0" y="21186"/>
                  </a:lnTo>
                  <a:cubicBezTo>
                    <a:pt x="0" y="21415"/>
                    <a:pt x="126" y="21600"/>
                    <a:pt x="281" y="21600"/>
                  </a:cubicBezTo>
                  <a:lnTo>
                    <a:pt x="21319" y="21600"/>
                  </a:lnTo>
                  <a:cubicBezTo>
                    <a:pt x="21474" y="21600"/>
                    <a:pt x="21600" y="21415"/>
                    <a:pt x="21600" y="21186"/>
                  </a:cubicBezTo>
                  <a:lnTo>
                    <a:pt x="21600" y="21156"/>
                  </a:lnTo>
                  <a:lnTo>
                    <a:pt x="21600" y="21021"/>
                  </a:lnTo>
                  <a:lnTo>
                    <a:pt x="21600" y="910"/>
                  </a:lnTo>
                  <a:cubicBezTo>
                    <a:pt x="21600" y="408"/>
                    <a:pt x="21323" y="0"/>
                    <a:pt x="20983" y="0"/>
                  </a:cubicBezTo>
                  <a:close/>
                </a:path>
              </a:pathLst>
            </a:custGeom>
            <a:gradFill>
              <a:gsLst>
                <a:gs pos="0">
                  <a:srgbClr val="E8E7E8"/>
                </a:gs>
                <a:gs pos="95000">
                  <a:srgbClr val="AFB2B4"/>
                </a:gs>
                <a:gs pos="100000">
                  <a:srgbClr val="AFB2B4"/>
                </a:gs>
              </a:gsLst>
              <a:lin ang="2043523"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lang="en-US" sz="1500" b="0" i="0" u="none" strike="noStrike" cap="none">
                <a:solidFill>
                  <a:schemeClr val="dk1"/>
                </a:solidFill>
                <a:latin typeface="Calibri"/>
                <a:ea typeface="Calibri"/>
                <a:cs typeface="Calibri"/>
                <a:sym typeface="Calibri"/>
              </a:endParaRPr>
            </a:p>
          </p:txBody>
        </p:sp>
        <p:sp>
          <p:nvSpPr>
            <p:cNvPr id="10" name="Google Shape;244;p31">
              <a:extLst>
                <a:ext uri="{FF2B5EF4-FFF2-40B4-BE49-F238E27FC236}">
                  <a16:creationId xmlns:a16="http://schemas.microsoft.com/office/drawing/2014/main" id="{4762AE48-B22A-467A-8FE1-2080DA2EE0BB}"/>
                </a:ext>
              </a:extLst>
            </p:cNvPr>
            <p:cNvSpPr/>
            <p:nvPr/>
          </p:nvSpPr>
          <p:spPr>
            <a:xfrm>
              <a:off x="28448000" y="16751300"/>
              <a:ext cx="170192" cy="322410"/>
            </a:xfrm>
            <a:custGeom>
              <a:avLst/>
              <a:gdLst/>
              <a:ahLst/>
              <a:cxnLst/>
              <a:rect l="l" t="t" r="r" b="b"/>
              <a:pathLst>
                <a:path w="21600" h="21600" extrusionOk="0">
                  <a:moveTo>
                    <a:pt x="21600" y="21600"/>
                  </a:moveTo>
                  <a:lnTo>
                    <a:pt x="0" y="21600"/>
                  </a:lnTo>
                  <a:lnTo>
                    <a:pt x="10800" y="11510"/>
                  </a:lnTo>
                  <a:lnTo>
                    <a:pt x="21600" y="0"/>
                  </a:lnTo>
                  <a:cubicBezTo>
                    <a:pt x="21600" y="0"/>
                    <a:pt x="21600" y="21600"/>
                    <a:pt x="21600" y="21600"/>
                  </a:cubicBezTo>
                  <a:close/>
                </a:path>
              </a:pathLst>
            </a:custGeom>
            <a:solidFill>
              <a:srgbClr val="A8A9AC"/>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lang="en-US" sz="1500" b="0" i="0" u="none" strike="noStrike" cap="none">
                <a:solidFill>
                  <a:schemeClr val="dk1"/>
                </a:solidFill>
                <a:latin typeface="Calibri"/>
                <a:ea typeface="Calibri"/>
                <a:cs typeface="Calibri"/>
                <a:sym typeface="Calibri"/>
              </a:endParaRPr>
            </a:p>
          </p:txBody>
        </p:sp>
        <p:sp>
          <p:nvSpPr>
            <p:cNvPr id="11" name="Google Shape;245;p31">
              <a:extLst>
                <a:ext uri="{FF2B5EF4-FFF2-40B4-BE49-F238E27FC236}">
                  <a16:creationId xmlns:a16="http://schemas.microsoft.com/office/drawing/2014/main" id="{F5FD1352-798F-449C-95AC-484D0290EC19}"/>
                </a:ext>
              </a:extLst>
            </p:cNvPr>
            <p:cNvSpPr/>
            <p:nvPr/>
          </p:nvSpPr>
          <p:spPr>
            <a:xfrm>
              <a:off x="7937500" y="16751300"/>
              <a:ext cx="170194" cy="322410"/>
            </a:xfrm>
            <a:custGeom>
              <a:avLst/>
              <a:gdLst/>
              <a:ahLst/>
              <a:cxnLst/>
              <a:rect l="l" t="t" r="r" b="b"/>
              <a:pathLst>
                <a:path w="21600" h="21600" extrusionOk="0">
                  <a:moveTo>
                    <a:pt x="21600" y="21600"/>
                  </a:moveTo>
                  <a:lnTo>
                    <a:pt x="0" y="21600"/>
                  </a:lnTo>
                  <a:lnTo>
                    <a:pt x="0" y="0"/>
                  </a:lnTo>
                  <a:lnTo>
                    <a:pt x="11832" y="12996"/>
                  </a:lnTo>
                  <a:cubicBezTo>
                    <a:pt x="11832" y="12996"/>
                    <a:pt x="21600" y="21600"/>
                    <a:pt x="21600" y="21600"/>
                  </a:cubicBezTo>
                  <a:close/>
                </a:path>
              </a:pathLst>
            </a:custGeom>
            <a:solidFill>
              <a:srgbClr val="A8A9AC"/>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lang="en-US" sz="1500" b="0" i="0" u="none" strike="noStrike" cap="none">
                <a:solidFill>
                  <a:schemeClr val="dk1"/>
                </a:solidFill>
                <a:latin typeface="Calibri"/>
                <a:ea typeface="Calibri"/>
                <a:cs typeface="Calibri"/>
                <a:sym typeface="Calibri"/>
              </a:endParaRPr>
            </a:p>
          </p:txBody>
        </p:sp>
        <p:sp>
          <p:nvSpPr>
            <p:cNvPr id="12" name="Google Shape;246;p31">
              <a:extLst>
                <a:ext uri="{FF2B5EF4-FFF2-40B4-BE49-F238E27FC236}">
                  <a16:creationId xmlns:a16="http://schemas.microsoft.com/office/drawing/2014/main" id="{1FB0AC5A-23B3-4A76-B78A-F1A8080A4B4E}"/>
                </a:ext>
              </a:extLst>
            </p:cNvPr>
            <p:cNvSpPr/>
            <p:nvPr/>
          </p:nvSpPr>
          <p:spPr>
            <a:xfrm>
              <a:off x="7835900" y="2946400"/>
              <a:ext cx="20878159" cy="14637071"/>
            </a:xfrm>
            <a:custGeom>
              <a:avLst/>
              <a:gdLst/>
              <a:ahLst/>
              <a:cxnLst/>
              <a:rect l="l" t="t" r="r" b="b"/>
              <a:pathLst>
                <a:path w="21600" h="21600" extrusionOk="0">
                  <a:moveTo>
                    <a:pt x="20801" y="0"/>
                  </a:moveTo>
                  <a:lnTo>
                    <a:pt x="799" y="0"/>
                  </a:lnTo>
                  <a:cubicBezTo>
                    <a:pt x="358" y="0"/>
                    <a:pt x="0" y="510"/>
                    <a:pt x="0" y="1140"/>
                  </a:cubicBezTo>
                  <a:lnTo>
                    <a:pt x="0" y="20460"/>
                  </a:lnTo>
                  <a:cubicBezTo>
                    <a:pt x="0" y="21090"/>
                    <a:pt x="358" y="21600"/>
                    <a:pt x="799" y="21600"/>
                  </a:cubicBezTo>
                  <a:lnTo>
                    <a:pt x="20801" y="21600"/>
                  </a:lnTo>
                  <a:cubicBezTo>
                    <a:pt x="21242" y="21600"/>
                    <a:pt x="21600" y="21090"/>
                    <a:pt x="21600" y="20460"/>
                  </a:cubicBezTo>
                  <a:lnTo>
                    <a:pt x="21600" y="1140"/>
                  </a:lnTo>
                  <a:cubicBezTo>
                    <a:pt x="21600" y="510"/>
                    <a:pt x="21242" y="0"/>
                    <a:pt x="20801" y="0"/>
                  </a:cubicBezTo>
                  <a:cubicBezTo>
                    <a:pt x="20801" y="0"/>
                    <a:pt x="20801" y="0"/>
                    <a:pt x="20801" y="0"/>
                  </a:cubicBezTo>
                  <a:close/>
                  <a:moveTo>
                    <a:pt x="20801" y="138"/>
                  </a:moveTo>
                  <a:cubicBezTo>
                    <a:pt x="21188" y="138"/>
                    <a:pt x="21504" y="587"/>
                    <a:pt x="21504" y="1140"/>
                  </a:cubicBezTo>
                  <a:lnTo>
                    <a:pt x="21504" y="20460"/>
                  </a:lnTo>
                  <a:cubicBezTo>
                    <a:pt x="21504" y="21013"/>
                    <a:pt x="21188" y="21462"/>
                    <a:pt x="20801" y="21462"/>
                  </a:cubicBezTo>
                  <a:lnTo>
                    <a:pt x="799" y="21462"/>
                  </a:lnTo>
                  <a:cubicBezTo>
                    <a:pt x="412" y="21462"/>
                    <a:pt x="96" y="21013"/>
                    <a:pt x="96" y="20460"/>
                  </a:cubicBezTo>
                  <a:lnTo>
                    <a:pt x="96" y="1140"/>
                  </a:lnTo>
                  <a:cubicBezTo>
                    <a:pt x="96" y="587"/>
                    <a:pt x="412" y="138"/>
                    <a:pt x="799" y="138"/>
                  </a:cubicBezTo>
                  <a:lnTo>
                    <a:pt x="20801" y="138"/>
                  </a:lnTo>
                </a:path>
              </a:pathLst>
            </a:custGeom>
            <a:gradFill>
              <a:gsLst>
                <a:gs pos="0">
                  <a:srgbClr val="E9EBF2"/>
                </a:gs>
                <a:gs pos="100000">
                  <a:srgbClr val="C7C8CB"/>
                </a:gs>
              </a:gsLst>
              <a:lin ang="3283355"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lang="en-US" sz="1500" b="0" i="0" u="none" strike="noStrike" cap="none">
                <a:solidFill>
                  <a:schemeClr val="dk1"/>
                </a:solidFill>
                <a:latin typeface="Calibri"/>
                <a:ea typeface="Calibri"/>
                <a:cs typeface="Calibri"/>
                <a:sym typeface="Calibri"/>
              </a:endParaRPr>
            </a:p>
          </p:txBody>
        </p:sp>
        <p:sp>
          <p:nvSpPr>
            <p:cNvPr id="13" name="Google Shape;247;p31">
              <a:extLst>
                <a:ext uri="{FF2B5EF4-FFF2-40B4-BE49-F238E27FC236}">
                  <a16:creationId xmlns:a16="http://schemas.microsoft.com/office/drawing/2014/main" id="{7529653C-CEED-4BA6-B0B6-431694867A48}"/>
                </a:ext>
              </a:extLst>
            </p:cNvPr>
            <p:cNvSpPr/>
            <p:nvPr/>
          </p:nvSpPr>
          <p:spPr>
            <a:xfrm>
              <a:off x="7899400" y="3009900"/>
              <a:ext cx="20744978" cy="14503883"/>
            </a:xfrm>
            <a:custGeom>
              <a:avLst/>
              <a:gdLst/>
              <a:ahLst/>
              <a:cxnLst/>
              <a:rect l="l" t="t" r="r" b="b"/>
              <a:pathLst>
                <a:path w="21600" h="21600" extrusionOk="0">
                  <a:moveTo>
                    <a:pt x="20865" y="0"/>
                  </a:moveTo>
                  <a:lnTo>
                    <a:pt x="735" y="0"/>
                  </a:lnTo>
                  <a:cubicBezTo>
                    <a:pt x="330" y="0"/>
                    <a:pt x="0" y="472"/>
                    <a:pt x="0" y="1051"/>
                  </a:cubicBezTo>
                  <a:lnTo>
                    <a:pt x="0" y="20549"/>
                  </a:lnTo>
                  <a:cubicBezTo>
                    <a:pt x="0" y="21128"/>
                    <a:pt x="330" y="21600"/>
                    <a:pt x="735" y="21600"/>
                  </a:cubicBezTo>
                  <a:lnTo>
                    <a:pt x="20865" y="21600"/>
                  </a:lnTo>
                  <a:cubicBezTo>
                    <a:pt x="21270" y="21600"/>
                    <a:pt x="21600" y="21128"/>
                    <a:pt x="21600" y="20549"/>
                  </a:cubicBezTo>
                  <a:lnTo>
                    <a:pt x="21600" y="1051"/>
                  </a:lnTo>
                  <a:cubicBezTo>
                    <a:pt x="21600" y="472"/>
                    <a:pt x="21270" y="0"/>
                    <a:pt x="20865" y="0"/>
                  </a:cubicBezTo>
                  <a:cubicBezTo>
                    <a:pt x="20865" y="0"/>
                    <a:pt x="20865" y="0"/>
                    <a:pt x="20865" y="0"/>
                  </a:cubicBezTo>
                  <a:close/>
                  <a:moveTo>
                    <a:pt x="20865" y="40"/>
                  </a:moveTo>
                  <a:cubicBezTo>
                    <a:pt x="21255" y="40"/>
                    <a:pt x="21572" y="493"/>
                    <a:pt x="21572" y="1051"/>
                  </a:cubicBezTo>
                  <a:lnTo>
                    <a:pt x="21572" y="20549"/>
                  </a:lnTo>
                  <a:cubicBezTo>
                    <a:pt x="21572" y="21107"/>
                    <a:pt x="21255" y="21560"/>
                    <a:pt x="20865" y="21560"/>
                  </a:cubicBezTo>
                  <a:lnTo>
                    <a:pt x="735" y="21560"/>
                  </a:lnTo>
                  <a:cubicBezTo>
                    <a:pt x="345" y="21560"/>
                    <a:pt x="28" y="21107"/>
                    <a:pt x="28" y="20549"/>
                  </a:cubicBezTo>
                  <a:lnTo>
                    <a:pt x="28" y="1051"/>
                  </a:lnTo>
                  <a:cubicBezTo>
                    <a:pt x="28" y="493"/>
                    <a:pt x="345" y="40"/>
                    <a:pt x="735" y="40"/>
                  </a:cubicBezTo>
                  <a:lnTo>
                    <a:pt x="20865" y="40"/>
                  </a:lnTo>
                </a:path>
              </a:pathLst>
            </a:custGeom>
            <a:solidFill>
              <a:srgbClr val="FFFFFF">
                <a:alpha val="24313"/>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lang="en-US" sz="1500" b="0" i="0" u="none" strike="noStrike" cap="none">
                <a:solidFill>
                  <a:schemeClr val="dk1"/>
                </a:solidFill>
                <a:latin typeface="Calibri"/>
                <a:ea typeface="Calibri"/>
                <a:cs typeface="Calibri"/>
                <a:sym typeface="Calibri"/>
              </a:endParaRPr>
            </a:p>
          </p:txBody>
        </p:sp>
        <p:sp>
          <p:nvSpPr>
            <p:cNvPr id="14" name="Google Shape;248;p31">
              <a:extLst>
                <a:ext uri="{FF2B5EF4-FFF2-40B4-BE49-F238E27FC236}">
                  <a16:creationId xmlns:a16="http://schemas.microsoft.com/office/drawing/2014/main" id="{5632558B-9CC4-4CDF-9BFA-2C7F2DBD2BED}"/>
                </a:ext>
              </a:extLst>
            </p:cNvPr>
            <p:cNvSpPr/>
            <p:nvPr/>
          </p:nvSpPr>
          <p:spPr>
            <a:xfrm>
              <a:off x="8026400" y="3136900"/>
              <a:ext cx="20505261" cy="13901513"/>
            </a:xfrm>
            <a:custGeom>
              <a:avLst/>
              <a:gdLst/>
              <a:ahLst/>
              <a:cxnLst/>
              <a:rect l="l" t="t" r="r" b="b"/>
              <a:pathLst>
                <a:path w="21600" h="21600" extrusionOk="0">
                  <a:moveTo>
                    <a:pt x="20983" y="0"/>
                  </a:moveTo>
                  <a:lnTo>
                    <a:pt x="617" y="0"/>
                  </a:lnTo>
                  <a:cubicBezTo>
                    <a:pt x="277" y="0"/>
                    <a:pt x="0" y="408"/>
                    <a:pt x="0" y="910"/>
                  </a:cubicBezTo>
                  <a:lnTo>
                    <a:pt x="0" y="21021"/>
                  </a:lnTo>
                  <a:lnTo>
                    <a:pt x="0" y="21156"/>
                  </a:lnTo>
                  <a:lnTo>
                    <a:pt x="0" y="21186"/>
                  </a:lnTo>
                  <a:cubicBezTo>
                    <a:pt x="0" y="21415"/>
                    <a:pt x="126" y="21600"/>
                    <a:pt x="281" y="21600"/>
                  </a:cubicBezTo>
                  <a:lnTo>
                    <a:pt x="21319" y="21600"/>
                  </a:lnTo>
                  <a:cubicBezTo>
                    <a:pt x="21474" y="21600"/>
                    <a:pt x="21600" y="21415"/>
                    <a:pt x="21600" y="21186"/>
                  </a:cubicBezTo>
                  <a:lnTo>
                    <a:pt x="21600" y="21156"/>
                  </a:lnTo>
                  <a:lnTo>
                    <a:pt x="21600" y="21021"/>
                  </a:lnTo>
                  <a:lnTo>
                    <a:pt x="21600" y="910"/>
                  </a:lnTo>
                  <a:cubicBezTo>
                    <a:pt x="21600" y="408"/>
                    <a:pt x="21323" y="0"/>
                    <a:pt x="20983" y="0"/>
                  </a:cubicBezTo>
                  <a:cubicBezTo>
                    <a:pt x="20983" y="0"/>
                    <a:pt x="20983" y="0"/>
                    <a:pt x="20983" y="0"/>
                  </a:cubicBezTo>
                  <a:close/>
                  <a:moveTo>
                    <a:pt x="20983" y="41"/>
                  </a:moveTo>
                  <a:cubicBezTo>
                    <a:pt x="21308" y="41"/>
                    <a:pt x="21572" y="431"/>
                    <a:pt x="21572" y="910"/>
                  </a:cubicBezTo>
                  <a:lnTo>
                    <a:pt x="21572" y="21021"/>
                  </a:lnTo>
                  <a:lnTo>
                    <a:pt x="21572" y="21156"/>
                  </a:lnTo>
                  <a:lnTo>
                    <a:pt x="21572" y="21186"/>
                  </a:lnTo>
                  <a:cubicBezTo>
                    <a:pt x="21572" y="21392"/>
                    <a:pt x="21459" y="21559"/>
                    <a:pt x="21319" y="21559"/>
                  </a:cubicBezTo>
                  <a:lnTo>
                    <a:pt x="281" y="21559"/>
                  </a:lnTo>
                  <a:cubicBezTo>
                    <a:pt x="141" y="21559"/>
                    <a:pt x="28" y="21392"/>
                    <a:pt x="28" y="21186"/>
                  </a:cubicBezTo>
                  <a:lnTo>
                    <a:pt x="28" y="21156"/>
                  </a:lnTo>
                  <a:lnTo>
                    <a:pt x="28" y="21021"/>
                  </a:lnTo>
                  <a:lnTo>
                    <a:pt x="28" y="910"/>
                  </a:lnTo>
                  <a:cubicBezTo>
                    <a:pt x="28" y="431"/>
                    <a:pt x="292" y="41"/>
                    <a:pt x="617" y="41"/>
                  </a:cubicBezTo>
                  <a:lnTo>
                    <a:pt x="20983" y="41"/>
                  </a:lnTo>
                </a:path>
              </a:pathLst>
            </a:custGeom>
            <a:solidFill>
              <a:srgbClr val="FFFFFF">
                <a:alpha val="49411"/>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lang="en-US" sz="1500" b="0" i="0" u="none" strike="noStrike" cap="none">
                <a:solidFill>
                  <a:schemeClr val="dk1"/>
                </a:solidFill>
                <a:latin typeface="Calibri"/>
                <a:ea typeface="Calibri"/>
                <a:cs typeface="Calibri"/>
                <a:sym typeface="Calibri"/>
              </a:endParaRPr>
            </a:p>
          </p:txBody>
        </p:sp>
        <p:sp>
          <p:nvSpPr>
            <p:cNvPr id="15" name="Google Shape;249;p31">
              <a:extLst>
                <a:ext uri="{FF2B5EF4-FFF2-40B4-BE49-F238E27FC236}">
                  <a16:creationId xmlns:a16="http://schemas.microsoft.com/office/drawing/2014/main" id="{3C092818-04E1-4F53-A92D-A3C4314FC207}"/>
                </a:ext>
              </a:extLst>
            </p:cNvPr>
            <p:cNvSpPr/>
            <p:nvPr/>
          </p:nvSpPr>
          <p:spPr>
            <a:xfrm>
              <a:off x="7937500" y="3048000"/>
              <a:ext cx="20691710" cy="14087962"/>
            </a:xfrm>
            <a:custGeom>
              <a:avLst/>
              <a:gdLst/>
              <a:ahLst/>
              <a:cxnLst/>
              <a:rect l="l" t="t" r="r" b="b"/>
              <a:pathLst>
                <a:path w="21600" h="21600" extrusionOk="0">
                  <a:moveTo>
                    <a:pt x="20891" y="0"/>
                  </a:moveTo>
                  <a:lnTo>
                    <a:pt x="709" y="0"/>
                  </a:lnTo>
                  <a:cubicBezTo>
                    <a:pt x="318" y="0"/>
                    <a:pt x="0" y="467"/>
                    <a:pt x="0" y="1041"/>
                  </a:cubicBezTo>
                  <a:lnTo>
                    <a:pt x="0" y="20885"/>
                  </a:lnTo>
                  <a:lnTo>
                    <a:pt x="0" y="21019"/>
                  </a:lnTo>
                  <a:lnTo>
                    <a:pt x="0" y="21049"/>
                  </a:lnTo>
                  <a:cubicBezTo>
                    <a:pt x="0" y="21353"/>
                    <a:pt x="168" y="21600"/>
                    <a:pt x="375" y="21600"/>
                  </a:cubicBezTo>
                  <a:lnTo>
                    <a:pt x="21225" y="21600"/>
                  </a:lnTo>
                  <a:cubicBezTo>
                    <a:pt x="21432" y="21600"/>
                    <a:pt x="21600" y="21353"/>
                    <a:pt x="21600" y="21049"/>
                  </a:cubicBezTo>
                  <a:lnTo>
                    <a:pt x="21600" y="21019"/>
                  </a:lnTo>
                  <a:lnTo>
                    <a:pt x="21600" y="20885"/>
                  </a:lnTo>
                  <a:lnTo>
                    <a:pt x="21600" y="1041"/>
                  </a:lnTo>
                  <a:cubicBezTo>
                    <a:pt x="21600" y="467"/>
                    <a:pt x="21282" y="0"/>
                    <a:pt x="20891" y="0"/>
                  </a:cubicBezTo>
                  <a:cubicBezTo>
                    <a:pt x="20891" y="0"/>
                    <a:pt x="20891" y="0"/>
                    <a:pt x="20891" y="0"/>
                  </a:cubicBezTo>
                  <a:close/>
                  <a:moveTo>
                    <a:pt x="20891" y="143"/>
                  </a:moveTo>
                  <a:cubicBezTo>
                    <a:pt x="21228" y="143"/>
                    <a:pt x="21503" y="546"/>
                    <a:pt x="21503" y="1041"/>
                  </a:cubicBezTo>
                  <a:lnTo>
                    <a:pt x="21503" y="20885"/>
                  </a:lnTo>
                  <a:lnTo>
                    <a:pt x="21503" y="21019"/>
                  </a:lnTo>
                  <a:lnTo>
                    <a:pt x="21503" y="21049"/>
                  </a:lnTo>
                  <a:cubicBezTo>
                    <a:pt x="21503" y="21274"/>
                    <a:pt x="21378" y="21457"/>
                    <a:pt x="21225" y="21457"/>
                  </a:cubicBezTo>
                  <a:lnTo>
                    <a:pt x="375" y="21457"/>
                  </a:lnTo>
                  <a:cubicBezTo>
                    <a:pt x="222" y="21457"/>
                    <a:pt x="97" y="21274"/>
                    <a:pt x="97" y="21049"/>
                  </a:cubicBezTo>
                  <a:lnTo>
                    <a:pt x="97" y="21019"/>
                  </a:lnTo>
                  <a:lnTo>
                    <a:pt x="97" y="20885"/>
                  </a:lnTo>
                  <a:lnTo>
                    <a:pt x="97" y="1041"/>
                  </a:lnTo>
                  <a:cubicBezTo>
                    <a:pt x="97" y="546"/>
                    <a:pt x="372" y="143"/>
                    <a:pt x="709" y="143"/>
                  </a:cubicBezTo>
                  <a:lnTo>
                    <a:pt x="20891" y="143"/>
                  </a:lnTo>
                </a:path>
              </a:pathLst>
            </a:custGeom>
            <a:gradFill>
              <a:gsLst>
                <a:gs pos="0">
                  <a:srgbClr val="47484B"/>
                </a:gs>
                <a:gs pos="100000">
                  <a:srgbClr val="47484B"/>
                </a:gs>
              </a:gsLst>
              <a:lin ang="540000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lang="en-US" sz="1500" b="0" i="0" u="none" strike="noStrike" cap="none">
                <a:solidFill>
                  <a:schemeClr val="dk1"/>
                </a:solidFill>
                <a:latin typeface="Calibri"/>
                <a:ea typeface="Calibri"/>
                <a:cs typeface="Calibri"/>
                <a:sym typeface="Calibri"/>
              </a:endParaRPr>
            </a:p>
          </p:txBody>
        </p:sp>
        <p:sp>
          <p:nvSpPr>
            <p:cNvPr id="16" name="Google Shape;250;p31">
              <a:extLst>
                <a:ext uri="{FF2B5EF4-FFF2-40B4-BE49-F238E27FC236}">
                  <a16:creationId xmlns:a16="http://schemas.microsoft.com/office/drawing/2014/main" id="{62080E75-73D5-41F8-9DF8-6F213E54F362}"/>
                </a:ext>
              </a:extLst>
            </p:cNvPr>
            <p:cNvSpPr/>
            <p:nvPr/>
          </p:nvSpPr>
          <p:spPr>
            <a:xfrm>
              <a:off x="27927300" y="3073400"/>
              <a:ext cx="675538" cy="675552"/>
            </a:xfrm>
            <a:custGeom>
              <a:avLst/>
              <a:gdLst/>
              <a:ahLst/>
              <a:cxnLst/>
              <a:rect l="l" t="t" r="r" b="b"/>
              <a:pathLst>
                <a:path w="21600" h="21600" extrusionOk="0">
                  <a:moveTo>
                    <a:pt x="1510" y="0"/>
                  </a:moveTo>
                  <a:lnTo>
                    <a:pt x="0" y="0"/>
                  </a:lnTo>
                  <a:cubicBezTo>
                    <a:pt x="11911" y="0"/>
                    <a:pt x="21600" y="9690"/>
                    <a:pt x="21600" y="21600"/>
                  </a:cubicBezTo>
                  <a:lnTo>
                    <a:pt x="21600" y="20090"/>
                  </a:lnTo>
                  <a:cubicBezTo>
                    <a:pt x="21600" y="9013"/>
                    <a:pt x="12588" y="0"/>
                    <a:pt x="1510" y="0"/>
                  </a:cubicBezTo>
                  <a:close/>
                </a:path>
              </a:pathLst>
            </a:custGeom>
            <a:gradFill>
              <a:gsLst>
                <a:gs pos="0">
                  <a:srgbClr val="BFBFC0">
                    <a:alpha val="0"/>
                  </a:srgbClr>
                </a:gs>
                <a:gs pos="100000">
                  <a:srgbClr val="BFBFC0">
                    <a:alpha val="0"/>
                  </a:srgbClr>
                </a:gs>
              </a:gsLst>
              <a:lin ang="270000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lang="en-US" sz="1500" b="0" i="0" u="none" strike="noStrike" cap="none">
                <a:solidFill>
                  <a:schemeClr val="dk1"/>
                </a:solidFill>
                <a:latin typeface="Calibri"/>
                <a:ea typeface="Calibri"/>
                <a:cs typeface="Calibri"/>
                <a:sym typeface="Calibri"/>
              </a:endParaRPr>
            </a:p>
          </p:txBody>
        </p:sp>
        <p:sp>
          <p:nvSpPr>
            <p:cNvPr id="17" name="Google Shape;251;p31">
              <a:extLst>
                <a:ext uri="{FF2B5EF4-FFF2-40B4-BE49-F238E27FC236}">
                  <a16:creationId xmlns:a16="http://schemas.microsoft.com/office/drawing/2014/main" id="{C8CF8B43-FA58-44DE-B725-39927C132018}"/>
                </a:ext>
              </a:extLst>
            </p:cNvPr>
            <p:cNvSpPr/>
            <p:nvPr/>
          </p:nvSpPr>
          <p:spPr>
            <a:xfrm>
              <a:off x="7962900" y="3073400"/>
              <a:ext cx="675539" cy="675552"/>
            </a:xfrm>
            <a:custGeom>
              <a:avLst/>
              <a:gdLst/>
              <a:ahLst/>
              <a:cxnLst/>
              <a:rect l="l" t="t" r="r" b="b"/>
              <a:pathLst>
                <a:path w="21600" h="21600" extrusionOk="0">
                  <a:moveTo>
                    <a:pt x="20090" y="0"/>
                  </a:moveTo>
                  <a:lnTo>
                    <a:pt x="21600" y="0"/>
                  </a:lnTo>
                  <a:cubicBezTo>
                    <a:pt x="9689" y="0"/>
                    <a:pt x="0" y="9690"/>
                    <a:pt x="0" y="21600"/>
                  </a:cubicBezTo>
                  <a:lnTo>
                    <a:pt x="0" y="20090"/>
                  </a:lnTo>
                  <a:cubicBezTo>
                    <a:pt x="0" y="9013"/>
                    <a:pt x="9012" y="0"/>
                    <a:pt x="20090" y="0"/>
                  </a:cubicBezTo>
                  <a:close/>
                </a:path>
              </a:pathLst>
            </a:custGeom>
            <a:gradFill>
              <a:gsLst>
                <a:gs pos="0">
                  <a:srgbClr val="BFBFC0">
                    <a:alpha val="0"/>
                  </a:srgbClr>
                </a:gs>
                <a:gs pos="100000">
                  <a:srgbClr val="BFBFC0">
                    <a:alpha val="0"/>
                  </a:srgbClr>
                </a:gs>
              </a:gsLst>
              <a:lin ang="270000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lang="en-US" sz="1500" b="0" i="0" u="none" strike="noStrike" cap="none">
                <a:solidFill>
                  <a:schemeClr val="dk1"/>
                </a:solidFill>
                <a:latin typeface="Calibri"/>
                <a:ea typeface="Calibri"/>
                <a:cs typeface="Calibri"/>
                <a:sym typeface="Calibri"/>
              </a:endParaRPr>
            </a:p>
          </p:txBody>
        </p:sp>
        <p:sp>
          <p:nvSpPr>
            <p:cNvPr id="18" name="Google Shape;252;p31">
              <a:extLst>
                <a:ext uri="{FF2B5EF4-FFF2-40B4-BE49-F238E27FC236}">
                  <a16:creationId xmlns:a16="http://schemas.microsoft.com/office/drawing/2014/main" id="{12775D50-C86A-4D56-ACDF-5E0206252380}"/>
                </a:ext>
              </a:extLst>
            </p:cNvPr>
            <p:cNvSpPr/>
            <p:nvPr/>
          </p:nvSpPr>
          <p:spPr>
            <a:xfrm>
              <a:off x="8864600" y="3975100"/>
              <a:ext cx="18826759" cy="11794820"/>
            </a:xfrm>
            <a:custGeom>
              <a:avLst/>
              <a:gdLst/>
              <a:ahLst/>
              <a:cxnLst/>
              <a:rect l="l" t="t" r="r" b="b"/>
              <a:pathLst>
                <a:path w="21600" h="21600" extrusionOk="0">
                  <a:moveTo>
                    <a:pt x="21569" y="0"/>
                  </a:moveTo>
                  <a:lnTo>
                    <a:pt x="31" y="0"/>
                  </a:lnTo>
                  <a:cubicBezTo>
                    <a:pt x="14" y="0"/>
                    <a:pt x="0" y="22"/>
                    <a:pt x="0" y="49"/>
                  </a:cubicBezTo>
                  <a:lnTo>
                    <a:pt x="0" y="21551"/>
                  </a:lnTo>
                  <a:cubicBezTo>
                    <a:pt x="0" y="21578"/>
                    <a:pt x="14" y="21600"/>
                    <a:pt x="31" y="21600"/>
                  </a:cubicBezTo>
                  <a:lnTo>
                    <a:pt x="21569" y="21600"/>
                  </a:lnTo>
                  <a:cubicBezTo>
                    <a:pt x="21586" y="21600"/>
                    <a:pt x="21600" y="21578"/>
                    <a:pt x="21600" y="21551"/>
                  </a:cubicBezTo>
                  <a:lnTo>
                    <a:pt x="21600" y="49"/>
                  </a:lnTo>
                  <a:cubicBezTo>
                    <a:pt x="21600" y="22"/>
                    <a:pt x="21586" y="0"/>
                    <a:pt x="21569" y="0"/>
                  </a:cubicBezTo>
                  <a:cubicBezTo>
                    <a:pt x="21569" y="0"/>
                    <a:pt x="21569" y="0"/>
                    <a:pt x="21569" y="0"/>
                  </a:cubicBezTo>
                  <a:close/>
                  <a:moveTo>
                    <a:pt x="21569" y="49"/>
                  </a:moveTo>
                  <a:lnTo>
                    <a:pt x="21569" y="49"/>
                  </a:lnTo>
                  <a:lnTo>
                    <a:pt x="21569" y="21551"/>
                  </a:lnTo>
                  <a:lnTo>
                    <a:pt x="31" y="21551"/>
                  </a:lnTo>
                  <a:lnTo>
                    <a:pt x="31" y="49"/>
                  </a:lnTo>
                  <a:lnTo>
                    <a:pt x="21569" y="49"/>
                  </a:lnTo>
                </a:path>
              </a:pathLst>
            </a:custGeom>
            <a:solidFill>
              <a:srgbClr val="7D808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lang="en-US" sz="1500" b="0" i="0" u="none" strike="noStrike" cap="none">
                <a:solidFill>
                  <a:schemeClr val="dk1"/>
                </a:solidFill>
                <a:latin typeface="Calibri"/>
                <a:ea typeface="Calibri"/>
                <a:cs typeface="Calibri"/>
                <a:sym typeface="Calibri"/>
              </a:endParaRPr>
            </a:p>
          </p:txBody>
        </p:sp>
        <p:sp>
          <p:nvSpPr>
            <p:cNvPr id="19" name="Google Shape;253;p31">
              <a:extLst>
                <a:ext uri="{FF2B5EF4-FFF2-40B4-BE49-F238E27FC236}">
                  <a16:creationId xmlns:a16="http://schemas.microsoft.com/office/drawing/2014/main" id="{B4CB44DF-A028-41C6-9922-5F9DA92BD250}"/>
                </a:ext>
              </a:extLst>
            </p:cNvPr>
            <p:cNvSpPr/>
            <p:nvPr/>
          </p:nvSpPr>
          <p:spPr>
            <a:xfrm>
              <a:off x="8813800" y="3924300"/>
              <a:ext cx="18919977" cy="11888061"/>
            </a:xfrm>
            <a:custGeom>
              <a:avLst/>
              <a:gdLst/>
              <a:ahLst/>
              <a:cxnLst/>
              <a:rect l="l" t="t" r="r" b="b"/>
              <a:pathLst>
                <a:path w="21600" h="21600" extrusionOk="0">
                  <a:moveTo>
                    <a:pt x="21585" y="21467"/>
                  </a:moveTo>
                  <a:cubicBezTo>
                    <a:pt x="21585" y="21527"/>
                    <a:pt x="21554" y="21576"/>
                    <a:pt x="21516" y="21576"/>
                  </a:cubicBezTo>
                  <a:lnTo>
                    <a:pt x="84" y="21576"/>
                  </a:lnTo>
                  <a:cubicBezTo>
                    <a:pt x="46" y="21576"/>
                    <a:pt x="15" y="21527"/>
                    <a:pt x="15" y="21467"/>
                  </a:cubicBezTo>
                  <a:lnTo>
                    <a:pt x="15" y="133"/>
                  </a:lnTo>
                  <a:cubicBezTo>
                    <a:pt x="15" y="73"/>
                    <a:pt x="46" y="24"/>
                    <a:pt x="84" y="24"/>
                  </a:cubicBezTo>
                  <a:lnTo>
                    <a:pt x="21516" y="24"/>
                  </a:lnTo>
                  <a:cubicBezTo>
                    <a:pt x="21554" y="24"/>
                    <a:pt x="21585" y="73"/>
                    <a:pt x="21585" y="133"/>
                  </a:cubicBezTo>
                  <a:cubicBezTo>
                    <a:pt x="21585" y="133"/>
                    <a:pt x="21585" y="21467"/>
                    <a:pt x="21585" y="21467"/>
                  </a:cubicBezTo>
                  <a:close/>
                  <a:moveTo>
                    <a:pt x="21600" y="133"/>
                  </a:moveTo>
                  <a:cubicBezTo>
                    <a:pt x="21600" y="60"/>
                    <a:pt x="21562" y="0"/>
                    <a:pt x="21516" y="0"/>
                  </a:cubicBezTo>
                  <a:lnTo>
                    <a:pt x="84" y="0"/>
                  </a:lnTo>
                  <a:cubicBezTo>
                    <a:pt x="38" y="0"/>
                    <a:pt x="0" y="60"/>
                    <a:pt x="0" y="133"/>
                  </a:cubicBezTo>
                  <a:lnTo>
                    <a:pt x="0" y="21467"/>
                  </a:lnTo>
                  <a:cubicBezTo>
                    <a:pt x="0" y="21540"/>
                    <a:pt x="38" y="21600"/>
                    <a:pt x="84" y="21600"/>
                  </a:cubicBezTo>
                  <a:lnTo>
                    <a:pt x="21516" y="21600"/>
                  </a:lnTo>
                  <a:cubicBezTo>
                    <a:pt x="21562" y="21600"/>
                    <a:pt x="21600" y="21540"/>
                    <a:pt x="21600" y="21467"/>
                  </a:cubicBezTo>
                  <a:cubicBezTo>
                    <a:pt x="21600" y="21467"/>
                    <a:pt x="21600" y="133"/>
                    <a:pt x="21600" y="133"/>
                  </a:cubicBezTo>
                  <a:close/>
                </a:path>
              </a:pathLst>
            </a:custGeom>
            <a:solidFill>
              <a:srgbClr val="FFFFFF">
                <a:alpha val="49411"/>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lang="en-US" sz="1500" b="0" i="0" u="none" strike="noStrike" cap="none">
                <a:solidFill>
                  <a:schemeClr val="dk1"/>
                </a:solidFill>
                <a:latin typeface="Calibri"/>
                <a:ea typeface="Calibri"/>
                <a:cs typeface="Calibri"/>
                <a:sym typeface="Calibri"/>
              </a:endParaRPr>
            </a:p>
          </p:txBody>
        </p:sp>
        <p:sp>
          <p:nvSpPr>
            <p:cNvPr id="20" name="Google Shape;254;p31">
              <a:extLst>
                <a:ext uri="{FF2B5EF4-FFF2-40B4-BE49-F238E27FC236}">
                  <a16:creationId xmlns:a16="http://schemas.microsoft.com/office/drawing/2014/main" id="{911850C9-6B4E-4395-AA1B-58C2DEAB42BC}"/>
                </a:ext>
              </a:extLst>
            </p:cNvPr>
            <p:cNvSpPr/>
            <p:nvPr/>
          </p:nvSpPr>
          <p:spPr>
            <a:xfrm>
              <a:off x="18148298" y="3454400"/>
              <a:ext cx="258971" cy="258974"/>
            </a:xfrm>
            <a:custGeom>
              <a:avLst/>
              <a:gdLst/>
              <a:ahLst/>
              <a:cxnLst/>
              <a:rect l="l" t="t" r="r" b="b"/>
              <a:pathLst>
                <a:path w="19678" h="19678" extrusionOk="0">
                  <a:moveTo>
                    <a:pt x="16796" y="2882"/>
                  </a:moveTo>
                  <a:cubicBezTo>
                    <a:pt x="12953" y="-961"/>
                    <a:pt x="6723" y="-961"/>
                    <a:pt x="2882" y="2882"/>
                  </a:cubicBezTo>
                  <a:cubicBezTo>
                    <a:pt x="-961" y="6723"/>
                    <a:pt x="-961" y="12953"/>
                    <a:pt x="2882" y="16797"/>
                  </a:cubicBezTo>
                  <a:cubicBezTo>
                    <a:pt x="6723" y="20639"/>
                    <a:pt x="12953" y="20638"/>
                    <a:pt x="16796" y="16797"/>
                  </a:cubicBezTo>
                  <a:cubicBezTo>
                    <a:pt x="20637" y="12953"/>
                    <a:pt x="20639" y="6723"/>
                    <a:pt x="16796" y="2882"/>
                  </a:cubicBezTo>
                  <a:close/>
                </a:path>
              </a:pathLst>
            </a:custGeom>
            <a:gradFill>
              <a:gsLst>
                <a:gs pos="0">
                  <a:srgbClr val="696969"/>
                </a:gs>
                <a:gs pos="27000">
                  <a:srgbClr val="696969"/>
                </a:gs>
                <a:gs pos="73000">
                  <a:srgbClr val="0C0C0C"/>
                </a:gs>
                <a:gs pos="100000">
                  <a:srgbClr val="0C0C0C"/>
                </a:gs>
              </a:gsLst>
              <a:lin ang="3260679"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lang="en-US" sz="1500" b="0" i="0" u="none" strike="noStrike" cap="none">
                <a:solidFill>
                  <a:schemeClr val="dk1"/>
                </a:solidFill>
                <a:latin typeface="Calibri"/>
                <a:ea typeface="Calibri"/>
                <a:cs typeface="Calibri"/>
                <a:sym typeface="Calibri"/>
              </a:endParaRPr>
            </a:p>
          </p:txBody>
        </p:sp>
        <p:sp>
          <p:nvSpPr>
            <p:cNvPr id="21" name="Google Shape;255;p31">
              <a:extLst>
                <a:ext uri="{FF2B5EF4-FFF2-40B4-BE49-F238E27FC236}">
                  <a16:creationId xmlns:a16="http://schemas.microsoft.com/office/drawing/2014/main" id="{FE005E7B-1B86-4DF5-AA46-155534346927}"/>
                </a:ext>
              </a:extLst>
            </p:cNvPr>
            <p:cNvSpPr/>
            <p:nvPr/>
          </p:nvSpPr>
          <p:spPr>
            <a:xfrm>
              <a:off x="5524500" y="17132300"/>
              <a:ext cx="25520931" cy="488022"/>
            </a:xfrm>
            <a:custGeom>
              <a:avLst/>
              <a:gdLst/>
              <a:ahLst/>
              <a:cxnLst/>
              <a:rect l="l" t="t" r="r" b="b"/>
              <a:pathLst>
                <a:path w="21600" h="21600" extrusionOk="0">
                  <a:moveTo>
                    <a:pt x="3570" y="21600"/>
                  </a:moveTo>
                  <a:lnTo>
                    <a:pt x="18030" y="21600"/>
                  </a:lnTo>
                  <a:cubicBezTo>
                    <a:pt x="19340" y="21600"/>
                    <a:pt x="21259" y="12547"/>
                    <a:pt x="21600" y="0"/>
                  </a:cubicBezTo>
                  <a:lnTo>
                    <a:pt x="0" y="0"/>
                  </a:lnTo>
                  <a:cubicBezTo>
                    <a:pt x="341" y="12547"/>
                    <a:pt x="2260" y="21600"/>
                    <a:pt x="3570" y="21600"/>
                  </a:cubicBezTo>
                  <a:close/>
                </a:path>
              </a:pathLst>
            </a:custGeom>
            <a:gradFill>
              <a:gsLst>
                <a:gs pos="0">
                  <a:srgbClr val="A1A2A7">
                    <a:alpha val="0"/>
                  </a:srgbClr>
                </a:gs>
                <a:gs pos="100000">
                  <a:srgbClr val="767778">
                    <a:alpha val="0"/>
                  </a:srgbClr>
                </a:gs>
              </a:gsLst>
              <a:lin ang="540000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lang="en-US" sz="1500" b="0" i="0" u="none" strike="noStrike" cap="none">
                <a:solidFill>
                  <a:schemeClr val="dk1"/>
                </a:solidFill>
                <a:latin typeface="Calibri"/>
                <a:ea typeface="Calibri"/>
                <a:cs typeface="Calibri"/>
                <a:sym typeface="Calibri"/>
              </a:endParaRPr>
            </a:p>
          </p:txBody>
        </p:sp>
        <p:sp>
          <p:nvSpPr>
            <p:cNvPr id="22" name="Google Shape;256;p31">
              <a:extLst>
                <a:ext uri="{FF2B5EF4-FFF2-40B4-BE49-F238E27FC236}">
                  <a16:creationId xmlns:a16="http://schemas.microsoft.com/office/drawing/2014/main" id="{36D7F056-7AF0-4896-BB4C-F71D1FEB1C96}"/>
                </a:ext>
              </a:extLst>
            </p:cNvPr>
            <p:cNvSpPr/>
            <p:nvPr/>
          </p:nvSpPr>
          <p:spPr>
            <a:xfrm>
              <a:off x="5524500" y="17132300"/>
              <a:ext cx="25520931" cy="488022"/>
            </a:xfrm>
            <a:custGeom>
              <a:avLst/>
              <a:gdLst/>
              <a:ahLst/>
              <a:cxnLst/>
              <a:rect l="l" t="t" r="r" b="b"/>
              <a:pathLst>
                <a:path w="21600" h="21600" extrusionOk="0">
                  <a:moveTo>
                    <a:pt x="3570" y="21600"/>
                  </a:moveTo>
                  <a:lnTo>
                    <a:pt x="18030" y="21600"/>
                  </a:lnTo>
                  <a:cubicBezTo>
                    <a:pt x="19340" y="21600"/>
                    <a:pt x="21259" y="12547"/>
                    <a:pt x="21600" y="0"/>
                  </a:cubicBezTo>
                  <a:lnTo>
                    <a:pt x="0" y="0"/>
                  </a:lnTo>
                  <a:cubicBezTo>
                    <a:pt x="341" y="12547"/>
                    <a:pt x="2260" y="21600"/>
                    <a:pt x="3570" y="21600"/>
                  </a:cubicBezTo>
                  <a:close/>
                </a:path>
              </a:pathLst>
            </a:custGeom>
            <a:gradFill>
              <a:gsLst>
                <a:gs pos="0">
                  <a:srgbClr val="BEC1C3"/>
                </a:gs>
                <a:gs pos="100000">
                  <a:srgbClr val="78797E"/>
                </a:gs>
              </a:gsLst>
              <a:lin ang="540000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lang="en-US" sz="1500" b="0" i="0" u="none" strike="noStrike" cap="none">
                <a:solidFill>
                  <a:schemeClr val="dk1"/>
                </a:solidFill>
                <a:latin typeface="Calibri"/>
                <a:ea typeface="Calibri"/>
                <a:cs typeface="Calibri"/>
                <a:sym typeface="Calibri"/>
              </a:endParaRPr>
            </a:p>
          </p:txBody>
        </p:sp>
        <p:sp>
          <p:nvSpPr>
            <p:cNvPr id="23" name="Google Shape;257;p31">
              <a:extLst>
                <a:ext uri="{FF2B5EF4-FFF2-40B4-BE49-F238E27FC236}">
                  <a16:creationId xmlns:a16="http://schemas.microsoft.com/office/drawing/2014/main" id="{7D9D4DFF-D27A-4939-8ED8-6F138D5BB2EA}"/>
                </a:ext>
              </a:extLst>
            </p:cNvPr>
            <p:cNvSpPr/>
            <p:nvPr/>
          </p:nvSpPr>
          <p:spPr>
            <a:xfrm>
              <a:off x="5486400" y="17068800"/>
              <a:ext cx="25576932" cy="64666"/>
            </a:xfrm>
            <a:custGeom>
              <a:avLst/>
              <a:gdLst/>
              <a:ahLst/>
              <a:cxnLst/>
              <a:rect l="l" t="t" r="r" b="b"/>
              <a:pathLst>
                <a:path w="21600" h="21600" extrusionOk="0">
                  <a:moveTo>
                    <a:pt x="21600" y="0"/>
                  </a:moveTo>
                  <a:lnTo>
                    <a:pt x="0" y="0"/>
                  </a:lnTo>
                  <a:lnTo>
                    <a:pt x="0" y="11121"/>
                  </a:lnTo>
                  <a:cubicBezTo>
                    <a:pt x="8" y="14649"/>
                    <a:pt x="19" y="18142"/>
                    <a:pt x="31" y="21600"/>
                  </a:cubicBezTo>
                  <a:lnTo>
                    <a:pt x="21584" y="21600"/>
                  </a:lnTo>
                  <a:cubicBezTo>
                    <a:pt x="21590" y="19983"/>
                    <a:pt x="21595" y="18350"/>
                    <a:pt x="21600" y="16717"/>
                  </a:cubicBezTo>
                  <a:cubicBezTo>
                    <a:pt x="21600" y="16717"/>
                    <a:pt x="21600" y="0"/>
                    <a:pt x="21600" y="0"/>
                  </a:cubicBezTo>
                  <a:close/>
                </a:path>
              </a:pathLst>
            </a:custGeom>
            <a:gradFill>
              <a:gsLst>
                <a:gs pos="0">
                  <a:srgbClr val="64696E"/>
                </a:gs>
                <a:gs pos="1000">
                  <a:srgbClr val="E9EBF2"/>
                </a:gs>
                <a:gs pos="10000">
                  <a:srgbClr val="BEC1C3"/>
                </a:gs>
                <a:gs pos="46000">
                  <a:srgbClr val="96989B"/>
                </a:gs>
                <a:gs pos="86000">
                  <a:srgbClr val="BEC1C3"/>
                </a:gs>
                <a:gs pos="98000">
                  <a:srgbClr val="E9EBF2"/>
                </a:gs>
                <a:gs pos="100000">
                  <a:srgbClr val="78797E"/>
                </a:gs>
              </a:gsLst>
              <a:lin ang="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lang="en-US" sz="1500" b="0" i="0" u="none" strike="noStrike" cap="none">
                <a:solidFill>
                  <a:schemeClr val="dk1"/>
                </a:solidFill>
                <a:latin typeface="Calibri"/>
                <a:ea typeface="Calibri"/>
                <a:cs typeface="Calibri"/>
                <a:sym typeface="Calibri"/>
              </a:endParaRPr>
            </a:p>
          </p:txBody>
        </p:sp>
        <p:sp>
          <p:nvSpPr>
            <p:cNvPr id="24" name="Google Shape;258;p31">
              <a:extLst>
                <a:ext uri="{FF2B5EF4-FFF2-40B4-BE49-F238E27FC236}">
                  <a16:creationId xmlns:a16="http://schemas.microsoft.com/office/drawing/2014/main" id="{C302BFE6-58E1-4797-941D-8408141B0059}"/>
                </a:ext>
              </a:extLst>
            </p:cNvPr>
            <p:cNvSpPr/>
            <p:nvPr/>
          </p:nvSpPr>
          <p:spPr>
            <a:xfrm>
              <a:off x="5524500" y="17132300"/>
              <a:ext cx="25520931" cy="148030"/>
            </a:xfrm>
            <a:custGeom>
              <a:avLst/>
              <a:gdLst/>
              <a:ahLst/>
              <a:cxnLst/>
              <a:rect l="l" t="t" r="r" b="b"/>
              <a:pathLst>
                <a:path w="21600" h="21600" extrusionOk="0">
                  <a:moveTo>
                    <a:pt x="21600" y="0"/>
                  </a:moveTo>
                  <a:lnTo>
                    <a:pt x="12607" y="0"/>
                  </a:lnTo>
                  <a:lnTo>
                    <a:pt x="8865" y="0"/>
                  </a:lnTo>
                  <a:lnTo>
                    <a:pt x="0" y="0"/>
                  </a:lnTo>
                  <a:cubicBezTo>
                    <a:pt x="41" y="4919"/>
                    <a:pt x="104" y="9674"/>
                    <a:pt x="185" y="14237"/>
                  </a:cubicBezTo>
                  <a:lnTo>
                    <a:pt x="8866" y="14237"/>
                  </a:lnTo>
                  <a:cubicBezTo>
                    <a:pt x="8936" y="20966"/>
                    <a:pt x="9087" y="21600"/>
                    <a:pt x="9185" y="21600"/>
                  </a:cubicBezTo>
                  <a:lnTo>
                    <a:pt x="10373" y="21600"/>
                  </a:lnTo>
                  <a:lnTo>
                    <a:pt x="10516" y="21600"/>
                  </a:lnTo>
                  <a:lnTo>
                    <a:pt x="12287" y="21600"/>
                  </a:lnTo>
                  <a:cubicBezTo>
                    <a:pt x="12384" y="21600"/>
                    <a:pt x="12535" y="20966"/>
                    <a:pt x="12605" y="14237"/>
                  </a:cubicBezTo>
                  <a:lnTo>
                    <a:pt x="21415" y="14237"/>
                  </a:lnTo>
                  <a:cubicBezTo>
                    <a:pt x="21496" y="9674"/>
                    <a:pt x="21559" y="4919"/>
                    <a:pt x="21600" y="0"/>
                  </a:cubicBezTo>
                  <a:close/>
                </a:path>
              </a:pathLst>
            </a:custGeom>
            <a:gradFill>
              <a:gsLst>
                <a:gs pos="0">
                  <a:srgbClr val="BEC1C3"/>
                </a:gs>
                <a:gs pos="100000">
                  <a:srgbClr val="BEC1C3"/>
                </a:gs>
              </a:gsLst>
              <a:lin ang="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lang="en-US" sz="1500" b="0" i="0" u="none" strike="noStrike" cap="none">
                <a:solidFill>
                  <a:schemeClr val="dk1"/>
                </a:solidFill>
                <a:latin typeface="Calibri"/>
                <a:ea typeface="Calibri"/>
                <a:cs typeface="Calibri"/>
                <a:sym typeface="Calibri"/>
              </a:endParaRPr>
            </a:p>
          </p:txBody>
        </p:sp>
        <p:sp>
          <p:nvSpPr>
            <p:cNvPr id="25" name="Google Shape;259;p31">
              <a:extLst>
                <a:ext uri="{FF2B5EF4-FFF2-40B4-BE49-F238E27FC236}">
                  <a16:creationId xmlns:a16="http://schemas.microsoft.com/office/drawing/2014/main" id="{5FB6A286-69B1-4C2A-B832-655AE26DFC65}"/>
                </a:ext>
              </a:extLst>
            </p:cNvPr>
            <p:cNvSpPr/>
            <p:nvPr/>
          </p:nvSpPr>
          <p:spPr>
            <a:xfrm>
              <a:off x="16078200" y="17068800"/>
              <a:ext cx="4261759" cy="136273"/>
            </a:xfrm>
            <a:custGeom>
              <a:avLst/>
              <a:gdLst/>
              <a:ahLst/>
              <a:cxnLst/>
              <a:rect l="l" t="t" r="r" b="b"/>
              <a:pathLst>
                <a:path w="21600" h="21600" extrusionOk="0">
                  <a:moveTo>
                    <a:pt x="0" y="0"/>
                  </a:moveTo>
                  <a:lnTo>
                    <a:pt x="0" y="10616"/>
                  </a:lnTo>
                  <a:cubicBezTo>
                    <a:pt x="371" y="20916"/>
                    <a:pt x="876" y="21600"/>
                    <a:pt x="1513" y="21600"/>
                  </a:cubicBezTo>
                  <a:cubicBezTo>
                    <a:pt x="2014" y="21600"/>
                    <a:pt x="6673" y="21600"/>
                    <a:pt x="8626" y="21600"/>
                  </a:cubicBezTo>
                  <a:cubicBezTo>
                    <a:pt x="9152" y="21600"/>
                    <a:pt x="9482" y="21600"/>
                    <a:pt x="9482" y="21600"/>
                  </a:cubicBezTo>
                  <a:cubicBezTo>
                    <a:pt x="12053" y="21600"/>
                    <a:pt x="19560" y="21600"/>
                    <a:pt x="20087" y="21600"/>
                  </a:cubicBezTo>
                  <a:cubicBezTo>
                    <a:pt x="20724" y="21600"/>
                    <a:pt x="21229" y="20916"/>
                    <a:pt x="21600" y="10616"/>
                  </a:cubicBezTo>
                  <a:lnTo>
                    <a:pt x="21600" y="0"/>
                  </a:lnTo>
                  <a:cubicBezTo>
                    <a:pt x="21600" y="0"/>
                    <a:pt x="0" y="0"/>
                    <a:pt x="0" y="0"/>
                  </a:cubicBezTo>
                  <a:close/>
                </a:path>
              </a:pathLst>
            </a:custGeom>
            <a:gradFill>
              <a:gsLst>
                <a:gs pos="0">
                  <a:srgbClr val="8B8D90"/>
                </a:gs>
                <a:gs pos="10000">
                  <a:srgbClr val="EDEEEF"/>
                </a:gs>
                <a:gs pos="84000">
                  <a:srgbClr val="EDEEEF"/>
                </a:gs>
                <a:gs pos="96000">
                  <a:srgbClr val="8B8D90"/>
                </a:gs>
                <a:gs pos="100000">
                  <a:srgbClr val="8B8D90"/>
                </a:gs>
              </a:gsLst>
              <a:lin ang="38616"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lang="en-US" sz="1500" b="0" i="0" u="none" strike="noStrike" cap="none">
                <a:solidFill>
                  <a:schemeClr val="dk1"/>
                </a:solidFill>
                <a:latin typeface="Calibri"/>
                <a:ea typeface="Calibri"/>
                <a:cs typeface="Calibri"/>
                <a:sym typeface="Calibri"/>
              </a:endParaRPr>
            </a:p>
          </p:txBody>
        </p:sp>
        <p:sp>
          <p:nvSpPr>
            <p:cNvPr id="26" name="Google Shape;260;p31">
              <a:extLst>
                <a:ext uri="{FF2B5EF4-FFF2-40B4-BE49-F238E27FC236}">
                  <a16:creationId xmlns:a16="http://schemas.microsoft.com/office/drawing/2014/main" id="{1334F5B6-61BA-47B4-9B45-B510460435C6}"/>
                </a:ext>
              </a:extLst>
            </p:cNvPr>
            <p:cNvSpPr/>
            <p:nvPr/>
          </p:nvSpPr>
          <p:spPr>
            <a:xfrm>
              <a:off x="16040100" y="17170400"/>
              <a:ext cx="4351813" cy="91298"/>
            </a:xfrm>
            <a:custGeom>
              <a:avLst/>
              <a:gdLst/>
              <a:ahLst/>
              <a:cxnLst/>
              <a:rect l="l" t="t" r="r" b="b"/>
              <a:pathLst>
                <a:path w="21600" h="21600" extrusionOk="0">
                  <a:moveTo>
                    <a:pt x="21396" y="0"/>
                  </a:moveTo>
                  <a:cubicBezTo>
                    <a:pt x="21010" y="14111"/>
                    <a:pt x="20506" y="15298"/>
                    <a:pt x="19895" y="15298"/>
                  </a:cubicBezTo>
                  <a:lnTo>
                    <a:pt x="9509" y="15298"/>
                  </a:lnTo>
                  <a:lnTo>
                    <a:pt x="8671" y="15298"/>
                  </a:lnTo>
                  <a:lnTo>
                    <a:pt x="1705" y="15298"/>
                  </a:lnTo>
                  <a:cubicBezTo>
                    <a:pt x="1094" y="15298"/>
                    <a:pt x="590" y="14111"/>
                    <a:pt x="204" y="0"/>
                  </a:cubicBezTo>
                  <a:lnTo>
                    <a:pt x="0" y="0"/>
                  </a:lnTo>
                  <a:lnTo>
                    <a:pt x="3" y="142"/>
                  </a:lnTo>
                  <a:lnTo>
                    <a:pt x="48" y="2025"/>
                  </a:lnTo>
                  <a:cubicBezTo>
                    <a:pt x="477" y="20160"/>
                    <a:pt x="1028" y="21600"/>
                    <a:pt x="1705" y="21600"/>
                  </a:cubicBezTo>
                  <a:lnTo>
                    <a:pt x="8671" y="21600"/>
                  </a:lnTo>
                  <a:lnTo>
                    <a:pt x="9509" y="21600"/>
                  </a:lnTo>
                  <a:lnTo>
                    <a:pt x="19895" y="21600"/>
                  </a:lnTo>
                  <a:cubicBezTo>
                    <a:pt x="20572" y="21600"/>
                    <a:pt x="21124" y="20160"/>
                    <a:pt x="21552" y="2031"/>
                  </a:cubicBezTo>
                  <a:lnTo>
                    <a:pt x="21597" y="142"/>
                  </a:lnTo>
                  <a:lnTo>
                    <a:pt x="21600" y="0"/>
                  </a:lnTo>
                  <a:cubicBezTo>
                    <a:pt x="21600" y="0"/>
                    <a:pt x="21396" y="0"/>
                    <a:pt x="21396" y="0"/>
                  </a:cubicBezTo>
                  <a:close/>
                </a:path>
              </a:pathLst>
            </a:custGeom>
            <a:gradFill>
              <a:gsLst>
                <a:gs pos="0">
                  <a:srgbClr val="A4A6A9"/>
                </a:gs>
                <a:gs pos="100000">
                  <a:srgbClr val="A4A6A9"/>
                </a:gs>
              </a:gsLst>
              <a:lin ang="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lang="en-US" sz="1500" b="0" i="0" u="none" strike="noStrike" cap="none">
                <a:solidFill>
                  <a:schemeClr val="dk1"/>
                </a:solidFill>
                <a:latin typeface="Calibri"/>
                <a:ea typeface="Calibri"/>
                <a:cs typeface="Calibri"/>
                <a:sym typeface="Calibri"/>
              </a:endParaRPr>
            </a:p>
          </p:txBody>
        </p:sp>
        <p:sp>
          <p:nvSpPr>
            <p:cNvPr id="27" name="Google Shape;261;p31">
              <a:extLst>
                <a:ext uri="{FF2B5EF4-FFF2-40B4-BE49-F238E27FC236}">
                  <a16:creationId xmlns:a16="http://schemas.microsoft.com/office/drawing/2014/main" id="{ED5E614B-7C9B-401B-8613-6F2DE5318A0B}"/>
                </a:ext>
              </a:extLst>
            </p:cNvPr>
            <p:cNvSpPr/>
            <p:nvPr/>
          </p:nvSpPr>
          <p:spPr>
            <a:xfrm>
              <a:off x="13893798" y="17360900"/>
              <a:ext cx="240121" cy="53272"/>
            </a:xfrm>
            <a:custGeom>
              <a:avLst/>
              <a:gdLst/>
              <a:ahLst/>
              <a:cxnLst/>
              <a:rect l="l" t="t" r="r" b="b"/>
              <a:pathLst>
                <a:path w="21317" h="21600" extrusionOk="0">
                  <a:moveTo>
                    <a:pt x="21299" y="10800"/>
                  </a:moveTo>
                  <a:cubicBezTo>
                    <a:pt x="21458" y="16769"/>
                    <a:pt x="20525" y="21600"/>
                    <a:pt x="19220" y="21600"/>
                  </a:cubicBezTo>
                  <a:lnTo>
                    <a:pt x="2668" y="21600"/>
                  </a:lnTo>
                  <a:cubicBezTo>
                    <a:pt x="1364" y="21600"/>
                    <a:pt x="177" y="16769"/>
                    <a:pt x="17" y="10800"/>
                  </a:cubicBezTo>
                  <a:lnTo>
                    <a:pt x="17" y="10800"/>
                  </a:lnTo>
                  <a:cubicBezTo>
                    <a:pt x="-142" y="4831"/>
                    <a:pt x="791" y="0"/>
                    <a:pt x="2096" y="0"/>
                  </a:cubicBezTo>
                  <a:lnTo>
                    <a:pt x="18648" y="0"/>
                  </a:lnTo>
                  <a:cubicBezTo>
                    <a:pt x="19952" y="0"/>
                    <a:pt x="21139" y="4831"/>
                    <a:pt x="21299" y="10800"/>
                  </a:cubicBezTo>
                  <a:cubicBezTo>
                    <a:pt x="21299" y="10800"/>
                    <a:pt x="21299" y="10800"/>
                    <a:pt x="21299" y="10800"/>
                  </a:cubicBezTo>
                  <a:close/>
                </a:path>
              </a:pathLst>
            </a:custGeom>
            <a:gradFill>
              <a:gsLst>
                <a:gs pos="0">
                  <a:srgbClr val="5F6265"/>
                </a:gs>
                <a:gs pos="24000">
                  <a:srgbClr val="5F6265"/>
                </a:gs>
                <a:gs pos="78000">
                  <a:srgbClr val="757677"/>
                </a:gs>
                <a:gs pos="100000">
                  <a:srgbClr val="757677"/>
                </a:gs>
              </a:gsLst>
              <a:lin ang="540000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lang="en-US" sz="1500" b="0" i="0" u="none" strike="noStrike" cap="none">
                <a:solidFill>
                  <a:schemeClr val="dk1"/>
                </a:solidFill>
                <a:latin typeface="Calibri"/>
                <a:ea typeface="Calibri"/>
                <a:cs typeface="Calibri"/>
                <a:sym typeface="Calibri"/>
              </a:endParaRPr>
            </a:p>
          </p:txBody>
        </p:sp>
        <p:sp>
          <p:nvSpPr>
            <p:cNvPr id="28" name="Google Shape;262;p31">
              <a:extLst>
                <a:ext uri="{FF2B5EF4-FFF2-40B4-BE49-F238E27FC236}">
                  <a16:creationId xmlns:a16="http://schemas.microsoft.com/office/drawing/2014/main" id="{F7DCA2A4-50E6-4CC3-9EC1-5E0CD87FD89A}"/>
                </a:ext>
              </a:extLst>
            </p:cNvPr>
            <p:cNvSpPr/>
            <p:nvPr/>
          </p:nvSpPr>
          <p:spPr>
            <a:xfrm>
              <a:off x="22288498" y="17360900"/>
              <a:ext cx="240120" cy="53272"/>
            </a:xfrm>
            <a:custGeom>
              <a:avLst/>
              <a:gdLst/>
              <a:ahLst/>
              <a:cxnLst/>
              <a:rect l="l" t="t" r="r" b="b"/>
              <a:pathLst>
                <a:path w="21317" h="21600" extrusionOk="0">
                  <a:moveTo>
                    <a:pt x="17" y="10800"/>
                  </a:moveTo>
                  <a:cubicBezTo>
                    <a:pt x="-142" y="16769"/>
                    <a:pt x="791" y="21600"/>
                    <a:pt x="2096" y="21600"/>
                  </a:cubicBezTo>
                  <a:lnTo>
                    <a:pt x="18648" y="21600"/>
                  </a:lnTo>
                  <a:cubicBezTo>
                    <a:pt x="19952" y="21600"/>
                    <a:pt x="21139" y="16769"/>
                    <a:pt x="21299" y="10800"/>
                  </a:cubicBezTo>
                  <a:lnTo>
                    <a:pt x="21299" y="10800"/>
                  </a:lnTo>
                  <a:cubicBezTo>
                    <a:pt x="21458" y="4831"/>
                    <a:pt x="20525" y="0"/>
                    <a:pt x="19220" y="0"/>
                  </a:cubicBezTo>
                  <a:lnTo>
                    <a:pt x="2668" y="0"/>
                  </a:lnTo>
                  <a:cubicBezTo>
                    <a:pt x="1364" y="0"/>
                    <a:pt x="177" y="4831"/>
                    <a:pt x="17" y="10800"/>
                  </a:cubicBezTo>
                  <a:cubicBezTo>
                    <a:pt x="17" y="10800"/>
                    <a:pt x="17" y="10800"/>
                    <a:pt x="17" y="10800"/>
                  </a:cubicBezTo>
                  <a:close/>
                </a:path>
              </a:pathLst>
            </a:custGeom>
            <a:gradFill>
              <a:gsLst>
                <a:gs pos="0">
                  <a:srgbClr val="5F6265"/>
                </a:gs>
                <a:gs pos="18000">
                  <a:srgbClr val="5F6265"/>
                </a:gs>
                <a:gs pos="72000">
                  <a:srgbClr val="747576"/>
                </a:gs>
                <a:gs pos="100000">
                  <a:srgbClr val="747576"/>
                </a:gs>
              </a:gsLst>
              <a:lin ang="540000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lang="en-US" sz="1500" b="0" i="0" u="none" strike="noStrike" cap="none">
                <a:solidFill>
                  <a:schemeClr val="dk1"/>
                </a:solidFill>
                <a:latin typeface="Calibri"/>
                <a:ea typeface="Calibri"/>
                <a:cs typeface="Calibri"/>
                <a:sym typeface="Calibri"/>
              </a:endParaRPr>
            </a:p>
          </p:txBody>
        </p:sp>
        <p:sp>
          <p:nvSpPr>
            <p:cNvPr id="29" name="Google Shape;263;p31">
              <a:extLst>
                <a:ext uri="{FF2B5EF4-FFF2-40B4-BE49-F238E27FC236}">
                  <a16:creationId xmlns:a16="http://schemas.microsoft.com/office/drawing/2014/main" id="{D4CE9E5B-5093-4696-9CC5-351662669899}"/>
                </a:ext>
              </a:extLst>
            </p:cNvPr>
            <p:cNvSpPr/>
            <p:nvPr/>
          </p:nvSpPr>
          <p:spPr>
            <a:xfrm>
              <a:off x="5588000" y="17132300"/>
              <a:ext cx="25393528" cy="94759"/>
            </a:xfrm>
            <a:custGeom>
              <a:avLst/>
              <a:gdLst/>
              <a:ahLst/>
              <a:cxnLst/>
              <a:rect l="l" t="t" r="r" b="b"/>
              <a:pathLst>
                <a:path w="21600" h="21600" extrusionOk="0">
                  <a:moveTo>
                    <a:pt x="8852" y="6072"/>
                  </a:moveTo>
                  <a:lnTo>
                    <a:pt x="8913" y="6072"/>
                  </a:lnTo>
                  <a:cubicBezTo>
                    <a:pt x="8980" y="20426"/>
                    <a:pt x="9067" y="21600"/>
                    <a:pt x="9174" y="21600"/>
                  </a:cubicBezTo>
                  <a:lnTo>
                    <a:pt x="10368" y="21600"/>
                  </a:lnTo>
                  <a:lnTo>
                    <a:pt x="10512" y="21600"/>
                  </a:lnTo>
                  <a:lnTo>
                    <a:pt x="12291" y="21600"/>
                  </a:lnTo>
                  <a:cubicBezTo>
                    <a:pt x="12398" y="21600"/>
                    <a:pt x="12486" y="20426"/>
                    <a:pt x="12552" y="6072"/>
                  </a:cubicBezTo>
                  <a:lnTo>
                    <a:pt x="12613" y="6072"/>
                  </a:lnTo>
                  <a:lnTo>
                    <a:pt x="21556" y="6072"/>
                  </a:lnTo>
                  <a:cubicBezTo>
                    <a:pt x="21571" y="4797"/>
                    <a:pt x="21587" y="2882"/>
                    <a:pt x="21600" y="0"/>
                  </a:cubicBezTo>
                  <a:lnTo>
                    <a:pt x="12613" y="0"/>
                  </a:lnTo>
                  <a:lnTo>
                    <a:pt x="12544" y="0"/>
                  </a:lnTo>
                  <a:cubicBezTo>
                    <a:pt x="12482" y="14527"/>
                    <a:pt x="12398" y="15528"/>
                    <a:pt x="12291" y="15528"/>
                  </a:cubicBezTo>
                  <a:cubicBezTo>
                    <a:pt x="12203" y="15528"/>
                    <a:pt x="10943" y="15528"/>
                    <a:pt x="10512" y="15528"/>
                  </a:cubicBezTo>
                  <a:cubicBezTo>
                    <a:pt x="10512" y="15528"/>
                    <a:pt x="10456" y="15528"/>
                    <a:pt x="10368" y="15528"/>
                  </a:cubicBezTo>
                  <a:cubicBezTo>
                    <a:pt x="10040" y="15528"/>
                    <a:pt x="9258" y="15528"/>
                    <a:pt x="9174" y="15528"/>
                  </a:cubicBezTo>
                  <a:cubicBezTo>
                    <a:pt x="9068" y="15528"/>
                    <a:pt x="8984" y="14527"/>
                    <a:pt x="8922" y="0"/>
                  </a:cubicBezTo>
                  <a:lnTo>
                    <a:pt x="8852" y="0"/>
                  </a:lnTo>
                  <a:lnTo>
                    <a:pt x="0" y="0"/>
                  </a:lnTo>
                  <a:cubicBezTo>
                    <a:pt x="0" y="0"/>
                    <a:pt x="16" y="3190"/>
                    <a:pt x="35" y="6072"/>
                  </a:cubicBezTo>
                  <a:cubicBezTo>
                    <a:pt x="35" y="6072"/>
                    <a:pt x="8852" y="6072"/>
                    <a:pt x="8852" y="6072"/>
                  </a:cubicBezTo>
                  <a:close/>
                </a:path>
              </a:pathLst>
            </a:custGeom>
            <a:gradFill>
              <a:gsLst>
                <a:gs pos="0">
                  <a:srgbClr val="EFF5F1"/>
                </a:gs>
                <a:gs pos="6000">
                  <a:srgbClr val="EFF5F1"/>
                </a:gs>
                <a:gs pos="100000">
                  <a:srgbClr val="E9EBF2"/>
                </a:gs>
              </a:gsLst>
              <a:lin ang="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lang="en-US" sz="1500" b="0" i="0" u="none" strike="noStrike" cap="none">
                <a:solidFill>
                  <a:schemeClr val="dk1"/>
                </a:solidFill>
                <a:latin typeface="Calibri"/>
                <a:ea typeface="Calibri"/>
                <a:cs typeface="Calibri"/>
                <a:sym typeface="Calibri"/>
              </a:endParaRPr>
            </a:p>
          </p:txBody>
        </p:sp>
        <p:sp>
          <p:nvSpPr>
            <p:cNvPr id="30" name="Google Shape;264;p31">
              <a:extLst>
                <a:ext uri="{FF2B5EF4-FFF2-40B4-BE49-F238E27FC236}">
                  <a16:creationId xmlns:a16="http://schemas.microsoft.com/office/drawing/2014/main" id="{028D0C54-B763-44BE-A5A4-F7A0A9C38008}"/>
                </a:ext>
              </a:extLst>
            </p:cNvPr>
            <p:cNvSpPr/>
            <p:nvPr/>
          </p:nvSpPr>
          <p:spPr>
            <a:xfrm>
              <a:off x="18173700" y="3479800"/>
              <a:ext cx="204055" cy="204002"/>
            </a:xfrm>
            <a:custGeom>
              <a:avLst/>
              <a:gdLst/>
              <a:ahLst/>
              <a:cxnLst/>
              <a:rect l="l" t="t"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94949"/>
                </a:gs>
                <a:gs pos="32000">
                  <a:srgbClr val="494949"/>
                </a:gs>
                <a:gs pos="69000">
                  <a:srgbClr val="050505"/>
                </a:gs>
                <a:gs pos="100000">
                  <a:srgbClr val="050505"/>
                </a:gs>
              </a:gsLst>
              <a:lin ang="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lang="en-US" sz="1500" b="0" i="0" u="none" strike="noStrike" cap="none">
                <a:solidFill>
                  <a:schemeClr val="dk1"/>
                </a:solidFill>
                <a:latin typeface="Calibri"/>
                <a:ea typeface="Calibri"/>
                <a:cs typeface="Calibri"/>
                <a:sym typeface="Calibri"/>
              </a:endParaRPr>
            </a:p>
          </p:txBody>
        </p:sp>
        <p:sp>
          <p:nvSpPr>
            <p:cNvPr id="31" name="Google Shape;265;p31">
              <a:extLst>
                <a:ext uri="{FF2B5EF4-FFF2-40B4-BE49-F238E27FC236}">
                  <a16:creationId xmlns:a16="http://schemas.microsoft.com/office/drawing/2014/main" id="{EC0939D6-EE43-4D21-9E01-A5889D3ED9C2}"/>
                </a:ext>
              </a:extLst>
            </p:cNvPr>
            <p:cNvSpPr/>
            <p:nvPr/>
          </p:nvSpPr>
          <p:spPr>
            <a:xfrm>
              <a:off x="18249900" y="3556000"/>
              <a:ext cx="50168" cy="50155"/>
            </a:xfrm>
            <a:custGeom>
              <a:avLst/>
              <a:gdLst/>
              <a:ahLst/>
              <a:cxnLst/>
              <a:rect l="l" t="t"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solidFill>
              <a:srgbClr val="557DB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lang="en-US" sz="1500" b="0" i="0" u="none" strike="noStrike" cap="none">
                <a:solidFill>
                  <a:schemeClr val="dk1"/>
                </a:solidFill>
                <a:latin typeface="Calibri"/>
                <a:ea typeface="Calibri"/>
                <a:cs typeface="Calibri"/>
                <a:sym typeface="Calibri"/>
              </a:endParaRPr>
            </a:p>
          </p:txBody>
        </p:sp>
        <p:sp>
          <p:nvSpPr>
            <p:cNvPr id="32" name="Google Shape;266;p31">
              <a:extLst>
                <a:ext uri="{FF2B5EF4-FFF2-40B4-BE49-F238E27FC236}">
                  <a16:creationId xmlns:a16="http://schemas.microsoft.com/office/drawing/2014/main" id="{4B7E8110-5BF4-4C51-B0D5-F314D9805AD2}"/>
                </a:ext>
              </a:extLst>
            </p:cNvPr>
            <p:cNvSpPr/>
            <p:nvPr/>
          </p:nvSpPr>
          <p:spPr>
            <a:xfrm>
              <a:off x="17183100" y="3187700"/>
              <a:ext cx="11289657" cy="13794960"/>
            </a:xfrm>
            <a:custGeom>
              <a:avLst/>
              <a:gdLst/>
              <a:ahLst/>
              <a:cxnLst/>
              <a:rect l="l" t="t" r="r" b="b"/>
              <a:pathLst>
                <a:path w="21600" h="21600" extrusionOk="0">
                  <a:moveTo>
                    <a:pt x="21600" y="21266"/>
                  </a:moveTo>
                  <a:lnTo>
                    <a:pt x="21600" y="21236"/>
                  </a:lnTo>
                  <a:lnTo>
                    <a:pt x="21600" y="21100"/>
                  </a:lnTo>
                  <a:lnTo>
                    <a:pt x="21600" y="834"/>
                  </a:lnTo>
                  <a:cubicBezTo>
                    <a:pt x="21600" y="374"/>
                    <a:pt x="21143" y="0"/>
                    <a:pt x="20581" y="0"/>
                  </a:cubicBezTo>
                  <a:lnTo>
                    <a:pt x="14299" y="0"/>
                  </a:lnTo>
                  <a:lnTo>
                    <a:pt x="0" y="21600"/>
                  </a:lnTo>
                  <a:lnTo>
                    <a:pt x="21192" y="21600"/>
                  </a:lnTo>
                  <a:cubicBezTo>
                    <a:pt x="21417" y="21600"/>
                    <a:pt x="21600" y="21450"/>
                    <a:pt x="21600" y="21266"/>
                  </a:cubicBezTo>
                  <a:close/>
                </a:path>
              </a:pathLst>
            </a:custGeom>
            <a:gradFill>
              <a:gsLst>
                <a:gs pos="0">
                  <a:srgbClr val="FFFFFF">
                    <a:alpha val="60000"/>
                  </a:srgbClr>
                </a:gs>
                <a:gs pos="100000">
                  <a:srgbClr val="FFFFFF">
                    <a:alpha val="9411"/>
                  </a:srgbClr>
                </a:gs>
              </a:gsLst>
              <a:lin ang="540000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lang="en-US" sz="1500" b="0" i="0" u="none" strike="noStrike" cap="none">
                <a:solidFill>
                  <a:schemeClr val="dk1"/>
                </a:solidFill>
                <a:latin typeface="Calibri"/>
                <a:ea typeface="Calibri"/>
                <a:cs typeface="Calibri"/>
                <a:sym typeface="Calibri"/>
              </a:endParaRPr>
            </a:p>
          </p:txBody>
        </p:sp>
      </p:grpSp>
      <p:sp>
        <p:nvSpPr>
          <p:cNvPr id="33" name="Google Shape;258;p76">
            <a:extLst>
              <a:ext uri="{FF2B5EF4-FFF2-40B4-BE49-F238E27FC236}">
                <a16:creationId xmlns:a16="http://schemas.microsoft.com/office/drawing/2014/main" id="{A31383BF-994E-4C3A-98F3-6EA249F165A8}"/>
              </a:ext>
            </a:extLst>
          </p:cNvPr>
          <p:cNvSpPr/>
          <p:nvPr/>
        </p:nvSpPr>
        <p:spPr>
          <a:xfrm>
            <a:off x="428325" y="5101832"/>
            <a:ext cx="1069261" cy="367873"/>
          </a:xfrm>
          <a:prstGeom prst="roundRect">
            <a:avLst>
              <a:gd name="adj" fmla="val 50000"/>
            </a:avLst>
          </a:prstGeom>
          <a:noFill/>
          <a:ln w="9525" cap="flat" cmpd="sng">
            <a:solidFill>
              <a:schemeClr val="bg1"/>
            </a:solidFill>
            <a:prstDash val="solid"/>
            <a:round/>
            <a:headEnd type="none" w="sm" len="sm"/>
            <a:tailEnd type="none" w="sm" len="sm"/>
          </a:ln>
        </p:spPr>
        <p:txBody>
          <a:bodyPr spcFirstLastPara="1" wrap="square" lIns="90000" tIns="45700" rIns="91425" bIns="45700" anchor="ctr" anchorCtr="0">
            <a:noAutofit/>
          </a:bodyPr>
          <a:lstStyle/>
          <a:p>
            <a:pPr marL="0" marR="0" lvl="0" indent="0" algn="ctr" rtl="0">
              <a:spcBef>
                <a:spcPts val="0"/>
              </a:spcBef>
              <a:spcAft>
                <a:spcPts val="0"/>
              </a:spcAft>
              <a:buNone/>
            </a:pPr>
            <a:r>
              <a:rPr lang="en-US" sz="1100">
                <a:solidFill>
                  <a:schemeClr val="accent2"/>
                </a:solidFill>
                <a:latin typeface="Roboto"/>
                <a:ea typeface="Roboto"/>
                <a:cs typeface="Roboto"/>
                <a:sym typeface="Roboto"/>
              </a:rPr>
              <a:t>Read more</a:t>
            </a:r>
            <a:endParaRPr lang="en-US">
              <a:solidFill>
                <a:schemeClr val="accent2"/>
              </a:solidFill>
            </a:endParaRPr>
          </a:p>
        </p:txBody>
      </p:sp>
    </p:spTree>
    <p:extLst>
      <p:ext uri="{BB962C8B-B14F-4D97-AF65-F5344CB8AC3E}">
        <p14:creationId xmlns:p14="http://schemas.microsoft.com/office/powerpoint/2010/main" val="234959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823"/>
        <p:cNvGrpSpPr/>
        <p:nvPr/>
      </p:nvGrpSpPr>
      <p:grpSpPr>
        <a:xfrm>
          <a:off x="0" y="0"/>
          <a:ext cx="0" cy="0"/>
          <a:chOff x="0" y="0"/>
          <a:chExt cx="0" cy="0"/>
        </a:xfrm>
      </p:grpSpPr>
      <p:sp>
        <p:nvSpPr>
          <p:cNvPr id="14" name="Google Shape;138;p46">
            <a:extLst>
              <a:ext uri="{FF2B5EF4-FFF2-40B4-BE49-F238E27FC236}">
                <a16:creationId xmlns:a16="http://schemas.microsoft.com/office/drawing/2014/main" id="{C2971DDB-0424-4188-933B-6BB3899B86C5}"/>
              </a:ext>
            </a:extLst>
          </p:cNvPr>
          <p:cNvSpPr/>
          <p:nvPr/>
        </p:nvSpPr>
        <p:spPr>
          <a:xfrm>
            <a:off x="7889358" y="0"/>
            <a:ext cx="4302642" cy="6858000"/>
          </a:xfrm>
          <a:prstGeom prst="rect">
            <a:avLst/>
          </a:prstGeom>
          <a:solidFill>
            <a:schemeClr val="tx1">
              <a:lumMod val="95000"/>
              <a:lumOff val="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825" name="Google Shape;825;p106"/>
          <p:cNvSpPr txBox="1"/>
          <p:nvPr/>
        </p:nvSpPr>
        <p:spPr>
          <a:xfrm>
            <a:off x="447312" y="4665998"/>
            <a:ext cx="242867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accent2"/>
                </a:solidFill>
                <a:latin typeface="Roboto"/>
                <a:ea typeface="Roboto"/>
                <a:cs typeface="Roboto"/>
                <a:sym typeface="Roboto"/>
              </a:rPr>
              <a:t>CONTACT US</a:t>
            </a:r>
            <a:endParaRPr lang="en-US" sz="1600"/>
          </a:p>
        </p:txBody>
      </p:sp>
      <p:sp>
        <p:nvSpPr>
          <p:cNvPr id="826" name="Google Shape;826;p106"/>
          <p:cNvSpPr txBox="1"/>
          <p:nvPr/>
        </p:nvSpPr>
        <p:spPr>
          <a:xfrm>
            <a:off x="515938" y="5068598"/>
            <a:ext cx="6393055" cy="705258"/>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Vestibulum dui purus, commodo at elit et, viverra aliquet risus. </a:t>
            </a:r>
            <a:endParaRPr lang="en-US">
              <a:solidFill>
                <a:schemeClr val="bg1">
                  <a:lumMod val="75000"/>
                </a:schemeClr>
              </a:solidFill>
            </a:endParaRPr>
          </a:p>
        </p:txBody>
      </p:sp>
      <p:sp>
        <p:nvSpPr>
          <p:cNvPr id="827" name="Google Shape;827;p106"/>
          <p:cNvSpPr txBox="1"/>
          <p:nvPr/>
        </p:nvSpPr>
        <p:spPr>
          <a:xfrm>
            <a:off x="8393273" y="1651550"/>
            <a:ext cx="3282789" cy="612925"/>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a:t>
            </a:r>
            <a:endParaRPr lang="en-US">
              <a:solidFill>
                <a:schemeClr val="bg1">
                  <a:lumMod val="75000"/>
                </a:schemeClr>
              </a:solidFill>
            </a:endParaRPr>
          </a:p>
        </p:txBody>
      </p:sp>
      <p:sp>
        <p:nvSpPr>
          <p:cNvPr id="829" name="Google Shape;829;p106"/>
          <p:cNvSpPr txBox="1"/>
          <p:nvPr/>
        </p:nvSpPr>
        <p:spPr>
          <a:xfrm>
            <a:off x="8393274" y="1320356"/>
            <a:ext cx="1118896" cy="2154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b="1">
                <a:solidFill>
                  <a:schemeClr val="lt1"/>
                </a:solidFill>
                <a:latin typeface="Roboto"/>
                <a:ea typeface="Roboto"/>
                <a:sym typeface="Roboto"/>
              </a:rPr>
              <a:t>DIRECTION</a:t>
            </a:r>
            <a:endParaRPr lang="en-US"/>
          </a:p>
        </p:txBody>
      </p:sp>
      <p:sp>
        <p:nvSpPr>
          <p:cNvPr id="830" name="Google Shape;830;p106"/>
          <p:cNvSpPr txBox="1"/>
          <p:nvPr/>
        </p:nvSpPr>
        <p:spPr>
          <a:xfrm>
            <a:off x="8393274" y="3540539"/>
            <a:ext cx="3282789" cy="612925"/>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a:t>
            </a:r>
            <a:endParaRPr lang="en-US">
              <a:solidFill>
                <a:schemeClr val="bg1">
                  <a:lumMod val="75000"/>
                </a:schemeClr>
              </a:solidFill>
            </a:endParaRPr>
          </a:p>
        </p:txBody>
      </p:sp>
      <p:sp>
        <p:nvSpPr>
          <p:cNvPr id="832" name="Google Shape;832;p106"/>
          <p:cNvSpPr txBox="1"/>
          <p:nvPr/>
        </p:nvSpPr>
        <p:spPr>
          <a:xfrm>
            <a:off x="8393275" y="3209345"/>
            <a:ext cx="1118896" cy="2154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lt1"/>
                </a:solidFill>
                <a:latin typeface="Roboto"/>
                <a:ea typeface="Roboto"/>
                <a:cs typeface="Roboto"/>
                <a:sym typeface="Roboto"/>
              </a:rPr>
              <a:t>EMAIL</a:t>
            </a:r>
            <a:endParaRPr lang="en-US"/>
          </a:p>
        </p:txBody>
      </p:sp>
      <p:sp>
        <p:nvSpPr>
          <p:cNvPr id="833" name="Google Shape;833;p106"/>
          <p:cNvSpPr txBox="1"/>
          <p:nvPr/>
        </p:nvSpPr>
        <p:spPr>
          <a:xfrm>
            <a:off x="8393273" y="5416864"/>
            <a:ext cx="3282789" cy="612925"/>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a:t>
            </a:r>
            <a:endParaRPr lang="en-US">
              <a:solidFill>
                <a:schemeClr val="bg1">
                  <a:lumMod val="75000"/>
                </a:schemeClr>
              </a:solidFill>
            </a:endParaRPr>
          </a:p>
        </p:txBody>
      </p:sp>
      <p:sp>
        <p:nvSpPr>
          <p:cNvPr id="835" name="Google Shape;835;p106"/>
          <p:cNvSpPr txBox="1"/>
          <p:nvPr/>
        </p:nvSpPr>
        <p:spPr>
          <a:xfrm>
            <a:off x="8393274" y="5085670"/>
            <a:ext cx="1118896" cy="2154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b="1">
                <a:solidFill>
                  <a:schemeClr val="lt1"/>
                </a:solidFill>
                <a:latin typeface="Roboto"/>
                <a:ea typeface="Roboto"/>
                <a:sym typeface="Roboto"/>
              </a:rPr>
              <a:t>PHONE</a:t>
            </a:r>
            <a:endParaRPr lang="en-US"/>
          </a:p>
        </p:txBody>
      </p:sp>
      <p:pic>
        <p:nvPicPr>
          <p:cNvPr id="9" name="Graphic 8" descr="Employee badge">
            <a:extLst>
              <a:ext uri="{FF2B5EF4-FFF2-40B4-BE49-F238E27FC236}">
                <a16:creationId xmlns:a16="http://schemas.microsoft.com/office/drawing/2014/main" id="{A03B3BB8-2E68-40A3-ACDE-061C74C2FE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93273" y="508668"/>
            <a:ext cx="701959" cy="701959"/>
          </a:xfrm>
          <a:prstGeom prst="rect">
            <a:avLst/>
          </a:prstGeom>
        </p:spPr>
      </p:pic>
      <p:pic>
        <p:nvPicPr>
          <p:cNvPr id="11" name="Graphic 10" descr="Receiver">
            <a:extLst>
              <a:ext uri="{FF2B5EF4-FFF2-40B4-BE49-F238E27FC236}">
                <a16:creationId xmlns:a16="http://schemas.microsoft.com/office/drawing/2014/main" id="{856626D7-BDE1-49D8-A720-032FBA2B21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48933" y="4399494"/>
            <a:ext cx="577389" cy="577389"/>
          </a:xfrm>
          <a:prstGeom prst="rect">
            <a:avLst/>
          </a:prstGeom>
        </p:spPr>
      </p:pic>
      <p:pic>
        <p:nvPicPr>
          <p:cNvPr id="13" name="Graphic 12" descr="Envelope">
            <a:extLst>
              <a:ext uri="{FF2B5EF4-FFF2-40B4-BE49-F238E27FC236}">
                <a16:creationId xmlns:a16="http://schemas.microsoft.com/office/drawing/2014/main" id="{ADC51063-B3A1-4930-A2AC-D57B795B80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03325" y="2506907"/>
            <a:ext cx="701959" cy="701959"/>
          </a:xfrm>
          <a:prstGeom prst="rect">
            <a:avLst/>
          </a:prstGeom>
        </p:spPr>
      </p:pic>
      <p:pic>
        <p:nvPicPr>
          <p:cNvPr id="5" name="Picture Placeholder 4" descr="Application&#10;&#10;Description automatically generated with medium confidence">
            <a:extLst>
              <a:ext uri="{FF2B5EF4-FFF2-40B4-BE49-F238E27FC236}">
                <a16:creationId xmlns:a16="http://schemas.microsoft.com/office/drawing/2014/main" id="{46A9D121-EA83-4CC5-82AC-71BC5D54C499}"/>
              </a:ext>
            </a:extLst>
          </p:cNvPr>
          <p:cNvPicPr>
            <a:picLocks noGrp="1" noChangeAspect="1"/>
          </p:cNvPicPr>
          <p:nvPr>
            <p:ph type="pic" idx="2"/>
          </p:nvPr>
        </p:nvPicPr>
        <p:blipFill>
          <a:blip r:embed="rId9"/>
          <a:srcRect t="21544" b="21544"/>
          <a:stretch>
            <a:fillRect/>
          </a:stretch>
        </p:blipFill>
        <p:spPr/>
      </p:pic>
    </p:spTree>
    <p:extLst>
      <p:ext uri="{BB962C8B-B14F-4D97-AF65-F5344CB8AC3E}">
        <p14:creationId xmlns:p14="http://schemas.microsoft.com/office/powerpoint/2010/main" val="81307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340"/>
        <p:cNvGrpSpPr/>
        <p:nvPr/>
      </p:nvGrpSpPr>
      <p:grpSpPr>
        <a:xfrm>
          <a:off x="0" y="0"/>
          <a:ext cx="0" cy="0"/>
          <a:chOff x="0" y="0"/>
          <a:chExt cx="0" cy="0"/>
        </a:xfrm>
      </p:grpSpPr>
      <p:pic>
        <p:nvPicPr>
          <p:cNvPr id="5" name="Picture Placeholder 4" descr="Application&#10;&#10;Description automatically generated with medium confidence">
            <a:extLst>
              <a:ext uri="{FF2B5EF4-FFF2-40B4-BE49-F238E27FC236}">
                <a16:creationId xmlns:a16="http://schemas.microsoft.com/office/drawing/2014/main" id="{9777B95D-7134-4187-8A3E-53A36A08A211}"/>
              </a:ext>
            </a:extLst>
          </p:cNvPr>
          <p:cNvPicPr>
            <a:picLocks noGrp="1" noChangeAspect="1"/>
          </p:cNvPicPr>
          <p:nvPr>
            <p:ph type="pic" idx="2"/>
          </p:nvPr>
        </p:nvPicPr>
        <p:blipFill>
          <a:blip r:embed="rId3"/>
          <a:srcRect l="7434" r="7434"/>
          <a:stretch>
            <a:fillRect/>
          </a:stretch>
        </p:blipFill>
        <p:spPr/>
      </p:pic>
      <p:sp>
        <p:nvSpPr>
          <p:cNvPr id="342" name="Google Shape;342;p83"/>
          <p:cNvSpPr txBox="1"/>
          <p:nvPr/>
        </p:nvSpPr>
        <p:spPr>
          <a:xfrm>
            <a:off x="507636" y="620873"/>
            <a:ext cx="2675401" cy="4308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800" b="1">
                <a:solidFill>
                  <a:schemeClr val="accent2"/>
                </a:solidFill>
                <a:latin typeface="Roboto"/>
                <a:ea typeface="Roboto"/>
                <a:cs typeface="Roboto"/>
                <a:sym typeface="Roboto"/>
              </a:rPr>
              <a:t>DESCRIPTION</a:t>
            </a:r>
            <a:endParaRPr lang="en-US">
              <a:solidFill>
                <a:schemeClr val="accent2"/>
              </a:solidFill>
            </a:endParaRPr>
          </a:p>
        </p:txBody>
      </p:sp>
      <p:sp>
        <p:nvSpPr>
          <p:cNvPr id="343" name="Google Shape;343;p83"/>
          <p:cNvSpPr txBox="1"/>
          <p:nvPr/>
        </p:nvSpPr>
        <p:spPr>
          <a:xfrm>
            <a:off x="1233824" y="1871270"/>
            <a:ext cx="5810823" cy="976440"/>
          </a:xfrm>
          <a:prstGeom prst="rect">
            <a:avLst/>
          </a:prstGeom>
          <a:solidFill>
            <a:schemeClr val="tx1">
              <a:lumMod val="95000"/>
              <a:lumOff val="5000"/>
            </a:schemeClr>
          </a:solidFill>
          <a:ln>
            <a:noFill/>
          </a:ln>
        </p:spPr>
        <p:txBody>
          <a:bodyPr spcFirstLastPara="1" wrap="square" lIns="180000" tIns="180000" rIns="180000" bIns="180000" anchor="t" anchorCtr="0">
            <a:noAutofit/>
          </a:bodyPr>
          <a:lstStyle/>
          <a:p>
            <a:pPr marL="0" marR="0" lvl="0" indent="0" algn="l" rtl="0">
              <a:lnSpc>
                <a:spcPct val="150000"/>
              </a:lnSpc>
              <a:spcBef>
                <a:spcPts val="0"/>
              </a:spcBef>
              <a:spcAft>
                <a:spcPts val="0"/>
              </a:spcAft>
              <a:buNone/>
            </a:pPr>
            <a:r>
              <a:rPr lang="en-US" sz="1400">
                <a:solidFill>
                  <a:schemeClr val="bg1"/>
                </a:solidFill>
                <a:latin typeface="Calibri"/>
                <a:ea typeface="Calibri"/>
                <a:cs typeface="Calibri"/>
                <a:sym typeface="Calibri"/>
              </a:rPr>
              <a:t>Lorem ipsum dolor sit amet, consectetur adipiscing elit. Maecenas ut odio libero. Vestibulum dui purus, commodo at elit et, viverra aliquet risus. </a:t>
            </a:r>
            <a:endParaRPr lang="en-US">
              <a:solidFill>
                <a:schemeClr val="bg1"/>
              </a:solidFill>
            </a:endParaRPr>
          </a:p>
        </p:txBody>
      </p:sp>
      <p:sp>
        <p:nvSpPr>
          <p:cNvPr id="344" name="Google Shape;344;p83"/>
          <p:cNvSpPr txBox="1"/>
          <p:nvPr/>
        </p:nvSpPr>
        <p:spPr>
          <a:xfrm>
            <a:off x="507637" y="1414932"/>
            <a:ext cx="621619" cy="456338"/>
          </a:xfrm>
          <a:prstGeom prst="rect">
            <a:avLst/>
          </a:prstGeom>
          <a:solidFill>
            <a:schemeClr val="tx1">
              <a:lumMod val="95000"/>
              <a:lumOff val="5000"/>
            </a:schemeClr>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590" b="1">
                <a:solidFill>
                  <a:schemeClr val="accent2"/>
                </a:solidFill>
                <a:latin typeface="Roboto"/>
                <a:ea typeface="Roboto"/>
                <a:cs typeface="Roboto"/>
                <a:sym typeface="Roboto"/>
              </a:rPr>
              <a:t>01</a:t>
            </a:r>
            <a:endParaRPr lang="en-US">
              <a:solidFill>
                <a:schemeClr val="accent2"/>
              </a:solidFill>
            </a:endParaRPr>
          </a:p>
        </p:txBody>
      </p:sp>
      <p:sp>
        <p:nvSpPr>
          <p:cNvPr id="345" name="Google Shape;345;p83"/>
          <p:cNvSpPr txBox="1"/>
          <p:nvPr/>
        </p:nvSpPr>
        <p:spPr>
          <a:xfrm>
            <a:off x="1233825" y="1540076"/>
            <a:ext cx="1118896" cy="2154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bg1">
                    <a:lumMod val="75000"/>
                  </a:schemeClr>
                </a:solidFill>
                <a:latin typeface="Roboto"/>
                <a:ea typeface="Roboto"/>
                <a:cs typeface="Roboto"/>
                <a:sym typeface="Roboto"/>
              </a:rPr>
              <a:t>SEPTEMBER</a:t>
            </a:r>
            <a:endParaRPr lang="en-US">
              <a:solidFill>
                <a:schemeClr val="bg1">
                  <a:lumMod val="75000"/>
                </a:schemeClr>
              </a:solidFill>
            </a:endParaRPr>
          </a:p>
        </p:txBody>
      </p:sp>
      <p:sp>
        <p:nvSpPr>
          <p:cNvPr id="346" name="Google Shape;346;p83"/>
          <p:cNvSpPr txBox="1"/>
          <p:nvPr/>
        </p:nvSpPr>
        <p:spPr>
          <a:xfrm>
            <a:off x="1233824" y="3393456"/>
            <a:ext cx="5810823" cy="976440"/>
          </a:xfrm>
          <a:prstGeom prst="rect">
            <a:avLst/>
          </a:prstGeom>
          <a:solidFill>
            <a:schemeClr val="tx1">
              <a:lumMod val="95000"/>
              <a:lumOff val="5000"/>
            </a:schemeClr>
          </a:solidFill>
          <a:ln>
            <a:noFill/>
          </a:ln>
        </p:spPr>
        <p:txBody>
          <a:bodyPr spcFirstLastPara="1" wrap="square" lIns="180000" tIns="180000" rIns="180000" bIns="180000" anchor="t" anchorCtr="0">
            <a:noAutofit/>
          </a:bodyPr>
          <a:lstStyle/>
          <a:p>
            <a:pPr marL="0" marR="0" lvl="0" indent="0" algn="l" rtl="0">
              <a:lnSpc>
                <a:spcPct val="150000"/>
              </a:lnSpc>
              <a:spcBef>
                <a:spcPts val="0"/>
              </a:spcBef>
              <a:spcAft>
                <a:spcPts val="0"/>
              </a:spcAft>
              <a:buNone/>
            </a:pPr>
            <a:r>
              <a:rPr lang="en-US" sz="1400">
                <a:solidFill>
                  <a:schemeClr val="bg1"/>
                </a:solidFill>
                <a:latin typeface="Calibri"/>
                <a:ea typeface="Calibri"/>
                <a:cs typeface="Calibri"/>
                <a:sym typeface="Calibri"/>
              </a:rPr>
              <a:t>Lorem ipsum dolor sit amet, consectetur adipiscing elit. Maecenas ut odio libero. Vestibulum dui purus, commodo at elit et, viverra aliquet risus. </a:t>
            </a:r>
            <a:endParaRPr lang="en-US">
              <a:solidFill>
                <a:schemeClr val="bg1"/>
              </a:solidFill>
            </a:endParaRPr>
          </a:p>
        </p:txBody>
      </p:sp>
      <p:sp>
        <p:nvSpPr>
          <p:cNvPr id="347" name="Google Shape;347;p83"/>
          <p:cNvSpPr txBox="1"/>
          <p:nvPr/>
        </p:nvSpPr>
        <p:spPr>
          <a:xfrm>
            <a:off x="1233825" y="3062262"/>
            <a:ext cx="894412" cy="2154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bg1">
                    <a:lumMod val="75000"/>
                  </a:schemeClr>
                </a:solidFill>
                <a:latin typeface="Roboto"/>
                <a:ea typeface="Roboto"/>
                <a:cs typeface="Roboto"/>
                <a:sym typeface="Roboto"/>
              </a:rPr>
              <a:t>OCTOBER</a:t>
            </a:r>
            <a:endParaRPr lang="en-US">
              <a:solidFill>
                <a:schemeClr val="bg1">
                  <a:lumMod val="75000"/>
                </a:schemeClr>
              </a:solidFill>
            </a:endParaRPr>
          </a:p>
        </p:txBody>
      </p:sp>
      <p:sp>
        <p:nvSpPr>
          <p:cNvPr id="348" name="Google Shape;348;p83"/>
          <p:cNvSpPr txBox="1"/>
          <p:nvPr/>
        </p:nvSpPr>
        <p:spPr>
          <a:xfrm>
            <a:off x="1233824" y="4952978"/>
            <a:ext cx="5810823" cy="976440"/>
          </a:xfrm>
          <a:prstGeom prst="rect">
            <a:avLst/>
          </a:prstGeom>
          <a:solidFill>
            <a:schemeClr val="tx1">
              <a:lumMod val="95000"/>
              <a:lumOff val="5000"/>
            </a:schemeClr>
          </a:solidFill>
          <a:ln>
            <a:noFill/>
          </a:ln>
        </p:spPr>
        <p:txBody>
          <a:bodyPr spcFirstLastPara="1" wrap="square" lIns="180000" tIns="180000" rIns="180000" bIns="180000" anchor="t" anchorCtr="0">
            <a:noAutofit/>
          </a:bodyPr>
          <a:lstStyle/>
          <a:p>
            <a:pPr marL="0" marR="0" lvl="0" indent="0" algn="l" rtl="0">
              <a:lnSpc>
                <a:spcPct val="150000"/>
              </a:lnSpc>
              <a:spcBef>
                <a:spcPts val="0"/>
              </a:spcBef>
              <a:spcAft>
                <a:spcPts val="0"/>
              </a:spcAft>
              <a:buNone/>
            </a:pPr>
            <a:r>
              <a:rPr lang="en-US" sz="1400">
                <a:solidFill>
                  <a:schemeClr val="bg1"/>
                </a:solidFill>
                <a:latin typeface="Calibri"/>
                <a:ea typeface="Calibri"/>
                <a:cs typeface="Calibri"/>
                <a:sym typeface="Calibri"/>
              </a:rPr>
              <a:t>Lorem ipsum dolor sit amet, consectetur adipiscing elit. Maecenas ut odio libero. Vestibulum dui purus, commodo at elit et, viverra aliquet risus. </a:t>
            </a:r>
            <a:endParaRPr lang="en-US">
              <a:solidFill>
                <a:schemeClr val="bg1"/>
              </a:solidFill>
            </a:endParaRPr>
          </a:p>
        </p:txBody>
      </p:sp>
      <p:sp>
        <p:nvSpPr>
          <p:cNvPr id="349" name="Google Shape;349;p83"/>
          <p:cNvSpPr txBox="1"/>
          <p:nvPr/>
        </p:nvSpPr>
        <p:spPr>
          <a:xfrm>
            <a:off x="1233825" y="4700198"/>
            <a:ext cx="1029128" cy="2154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bg1">
                    <a:lumMod val="75000"/>
                  </a:schemeClr>
                </a:solidFill>
                <a:latin typeface="Roboto"/>
                <a:ea typeface="Roboto"/>
                <a:cs typeface="Roboto"/>
                <a:sym typeface="Roboto"/>
              </a:rPr>
              <a:t>DECEMBER</a:t>
            </a:r>
            <a:endParaRPr lang="en-US">
              <a:solidFill>
                <a:schemeClr val="bg1">
                  <a:lumMod val="75000"/>
                </a:schemeClr>
              </a:solidFill>
            </a:endParaRPr>
          </a:p>
        </p:txBody>
      </p:sp>
      <p:sp>
        <p:nvSpPr>
          <p:cNvPr id="350" name="Google Shape;350;p83"/>
          <p:cNvSpPr txBox="1"/>
          <p:nvPr/>
        </p:nvSpPr>
        <p:spPr>
          <a:xfrm>
            <a:off x="515938" y="2847710"/>
            <a:ext cx="621619" cy="545746"/>
          </a:xfrm>
          <a:prstGeom prst="rect">
            <a:avLst/>
          </a:prstGeom>
          <a:solidFill>
            <a:schemeClr val="tx1">
              <a:lumMod val="95000"/>
              <a:lumOff val="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chemeClr val="accent2"/>
                </a:solidFill>
                <a:latin typeface="Roboto"/>
                <a:ea typeface="Roboto"/>
                <a:cs typeface="Roboto"/>
                <a:sym typeface="Roboto"/>
              </a:rPr>
              <a:t>02</a:t>
            </a:r>
            <a:endParaRPr lang="en-US">
              <a:solidFill>
                <a:schemeClr val="accent2"/>
              </a:solidFill>
            </a:endParaRPr>
          </a:p>
        </p:txBody>
      </p:sp>
      <p:sp>
        <p:nvSpPr>
          <p:cNvPr id="351" name="Google Shape;351;p83"/>
          <p:cNvSpPr txBox="1"/>
          <p:nvPr/>
        </p:nvSpPr>
        <p:spPr>
          <a:xfrm>
            <a:off x="515938" y="4369896"/>
            <a:ext cx="621619" cy="613240"/>
          </a:xfrm>
          <a:prstGeom prst="rect">
            <a:avLst/>
          </a:prstGeom>
          <a:solidFill>
            <a:schemeClr val="tx1">
              <a:lumMod val="95000"/>
              <a:lumOff val="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chemeClr val="accent2"/>
                </a:solidFill>
                <a:latin typeface="Roboto"/>
                <a:ea typeface="Roboto"/>
                <a:cs typeface="Roboto"/>
                <a:sym typeface="Roboto"/>
              </a:rPr>
              <a:t>03</a:t>
            </a:r>
            <a:endParaRPr lang="en-US">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5" name="Picture Placeholder 4" descr="Application&#10;&#10;Description automatically generated with medium confidence">
            <a:extLst>
              <a:ext uri="{FF2B5EF4-FFF2-40B4-BE49-F238E27FC236}">
                <a16:creationId xmlns:a16="http://schemas.microsoft.com/office/drawing/2014/main" id="{8B1A1397-67EA-460B-9F12-2CCBA90EF736}"/>
              </a:ext>
            </a:extLst>
          </p:cNvPr>
          <p:cNvPicPr>
            <a:picLocks noGrp="1" noChangeAspect="1"/>
          </p:cNvPicPr>
          <p:nvPr>
            <p:ph type="pic" idx="2"/>
          </p:nvPr>
        </p:nvPicPr>
        <p:blipFill>
          <a:blip r:embed="rId3"/>
          <a:srcRect l="20503" r="20503"/>
          <a:stretch>
            <a:fillRect/>
          </a:stretch>
        </p:blipFill>
        <p:spPr/>
      </p:pic>
      <p:sp>
        <p:nvSpPr>
          <p:cNvPr id="375" name="Google Shape;375;p85"/>
          <p:cNvSpPr/>
          <p:nvPr/>
        </p:nvSpPr>
        <p:spPr>
          <a:xfrm>
            <a:off x="4241369" y="0"/>
            <a:ext cx="3859078" cy="68580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376" name="Google Shape;376;p85"/>
          <p:cNvSpPr txBox="1"/>
          <p:nvPr/>
        </p:nvSpPr>
        <p:spPr>
          <a:xfrm>
            <a:off x="515938" y="1651550"/>
            <a:ext cx="3282789" cy="612925"/>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a:t>
            </a:r>
            <a:endParaRPr lang="en-US">
              <a:solidFill>
                <a:schemeClr val="bg1">
                  <a:lumMod val="75000"/>
                </a:schemeClr>
              </a:solidFill>
            </a:endParaRPr>
          </a:p>
        </p:txBody>
      </p:sp>
      <p:sp>
        <p:nvSpPr>
          <p:cNvPr id="377" name="Google Shape;377;p85"/>
          <p:cNvSpPr txBox="1"/>
          <p:nvPr/>
        </p:nvSpPr>
        <p:spPr>
          <a:xfrm>
            <a:off x="515939" y="765043"/>
            <a:ext cx="621619" cy="45633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800" b="1">
                <a:solidFill>
                  <a:schemeClr val="accent2"/>
                </a:solidFill>
                <a:latin typeface="Roboto"/>
                <a:ea typeface="Roboto"/>
                <a:cs typeface="Roboto"/>
                <a:sym typeface="Roboto"/>
              </a:rPr>
              <a:t>01</a:t>
            </a:r>
            <a:endParaRPr lang="en-US">
              <a:solidFill>
                <a:schemeClr val="accent2"/>
              </a:solidFill>
            </a:endParaRPr>
          </a:p>
        </p:txBody>
      </p:sp>
      <p:sp>
        <p:nvSpPr>
          <p:cNvPr id="378" name="Google Shape;378;p85"/>
          <p:cNvSpPr txBox="1"/>
          <p:nvPr/>
        </p:nvSpPr>
        <p:spPr>
          <a:xfrm>
            <a:off x="515939" y="1320356"/>
            <a:ext cx="1118896" cy="2154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accent2"/>
                </a:solidFill>
                <a:latin typeface="Roboto"/>
                <a:ea typeface="Roboto"/>
                <a:cs typeface="Roboto"/>
                <a:sym typeface="Roboto"/>
              </a:rPr>
              <a:t>SEPTEMBER</a:t>
            </a:r>
            <a:endParaRPr lang="en-US">
              <a:solidFill>
                <a:schemeClr val="accent2"/>
              </a:solidFill>
            </a:endParaRPr>
          </a:p>
        </p:txBody>
      </p:sp>
      <p:sp>
        <p:nvSpPr>
          <p:cNvPr id="379" name="Google Shape;379;p85"/>
          <p:cNvSpPr txBox="1"/>
          <p:nvPr/>
        </p:nvSpPr>
        <p:spPr>
          <a:xfrm>
            <a:off x="515939" y="3449099"/>
            <a:ext cx="3282789" cy="612925"/>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a:t>
            </a:r>
            <a:endParaRPr lang="en-US">
              <a:solidFill>
                <a:schemeClr val="bg1">
                  <a:lumMod val="75000"/>
                </a:schemeClr>
              </a:solidFill>
            </a:endParaRPr>
          </a:p>
        </p:txBody>
      </p:sp>
      <p:sp>
        <p:nvSpPr>
          <p:cNvPr id="380" name="Google Shape;380;p85"/>
          <p:cNvSpPr txBox="1"/>
          <p:nvPr/>
        </p:nvSpPr>
        <p:spPr>
          <a:xfrm>
            <a:off x="515940" y="2562592"/>
            <a:ext cx="621619" cy="45633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800" b="1">
                <a:solidFill>
                  <a:schemeClr val="accent2"/>
                </a:solidFill>
                <a:latin typeface="Roboto"/>
                <a:ea typeface="Roboto"/>
                <a:cs typeface="Roboto"/>
                <a:sym typeface="Roboto"/>
              </a:rPr>
              <a:t>02</a:t>
            </a:r>
            <a:endParaRPr lang="en-US">
              <a:solidFill>
                <a:schemeClr val="accent2"/>
              </a:solidFill>
            </a:endParaRPr>
          </a:p>
        </p:txBody>
      </p:sp>
      <p:sp>
        <p:nvSpPr>
          <p:cNvPr id="381" name="Google Shape;381;p85"/>
          <p:cNvSpPr txBox="1"/>
          <p:nvPr/>
        </p:nvSpPr>
        <p:spPr>
          <a:xfrm>
            <a:off x="515940" y="3117905"/>
            <a:ext cx="1118896" cy="2154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accent2"/>
                </a:solidFill>
                <a:latin typeface="Roboto"/>
                <a:ea typeface="Roboto"/>
                <a:cs typeface="Roboto"/>
                <a:sym typeface="Roboto"/>
              </a:rPr>
              <a:t>SEPTEMBER</a:t>
            </a:r>
            <a:endParaRPr lang="en-US">
              <a:solidFill>
                <a:schemeClr val="accent2"/>
              </a:solidFill>
            </a:endParaRPr>
          </a:p>
        </p:txBody>
      </p:sp>
      <p:sp>
        <p:nvSpPr>
          <p:cNvPr id="382" name="Google Shape;382;p85"/>
          <p:cNvSpPr txBox="1"/>
          <p:nvPr/>
        </p:nvSpPr>
        <p:spPr>
          <a:xfrm>
            <a:off x="515938" y="5218744"/>
            <a:ext cx="3282789" cy="612925"/>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a:t>
            </a:r>
            <a:endParaRPr lang="en-US">
              <a:solidFill>
                <a:schemeClr val="bg1">
                  <a:lumMod val="75000"/>
                </a:schemeClr>
              </a:solidFill>
            </a:endParaRPr>
          </a:p>
        </p:txBody>
      </p:sp>
      <p:sp>
        <p:nvSpPr>
          <p:cNvPr id="383" name="Google Shape;383;p85"/>
          <p:cNvSpPr txBox="1"/>
          <p:nvPr/>
        </p:nvSpPr>
        <p:spPr>
          <a:xfrm>
            <a:off x="515939" y="4332237"/>
            <a:ext cx="621619" cy="45633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800" b="1">
                <a:solidFill>
                  <a:schemeClr val="accent2"/>
                </a:solidFill>
                <a:latin typeface="Roboto"/>
                <a:ea typeface="Roboto"/>
                <a:cs typeface="Roboto"/>
                <a:sym typeface="Roboto"/>
              </a:rPr>
              <a:t>03</a:t>
            </a:r>
            <a:endParaRPr lang="en-US">
              <a:solidFill>
                <a:schemeClr val="accent2"/>
              </a:solidFill>
            </a:endParaRPr>
          </a:p>
        </p:txBody>
      </p:sp>
      <p:sp>
        <p:nvSpPr>
          <p:cNvPr id="384" name="Google Shape;384;p85"/>
          <p:cNvSpPr txBox="1"/>
          <p:nvPr/>
        </p:nvSpPr>
        <p:spPr>
          <a:xfrm>
            <a:off x="515939" y="4887550"/>
            <a:ext cx="1118896" cy="2154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accent2"/>
                </a:solidFill>
                <a:latin typeface="Roboto"/>
                <a:ea typeface="Roboto"/>
                <a:cs typeface="Roboto"/>
                <a:sym typeface="Roboto"/>
              </a:rPr>
              <a:t>SEPTEMBER</a:t>
            </a:r>
            <a:endParaRPr lang="en-US">
              <a:solidFill>
                <a:schemeClr val="accent2"/>
              </a:solidFill>
            </a:endParaRPr>
          </a:p>
        </p:txBody>
      </p:sp>
      <p:sp>
        <p:nvSpPr>
          <p:cNvPr id="385" name="Google Shape;385;p85"/>
          <p:cNvSpPr txBox="1"/>
          <p:nvPr/>
        </p:nvSpPr>
        <p:spPr>
          <a:xfrm>
            <a:off x="4666254" y="1565807"/>
            <a:ext cx="2787842" cy="523220"/>
          </a:xfrm>
          <a:prstGeom prst="rect">
            <a:avLst/>
          </a:prstGeom>
          <a:noFill/>
          <a:ln>
            <a:noFill/>
          </a:ln>
        </p:spPr>
        <p:txBody>
          <a:bodyPr spcFirstLastPara="1" wrap="square" lIns="0" tIns="45700" rIns="91425" bIns="45700" anchor="t" anchorCtr="0">
            <a:noAutofit/>
          </a:bodyPr>
          <a:lstStyle/>
          <a:p>
            <a:pPr marL="0" marR="0" lvl="0" indent="0" algn="ctr" rtl="0">
              <a:spcBef>
                <a:spcPts val="0"/>
              </a:spcBef>
              <a:spcAft>
                <a:spcPts val="0"/>
              </a:spcAft>
              <a:buNone/>
            </a:pPr>
            <a:r>
              <a:rPr lang="en-US" sz="2800" b="1">
                <a:solidFill>
                  <a:schemeClr val="bg1">
                    <a:lumMod val="95000"/>
                  </a:schemeClr>
                </a:solidFill>
                <a:latin typeface="Roboto"/>
                <a:ea typeface="Roboto"/>
                <a:cs typeface="Roboto"/>
                <a:sym typeface="Roboto"/>
              </a:rPr>
              <a:t>OUR VISION</a:t>
            </a:r>
            <a:endParaRPr lang="en-US">
              <a:solidFill>
                <a:schemeClr val="bg1">
                  <a:lumMod val="95000"/>
                </a:schemeClr>
              </a:solidFill>
            </a:endParaRPr>
          </a:p>
        </p:txBody>
      </p:sp>
      <p:sp>
        <p:nvSpPr>
          <p:cNvPr id="386" name="Google Shape;386;p85"/>
          <p:cNvSpPr txBox="1"/>
          <p:nvPr/>
        </p:nvSpPr>
        <p:spPr>
          <a:xfrm>
            <a:off x="4580689" y="2089027"/>
            <a:ext cx="2787842"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accent2"/>
                </a:solidFill>
                <a:latin typeface="Roboto"/>
                <a:ea typeface="Roboto"/>
                <a:cs typeface="Roboto"/>
                <a:sym typeface="Roboto"/>
              </a:rPr>
              <a:t>PHILLOSOPHY</a:t>
            </a:r>
            <a:endParaRPr lang="en-US"/>
          </a:p>
        </p:txBody>
      </p:sp>
      <p:sp>
        <p:nvSpPr>
          <p:cNvPr id="387" name="Google Shape;387;p85"/>
          <p:cNvSpPr txBox="1"/>
          <p:nvPr/>
        </p:nvSpPr>
        <p:spPr>
          <a:xfrm>
            <a:off x="4649316" y="2491627"/>
            <a:ext cx="2804780" cy="2644250"/>
          </a:xfrm>
          <a:prstGeom prst="rect">
            <a:avLst/>
          </a:prstGeom>
          <a:noFill/>
          <a:ln>
            <a:noFill/>
          </a:ln>
        </p:spPr>
        <p:txBody>
          <a:bodyPr spcFirstLastPara="1" wrap="square" lIns="0" tIns="45700" rIns="91425" bIns="45700" anchor="t" anchorCtr="0">
            <a:noAutofit/>
          </a:bodyPr>
          <a:lstStyle/>
          <a:p>
            <a:pPr marL="0" marR="0" lvl="0" indent="0" algn="just" rtl="0">
              <a:lnSpc>
                <a:spcPct val="150000"/>
              </a:lnSpc>
              <a:spcBef>
                <a:spcPts val="0"/>
              </a:spcBef>
              <a:spcAft>
                <a:spcPts val="0"/>
              </a:spcAft>
              <a:buNone/>
            </a:pPr>
            <a:r>
              <a:rPr lang="en-US" sz="1400">
                <a:solidFill>
                  <a:schemeClr val="bg1">
                    <a:lumMod val="95000"/>
                  </a:schemeClr>
                </a:solidFill>
                <a:latin typeface="Calibri"/>
                <a:ea typeface="Calibri"/>
                <a:cs typeface="Calibri"/>
                <a:sym typeface="Calibri"/>
              </a:rPr>
              <a:t>Lorem ipsum dolor sit amet, con sectetur adipiscing elit. Maecenas ut odio libero. Vestibulum dui purus, commodo at elit et, viverra aliquet risus. Proin nec nisl ut elit condimentum sagittis. Duis feugiat odio vel dolor eleifend, nec convallis dui vehicula. </a:t>
            </a:r>
            <a:endParaRPr lang="en-US">
              <a:solidFill>
                <a:schemeClr val="bg1">
                  <a:lumMod val="9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403"/>
        <p:cNvGrpSpPr/>
        <p:nvPr/>
      </p:nvGrpSpPr>
      <p:grpSpPr>
        <a:xfrm>
          <a:off x="0" y="0"/>
          <a:ext cx="0" cy="0"/>
          <a:chOff x="0" y="0"/>
          <a:chExt cx="0" cy="0"/>
        </a:xfrm>
      </p:grpSpPr>
      <p:pic>
        <p:nvPicPr>
          <p:cNvPr id="5" name="Picture Placeholder 4" descr="Application&#10;&#10;Description automatically generated with medium confidence">
            <a:extLst>
              <a:ext uri="{FF2B5EF4-FFF2-40B4-BE49-F238E27FC236}">
                <a16:creationId xmlns:a16="http://schemas.microsoft.com/office/drawing/2014/main" id="{FE30CE9F-E09A-46FC-9681-F98A71F369E4}"/>
              </a:ext>
            </a:extLst>
          </p:cNvPr>
          <p:cNvPicPr>
            <a:picLocks noGrp="1" noChangeAspect="1"/>
          </p:cNvPicPr>
          <p:nvPr>
            <p:ph type="pic" idx="2"/>
          </p:nvPr>
        </p:nvPicPr>
        <p:blipFill>
          <a:blip r:embed="rId3"/>
          <a:srcRect l="7434" r="7434"/>
          <a:stretch>
            <a:fillRect/>
          </a:stretch>
        </p:blipFill>
        <p:spPr/>
      </p:pic>
      <p:sp>
        <p:nvSpPr>
          <p:cNvPr id="406" name="Google Shape;406;p87"/>
          <p:cNvSpPr txBox="1"/>
          <p:nvPr/>
        </p:nvSpPr>
        <p:spPr>
          <a:xfrm>
            <a:off x="515938" y="2105421"/>
            <a:ext cx="5086210" cy="221599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3800" b="1">
                <a:solidFill>
                  <a:schemeClr val="lt1"/>
                </a:solidFill>
                <a:latin typeface="Roboto Slab"/>
                <a:ea typeface="Roboto Slab"/>
                <a:cs typeface="Roboto Slab"/>
                <a:sym typeface="Roboto Slab"/>
              </a:rPr>
              <a:t>01</a:t>
            </a:r>
            <a:endParaRPr lang="en-US"/>
          </a:p>
        </p:txBody>
      </p:sp>
      <p:sp>
        <p:nvSpPr>
          <p:cNvPr id="407" name="Google Shape;407;p87"/>
          <p:cNvSpPr txBox="1"/>
          <p:nvPr/>
        </p:nvSpPr>
        <p:spPr>
          <a:xfrm>
            <a:off x="7026753" y="1720838"/>
            <a:ext cx="3598806" cy="52322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2800" b="1">
                <a:solidFill>
                  <a:schemeClr val="accent2"/>
                </a:solidFill>
                <a:latin typeface="Roboto"/>
                <a:ea typeface="Roboto"/>
                <a:sym typeface="Roboto"/>
              </a:rPr>
              <a:t>FIRST OPTION</a:t>
            </a:r>
            <a:endParaRPr lang="en-US">
              <a:solidFill>
                <a:schemeClr val="accent2"/>
              </a:solidFill>
            </a:endParaRPr>
          </a:p>
        </p:txBody>
      </p:sp>
      <p:sp>
        <p:nvSpPr>
          <p:cNvPr id="408" name="Google Shape;408;p87"/>
          <p:cNvSpPr txBox="1"/>
          <p:nvPr/>
        </p:nvSpPr>
        <p:spPr>
          <a:xfrm>
            <a:off x="6941188" y="2244058"/>
            <a:ext cx="1578189"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bg1">
                    <a:lumMod val="95000"/>
                  </a:schemeClr>
                </a:solidFill>
                <a:latin typeface="Roboto"/>
                <a:ea typeface="Roboto"/>
                <a:cs typeface="Roboto"/>
                <a:sym typeface="Roboto"/>
              </a:rPr>
              <a:t>TIMES AND DATES</a:t>
            </a:r>
            <a:endParaRPr lang="en-US">
              <a:solidFill>
                <a:schemeClr val="bg1">
                  <a:lumMod val="95000"/>
                </a:schemeClr>
              </a:solidFill>
            </a:endParaRPr>
          </a:p>
        </p:txBody>
      </p:sp>
      <p:sp>
        <p:nvSpPr>
          <p:cNvPr id="409" name="Google Shape;409;p87"/>
          <p:cNvSpPr txBox="1"/>
          <p:nvPr/>
        </p:nvSpPr>
        <p:spPr>
          <a:xfrm>
            <a:off x="7009814" y="2646658"/>
            <a:ext cx="4414399" cy="1674754"/>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Vestibulum dui purus, commodo at elit et, viverra aliquet risus. Proin nec nisl ut elit condimentum sagittis. Duis feugiat odio vel dolor eleifend, nec convallis dui vehicula. </a:t>
            </a:r>
            <a:endParaRPr lang="en-US">
              <a:solidFill>
                <a:schemeClr val="bg1">
                  <a:lumMod val="75000"/>
                </a:schemeClr>
              </a:solidFill>
            </a:endParaRPr>
          </a:p>
        </p:txBody>
      </p:sp>
      <p:sp>
        <p:nvSpPr>
          <p:cNvPr id="11" name="Rectangle: Rounded Corners 10">
            <a:extLst>
              <a:ext uri="{FF2B5EF4-FFF2-40B4-BE49-F238E27FC236}">
                <a16:creationId xmlns:a16="http://schemas.microsoft.com/office/drawing/2014/main" id="{91418106-CE59-49A0-B90F-9E0E0F3D0BA9}"/>
              </a:ext>
            </a:extLst>
          </p:cNvPr>
          <p:cNvSpPr/>
          <p:nvPr/>
        </p:nvSpPr>
        <p:spPr>
          <a:xfrm>
            <a:off x="515938" y="5876066"/>
            <a:ext cx="672145" cy="294289"/>
          </a:xfrm>
          <a:prstGeom prst="roundRect">
            <a:avLst>
              <a:gd name="adj" fmla="val 50000"/>
            </a:avLst>
          </a:prstGeom>
          <a:solidFill>
            <a:schemeClr val="bg1"/>
          </a:solidFill>
          <a:ln>
            <a:noFill/>
          </a:ln>
        </p:spPr>
        <p:txBody>
          <a:bodyPr spcFirstLastPara="1" wrap="square" lIns="91425" tIns="45700" rIns="91425" bIns="45700" anchor="ctr" anchorCtr="0">
            <a:noAutofit/>
          </a:bodyPr>
          <a:lstStyle/>
          <a:p>
            <a:pPr algn="ctr"/>
            <a:endParaRPr lang="en-US" sz="1800">
              <a:latin typeface="Calibri"/>
              <a:cs typeface="Calibri"/>
            </a:endParaRPr>
          </a:p>
        </p:txBody>
      </p:sp>
      <p:sp>
        <p:nvSpPr>
          <p:cNvPr id="14" name="Rectangle: Rounded Corners 13">
            <a:extLst>
              <a:ext uri="{FF2B5EF4-FFF2-40B4-BE49-F238E27FC236}">
                <a16:creationId xmlns:a16="http://schemas.microsoft.com/office/drawing/2014/main" id="{E589D728-9B44-4A3E-BE72-40FF3AB381B5}"/>
              </a:ext>
            </a:extLst>
          </p:cNvPr>
          <p:cNvSpPr/>
          <p:nvPr/>
        </p:nvSpPr>
        <p:spPr>
          <a:xfrm>
            <a:off x="5602148" y="1077265"/>
            <a:ext cx="1697500" cy="294289"/>
          </a:xfrm>
          <a:prstGeom prst="roundRect">
            <a:avLst>
              <a:gd name="adj" fmla="val 50000"/>
            </a:avLst>
          </a:prstGeom>
          <a:solidFill>
            <a:schemeClr val="tx1">
              <a:lumMod val="95000"/>
              <a:lumOff val="5000"/>
            </a:schemeClr>
          </a:solidFill>
          <a:ln>
            <a:noFill/>
          </a:ln>
        </p:spPr>
        <p:txBody>
          <a:bodyPr spcFirstLastPara="1" wrap="square" lIns="91425" tIns="45700" rIns="91425" bIns="45700" anchor="ctr" anchorCtr="0">
            <a:noAutofit/>
          </a:bodyPr>
          <a:lstStyle/>
          <a:p>
            <a:pPr algn="ctr"/>
            <a:endParaRPr lang="en-US" sz="1800">
              <a:latin typeface="Calibri"/>
              <a:cs typeface="Calibri"/>
            </a:endParaRPr>
          </a:p>
        </p:txBody>
      </p:sp>
      <p:sp>
        <p:nvSpPr>
          <p:cNvPr id="15" name="Rectangle: Rounded Corners 14">
            <a:extLst>
              <a:ext uri="{FF2B5EF4-FFF2-40B4-BE49-F238E27FC236}">
                <a16:creationId xmlns:a16="http://schemas.microsoft.com/office/drawing/2014/main" id="{EB2BE2CB-2C06-4DAC-BD19-C5FE2B189DA2}"/>
              </a:ext>
            </a:extLst>
          </p:cNvPr>
          <p:cNvSpPr/>
          <p:nvPr/>
        </p:nvSpPr>
        <p:spPr>
          <a:xfrm>
            <a:off x="2265617" y="4174267"/>
            <a:ext cx="1697500" cy="294289"/>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lang="en-US" sz="180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102"/>
          <p:cNvSpPr/>
          <p:nvPr/>
        </p:nvSpPr>
        <p:spPr>
          <a:xfrm>
            <a:off x="5320693" y="2031262"/>
            <a:ext cx="743919" cy="743919"/>
          </a:xfrm>
          <a:prstGeom prst="ellipse">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752" name="Google Shape;752;p102"/>
          <p:cNvSpPr/>
          <p:nvPr/>
        </p:nvSpPr>
        <p:spPr>
          <a:xfrm>
            <a:off x="7703459" y="2031261"/>
            <a:ext cx="743919" cy="743919"/>
          </a:xfrm>
          <a:prstGeom prst="ellipse">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753" name="Google Shape;753;p102"/>
          <p:cNvSpPr/>
          <p:nvPr/>
        </p:nvSpPr>
        <p:spPr>
          <a:xfrm>
            <a:off x="10082041" y="2031260"/>
            <a:ext cx="743919" cy="743919"/>
          </a:xfrm>
          <a:prstGeom prst="ellipse">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754" name="Google Shape;754;p102"/>
          <p:cNvSpPr/>
          <p:nvPr/>
        </p:nvSpPr>
        <p:spPr>
          <a:xfrm>
            <a:off x="5535893" y="2244831"/>
            <a:ext cx="313513" cy="316776"/>
          </a:xfrm>
          <a:custGeom>
            <a:avLst/>
            <a:gdLst/>
            <a:ahLst/>
            <a:cxnLst/>
            <a:rect l="l" t="t" r="r" b="b"/>
            <a:pathLst>
              <a:path w="41" h="41" extrusionOk="0">
                <a:moveTo>
                  <a:pt x="41" y="23"/>
                </a:moveTo>
                <a:cubicBezTo>
                  <a:pt x="41" y="24"/>
                  <a:pt x="41" y="24"/>
                  <a:pt x="40" y="24"/>
                </a:cubicBezTo>
                <a:cubicBezTo>
                  <a:pt x="35" y="25"/>
                  <a:pt x="35" y="25"/>
                  <a:pt x="35" y="25"/>
                </a:cubicBezTo>
                <a:cubicBezTo>
                  <a:pt x="35" y="26"/>
                  <a:pt x="35" y="27"/>
                  <a:pt x="34" y="28"/>
                </a:cubicBezTo>
                <a:cubicBezTo>
                  <a:pt x="35" y="29"/>
                  <a:pt x="36" y="30"/>
                  <a:pt x="37" y="31"/>
                </a:cubicBezTo>
                <a:cubicBezTo>
                  <a:pt x="37" y="32"/>
                  <a:pt x="37" y="32"/>
                  <a:pt x="37" y="32"/>
                </a:cubicBezTo>
                <a:cubicBezTo>
                  <a:pt x="37" y="32"/>
                  <a:pt x="37" y="32"/>
                  <a:pt x="37" y="33"/>
                </a:cubicBezTo>
                <a:cubicBezTo>
                  <a:pt x="36" y="33"/>
                  <a:pt x="33" y="37"/>
                  <a:pt x="32" y="37"/>
                </a:cubicBezTo>
                <a:cubicBezTo>
                  <a:pt x="32" y="37"/>
                  <a:pt x="31" y="37"/>
                  <a:pt x="31" y="37"/>
                </a:cubicBezTo>
                <a:cubicBezTo>
                  <a:pt x="27" y="34"/>
                  <a:pt x="27" y="34"/>
                  <a:pt x="27" y="34"/>
                </a:cubicBezTo>
                <a:cubicBezTo>
                  <a:pt x="27" y="35"/>
                  <a:pt x="26" y="35"/>
                  <a:pt x="25" y="35"/>
                </a:cubicBezTo>
                <a:cubicBezTo>
                  <a:pt x="25" y="37"/>
                  <a:pt x="25" y="39"/>
                  <a:pt x="24" y="40"/>
                </a:cubicBezTo>
                <a:cubicBezTo>
                  <a:pt x="24" y="41"/>
                  <a:pt x="24" y="41"/>
                  <a:pt x="23" y="41"/>
                </a:cubicBezTo>
                <a:cubicBezTo>
                  <a:pt x="17" y="41"/>
                  <a:pt x="17" y="41"/>
                  <a:pt x="17" y="41"/>
                </a:cubicBezTo>
                <a:cubicBezTo>
                  <a:pt x="17" y="41"/>
                  <a:pt x="16" y="41"/>
                  <a:pt x="16" y="40"/>
                </a:cubicBezTo>
                <a:cubicBezTo>
                  <a:pt x="16" y="35"/>
                  <a:pt x="16" y="35"/>
                  <a:pt x="16" y="35"/>
                </a:cubicBezTo>
                <a:cubicBezTo>
                  <a:pt x="15" y="35"/>
                  <a:pt x="14" y="35"/>
                  <a:pt x="13" y="34"/>
                </a:cubicBezTo>
                <a:cubicBezTo>
                  <a:pt x="9" y="37"/>
                  <a:pt x="9" y="37"/>
                  <a:pt x="9" y="37"/>
                </a:cubicBezTo>
                <a:cubicBezTo>
                  <a:pt x="9" y="37"/>
                  <a:pt x="9" y="37"/>
                  <a:pt x="9" y="37"/>
                </a:cubicBezTo>
                <a:cubicBezTo>
                  <a:pt x="8" y="37"/>
                  <a:pt x="8" y="37"/>
                  <a:pt x="8" y="37"/>
                </a:cubicBezTo>
                <a:cubicBezTo>
                  <a:pt x="7" y="36"/>
                  <a:pt x="5" y="34"/>
                  <a:pt x="4" y="33"/>
                </a:cubicBezTo>
                <a:cubicBezTo>
                  <a:pt x="3" y="32"/>
                  <a:pt x="3" y="32"/>
                  <a:pt x="3" y="32"/>
                </a:cubicBezTo>
                <a:cubicBezTo>
                  <a:pt x="3" y="32"/>
                  <a:pt x="4" y="32"/>
                  <a:pt x="4" y="31"/>
                </a:cubicBezTo>
                <a:cubicBezTo>
                  <a:pt x="5" y="30"/>
                  <a:pt x="6" y="29"/>
                  <a:pt x="6" y="28"/>
                </a:cubicBezTo>
                <a:cubicBezTo>
                  <a:pt x="6" y="27"/>
                  <a:pt x="6" y="26"/>
                  <a:pt x="5" y="25"/>
                </a:cubicBezTo>
                <a:cubicBezTo>
                  <a:pt x="0" y="24"/>
                  <a:pt x="0" y="24"/>
                  <a:pt x="0" y="24"/>
                </a:cubicBezTo>
                <a:cubicBezTo>
                  <a:pt x="0" y="24"/>
                  <a:pt x="0" y="24"/>
                  <a:pt x="0" y="23"/>
                </a:cubicBezTo>
                <a:cubicBezTo>
                  <a:pt x="0" y="17"/>
                  <a:pt x="0" y="17"/>
                  <a:pt x="0" y="17"/>
                </a:cubicBezTo>
                <a:cubicBezTo>
                  <a:pt x="0" y="17"/>
                  <a:pt x="0" y="17"/>
                  <a:pt x="0" y="16"/>
                </a:cubicBezTo>
                <a:cubicBezTo>
                  <a:pt x="5" y="16"/>
                  <a:pt x="5" y="16"/>
                  <a:pt x="5" y="16"/>
                </a:cubicBezTo>
                <a:cubicBezTo>
                  <a:pt x="6" y="15"/>
                  <a:pt x="6" y="14"/>
                  <a:pt x="6" y="13"/>
                </a:cubicBezTo>
                <a:cubicBezTo>
                  <a:pt x="6" y="12"/>
                  <a:pt x="5" y="11"/>
                  <a:pt x="4" y="10"/>
                </a:cubicBezTo>
                <a:cubicBezTo>
                  <a:pt x="3" y="9"/>
                  <a:pt x="3" y="9"/>
                  <a:pt x="3" y="9"/>
                </a:cubicBezTo>
                <a:cubicBezTo>
                  <a:pt x="3" y="9"/>
                  <a:pt x="3" y="8"/>
                  <a:pt x="4" y="8"/>
                </a:cubicBezTo>
                <a:cubicBezTo>
                  <a:pt x="4" y="7"/>
                  <a:pt x="8" y="3"/>
                  <a:pt x="9" y="3"/>
                </a:cubicBezTo>
                <a:cubicBezTo>
                  <a:pt x="9" y="3"/>
                  <a:pt x="9" y="4"/>
                  <a:pt x="9" y="4"/>
                </a:cubicBezTo>
                <a:cubicBezTo>
                  <a:pt x="13" y="7"/>
                  <a:pt x="13" y="7"/>
                  <a:pt x="13" y="7"/>
                </a:cubicBezTo>
                <a:cubicBezTo>
                  <a:pt x="14" y="6"/>
                  <a:pt x="15" y="6"/>
                  <a:pt x="16" y="6"/>
                </a:cubicBezTo>
                <a:cubicBezTo>
                  <a:pt x="16" y="4"/>
                  <a:pt x="16" y="2"/>
                  <a:pt x="16" y="1"/>
                </a:cubicBezTo>
                <a:cubicBezTo>
                  <a:pt x="16" y="0"/>
                  <a:pt x="17" y="0"/>
                  <a:pt x="17" y="0"/>
                </a:cubicBezTo>
                <a:cubicBezTo>
                  <a:pt x="23" y="0"/>
                  <a:pt x="23" y="0"/>
                  <a:pt x="23" y="0"/>
                </a:cubicBezTo>
                <a:cubicBezTo>
                  <a:pt x="24" y="0"/>
                  <a:pt x="24" y="0"/>
                  <a:pt x="24" y="1"/>
                </a:cubicBezTo>
                <a:cubicBezTo>
                  <a:pt x="25" y="6"/>
                  <a:pt x="25" y="6"/>
                  <a:pt x="25" y="6"/>
                </a:cubicBezTo>
                <a:cubicBezTo>
                  <a:pt x="26" y="6"/>
                  <a:pt x="27" y="6"/>
                  <a:pt x="27" y="7"/>
                </a:cubicBezTo>
                <a:cubicBezTo>
                  <a:pt x="31" y="4"/>
                  <a:pt x="31" y="4"/>
                  <a:pt x="31" y="4"/>
                </a:cubicBezTo>
                <a:cubicBezTo>
                  <a:pt x="31" y="4"/>
                  <a:pt x="32" y="3"/>
                  <a:pt x="32" y="3"/>
                </a:cubicBezTo>
                <a:cubicBezTo>
                  <a:pt x="32" y="3"/>
                  <a:pt x="32" y="4"/>
                  <a:pt x="32" y="4"/>
                </a:cubicBezTo>
                <a:cubicBezTo>
                  <a:pt x="34" y="5"/>
                  <a:pt x="36" y="7"/>
                  <a:pt x="37" y="8"/>
                </a:cubicBezTo>
                <a:cubicBezTo>
                  <a:pt x="37" y="8"/>
                  <a:pt x="37" y="9"/>
                  <a:pt x="37" y="9"/>
                </a:cubicBezTo>
                <a:cubicBezTo>
                  <a:pt x="37" y="9"/>
                  <a:pt x="37" y="9"/>
                  <a:pt x="37" y="10"/>
                </a:cubicBezTo>
                <a:cubicBezTo>
                  <a:pt x="36" y="11"/>
                  <a:pt x="35" y="12"/>
                  <a:pt x="34" y="13"/>
                </a:cubicBezTo>
                <a:cubicBezTo>
                  <a:pt x="35" y="14"/>
                  <a:pt x="35" y="15"/>
                  <a:pt x="35" y="16"/>
                </a:cubicBezTo>
                <a:cubicBezTo>
                  <a:pt x="40" y="17"/>
                  <a:pt x="40" y="17"/>
                  <a:pt x="40" y="17"/>
                </a:cubicBezTo>
                <a:cubicBezTo>
                  <a:pt x="41" y="17"/>
                  <a:pt x="41" y="17"/>
                  <a:pt x="41" y="18"/>
                </a:cubicBezTo>
                <a:lnTo>
                  <a:pt x="41" y="23"/>
                </a:lnTo>
                <a:close/>
                <a:moveTo>
                  <a:pt x="20" y="14"/>
                </a:moveTo>
                <a:cubicBezTo>
                  <a:pt x="16" y="14"/>
                  <a:pt x="13" y="17"/>
                  <a:pt x="13" y="20"/>
                </a:cubicBezTo>
                <a:cubicBezTo>
                  <a:pt x="13" y="24"/>
                  <a:pt x="16" y="27"/>
                  <a:pt x="20" y="27"/>
                </a:cubicBezTo>
                <a:cubicBezTo>
                  <a:pt x="24" y="27"/>
                  <a:pt x="27" y="24"/>
                  <a:pt x="27" y="20"/>
                </a:cubicBezTo>
                <a:cubicBezTo>
                  <a:pt x="27" y="17"/>
                  <a:pt x="24" y="14"/>
                  <a:pt x="20" y="1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US" sz="1800">
              <a:solidFill>
                <a:schemeClr val="dk1"/>
              </a:solidFill>
              <a:latin typeface="Calibri"/>
              <a:ea typeface="Calibri"/>
              <a:cs typeface="Calibri"/>
              <a:sym typeface="Calibri"/>
            </a:endParaRPr>
          </a:p>
        </p:txBody>
      </p:sp>
      <p:sp>
        <p:nvSpPr>
          <p:cNvPr id="755" name="Google Shape;755;p102"/>
          <p:cNvSpPr/>
          <p:nvPr/>
        </p:nvSpPr>
        <p:spPr>
          <a:xfrm>
            <a:off x="10284941" y="2205399"/>
            <a:ext cx="333103" cy="316776"/>
          </a:xfrm>
          <a:custGeom>
            <a:avLst/>
            <a:gdLst/>
            <a:ahLst/>
            <a:cxnLst/>
            <a:rect l="l" t="t" r="r" b="b"/>
            <a:pathLst>
              <a:path w="43" h="41" extrusionOk="0">
                <a:moveTo>
                  <a:pt x="11" y="36"/>
                </a:moveTo>
                <a:cubicBezTo>
                  <a:pt x="11" y="37"/>
                  <a:pt x="10" y="38"/>
                  <a:pt x="9" y="38"/>
                </a:cubicBezTo>
                <a:cubicBezTo>
                  <a:pt x="1" y="38"/>
                  <a:pt x="1" y="38"/>
                  <a:pt x="1" y="38"/>
                </a:cubicBezTo>
                <a:cubicBezTo>
                  <a:pt x="0" y="38"/>
                  <a:pt x="0" y="37"/>
                  <a:pt x="0" y="36"/>
                </a:cubicBezTo>
                <a:cubicBezTo>
                  <a:pt x="0" y="19"/>
                  <a:pt x="0" y="19"/>
                  <a:pt x="0" y="19"/>
                </a:cubicBezTo>
                <a:cubicBezTo>
                  <a:pt x="0" y="18"/>
                  <a:pt x="0" y="17"/>
                  <a:pt x="1" y="17"/>
                </a:cubicBezTo>
                <a:cubicBezTo>
                  <a:pt x="9" y="17"/>
                  <a:pt x="9" y="17"/>
                  <a:pt x="9" y="17"/>
                </a:cubicBezTo>
                <a:cubicBezTo>
                  <a:pt x="10" y="17"/>
                  <a:pt x="11" y="18"/>
                  <a:pt x="11" y="19"/>
                </a:cubicBezTo>
                <a:lnTo>
                  <a:pt x="11" y="36"/>
                </a:lnTo>
                <a:close/>
                <a:moveTo>
                  <a:pt x="5" y="31"/>
                </a:moveTo>
                <a:cubicBezTo>
                  <a:pt x="4" y="31"/>
                  <a:pt x="3" y="32"/>
                  <a:pt x="3" y="33"/>
                </a:cubicBezTo>
                <a:cubicBezTo>
                  <a:pt x="3" y="34"/>
                  <a:pt x="4" y="34"/>
                  <a:pt x="5" y="34"/>
                </a:cubicBezTo>
                <a:cubicBezTo>
                  <a:pt x="6" y="34"/>
                  <a:pt x="7" y="34"/>
                  <a:pt x="7" y="33"/>
                </a:cubicBezTo>
                <a:cubicBezTo>
                  <a:pt x="7" y="32"/>
                  <a:pt x="6" y="31"/>
                  <a:pt x="5" y="31"/>
                </a:cubicBezTo>
                <a:close/>
                <a:moveTo>
                  <a:pt x="41" y="23"/>
                </a:moveTo>
                <a:cubicBezTo>
                  <a:pt x="41" y="24"/>
                  <a:pt x="41" y="25"/>
                  <a:pt x="41" y="25"/>
                </a:cubicBezTo>
                <a:cubicBezTo>
                  <a:pt x="42" y="26"/>
                  <a:pt x="41" y="28"/>
                  <a:pt x="40" y="29"/>
                </a:cubicBezTo>
                <a:cubicBezTo>
                  <a:pt x="41" y="30"/>
                  <a:pt x="41" y="31"/>
                  <a:pt x="40" y="32"/>
                </a:cubicBezTo>
                <a:cubicBezTo>
                  <a:pt x="40" y="33"/>
                  <a:pt x="40" y="34"/>
                  <a:pt x="39" y="34"/>
                </a:cubicBezTo>
                <a:cubicBezTo>
                  <a:pt x="39" y="36"/>
                  <a:pt x="39" y="38"/>
                  <a:pt x="38" y="39"/>
                </a:cubicBezTo>
                <a:cubicBezTo>
                  <a:pt x="36" y="41"/>
                  <a:pt x="35" y="41"/>
                  <a:pt x="32" y="41"/>
                </a:cubicBezTo>
                <a:cubicBezTo>
                  <a:pt x="32" y="41"/>
                  <a:pt x="32" y="41"/>
                  <a:pt x="31" y="41"/>
                </a:cubicBezTo>
                <a:cubicBezTo>
                  <a:pt x="29" y="41"/>
                  <a:pt x="29" y="41"/>
                  <a:pt x="29" y="41"/>
                </a:cubicBezTo>
                <a:cubicBezTo>
                  <a:pt x="29" y="41"/>
                  <a:pt x="29" y="41"/>
                  <a:pt x="29" y="41"/>
                </a:cubicBezTo>
                <a:cubicBezTo>
                  <a:pt x="25" y="41"/>
                  <a:pt x="21" y="40"/>
                  <a:pt x="18" y="39"/>
                </a:cubicBezTo>
                <a:cubicBezTo>
                  <a:pt x="17" y="38"/>
                  <a:pt x="15" y="38"/>
                  <a:pt x="14" y="38"/>
                </a:cubicBezTo>
                <a:cubicBezTo>
                  <a:pt x="13" y="38"/>
                  <a:pt x="13" y="37"/>
                  <a:pt x="13" y="36"/>
                </a:cubicBezTo>
                <a:cubicBezTo>
                  <a:pt x="13" y="19"/>
                  <a:pt x="13" y="19"/>
                  <a:pt x="13" y="19"/>
                </a:cubicBezTo>
                <a:cubicBezTo>
                  <a:pt x="13" y="18"/>
                  <a:pt x="13" y="17"/>
                  <a:pt x="14" y="17"/>
                </a:cubicBezTo>
                <a:cubicBezTo>
                  <a:pt x="15" y="17"/>
                  <a:pt x="18" y="14"/>
                  <a:pt x="19" y="12"/>
                </a:cubicBezTo>
                <a:cubicBezTo>
                  <a:pt x="20" y="11"/>
                  <a:pt x="21" y="10"/>
                  <a:pt x="22" y="9"/>
                </a:cubicBezTo>
                <a:cubicBezTo>
                  <a:pt x="23" y="8"/>
                  <a:pt x="23" y="7"/>
                  <a:pt x="23" y="5"/>
                </a:cubicBezTo>
                <a:cubicBezTo>
                  <a:pt x="24" y="3"/>
                  <a:pt x="24" y="2"/>
                  <a:pt x="25" y="1"/>
                </a:cubicBezTo>
                <a:cubicBezTo>
                  <a:pt x="25" y="0"/>
                  <a:pt x="26" y="0"/>
                  <a:pt x="26" y="0"/>
                </a:cubicBezTo>
                <a:cubicBezTo>
                  <a:pt x="32" y="0"/>
                  <a:pt x="32" y="5"/>
                  <a:pt x="32" y="7"/>
                </a:cubicBezTo>
                <a:cubicBezTo>
                  <a:pt x="32" y="9"/>
                  <a:pt x="31" y="11"/>
                  <a:pt x="31" y="12"/>
                </a:cubicBezTo>
                <a:cubicBezTo>
                  <a:pt x="30" y="13"/>
                  <a:pt x="30" y="13"/>
                  <a:pt x="30" y="14"/>
                </a:cubicBezTo>
                <a:cubicBezTo>
                  <a:pt x="37" y="14"/>
                  <a:pt x="37" y="14"/>
                  <a:pt x="37" y="14"/>
                </a:cubicBezTo>
                <a:cubicBezTo>
                  <a:pt x="40" y="14"/>
                  <a:pt x="43" y="16"/>
                  <a:pt x="43" y="19"/>
                </a:cubicBezTo>
                <a:cubicBezTo>
                  <a:pt x="43" y="20"/>
                  <a:pt x="42" y="22"/>
                  <a:pt x="41" y="2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US" sz="1800">
              <a:solidFill>
                <a:schemeClr val="dk1"/>
              </a:solidFill>
              <a:latin typeface="Calibri"/>
              <a:ea typeface="Calibri"/>
              <a:cs typeface="Calibri"/>
              <a:sym typeface="Calibri"/>
            </a:endParaRPr>
          </a:p>
        </p:txBody>
      </p:sp>
      <p:sp>
        <p:nvSpPr>
          <p:cNvPr id="756" name="Google Shape;756;p102"/>
          <p:cNvSpPr/>
          <p:nvPr/>
        </p:nvSpPr>
        <p:spPr>
          <a:xfrm>
            <a:off x="7862957" y="2244831"/>
            <a:ext cx="398898" cy="316777"/>
          </a:xfrm>
          <a:custGeom>
            <a:avLst/>
            <a:gdLst/>
            <a:ahLst/>
            <a:cxnLst/>
            <a:rect l="l" t="t" r="r" b="b"/>
            <a:pathLst>
              <a:path w="43" h="34" extrusionOk="0">
                <a:moveTo>
                  <a:pt x="38" y="8"/>
                </a:moveTo>
                <a:cubicBezTo>
                  <a:pt x="38" y="9"/>
                  <a:pt x="38" y="9"/>
                  <a:pt x="38" y="10"/>
                </a:cubicBezTo>
                <a:cubicBezTo>
                  <a:pt x="38" y="21"/>
                  <a:pt x="30" y="34"/>
                  <a:pt x="14" y="34"/>
                </a:cubicBezTo>
                <a:cubicBezTo>
                  <a:pt x="9" y="34"/>
                  <a:pt x="4" y="33"/>
                  <a:pt x="0" y="30"/>
                </a:cubicBezTo>
                <a:cubicBezTo>
                  <a:pt x="1" y="30"/>
                  <a:pt x="2" y="30"/>
                  <a:pt x="3" y="30"/>
                </a:cubicBezTo>
                <a:cubicBezTo>
                  <a:pt x="7" y="30"/>
                  <a:pt x="10" y="29"/>
                  <a:pt x="13" y="27"/>
                </a:cubicBezTo>
                <a:cubicBezTo>
                  <a:pt x="9" y="27"/>
                  <a:pt x="6" y="24"/>
                  <a:pt x="5" y="21"/>
                </a:cubicBezTo>
                <a:cubicBezTo>
                  <a:pt x="6" y="21"/>
                  <a:pt x="6" y="21"/>
                  <a:pt x="7" y="21"/>
                </a:cubicBezTo>
                <a:cubicBezTo>
                  <a:pt x="8" y="21"/>
                  <a:pt x="8" y="21"/>
                  <a:pt x="9" y="21"/>
                </a:cubicBezTo>
                <a:cubicBezTo>
                  <a:pt x="5" y="20"/>
                  <a:pt x="2" y="16"/>
                  <a:pt x="2" y="12"/>
                </a:cubicBezTo>
                <a:cubicBezTo>
                  <a:pt x="2" y="12"/>
                  <a:pt x="2" y="12"/>
                  <a:pt x="2" y="12"/>
                </a:cubicBezTo>
                <a:cubicBezTo>
                  <a:pt x="3" y="13"/>
                  <a:pt x="5" y="13"/>
                  <a:pt x="6" y="13"/>
                </a:cubicBezTo>
                <a:cubicBezTo>
                  <a:pt x="4" y="12"/>
                  <a:pt x="2" y="9"/>
                  <a:pt x="2" y="6"/>
                </a:cubicBezTo>
                <a:cubicBezTo>
                  <a:pt x="2" y="4"/>
                  <a:pt x="3" y="3"/>
                  <a:pt x="3" y="1"/>
                </a:cubicBezTo>
                <a:cubicBezTo>
                  <a:pt x="8" y="7"/>
                  <a:pt x="14" y="10"/>
                  <a:pt x="21" y="11"/>
                </a:cubicBezTo>
                <a:cubicBezTo>
                  <a:pt x="21" y="10"/>
                  <a:pt x="21" y="9"/>
                  <a:pt x="21" y="9"/>
                </a:cubicBezTo>
                <a:cubicBezTo>
                  <a:pt x="21" y="4"/>
                  <a:pt x="25" y="0"/>
                  <a:pt x="30" y="0"/>
                </a:cubicBezTo>
                <a:cubicBezTo>
                  <a:pt x="32" y="0"/>
                  <a:pt x="34" y="1"/>
                  <a:pt x="36" y="3"/>
                </a:cubicBezTo>
                <a:cubicBezTo>
                  <a:pt x="38" y="2"/>
                  <a:pt x="40" y="2"/>
                  <a:pt x="41" y="1"/>
                </a:cubicBezTo>
                <a:cubicBezTo>
                  <a:pt x="41" y="3"/>
                  <a:pt x="39" y="4"/>
                  <a:pt x="38" y="5"/>
                </a:cubicBezTo>
                <a:cubicBezTo>
                  <a:pt x="39" y="5"/>
                  <a:pt x="41" y="5"/>
                  <a:pt x="43" y="4"/>
                </a:cubicBezTo>
                <a:cubicBezTo>
                  <a:pt x="41" y="6"/>
                  <a:pt x="40" y="7"/>
                  <a:pt x="38" y="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US" sz="1800">
              <a:solidFill>
                <a:schemeClr val="dk1"/>
              </a:solidFill>
              <a:latin typeface="Calibri"/>
              <a:ea typeface="Calibri"/>
              <a:cs typeface="Calibri"/>
              <a:sym typeface="Calibri"/>
            </a:endParaRPr>
          </a:p>
        </p:txBody>
      </p:sp>
      <p:sp>
        <p:nvSpPr>
          <p:cNvPr id="757" name="Google Shape;757;p102"/>
          <p:cNvSpPr txBox="1"/>
          <p:nvPr/>
        </p:nvSpPr>
        <p:spPr>
          <a:xfrm>
            <a:off x="4897305" y="3282674"/>
            <a:ext cx="1609608" cy="936090"/>
          </a:xfrm>
          <a:prstGeom prst="rect">
            <a:avLst/>
          </a:prstGeom>
          <a:noFill/>
          <a:ln>
            <a:noFill/>
          </a:ln>
        </p:spPr>
        <p:txBody>
          <a:bodyPr spcFirstLastPara="1" wrap="square" lIns="0" tIns="0" rIns="0" bIns="0" anchor="t" anchorCtr="0">
            <a:noAutofit/>
          </a:bodyPr>
          <a:lstStyle/>
          <a:p>
            <a:pPr marL="0" marR="0" lvl="0" indent="0" algn="ctr"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 sec tetur adi piscing elit.</a:t>
            </a:r>
            <a:endParaRPr lang="en-US">
              <a:solidFill>
                <a:schemeClr val="bg1">
                  <a:lumMod val="75000"/>
                </a:schemeClr>
              </a:solidFill>
            </a:endParaRPr>
          </a:p>
        </p:txBody>
      </p:sp>
      <p:sp>
        <p:nvSpPr>
          <p:cNvPr id="758" name="Google Shape;758;p102"/>
          <p:cNvSpPr txBox="1"/>
          <p:nvPr/>
        </p:nvSpPr>
        <p:spPr>
          <a:xfrm>
            <a:off x="5024873" y="2951480"/>
            <a:ext cx="1354473" cy="2154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bg1">
                    <a:lumMod val="95000"/>
                  </a:schemeClr>
                </a:solidFill>
                <a:latin typeface="Roboto"/>
                <a:ea typeface="Roboto"/>
                <a:cs typeface="Roboto"/>
                <a:sym typeface="Roboto"/>
              </a:rPr>
              <a:t>FIRST SERVICE</a:t>
            </a:r>
            <a:endParaRPr lang="en-US">
              <a:solidFill>
                <a:schemeClr val="bg1">
                  <a:lumMod val="95000"/>
                </a:schemeClr>
              </a:solidFill>
            </a:endParaRPr>
          </a:p>
        </p:txBody>
      </p:sp>
      <p:sp>
        <p:nvSpPr>
          <p:cNvPr id="759" name="Google Shape;759;p102"/>
          <p:cNvSpPr txBox="1"/>
          <p:nvPr/>
        </p:nvSpPr>
        <p:spPr>
          <a:xfrm>
            <a:off x="7264585" y="3282674"/>
            <a:ext cx="1609608" cy="936090"/>
          </a:xfrm>
          <a:prstGeom prst="rect">
            <a:avLst/>
          </a:prstGeom>
          <a:noFill/>
          <a:ln>
            <a:noFill/>
          </a:ln>
        </p:spPr>
        <p:txBody>
          <a:bodyPr spcFirstLastPara="1" wrap="square" lIns="0" tIns="0" rIns="0" bIns="0" anchor="t" anchorCtr="0">
            <a:noAutofit/>
          </a:bodyPr>
          <a:lstStyle/>
          <a:p>
            <a:pPr marL="0" marR="0" lvl="0" indent="0" algn="ctr"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 sec tetur adi piscing elit.</a:t>
            </a:r>
            <a:endParaRPr lang="en-US">
              <a:solidFill>
                <a:schemeClr val="bg1">
                  <a:lumMod val="75000"/>
                </a:schemeClr>
              </a:solidFill>
            </a:endParaRPr>
          </a:p>
        </p:txBody>
      </p:sp>
      <p:sp>
        <p:nvSpPr>
          <p:cNvPr id="760" name="Google Shape;760;p102"/>
          <p:cNvSpPr txBox="1"/>
          <p:nvPr/>
        </p:nvSpPr>
        <p:spPr>
          <a:xfrm>
            <a:off x="7218355" y="2951480"/>
            <a:ext cx="1655838" cy="2154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bg1">
                    <a:lumMod val="95000"/>
                  </a:schemeClr>
                </a:solidFill>
                <a:latin typeface="Roboto"/>
                <a:ea typeface="Roboto"/>
                <a:cs typeface="Roboto"/>
                <a:sym typeface="Roboto"/>
              </a:rPr>
              <a:t>SECOND  SERVICE</a:t>
            </a:r>
            <a:endParaRPr lang="en-US">
              <a:solidFill>
                <a:schemeClr val="bg1">
                  <a:lumMod val="95000"/>
                </a:schemeClr>
              </a:solidFill>
            </a:endParaRPr>
          </a:p>
        </p:txBody>
      </p:sp>
      <p:sp>
        <p:nvSpPr>
          <p:cNvPr id="761" name="Google Shape;761;p102"/>
          <p:cNvSpPr txBox="1"/>
          <p:nvPr/>
        </p:nvSpPr>
        <p:spPr>
          <a:xfrm>
            <a:off x="9646418" y="3282674"/>
            <a:ext cx="1609608" cy="936090"/>
          </a:xfrm>
          <a:prstGeom prst="rect">
            <a:avLst/>
          </a:prstGeom>
          <a:noFill/>
          <a:ln>
            <a:noFill/>
          </a:ln>
        </p:spPr>
        <p:txBody>
          <a:bodyPr spcFirstLastPara="1" wrap="square" lIns="0" tIns="0" rIns="0" bIns="0" anchor="t" anchorCtr="0">
            <a:noAutofit/>
          </a:bodyPr>
          <a:lstStyle/>
          <a:p>
            <a:pPr marL="0" marR="0" lvl="0" indent="0" algn="ctr"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 sec tetur adi piscing elit.</a:t>
            </a:r>
            <a:endParaRPr lang="en-US">
              <a:solidFill>
                <a:schemeClr val="bg1">
                  <a:lumMod val="75000"/>
                </a:schemeClr>
              </a:solidFill>
            </a:endParaRPr>
          </a:p>
        </p:txBody>
      </p:sp>
      <p:sp>
        <p:nvSpPr>
          <p:cNvPr id="762" name="Google Shape;762;p102"/>
          <p:cNvSpPr txBox="1"/>
          <p:nvPr/>
        </p:nvSpPr>
        <p:spPr>
          <a:xfrm>
            <a:off x="9713202" y="2951480"/>
            <a:ext cx="1434624" cy="2154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bg1">
                    <a:lumMod val="95000"/>
                  </a:schemeClr>
                </a:solidFill>
                <a:latin typeface="Roboto"/>
                <a:ea typeface="Roboto"/>
                <a:cs typeface="Roboto"/>
                <a:sym typeface="Roboto"/>
              </a:rPr>
              <a:t>THIRD SERVICE</a:t>
            </a:r>
            <a:endParaRPr lang="en-US">
              <a:solidFill>
                <a:schemeClr val="bg1">
                  <a:lumMod val="95000"/>
                </a:schemeClr>
              </a:solidFill>
            </a:endParaRPr>
          </a:p>
        </p:txBody>
      </p:sp>
      <p:sp>
        <p:nvSpPr>
          <p:cNvPr id="763" name="Google Shape;763;p102"/>
          <p:cNvSpPr txBox="1"/>
          <p:nvPr/>
        </p:nvSpPr>
        <p:spPr>
          <a:xfrm>
            <a:off x="515938" y="1748115"/>
            <a:ext cx="2683736" cy="954107"/>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0" indent="0">
              <a:buNone/>
              <a:defRPr sz="2800" b="1">
                <a:solidFill>
                  <a:schemeClr val="accent2"/>
                </a:solidFill>
                <a:latin typeface="Roboto"/>
                <a:ea typeface="Roboto"/>
                <a:cs typeface="Roboto"/>
              </a:defRPr>
            </a:lvl1pPr>
          </a:lstStyle>
          <a:p>
            <a:r>
              <a:rPr lang="en-US">
                <a:sym typeface="Roboto Slab"/>
              </a:rPr>
              <a:t>THE SERVICES</a:t>
            </a:r>
            <a:endParaRPr lang="en-US"/>
          </a:p>
        </p:txBody>
      </p:sp>
      <p:sp>
        <p:nvSpPr>
          <p:cNvPr id="764" name="Google Shape;764;p102"/>
          <p:cNvSpPr txBox="1"/>
          <p:nvPr/>
        </p:nvSpPr>
        <p:spPr>
          <a:xfrm>
            <a:off x="447312" y="2912456"/>
            <a:ext cx="242867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bg1">
                    <a:lumMod val="95000"/>
                  </a:schemeClr>
                </a:solidFill>
                <a:latin typeface="Roboto"/>
                <a:ea typeface="Roboto"/>
                <a:cs typeface="Roboto"/>
                <a:sym typeface="Roboto"/>
              </a:rPr>
              <a:t>YOUR SUCCESS START HERE</a:t>
            </a:r>
            <a:endParaRPr lang="en-US">
              <a:solidFill>
                <a:schemeClr val="bg1">
                  <a:lumMod val="95000"/>
                </a:schemeClr>
              </a:solidFill>
            </a:endParaRPr>
          </a:p>
        </p:txBody>
      </p:sp>
      <p:sp>
        <p:nvSpPr>
          <p:cNvPr id="765" name="Google Shape;765;p102"/>
          <p:cNvSpPr txBox="1"/>
          <p:nvPr/>
        </p:nvSpPr>
        <p:spPr>
          <a:xfrm>
            <a:off x="515938" y="3315056"/>
            <a:ext cx="2797533" cy="1674754"/>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Vestibulum dui purus, commodo at elit et, viverra aliquet risus. </a:t>
            </a:r>
            <a:endParaRPr lang="en-US">
              <a:solidFill>
                <a:schemeClr val="bg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10" name="Picture Placeholder 9" descr="Application&#10;&#10;Description automatically generated with medium confidence">
            <a:extLst>
              <a:ext uri="{FF2B5EF4-FFF2-40B4-BE49-F238E27FC236}">
                <a16:creationId xmlns:a16="http://schemas.microsoft.com/office/drawing/2014/main" id="{19D09383-1B54-4647-8A61-27B1080EF9AF}"/>
              </a:ext>
            </a:extLst>
          </p:cNvPr>
          <p:cNvPicPr>
            <a:picLocks noGrp="1" noChangeAspect="1"/>
          </p:cNvPicPr>
          <p:nvPr>
            <p:ph type="pic" idx="2"/>
          </p:nvPr>
        </p:nvPicPr>
        <p:blipFill>
          <a:blip r:embed="rId3"/>
          <a:srcRect l="20890" r="20890"/>
          <a:stretch>
            <a:fillRect/>
          </a:stretch>
        </p:blipFill>
        <p:spPr/>
      </p:pic>
      <p:pic>
        <p:nvPicPr>
          <p:cNvPr id="12" name="Picture Placeholder 11" descr="Application&#10;&#10;Description automatically generated with medium confidence">
            <a:extLst>
              <a:ext uri="{FF2B5EF4-FFF2-40B4-BE49-F238E27FC236}">
                <a16:creationId xmlns:a16="http://schemas.microsoft.com/office/drawing/2014/main" id="{EEC9434A-DD76-4EA7-8A7B-5BB414D181F6}"/>
              </a:ext>
            </a:extLst>
          </p:cNvPr>
          <p:cNvPicPr>
            <a:picLocks noGrp="1" noChangeAspect="1"/>
          </p:cNvPicPr>
          <p:nvPr>
            <p:ph type="pic" idx="3"/>
          </p:nvPr>
        </p:nvPicPr>
        <p:blipFill>
          <a:blip r:embed="rId3"/>
          <a:srcRect t="12707" b="12707"/>
          <a:stretch>
            <a:fillRect/>
          </a:stretch>
        </p:blipFill>
        <p:spPr/>
      </p:pic>
      <p:pic>
        <p:nvPicPr>
          <p:cNvPr id="19" name="Picture Placeholder 18" descr="Application&#10;&#10;Description automatically generated with medium confidence">
            <a:extLst>
              <a:ext uri="{FF2B5EF4-FFF2-40B4-BE49-F238E27FC236}">
                <a16:creationId xmlns:a16="http://schemas.microsoft.com/office/drawing/2014/main" id="{3B04E779-74CA-4216-9301-2C06EACE0DEB}"/>
              </a:ext>
            </a:extLst>
          </p:cNvPr>
          <p:cNvPicPr>
            <a:picLocks noGrp="1" noChangeAspect="1"/>
          </p:cNvPicPr>
          <p:nvPr>
            <p:ph type="pic" idx="4"/>
          </p:nvPr>
        </p:nvPicPr>
        <p:blipFill>
          <a:blip r:embed="rId3"/>
          <a:srcRect t="18951" b="18951"/>
          <a:stretch>
            <a:fillRect/>
          </a:stretch>
        </p:blipFill>
        <p:spPr/>
      </p:pic>
      <p:sp>
        <p:nvSpPr>
          <p:cNvPr id="312" name="Google Shape;312;p80"/>
          <p:cNvSpPr txBox="1"/>
          <p:nvPr/>
        </p:nvSpPr>
        <p:spPr>
          <a:xfrm>
            <a:off x="515938" y="1234650"/>
            <a:ext cx="4870785" cy="52322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2800" b="1">
                <a:solidFill>
                  <a:schemeClr val="accent2"/>
                </a:solidFill>
                <a:latin typeface="Roboto Slab"/>
                <a:ea typeface="Roboto Slab"/>
                <a:cs typeface="Roboto Slab"/>
                <a:sym typeface="Roboto Slab"/>
              </a:rPr>
              <a:t>TILE IMAGE TITLE</a:t>
            </a:r>
            <a:endParaRPr lang="en-US">
              <a:solidFill>
                <a:schemeClr val="accent2"/>
              </a:solidFill>
            </a:endParaRPr>
          </a:p>
        </p:txBody>
      </p:sp>
      <p:sp>
        <p:nvSpPr>
          <p:cNvPr id="313" name="Google Shape;313;p80"/>
          <p:cNvSpPr txBox="1"/>
          <p:nvPr/>
        </p:nvSpPr>
        <p:spPr>
          <a:xfrm>
            <a:off x="515936" y="2132866"/>
            <a:ext cx="4518516" cy="2592267"/>
          </a:xfrm>
          <a:prstGeom prst="rect">
            <a:avLst/>
          </a:prstGeom>
          <a:solidFill>
            <a:schemeClr val="accent2"/>
          </a:solidFill>
          <a:ln>
            <a:noFill/>
          </a:ln>
        </p:spPr>
        <p:txBody>
          <a:bodyPr spcFirstLastPara="1" wrap="square" lIns="180000" tIns="180000" rIns="180000" bIns="180000" anchor="t" anchorCtr="0">
            <a:noAutofit/>
          </a:bodyPr>
          <a:lstStyle/>
          <a:p>
            <a:pPr marL="0" marR="0" lvl="0" indent="0" algn="l" rtl="0">
              <a:lnSpc>
                <a:spcPct val="150000"/>
              </a:lnSpc>
              <a:spcBef>
                <a:spcPts val="0"/>
              </a:spcBef>
              <a:spcAft>
                <a:spcPts val="0"/>
              </a:spcAft>
              <a:buNone/>
            </a:pPr>
            <a:r>
              <a:rPr lang="en-US" sz="1400">
                <a:solidFill>
                  <a:schemeClr val="bg1"/>
                </a:solidFill>
                <a:latin typeface="Calibri"/>
                <a:ea typeface="Calibri"/>
                <a:cs typeface="Calibri"/>
                <a:sym typeface="Calibri"/>
              </a:rPr>
              <a:t>Lorem ipsum dolor sit amet, consectetur adipiscing elit. Maecenas ut odio libero. Vestibulum dui purus, commodo at elit et, viverra aliquet risus. Proin nec nisl ut elit condimentum sagittis. Duis feugiat odio vel dolor eleifend, nec convallis dui vehicula. Donec pretium nulla rhoncus tempor sodales. Nulla nec erat orci. Ut porta eleifend rutrum. Nam nec egestas massa.</a:t>
            </a:r>
            <a:endParaRPr lang="en-US">
              <a:solidFill>
                <a:schemeClr val="bg1"/>
              </a:solidFill>
            </a:endParaRPr>
          </a:p>
        </p:txBody>
      </p:sp>
      <p:sp>
        <p:nvSpPr>
          <p:cNvPr id="13" name="Rectangle: Rounded Corners 12">
            <a:extLst>
              <a:ext uri="{FF2B5EF4-FFF2-40B4-BE49-F238E27FC236}">
                <a16:creationId xmlns:a16="http://schemas.microsoft.com/office/drawing/2014/main" id="{3E319B0A-7C8E-40B7-86D6-1B4AB63FB5F8}"/>
              </a:ext>
            </a:extLst>
          </p:cNvPr>
          <p:cNvSpPr/>
          <p:nvPr/>
        </p:nvSpPr>
        <p:spPr>
          <a:xfrm>
            <a:off x="7219522" y="1087505"/>
            <a:ext cx="1697500" cy="294289"/>
          </a:xfrm>
          <a:prstGeom prst="roundRect">
            <a:avLst>
              <a:gd name="adj" fmla="val 50000"/>
            </a:avLst>
          </a:prstGeom>
          <a:solidFill>
            <a:schemeClr val="bg1"/>
          </a:solidFill>
          <a:ln>
            <a:noFill/>
          </a:ln>
        </p:spPr>
        <p:txBody>
          <a:bodyPr spcFirstLastPara="1" wrap="square" lIns="91425" tIns="45700" rIns="91425" bIns="45700" anchor="ctr" anchorCtr="0">
            <a:noAutofit/>
          </a:bodyPr>
          <a:lstStyle/>
          <a:p>
            <a:pPr algn="ctr"/>
            <a:endParaRPr lang="en-US" sz="1800">
              <a:latin typeface="Calibri"/>
              <a:cs typeface="Calibri"/>
            </a:endParaRPr>
          </a:p>
        </p:txBody>
      </p:sp>
      <p:sp>
        <p:nvSpPr>
          <p:cNvPr id="14" name="Rectangle: Rounded Corners 13">
            <a:extLst>
              <a:ext uri="{FF2B5EF4-FFF2-40B4-BE49-F238E27FC236}">
                <a16:creationId xmlns:a16="http://schemas.microsoft.com/office/drawing/2014/main" id="{5B108BA9-54BE-4592-8105-A9E81EA08052}"/>
              </a:ext>
            </a:extLst>
          </p:cNvPr>
          <p:cNvSpPr/>
          <p:nvPr/>
        </p:nvSpPr>
        <p:spPr>
          <a:xfrm>
            <a:off x="6805279" y="1614867"/>
            <a:ext cx="1697500" cy="294289"/>
          </a:xfrm>
          <a:prstGeom prst="roundRect">
            <a:avLst>
              <a:gd name="adj" fmla="val 50000"/>
            </a:avLst>
          </a:prstGeom>
          <a:solidFill>
            <a:srgbClr val="F25C05"/>
          </a:solidFill>
          <a:ln>
            <a:noFill/>
          </a:ln>
        </p:spPr>
        <p:txBody>
          <a:bodyPr spcFirstLastPara="1" wrap="square" lIns="91425" tIns="45700" rIns="91425" bIns="45700" anchor="ctr" anchorCtr="0">
            <a:noAutofit/>
          </a:bodyPr>
          <a:lstStyle/>
          <a:p>
            <a:pPr algn="ctr"/>
            <a:endParaRPr lang="en-US" sz="1800">
              <a:latin typeface="Calibri"/>
              <a:cs typeface="Calibri"/>
            </a:endParaRPr>
          </a:p>
        </p:txBody>
      </p:sp>
      <p:sp>
        <p:nvSpPr>
          <p:cNvPr id="15" name="Rectangle: Rounded Corners 14">
            <a:extLst>
              <a:ext uri="{FF2B5EF4-FFF2-40B4-BE49-F238E27FC236}">
                <a16:creationId xmlns:a16="http://schemas.microsoft.com/office/drawing/2014/main" id="{C0C36972-49C7-4391-9A68-CF6F9A694B29}"/>
              </a:ext>
            </a:extLst>
          </p:cNvPr>
          <p:cNvSpPr/>
          <p:nvPr/>
        </p:nvSpPr>
        <p:spPr>
          <a:xfrm>
            <a:off x="11189115" y="5020293"/>
            <a:ext cx="672145" cy="294289"/>
          </a:xfrm>
          <a:prstGeom prst="roundRect">
            <a:avLst>
              <a:gd name="adj" fmla="val 50000"/>
            </a:avLst>
          </a:prstGeom>
          <a:solidFill>
            <a:schemeClr val="tx1">
              <a:lumMod val="95000"/>
              <a:lumOff val="5000"/>
            </a:schemeClr>
          </a:solidFill>
          <a:ln>
            <a:noFill/>
          </a:ln>
        </p:spPr>
        <p:txBody>
          <a:bodyPr spcFirstLastPara="1" wrap="square" lIns="91425" tIns="45700" rIns="91425" bIns="45700" anchor="ctr" anchorCtr="0">
            <a:noAutofit/>
          </a:bodyPr>
          <a:lstStyle/>
          <a:p>
            <a:pPr algn="ctr"/>
            <a:endParaRPr lang="en-US" sz="180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104"/>
          <p:cNvSpPr/>
          <p:nvPr/>
        </p:nvSpPr>
        <p:spPr>
          <a:xfrm>
            <a:off x="8208974" y="4636787"/>
            <a:ext cx="2361219" cy="320844"/>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788" name="Google Shape;788;p104"/>
          <p:cNvSpPr/>
          <p:nvPr/>
        </p:nvSpPr>
        <p:spPr>
          <a:xfrm>
            <a:off x="8503401" y="3214839"/>
            <a:ext cx="2066792" cy="320844"/>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789" name="Google Shape;789;p104"/>
          <p:cNvSpPr/>
          <p:nvPr/>
        </p:nvSpPr>
        <p:spPr>
          <a:xfrm>
            <a:off x="8503401" y="1816028"/>
            <a:ext cx="2066792" cy="320844"/>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790" name="Google Shape;790;p104"/>
          <p:cNvSpPr/>
          <p:nvPr/>
        </p:nvSpPr>
        <p:spPr>
          <a:xfrm>
            <a:off x="5441825" y="1816305"/>
            <a:ext cx="3924000" cy="32084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791" name="Google Shape;791;p104"/>
          <p:cNvSpPr/>
          <p:nvPr/>
        </p:nvSpPr>
        <p:spPr>
          <a:xfrm>
            <a:off x="5441829" y="3214841"/>
            <a:ext cx="3809450" cy="320842"/>
          </a:xfrm>
          <a:prstGeom prst="rect">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792" name="Google Shape;792;p104"/>
          <p:cNvSpPr/>
          <p:nvPr/>
        </p:nvSpPr>
        <p:spPr>
          <a:xfrm>
            <a:off x="5441826" y="4636787"/>
            <a:ext cx="2908305" cy="320843"/>
          </a:xfrm>
          <a:prstGeom prst="rect">
            <a:avLst/>
          </a:prstGeom>
          <a:solidFill>
            <a:schemeClr val="accent2">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793" name="Google Shape;793;p104"/>
          <p:cNvSpPr txBox="1"/>
          <p:nvPr/>
        </p:nvSpPr>
        <p:spPr>
          <a:xfrm>
            <a:off x="9571390" y="1776395"/>
            <a:ext cx="793237"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3F3F3F"/>
                </a:solidFill>
                <a:latin typeface="Roboto Slab"/>
                <a:ea typeface="Roboto Slab"/>
                <a:cs typeface="Roboto Slab"/>
                <a:sym typeface="Roboto Slab"/>
              </a:rPr>
              <a:t>80%</a:t>
            </a:r>
            <a:endParaRPr lang="en-US"/>
          </a:p>
        </p:txBody>
      </p:sp>
      <p:sp>
        <p:nvSpPr>
          <p:cNvPr id="794" name="Google Shape;794;p104"/>
          <p:cNvSpPr txBox="1"/>
          <p:nvPr/>
        </p:nvSpPr>
        <p:spPr>
          <a:xfrm>
            <a:off x="9514117" y="3135298"/>
            <a:ext cx="793237"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3F3F3F"/>
                </a:solidFill>
                <a:latin typeface="Roboto Slab"/>
                <a:ea typeface="Roboto Slab"/>
                <a:cs typeface="Roboto Slab"/>
                <a:sym typeface="Roboto Slab"/>
              </a:rPr>
              <a:t>80%</a:t>
            </a:r>
            <a:endParaRPr lang="en-US"/>
          </a:p>
        </p:txBody>
      </p:sp>
      <p:sp>
        <p:nvSpPr>
          <p:cNvPr id="795" name="Google Shape;795;p104"/>
          <p:cNvSpPr txBox="1"/>
          <p:nvPr/>
        </p:nvSpPr>
        <p:spPr>
          <a:xfrm>
            <a:off x="8535618" y="4576533"/>
            <a:ext cx="793237"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3F3F3F"/>
                </a:solidFill>
                <a:latin typeface="Roboto Slab"/>
                <a:ea typeface="Roboto Slab"/>
                <a:cs typeface="Roboto Slab"/>
                <a:sym typeface="Roboto Slab"/>
              </a:rPr>
              <a:t>60%</a:t>
            </a:r>
            <a:endParaRPr lang="en-US"/>
          </a:p>
        </p:txBody>
      </p:sp>
      <p:sp>
        <p:nvSpPr>
          <p:cNvPr id="796" name="Google Shape;796;p104"/>
          <p:cNvSpPr txBox="1"/>
          <p:nvPr/>
        </p:nvSpPr>
        <p:spPr>
          <a:xfrm>
            <a:off x="515938" y="1748115"/>
            <a:ext cx="2683736" cy="954107"/>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2800" b="1">
                <a:solidFill>
                  <a:schemeClr val="accent2"/>
                </a:solidFill>
                <a:latin typeface="Roboto Slab"/>
                <a:ea typeface="Roboto Slab"/>
                <a:cs typeface="Roboto Slab"/>
                <a:sym typeface="Roboto Slab"/>
              </a:rPr>
              <a:t>THE SERVICES</a:t>
            </a:r>
            <a:endParaRPr lang="en-US">
              <a:solidFill>
                <a:schemeClr val="accent2"/>
              </a:solidFill>
            </a:endParaRPr>
          </a:p>
        </p:txBody>
      </p:sp>
      <p:sp>
        <p:nvSpPr>
          <p:cNvPr id="797" name="Google Shape;797;p104"/>
          <p:cNvSpPr txBox="1"/>
          <p:nvPr/>
        </p:nvSpPr>
        <p:spPr>
          <a:xfrm>
            <a:off x="447312" y="2912456"/>
            <a:ext cx="242867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bg1">
                    <a:lumMod val="95000"/>
                  </a:schemeClr>
                </a:solidFill>
                <a:latin typeface="Roboto"/>
                <a:ea typeface="Roboto"/>
                <a:cs typeface="Roboto"/>
                <a:sym typeface="Roboto"/>
              </a:rPr>
              <a:t>YOUR SUCCESS START HERE</a:t>
            </a:r>
            <a:endParaRPr lang="en-US">
              <a:solidFill>
                <a:schemeClr val="bg1">
                  <a:lumMod val="95000"/>
                </a:schemeClr>
              </a:solidFill>
            </a:endParaRPr>
          </a:p>
        </p:txBody>
      </p:sp>
      <p:sp>
        <p:nvSpPr>
          <p:cNvPr id="798" name="Google Shape;798;p104"/>
          <p:cNvSpPr txBox="1"/>
          <p:nvPr/>
        </p:nvSpPr>
        <p:spPr>
          <a:xfrm>
            <a:off x="515938" y="3315056"/>
            <a:ext cx="2797533" cy="1674754"/>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Maecenas ut odio libero. Vestibulum dui purus, commodo at elit et, viverra aliquet risus. </a:t>
            </a:r>
            <a:endParaRPr lang="en-US">
              <a:solidFill>
                <a:schemeClr val="bg1">
                  <a:lumMod val="75000"/>
                </a:schemeClr>
              </a:solidFill>
            </a:endParaRPr>
          </a:p>
        </p:txBody>
      </p:sp>
      <p:sp>
        <p:nvSpPr>
          <p:cNvPr id="799" name="Google Shape;799;p104"/>
          <p:cNvSpPr txBox="1"/>
          <p:nvPr/>
        </p:nvSpPr>
        <p:spPr>
          <a:xfrm>
            <a:off x="5441828" y="1320900"/>
            <a:ext cx="5128365" cy="289759"/>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aecenas.</a:t>
            </a:r>
            <a:endParaRPr lang="en-US">
              <a:solidFill>
                <a:schemeClr val="bg1">
                  <a:lumMod val="75000"/>
                </a:schemeClr>
              </a:solidFill>
            </a:endParaRPr>
          </a:p>
        </p:txBody>
      </p:sp>
      <p:sp>
        <p:nvSpPr>
          <p:cNvPr id="800" name="Google Shape;800;p104"/>
          <p:cNvSpPr txBox="1"/>
          <p:nvPr/>
        </p:nvSpPr>
        <p:spPr>
          <a:xfrm>
            <a:off x="5441829" y="1062015"/>
            <a:ext cx="1354473" cy="2154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bg1">
                    <a:lumMod val="95000"/>
                  </a:schemeClr>
                </a:solidFill>
                <a:latin typeface="Roboto"/>
                <a:ea typeface="Roboto"/>
                <a:cs typeface="Roboto"/>
                <a:sym typeface="Roboto"/>
              </a:rPr>
              <a:t>FIRST SERVICE</a:t>
            </a:r>
            <a:endParaRPr lang="en-US">
              <a:solidFill>
                <a:schemeClr val="bg1">
                  <a:lumMod val="95000"/>
                </a:schemeClr>
              </a:solidFill>
            </a:endParaRPr>
          </a:p>
        </p:txBody>
      </p:sp>
      <p:sp>
        <p:nvSpPr>
          <p:cNvPr id="801" name="Google Shape;801;p104"/>
          <p:cNvSpPr txBox="1"/>
          <p:nvPr/>
        </p:nvSpPr>
        <p:spPr>
          <a:xfrm>
            <a:off x="5441829" y="2660618"/>
            <a:ext cx="5128365" cy="289759"/>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aecenas.</a:t>
            </a:r>
            <a:endParaRPr lang="en-US">
              <a:solidFill>
                <a:schemeClr val="bg1">
                  <a:lumMod val="75000"/>
                </a:schemeClr>
              </a:solidFill>
            </a:endParaRPr>
          </a:p>
        </p:txBody>
      </p:sp>
      <p:sp>
        <p:nvSpPr>
          <p:cNvPr id="802" name="Google Shape;802;p104"/>
          <p:cNvSpPr txBox="1"/>
          <p:nvPr/>
        </p:nvSpPr>
        <p:spPr>
          <a:xfrm>
            <a:off x="5441830" y="2401733"/>
            <a:ext cx="1354473" cy="2154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bg1">
                    <a:lumMod val="95000"/>
                  </a:schemeClr>
                </a:solidFill>
                <a:latin typeface="Roboto"/>
                <a:ea typeface="Roboto"/>
                <a:cs typeface="Roboto"/>
                <a:sym typeface="Roboto"/>
              </a:rPr>
              <a:t>FIRST SERVICE</a:t>
            </a:r>
            <a:endParaRPr lang="en-US">
              <a:solidFill>
                <a:schemeClr val="bg1">
                  <a:lumMod val="95000"/>
                </a:schemeClr>
              </a:solidFill>
            </a:endParaRPr>
          </a:p>
        </p:txBody>
      </p:sp>
      <p:sp>
        <p:nvSpPr>
          <p:cNvPr id="803" name="Google Shape;803;p104"/>
          <p:cNvSpPr txBox="1"/>
          <p:nvPr/>
        </p:nvSpPr>
        <p:spPr>
          <a:xfrm>
            <a:off x="5441825" y="4095944"/>
            <a:ext cx="5128365" cy="289759"/>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1400">
                <a:solidFill>
                  <a:schemeClr val="bg1">
                    <a:lumMod val="75000"/>
                  </a:schemeClr>
                </a:solidFill>
                <a:latin typeface="Calibri"/>
                <a:ea typeface="Calibri"/>
                <a:cs typeface="Calibri"/>
                <a:sym typeface="Calibri"/>
              </a:rPr>
              <a:t>Lorem ipsum dolor sit amet, consectetur adipiscing elit aecenas.</a:t>
            </a:r>
            <a:endParaRPr lang="en-US">
              <a:solidFill>
                <a:schemeClr val="bg1">
                  <a:lumMod val="75000"/>
                </a:schemeClr>
              </a:solidFill>
            </a:endParaRPr>
          </a:p>
        </p:txBody>
      </p:sp>
      <p:sp>
        <p:nvSpPr>
          <p:cNvPr id="804" name="Google Shape;804;p104"/>
          <p:cNvSpPr txBox="1"/>
          <p:nvPr/>
        </p:nvSpPr>
        <p:spPr>
          <a:xfrm>
            <a:off x="5441826" y="3837059"/>
            <a:ext cx="1354473" cy="2154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bg1">
                    <a:lumMod val="95000"/>
                  </a:schemeClr>
                </a:solidFill>
                <a:latin typeface="Roboto"/>
                <a:ea typeface="Roboto"/>
                <a:cs typeface="Roboto"/>
                <a:sym typeface="Roboto"/>
              </a:rPr>
              <a:t>FIRST SERVICE</a:t>
            </a:r>
            <a:endParaRPr lang="en-US">
              <a:solidFill>
                <a:schemeClr val="bg1">
                  <a:lumMod val="9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aunch Presentation">
  <a:themeElements>
    <a:clrScheme name="Agenda">
      <a:dk1>
        <a:srgbClr val="000000"/>
      </a:dk1>
      <a:lt1>
        <a:srgbClr val="FFFFFF"/>
      </a:lt1>
      <a:dk2>
        <a:srgbClr val="44546A"/>
      </a:dk2>
      <a:lt2>
        <a:srgbClr val="E7E6E6"/>
      </a:lt2>
      <a:accent1>
        <a:srgbClr val="323E40"/>
      </a:accent1>
      <a:accent2>
        <a:srgbClr val="F25C05"/>
      </a:accent2>
      <a:accent3>
        <a:srgbClr val="F29F05"/>
      </a:accent3>
      <a:accent4>
        <a:srgbClr val="F2B999"/>
      </a:accent4>
      <a:accent5>
        <a:srgbClr val="027373"/>
      </a:accent5>
      <a:accent6>
        <a:srgbClr val="024959"/>
      </a:accent6>
      <a:hlink>
        <a:srgbClr val="0563C1"/>
      </a:hlink>
      <a:folHlink>
        <a:srgbClr val="954F72"/>
      </a:folHlink>
    </a:clrScheme>
    <a:fontScheme name="Custom 3">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2322</Words>
  <Application>Microsoft Office PowerPoint</Application>
  <PresentationFormat>Widescreen</PresentationFormat>
  <Paragraphs>214</Paragraphs>
  <Slides>36</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Roboto Slab</vt:lpstr>
      <vt:lpstr>Roboto Slab Light</vt:lpstr>
      <vt:lpstr>Roboto</vt:lpstr>
      <vt:lpstr>Calibri</vt:lpstr>
      <vt:lpstr>Arial</vt:lpstr>
      <vt:lpstr>Launch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Graphicboom</dc:creator>
  <cp:lastModifiedBy>Isaac Rivera</cp:lastModifiedBy>
  <cp:revision>97</cp:revision>
  <dcterms:modified xsi:type="dcterms:W3CDTF">2021-03-15T23:11:55Z</dcterms:modified>
</cp:coreProperties>
</file>