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6EC3-F855-4C1C-8B0F-C2F5CBECED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49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Baøi 1. Khaùi nieäm laäp trình vaø nnlt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7" y="954523"/>
            <a:ext cx="8489240" cy="46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0" y="1616229"/>
            <a:ext cx="9286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" y="1277756"/>
            <a:ext cx="8604445" cy="1883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5" y="3300053"/>
            <a:ext cx="8604445" cy="20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0" y="954523"/>
            <a:ext cx="8827917" cy="45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3" y="1118005"/>
            <a:ext cx="8696161" cy="2037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93" y="3276597"/>
            <a:ext cx="8589008" cy="2305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88" y="4305217"/>
            <a:ext cx="8733855" cy="127703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93" y="3809010"/>
            <a:ext cx="8866369" cy="18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9771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Jamai" pitchFamily="2" charset="0"/>
              </a:rPr>
              <a:t>Thaày Tuaán Stem</a:t>
            </a:r>
            <a:endParaRPr lang="en-US" sz="16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Jama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70C0"/>
                </a:solidFill>
                <a:latin typeface="VNI-Jamai" pitchFamily="2" charset="0"/>
              </a:rPr>
              <a:t>Baøi </a:t>
            </a:r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2. Caùc thaønh phaàn cuûa nnlt python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0070C0"/>
                </a:solidFill>
                <a:latin typeface=".VnBahamasB" panose="020BE200000000000000" pitchFamily="34" charset="0"/>
              </a:rPr>
              <a:t>Tin häc 11</a:t>
            </a:r>
            <a:endParaRPr lang="en-US">
              <a:solidFill>
                <a:srgbClr val="0070C0"/>
              </a:solidFill>
              <a:latin typeface=".VnBahamasB" panose="020BE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2" y="1579930"/>
            <a:ext cx="8746082" cy="31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.VnBahamasB</vt:lpstr>
      <vt:lpstr>Arial</vt:lpstr>
      <vt:lpstr>Calibri</vt:lpstr>
      <vt:lpstr>Calibri Light</vt:lpstr>
      <vt:lpstr>VNI-Jamai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2021-07-24T15:04:47Z</dcterms:created>
  <dcterms:modified xsi:type="dcterms:W3CDTF">2021-08-07T17:23:38Z</dcterms:modified>
</cp:coreProperties>
</file>