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5" r:id="rId5"/>
    <p:sldId id="266" r:id="rId6"/>
    <p:sldId id="267" r:id="rId7"/>
    <p:sldId id="268" r:id="rId8"/>
    <p:sldId id="269" r:id="rId9"/>
    <p:sldId id="270" r:id="rId10"/>
    <p:sldId id="271" r:id="rId11"/>
    <p:sldId id="272" r:id="rId12"/>
    <p:sldId id="281" r:id="rId13"/>
    <p:sldId id="282" r:id="rId14"/>
    <p:sldId id="283" r:id="rId15"/>
    <p:sldId id="284" r:id="rId16"/>
    <p:sldId id="287" r:id="rId17"/>
    <p:sldId id="288" r:id="rId18"/>
    <p:sldId id="289" r:id="rId19"/>
    <p:sldId id="290" r:id="rId20"/>
    <p:sldId id="293" r:id="rId21"/>
    <p:sldId id="294" r:id="rId22"/>
    <p:sldId id="295" r:id="rId23"/>
    <p:sldId id="296" r:id="rId24"/>
    <p:sldId id="300" r:id="rId25"/>
    <p:sldId id="301" r:id="rId26"/>
    <p:sldId id="302" r:id="rId27"/>
    <p:sldId id="303" r:id="rId28"/>
    <p:sldId id="304" r:id="rId29"/>
    <p:sldId id="297" r:id="rId30"/>
    <p:sldId id="298" r:id="rId31"/>
    <p:sldId id="299" r:id="rId32"/>
    <p:sldId id="291" r:id="rId33"/>
    <p:sldId id="292" r:id="rId34"/>
    <p:sldId id="286" r:id="rId35"/>
    <p:sldId id="285" r:id="rId36"/>
    <p:sldId id="279" r:id="rId37"/>
    <p:sldId id="280" r:id="rId38"/>
    <p:sldId id="276" r:id="rId39"/>
    <p:sldId id="277" r:id="rId40"/>
    <p:sldId id="305" r:id="rId41"/>
    <p:sldId id="273" r:id="rId42"/>
    <p:sldId id="274" r:id="rId43"/>
    <p:sldId id="275" r:id="rId44"/>
    <p:sldId id="264" r:id="rId45"/>
    <p:sldId id="260"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FDECD3B-1E0B-4DE5-ADB6-0664A26B6E0C}" type="datetimeFigureOut">
              <a:rPr lang="en-US" smtClean="0"/>
              <a:t>4/10/2022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96115B-8D55-4072-8CDF-1973F6741A30}" type="slidenum">
              <a:rPr lang="en-US" smtClean="0"/>
              <a:t>‹#›</a:t>
            </a:fld>
            <a:endParaRPr lang="en-US"/>
          </a:p>
        </p:txBody>
      </p:sp>
    </p:spTree>
    <p:extLst>
      <p:ext uri="{BB962C8B-B14F-4D97-AF65-F5344CB8AC3E}">
        <p14:creationId xmlns:p14="http://schemas.microsoft.com/office/powerpoint/2010/main" val="191337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DECD3B-1E0B-4DE5-ADB6-0664A26B6E0C}" type="datetimeFigureOut">
              <a:rPr lang="en-US" smtClean="0"/>
              <a:t>4/10/2022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96115B-8D55-4072-8CDF-1973F6741A30}" type="slidenum">
              <a:rPr lang="en-US" smtClean="0"/>
              <a:t>‹#›</a:t>
            </a:fld>
            <a:endParaRPr lang="en-US"/>
          </a:p>
        </p:txBody>
      </p:sp>
    </p:spTree>
    <p:extLst>
      <p:ext uri="{BB962C8B-B14F-4D97-AF65-F5344CB8AC3E}">
        <p14:creationId xmlns:p14="http://schemas.microsoft.com/office/powerpoint/2010/main" val="1577124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DECD3B-1E0B-4DE5-ADB6-0664A26B6E0C}" type="datetimeFigureOut">
              <a:rPr lang="en-US" smtClean="0"/>
              <a:t>4/10/2022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96115B-8D55-4072-8CDF-1973F6741A30}" type="slidenum">
              <a:rPr lang="en-US" smtClean="0"/>
              <a:t>‹#›</a:t>
            </a:fld>
            <a:endParaRPr lang="en-US"/>
          </a:p>
        </p:txBody>
      </p:sp>
    </p:spTree>
    <p:extLst>
      <p:ext uri="{BB962C8B-B14F-4D97-AF65-F5344CB8AC3E}">
        <p14:creationId xmlns:p14="http://schemas.microsoft.com/office/powerpoint/2010/main" val="4059855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DECD3B-1E0B-4DE5-ADB6-0664A26B6E0C}" type="datetimeFigureOut">
              <a:rPr lang="en-US" smtClean="0"/>
              <a:t>4/10/2022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96115B-8D55-4072-8CDF-1973F6741A30}" type="slidenum">
              <a:rPr lang="en-US" smtClean="0"/>
              <a:t>‹#›</a:t>
            </a:fld>
            <a:endParaRPr lang="en-US"/>
          </a:p>
        </p:txBody>
      </p:sp>
    </p:spTree>
    <p:extLst>
      <p:ext uri="{BB962C8B-B14F-4D97-AF65-F5344CB8AC3E}">
        <p14:creationId xmlns:p14="http://schemas.microsoft.com/office/powerpoint/2010/main" val="2027781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DECD3B-1E0B-4DE5-ADB6-0664A26B6E0C}" type="datetimeFigureOut">
              <a:rPr lang="en-US" smtClean="0"/>
              <a:t>4/10/2022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96115B-8D55-4072-8CDF-1973F6741A30}" type="slidenum">
              <a:rPr lang="en-US" smtClean="0"/>
              <a:t>‹#›</a:t>
            </a:fld>
            <a:endParaRPr lang="en-US"/>
          </a:p>
        </p:txBody>
      </p:sp>
    </p:spTree>
    <p:extLst>
      <p:ext uri="{BB962C8B-B14F-4D97-AF65-F5344CB8AC3E}">
        <p14:creationId xmlns:p14="http://schemas.microsoft.com/office/powerpoint/2010/main" val="2194358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FDECD3B-1E0B-4DE5-ADB6-0664A26B6E0C}" type="datetimeFigureOut">
              <a:rPr lang="en-US" smtClean="0"/>
              <a:t>4/10/2022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96115B-8D55-4072-8CDF-1973F6741A30}" type="slidenum">
              <a:rPr lang="en-US" smtClean="0"/>
              <a:t>‹#›</a:t>
            </a:fld>
            <a:endParaRPr lang="en-US"/>
          </a:p>
        </p:txBody>
      </p:sp>
    </p:spTree>
    <p:extLst>
      <p:ext uri="{BB962C8B-B14F-4D97-AF65-F5344CB8AC3E}">
        <p14:creationId xmlns:p14="http://schemas.microsoft.com/office/powerpoint/2010/main" val="4237253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FDECD3B-1E0B-4DE5-ADB6-0664A26B6E0C}" type="datetimeFigureOut">
              <a:rPr lang="en-US" smtClean="0"/>
              <a:t>4/10/2022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96115B-8D55-4072-8CDF-1973F6741A30}" type="slidenum">
              <a:rPr lang="en-US" smtClean="0"/>
              <a:t>‹#›</a:t>
            </a:fld>
            <a:endParaRPr lang="en-US"/>
          </a:p>
        </p:txBody>
      </p:sp>
    </p:spTree>
    <p:extLst>
      <p:ext uri="{BB962C8B-B14F-4D97-AF65-F5344CB8AC3E}">
        <p14:creationId xmlns:p14="http://schemas.microsoft.com/office/powerpoint/2010/main" val="3384825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FDECD3B-1E0B-4DE5-ADB6-0664A26B6E0C}" type="datetimeFigureOut">
              <a:rPr lang="en-US" smtClean="0"/>
              <a:t>4/10/2022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96115B-8D55-4072-8CDF-1973F6741A30}" type="slidenum">
              <a:rPr lang="en-US" smtClean="0"/>
              <a:t>‹#›</a:t>
            </a:fld>
            <a:endParaRPr lang="en-US"/>
          </a:p>
        </p:txBody>
      </p:sp>
    </p:spTree>
    <p:extLst>
      <p:ext uri="{BB962C8B-B14F-4D97-AF65-F5344CB8AC3E}">
        <p14:creationId xmlns:p14="http://schemas.microsoft.com/office/powerpoint/2010/main" val="3142245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DECD3B-1E0B-4DE5-ADB6-0664A26B6E0C}" type="datetimeFigureOut">
              <a:rPr lang="en-US" smtClean="0"/>
              <a:t>4/10/2022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96115B-8D55-4072-8CDF-1973F6741A30}" type="slidenum">
              <a:rPr lang="en-US" smtClean="0"/>
              <a:t>‹#›</a:t>
            </a:fld>
            <a:endParaRPr lang="en-US"/>
          </a:p>
        </p:txBody>
      </p:sp>
    </p:spTree>
    <p:extLst>
      <p:ext uri="{BB962C8B-B14F-4D97-AF65-F5344CB8AC3E}">
        <p14:creationId xmlns:p14="http://schemas.microsoft.com/office/powerpoint/2010/main" val="1316919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DECD3B-1E0B-4DE5-ADB6-0664A26B6E0C}" type="datetimeFigureOut">
              <a:rPr lang="en-US" smtClean="0"/>
              <a:t>4/10/2022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96115B-8D55-4072-8CDF-1973F6741A30}" type="slidenum">
              <a:rPr lang="en-US" smtClean="0"/>
              <a:t>‹#›</a:t>
            </a:fld>
            <a:endParaRPr lang="en-US"/>
          </a:p>
        </p:txBody>
      </p:sp>
    </p:spTree>
    <p:extLst>
      <p:ext uri="{BB962C8B-B14F-4D97-AF65-F5344CB8AC3E}">
        <p14:creationId xmlns:p14="http://schemas.microsoft.com/office/powerpoint/2010/main" val="1547840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DECD3B-1E0B-4DE5-ADB6-0664A26B6E0C}" type="datetimeFigureOut">
              <a:rPr lang="en-US" smtClean="0"/>
              <a:t>4/10/2022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96115B-8D55-4072-8CDF-1973F6741A30}" type="slidenum">
              <a:rPr lang="en-US" smtClean="0"/>
              <a:t>‹#›</a:t>
            </a:fld>
            <a:endParaRPr lang="en-US"/>
          </a:p>
        </p:txBody>
      </p:sp>
    </p:spTree>
    <p:extLst>
      <p:ext uri="{BB962C8B-B14F-4D97-AF65-F5344CB8AC3E}">
        <p14:creationId xmlns:p14="http://schemas.microsoft.com/office/powerpoint/2010/main" val="2101340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DECD3B-1E0B-4DE5-ADB6-0664A26B6E0C}" type="datetimeFigureOut">
              <a:rPr lang="en-US" smtClean="0"/>
              <a:t>4/10/2022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96115B-8D55-4072-8CDF-1973F6741A30}" type="slidenum">
              <a:rPr lang="en-US" smtClean="0"/>
              <a:t>‹#›</a:t>
            </a:fld>
            <a:endParaRPr lang="en-US"/>
          </a:p>
        </p:txBody>
      </p:sp>
    </p:spTree>
    <p:extLst>
      <p:ext uri="{BB962C8B-B14F-4D97-AF65-F5344CB8AC3E}">
        <p14:creationId xmlns:p14="http://schemas.microsoft.com/office/powerpoint/2010/main" val="77307533"/>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457200"/>
            <a:ext cx="8686800" cy="1569660"/>
          </a:xfrm>
          <a:prstGeom prst="rect">
            <a:avLst/>
          </a:prstGeom>
          <a:noFill/>
        </p:spPr>
        <p:txBody>
          <a:bodyPr wrap="square" rtlCol="0">
            <a:spAutoFit/>
          </a:bodyPr>
          <a:lstStyle/>
          <a:p>
            <a:r>
              <a:rPr lang="en-US" sz="2400" b="1" dirty="0" smtClean="0"/>
              <a:t>Question </a:t>
            </a:r>
            <a:r>
              <a:rPr lang="en-US" sz="2400" b="1" dirty="0"/>
              <a:t>1:</a:t>
            </a:r>
            <a:r>
              <a:rPr lang="en-US" sz="2400" dirty="0"/>
              <a:t> It is not always easy to make a good ________ at the last minute.</a:t>
            </a:r>
          </a:p>
          <a:p>
            <a:r>
              <a:rPr lang="en-US" sz="2400" b="1" dirty="0"/>
              <a:t>A.</a:t>
            </a:r>
            <a:r>
              <a:rPr lang="en-US" sz="2400" dirty="0"/>
              <a:t> decide	</a:t>
            </a:r>
            <a:r>
              <a:rPr lang="en-US" sz="2400" b="1" dirty="0"/>
              <a:t>B.</a:t>
            </a:r>
            <a:r>
              <a:rPr lang="en-US" sz="2400" dirty="0"/>
              <a:t> decision	</a:t>
            </a:r>
            <a:r>
              <a:rPr lang="en-US" sz="2400" b="1" dirty="0"/>
              <a:t>C.</a:t>
            </a:r>
            <a:r>
              <a:rPr lang="en-US" sz="2400" dirty="0"/>
              <a:t> decisive	</a:t>
            </a:r>
            <a:r>
              <a:rPr lang="en-US" sz="2400" b="1" dirty="0"/>
              <a:t>D.</a:t>
            </a:r>
            <a:r>
              <a:rPr lang="en-US" sz="2400" dirty="0"/>
              <a:t> decisively</a:t>
            </a:r>
          </a:p>
          <a:p>
            <a:endParaRPr lang="en-US" sz="2400" dirty="0"/>
          </a:p>
        </p:txBody>
      </p:sp>
      <p:sp>
        <p:nvSpPr>
          <p:cNvPr id="5" name="TextBox 4"/>
          <p:cNvSpPr txBox="1"/>
          <p:nvPr/>
        </p:nvSpPr>
        <p:spPr>
          <a:xfrm>
            <a:off x="228600" y="2209800"/>
            <a:ext cx="8610600" cy="4154984"/>
          </a:xfrm>
          <a:prstGeom prst="rect">
            <a:avLst/>
          </a:prstGeom>
          <a:noFill/>
        </p:spPr>
        <p:txBody>
          <a:bodyPr wrap="square" rtlCol="0">
            <a:spAutoFit/>
          </a:bodyPr>
          <a:lstStyle/>
          <a:p>
            <a:r>
              <a:rPr lang="en-US" sz="2400" b="1" dirty="0" err="1" smtClean="0"/>
              <a:t>Xét</a:t>
            </a:r>
            <a:r>
              <a:rPr lang="en-US" sz="2400" b="1" dirty="0" smtClean="0"/>
              <a:t> </a:t>
            </a:r>
            <a:r>
              <a:rPr lang="en-US" sz="2400" b="1" dirty="0" err="1" smtClean="0"/>
              <a:t>các</a:t>
            </a:r>
            <a:r>
              <a:rPr lang="en-US" sz="2400" b="1" dirty="0" smtClean="0"/>
              <a:t> </a:t>
            </a:r>
            <a:r>
              <a:rPr lang="en-US" sz="2400" b="1" dirty="0" err="1" smtClean="0"/>
              <a:t>đáp</a:t>
            </a:r>
            <a:r>
              <a:rPr lang="en-US" sz="2400" b="1" dirty="0" smtClean="0"/>
              <a:t> </a:t>
            </a:r>
            <a:r>
              <a:rPr lang="en-US" sz="2400" b="1" dirty="0" err="1" smtClean="0"/>
              <a:t>án</a:t>
            </a:r>
            <a:r>
              <a:rPr lang="en-US" sz="2400" b="1" dirty="0" smtClean="0"/>
              <a:t>:</a:t>
            </a:r>
            <a:endParaRPr lang="en-US" sz="2400" dirty="0" smtClean="0"/>
          </a:p>
          <a:p>
            <a:r>
              <a:rPr lang="en-US" sz="2400" dirty="0" smtClean="0"/>
              <a:t>A. decide (v): </a:t>
            </a:r>
            <a:r>
              <a:rPr lang="en-US" sz="2400" dirty="0" err="1" smtClean="0"/>
              <a:t>quyết</a:t>
            </a:r>
            <a:r>
              <a:rPr lang="en-US" sz="2400" dirty="0" smtClean="0"/>
              <a:t> </a:t>
            </a:r>
            <a:r>
              <a:rPr lang="en-US" sz="2400" dirty="0" err="1" smtClean="0"/>
              <a:t>định</a:t>
            </a:r>
            <a:endParaRPr lang="en-US" sz="2400" dirty="0" smtClean="0"/>
          </a:p>
          <a:p>
            <a:r>
              <a:rPr lang="en-US" sz="2400" dirty="0" smtClean="0"/>
              <a:t>B. decision (n): </a:t>
            </a:r>
            <a:r>
              <a:rPr lang="en-US" sz="2400" dirty="0" err="1" smtClean="0"/>
              <a:t>sự</a:t>
            </a:r>
            <a:r>
              <a:rPr lang="en-US" sz="2400" dirty="0" smtClean="0"/>
              <a:t> </a:t>
            </a:r>
            <a:r>
              <a:rPr lang="en-US" sz="2400" dirty="0" err="1" smtClean="0"/>
              <a:t>quyết</a:t>
            </a:r>
            <a:r>
              <a:rPr lang="en-US" sz="2400" dirty="0" smtClean="0"/>
              <a:t> </a:t>
            </a:r>
            <a:r>
              <a:rPr lang="en-US" sz="2400" dirty="0" err="1" smtClean="0"/>
              <a:t>định</a:t>
            </a:r>
            <a:endParaRPr lang="en-US" sz="2400" dirty="0" smtClean="0"/>
          </a:p>
          <a:p>
            <a:r>
              <a:rPr lang="en-US" sz="2400" dirty="0" smtClean="0"/>
              <a:t>C. decisive (a): </a:t>
            </a:r>
            <a:r>
              <a:rPr lang="en-US" sz="2400" dirty="0" err="1" smtClean="0"/>
              <a:t>quyết</a:t>
            </a:r>
            <a:r>
              <a:rPr lang="en-US" sz="2400" dirty="0" smtClean="0"/>
              <a:t> </a:t>
            </a:r>
            <a:r>
              <a:rPr lang="en-US" sz="2400" dirty="0" err="1" smtClean="0"/>
              <a:t>đoán</a:t>
            </a:r>
            <a:r>
              <a:rPr lang="en-US" sz="2400" dirty="0" smtClean="0"/>
              <a:t>; </a:t>
            </a:r>
            <a:r>
              <a:rPr lang="en-US" sz="2400" dirty="0" err="1" smtClean="0"/>
              <a:t>mang</a:t>
            </a:r>
            <a:r>
              <a:rPr lang="en-US" sz="2400" dirty="0" smtClean="0"/>
              <a:t> </a:t>
            </a:r>
            <a:r>
              <a:rPr lang="en-US" sz="2400" dirty="0" err="1" smtClean="0"/>
              <a:t>tính</a:t>
            </a:r>
            <a:r>
              <a:rPr lang="en-US" sz="2400" dirty="0" smtClean="0"/>
              <a:t> </a:t>
            </a:r>
            <a:r>
              <a:rPr lang="en-US" sz="2400" dirty="0" err="1" smtClean="0"/>
              <a:t>quyết</a:t>
            </a:r>
            <a:r>
              <a:rPr lang="en-US" sz="2400" dirty="0" smtClean="0"/>
              <a:t> </a:t>
            </a:r>
            <a:r>
              <a:rPr lang="en-US" sz="2400" dirty="0" err="1" smtClean="0"/>
              <a:t>định</a:t>
            </a:r>
            <a:r>
              <a:rPr lang="en-US" sz="2400" dirty="0" smtClean="0"/>
              <a:t>, </a:t>
            </a:r>
            <a:r>
              <a:rPr lang="en-US" sz="2400" dirty="0" err="1" smtClean="0"/>
              <a:t>quan</a:t>
            </a:r>
            <a:r>
              <a:rPr lang="en-US" sz="2400" dirty="0" smtClean="0"/>
              <a:t> </a:t>
            </a:r>
            <a:r>
              <a:rPr lang="en-US" sz="2400" dirty="0" err="1" smtClean="0"/>
              <a:t>trọng</a:t>
            </a:r>
            <a:endParaRPr lang="en-US" sz="2400" dirty="0" smtClean="0"/>
          </a:p>
          <a:p>
            <a:r>
              <a:rPr lang="en-US" sz="2400" dirty="0" smtClean="0"/>
              <a:t>D. decisively (</a:t>
            </a:r>
            <a:r>
              <a:rPr lang="en-US" sz="2400" dirty="0" err="1" smtClean="0"/>
              <a:t>adv</a:t>
            </a:r>
            <a:r>
              <a:rPr lang="en-US" sz="2400" dirty="0" smtClean="0"/>
              <a:t>): </a:t>
            </a:r>
            <a:r>
              <a:rPr lang="en-US" sz="2400" dirty="0" err="1" smtClean="0"/>
              <a:t>một</a:t>
            </a:r>
            <a:r>
              <a:rPr lang="en-US" sz="2400" dirty="0" smtClean="0"/>
              <a:t> </a:t>
            </a:r>
            <a:r>
              <a:rPr lang="en-US" sz="2400" dirty="0" err="1" smtClean="0"/>
              <a:t>cách</a:t>
            </a:r>
            <a:r>
              <a:rPr lang="en-US" sz="2400" dirty="0" smtClean="0"/>
              <a:t> </a:t>
            </a:r>
            <a:r>
              <a:rPr lang="en-US" sz="2400" dirty="0" err="1" smtClean="0"/>
              <a:t>quyết</a:t>
            </a:r>
            <a:r>
              <a:rPr lang="en-US" sz="2400" dirty="0" smtClean="0"/>
              <a:t> </a:t>
            </a:r>
            <a:r>
              <a:rPr lang="en-US" sz="2400" dirty="0" err="1" smtClean="0"/>
              <a:t>đoán</a:t>
            </a:r>
            <a:r>
              <a:rPr lang="en-US" sz="2400" dirty="0" smtClean="0"/>
              <a:t>; </a:t>
            </a:r>
            <a:r>
              <a:rPr lang="en-US" sz="2400" dirty="0" err="1" smtClean="0"/>
              <a:t>theo</a:t>
            </a:r>
            <a:r>
              <a:rPr lang="en-US" sz="2400" dirty="0" smtClean="0"/>
              <a:t> </a:t>
            </a:r>
            <a:r>
              <a:rPr lang="en-US" sz="2400" dirty="0" err="1" smtClean="0"/>
              <a:t>cách</a:t>
            </a:r>
            <a:r>
              <a:rPr lang="en-US" sz="2400" dirty="0" smtClean="0"/>
              <a:t> </a:t>
            </a:r>
            <a:r>
              <a:rPr lang="en-US" sz="2400" dirty="0" err="1" smtClean="0"/>
              <a:t>mang</a:t>
            </a:r>
            <a:r>
              <a:rPr lang="en-US" sz="2400" dirty="0" smtClean="0"/>
              <a:t> </a:t>
            </a:r>
            <a:r>
              <a:rPr lang="en-US" sz="2400" dirty="0" err="1" smtClean="0"/>
              <a:t>tính</a:t>
            </a:r>
            <a:r>
              <a:rPr lang="en-US" sz="2400" dirty="0" smtClean="0"/>
              <a:t> </a:t>
            </a:r>
            <a:r>
              <a:rPr lang="en-US" sz="2400" dirty="0" err="1" smtClean="0"/>
              <a:t>quyết</a:t>
            </a:r>
            <a:r>
              <a:rPr lang="en-US" sz="2400" dirty="0" smtClean="0"/>
              <a:t> </a:t>
            </a:r>
            <a:r>
              <a:rPr lang="en-US" sz="2400" dirty="0" err="1" smtClean="0"/>
              <a:t>định</a:t>
            </a:r>
            <a:r>
              <a:rPr lang="en-US" sz="2400" dirty="0" smtClean="0"/>
              <a:t>, </a:t>
            </a:r>
            <a:r>
              <a:rPr lang="en-US" sz="2400" dirty="0" err="1" smtClean="0"/>
              <a:t>quan</a:t>
            </a:r>
            <a:r>
              <a:rPr lang="en-US" sz="2400" dirty="0" smtClean="0"/>
              <a:t> </a:t>
            </a:r>
            <a:r>
              <a:rPr lang="en-US" sz="2400" dirty="0" err="1" smtClean="0"/>
              <a:t>trọng</a:t>
            </a:r>
            <a:endParaRPr lang="en-US" sz="2400" dirty="0" smtClean="0"/>
          </a:p>
          <a:p>
            <a:r>
              <a:rPr lang="en-US" sz="2400" dirty="0" smtClean="0"/>
              <a:t>=&gt; </a:t>
            </a:r>
            <a:r>
              <a:rPr lang="en-US" sz="2400" dirty="0" err="1" smtClean="0"/>
              <a:t>Sau</a:t>
            </a:r>
            <a:r>
              <a:rPr lang="en-US" sz="2400" dirty="0" smtClean="0"/>
              <a:t> </a:t>
            </a:r>
            <a:r>
              <a:rPr lang="en-US" sz="2400" dirty="0" err="1" smtClean="0"/>
              <a:t>mạo</a:t>
            </a:r>
            <a:r>
              <a:rPr lang="en-US" sz="2400" dirty="0" smtClean="0"/>
              <a:t> </a:t>
            </a:r>
            <a:r>
              <a:rPr lang="en-US" sz="2400" dirty="0" err="1" smtClean="0"/>
              <a:t>từ</a:t>
            </a:r>
            <a:r>
              <a:rPr lang="en-US" sz="2400" dirty="0" smtClean="0"/>
              <a:t> “a” </a:t>
            </a:r>
            <a:r>
              <a:rPr lang="en-US" sz="2400" dirty="0" err="1" smtClean="0"/>
              <a:t>và</a:t>
            </a:r>
            <a:r>
              <a:rPr lang="en-US" sz="2400" dirty="0" smtClean="0"/>
              <a:t> </a:t>
            </a:r>
            <a:r>
              <a:rPr lang="en-US" sz="2400" dirty="0" err="1" smtClean="0"/>
              <a:t>tính</a:t>
            </a:r>
            <a:r>
              <a:rPr lang="en-US" sz="2400" dirty="0" smtClean="0"/>
              <a:t> </a:t>
            </a:r>
            <a:r>
              <a:rPr lang="en-US" sz="2400" dirty="0" err="1" smtClean="0"/>
              <a:t>từ</a:t>
            </a:r>
            <a:r>
              <a:rPr lang="en-US" sz="2400" dirty="0" smtClean="0"/>
              <a:t>, ta </a:t>
            </a:r>
            <a:r>
              <a:rPr lang="en-US" sz="2400" dirty="0" err="1" smtClean="0"/>
              <a:t>điền</a:t>
            </a:r>
            <a:r>
              <a:rPr lang="en-US" sz="2400" dirty="0" smtClean="0"/>
              <a:t> </a:t>
            </a:r>
            <a:r>
              <a:rPr lang="en-US" sz="2400" dirty="0" err="1" smtClean="0"/>
              <a:t>một</a:t>
            </a:r>
            <a:r>
              <a:rPr lang="en-US" sz="2400" dirty="0" smtClean="0"/>
              <a:t> </a:t>
            </a:r>
            <a:r>
              <a:rPr lang="en-US" sz="2400" dirty="0" err="1" smtClean="0"/>
              <a:t>danh</a:t>
            </a:r>
            <a:r>
              <a:rPr lang="en-US" sz="2400" dirty="0" smtClean="0"/>
              <a:t> </a:t>
            </a:r>
            <a:r>
              <a:rPr lang="en-US" sz="2400" dirty="0" err="1" smtClean="0"/>
              <a:t>từ</a:t>
            </a:r>
            <a:r>
              <a:rPr lang="en-US" sz="2400" dirty="0" smtClean="0"/>
              <a:t> </a:t>
            </a:r>
            <a:r>
              <a:rPr lang="en-US" sz="2400" dirty="0" err="1" smtClean="0"/>
              <a:t>để</a:t>
            </a:r>
            <a:r>
              <a:rPr lang="en-US" sz="2400" dirty="0" smtClean="0"/>
              <a:t> </a:t>
            </a:r>
            <a:r>
              <a:rPr lang="en-US" sz="2400" dirty="0" err="1" smtClean="0"/>
              <a:t>tạo</a:t>
            </a:r>
            <a:r>
              <a:rPr lang="en-US" sz="2400" dirty="0" smtClean="0"/>
              <a:t> </a:t>
            </a:r>
            <a:r>
              <a:rPr lang="en-US" sz="2400" dirty="0" err="1" smtClean="0"/>
              <a:t>thành</a:t>
            </a:r>
            <a:r>
              <a:rPr lang="en-US" sz="2400" dirty="0" smtClean="0"/>
              <a:t> </a:t>
            </a:r>
            <a:r>
              <a:rPr lang="en-US" sz="2400" dirty="0" err="1" smtClean="0"/>
              <a:t>cụm</a:t>
            </a:r>
            <a:r>
              <a:rPr lang="en-US" sz="2400" dirty="0" smtClean="0"/>
              <a:t> </a:t>
            </a:r>
            <a:r>
              <a:rPr lang="en-US" sz="2400" dirty="0" err="1" smtClean="0"/>
              <a:t>danh</a:t>
            </a:r>
            <a:r>
              <a:rPr lang="en-US" sz="2400" dirty="0" smtClean="0"/>
              <a:t> </a:t>
            </a:r>
            <a:r>
              <a:rPr lang="en-US" sz="2400" dirty="0" err="1" smtClean="0"/>
              <a:t>từ</a:t>
            </a:r>
            <a:r>
              <a:rPr lang="en-US" sz="2400" dirty="0" smtClean="0"/>
              <a:t>.</a:t>
            </a:r>
            <a:br>
              <a:rPr lang="en-US" sz="2400" dirty="0" smtClean="0"/>
            </a:br>
            <a:r>
              <a:rPr lang="en-US" sz="2400" b="1" dirty="0" err="1" smtClean="0"/>
              <a:t>Dịch</a:t>
            </a:r>
            <a:r>
              <a:rPr lang="en-US" sz="2400" b="1" dirty="0" smtClean="0"/>
              <a:t>:</a:t>
            </a:r>
            <a:r>
              <a:rPr lang="en-US" sz="2400" dirty="0" smtClean="0"/>
              <a:t> </a:t>
            </a:r>
            <a:r>
              <a:rPr lang="en-US" sz="2400" dirty="0" err="1" smtClean="0"/>
              <a:t>Đưa</a:t>
            </a:r>
            <a:r>
              <a:rPr lang="en-US" sz="2400" dirty="0" smtClean="0"/>
              <a:t> </a:t>
            </a:r>
            <a:r>
              <a:rPr lang="en-US" sz="2400" dirty="0" err="1" smtClean="0"/>
              <a:t>ra</a:t>
            </a:r>
            <a:r>
              <a:rPr lang="en-US" sz="2400" dirty="0" smtClean="0"/>
              <a:t> </a:t>
            </a:r>
            <a:r>
              <a:rPr lang="en-US" sz="2400" dirty="0" err="1" smtClean="0"/>
              <a:t>một</a:t>
            </a:r>
            <a:r>
              <a:rPr lang="en-US" sz="2400" dirty="0" smtClean="0"/>
              <a:t> </a:t>
            </a:r>
            <a:r>
              <a:rPr lang="en-US" sz="2400" dirty="0" err="1" smtClean="0"/>
              <a:t>quyết</a:t>
            </a:r>
            <a:r>
              <a:rPr lang="en-US" sz="2400" dirty="0" smtClean="0"/>
              <a:t> </a:t>
            </a:r>
            <a:r>
              <a:rPr lang="en-US" sz="2400" dirty="0" err="1" smtClean="0"/>
              <a:t>định</a:t>
            </a:r>
            <a:r>
              <a:rPr lang="en-US" sz="2400" dirty="0" smtClean="0"/>
              <a:t> </a:t>
            </a:r>
            <a:r>
              <a:rPr lang="en-US" sz="2400" dirty="0" err="1" smtClean="0"/>
              <a:t>tốt</a:t>
            </a:r>
            <a:r>
              <a:rPr lang="en-US" sz="2400" dirty="0" smtClean="0"/>
              <a:t> </a:t>
            </a:r>
            <a:r>
              <a:rPr lang="en-US" sz="2400" dirty="0" err="1" smtClean="0"/>
              <a:t>vào</a:t>
            </a:r>
            <a:r>
              <a:rPr lang="en-US" sz="2400" dirty="0" smtClean="0"/>
              <a:t> </a:t>
            </a:r>
            <a:r>
              <a:rPr lang="en-US" sz="2400" dirty="0" err="1" smtClean="0"/>
              <a:t>thời</a:t>
            </a:r>
            <a:r>
              <a:rPr lang="en-US" sz="2400" dirty="0" smtClean="0"/>
              <a:t> </a:t>
            </a:r>
            <a:r>
              <a:rPr lang="en-US" sz="2400" dirty="0" err="1" smtClean="0"/>
              <a:t>điểm</a:t>
            </a:r>
            <a:r>
              <a:rPr lang="en-US" sz="2400" dirty="0" smtClean="0"/>
              <a:t> </a:t>
            </a:r>
            <a:r>
              <a:rPr lang="en-US" sz="2400" dirty="0" err="1" smtClean="0"/>
              <a:t>cuối</a:t>
            </a:r>
            <a:r>
              <a:rPr lang="en-US" sz="2400" dirty="0" smtClean="0"/>
              <a:t> </a:t>
            </a:r>
            <a:r>
              <a:rPr lang="en-US" sz="2400" dirty="0" err="1" smtClean="0"/>
              <a:t>luôn</a:t>
            </a:r>
            <a:r>
              <a:rPr lang="en-US" sz="2400" dirty="0" smtClean="0"/>
              <a:t> </a:t>
            </a:r>
            <a:r>
              <a:rPr lang="en-US" sz="2400" dirty="0" err="1" smtClean="0"/>
              <a:t>không</a:t>
            </a:r>
            <a:r>
              <a:rPr lang="en-US" sz="2400" dirty="0" smtClean="0"/>
              <a:t> </a:t>
            </a:r>
            <a:r>
              <a:rPr lang="en-US" sz="2400" dirty="0" err="1" smtClean="0"/>
              <a:t>dễ</a:t>
            </a:r>
            <a:r>
              <a:rPr lang="en-US" sz="2400" dirty="0" smtClean="0"/>
              <a:t> </a:t>
            </a:r>
            <a:r>
              <a:rPr lang="en-US" sz="2400" dirty="0" err="1" smtClean="0"/>
              <a:t>dàng</a:t>
            </a:r>
            <a:r>
              <a:rPr lang="en-US" sz="2400" dirty="0" smtClean="0"/>
              <a:t>.</a:t>
            </a:r>
          </a:p>
          <a:p>
            <a:endParaRPr lang="en-US" sz="2400" dirty="0"/>
          </a:p>
        </p:txBody>
      </p:sp>
      <p:sp>
        <p:nvSpPr>
          <p:cNvPr id="6" name="Oval 5"/>
          <p:cNvSpPr/>
          <p:nvPr/>
        </p:nvSpPr>
        <p:spPr>
          <a:xfrm>
            <a:off x="2057400" y="12954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82994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57200"/>
            <a:ext cx="8991600" cy="1569660"/>
          </a:xfrm>
          <a:prstGeom prst="rect">
            <a:avLst/>
          </a:prstGeom>
          <a:noFill/>
        </p:spPr>
        <p:txBody>
          <a:bodyPr wrap="square" rtlCol="0">
            <a:spAutoFit/>
          </a:bodyPr>
          <a:lstStyle/>
          <a:p>
            <a:r>
              <a:rPr lang="en-US" sz="2400" b="1" dirty="0"/>
              <a:t>Question 10</a:t>
            </a:r>
            <a:r>
              <a:rPr lang="vi-VN" sz="2400" dirty="0"/>
              <a:t>. </a:t>
            </a:r>
            <a:r>
              <a:rPr lang="en-US" sz="2400" dirty="0"/>
              <a:t>_______</a:t>
            </a:r>
            <a:r>
              <a:rPr lang="vi-VN" sz="2400" dirty="0"/>
              <a:t>, </a:t>
            </a:r>
            <a:r>
              <a:rPr lang="en-US" sz="2400" dirty="0"/>
              <a:t>They</a:t>
            </a:r>
            <a:r>
              <a:rPr lang="vi-VN" sz="2400" dirty="0"/>
              <a:t> will be able to leave for the airport.</a:t>
            </a:r>
            <a:endParaRPr lang="en-US" sz="2400" dirty="0"/>
          </a:p>
          <a:p>
            <a:r>
              <a:rPr lang="vi-VN" sz="2400" b="1" dirty="0" smtClean="0"/>
              <a:t>A</a:t>
            </a:r>
            <a:r>
              <a:rPr lang="vi-VN" sz="2400" b="1" dirty="0"/>
              <a:t>. </a:t>
            </a:r>
            <a:r>
              <a:rPr lang="vi-VN" sz="2400" dirty="0"/>
              <a:t>After the taxi had </a:t>
            </a:r>
            <a:r>
              <a:rPr lang="vi-VN" sz="2400" dirty="0" smtClean="0"/>
              <a:t>arrived	</a:t>
            </a:r>
            <a:r>
              <a:rPr lang="vi-VN" sz="2400" b="1" dirty="0" smtClean="0"/>
              <a:t>B</a:t>
            </a:r>
            <a:r>
              <a:rPr lang="vi-VN" sz="2400" b="1" dirty="0"/>
              <a:t>. </a:t>
            </a:r>
            <a:r>
              <a:rPr lang="vi-VN" sz="2400" dirty="0"/>
              <a:t>As soon as the taxi arrives</a:t>
            </a:r>
            <a:endParaRPr lang="en-US" sz="2400" dirty="0"/>
          </a:p>
          <a:p>
            <a:r>
              <a:rPr lang="vi-VN" sz="2400" b="1" dirty="0" smtClean="0"/>
              <a:t>C</a:t>
            </a:r>
            <a:r>
              <a:rPr lang="vi-VN" sz="2400" b="1" dirty="0"/>
              <a:t>. </a:t>
            </a:r>
            <a:r>
              <a:rPr lang="vi-VN" sz="2400" dirty="0"/>
              <a:t>Until the taxi will arrive	</a:t>
            </a:r>
            <a:r>
              <a:rPr lang="vi-VN" sz="2400" dirty="0" smtClean="0"/>
              <a:t>	</a:t>
            </a:r>
            <a:r>
              <a:rPr lang="vi-VN" sz="2400" b="1" dirty="0" smtClean="0"/>
              <a:t>D</a:t>
            </a:r>
            <a:r>
              <a:rPr lang="vi-VN" sz="2400" b="1" dirty="0"/>
              <a:t>. </a:t>
            </a:r>
            <a:r>
              <a:rPr lang="vi-VN" sz="2400" dirty="0"/>
              <a:t>When the taxi arrived</a:t>
            </a:r>
            <a:endParaRPr lang="en-US" sz="2400" dirty="0"/>
          </a:p>
          <a:p>
            <a:endParaRPr lang="en-US" sz="2400" dirty="0"/>
          </a:p>
        </p:txBody>
      </p:sp>
      <p:sp>
        <p:nvSpPr>
          <p:cNvPr id="5" name="TextBox 4"/>
          <p:cNvSpPr txBox="1"/>
          <p:nvPr/>
        </p:nvSpPr>
        <p:spPr>
          <a:xfrm>
            <a:off x="152400" y="2209800"/>
            <a:ext cx="8991600" cy="2677656"/>
          </a:xfrm>
          <a:prstGeom prst="rect">
            <a:avLst/>
          </a:prstGeom>
          <a:noFill/>
        </p:spPr>
        <p:txBody>
          <a:bodyPr wrap="square" rtlCol="0">
            <a:spAutoFit/>
          </a:bodyPr>
          <a:lstStyle/>
          <a:p>
            <a:r>
              <a:rPr lang="en-US" sz="2400" b="1" dirty="0" err="1" smtClean="0"/>
              <a:t>Kiến</a:t>
            </a:r>
            <a:r>
              <a:rPr lang="en-US" sz="2400" b="1" dirty="0" smtClean="0"/>
              <a:t> </a:t>
            </a:r>
            <a:r>
              <a:rPr lang="en-US" sz="2400" b="1" dirty="0" err="1" smtClean="0"/>
              <a:t>thức</a:t>
            </a:r>
            <a:r>
              <a:rPr lang="en-US" sz="2400" dirty="0" smtClean="0"/>
              <a:t>: </a:t>
            </a:r>
            <a:r>
              <a:rPr lang="en-US" sz="2400" dirty="0" err="1" smtClean="0"/>
              <a:t>Mệnh</a:t>
            </a:r>
            <a:r>
              <a:rPr lang="en-US" sz="2400" dirty="0" smtClean="0"/>
              <a:t> </a:t>
            </a:r>
            <a:r>
              <a:rPr lang="en-US" sz="2400" dirty="0" err="1" smtClean="0"/>
              <a:t>đề</a:t>
            </a:r>
            <a:r>
              <a:rPr lang="en-US" sz="2400" dirty="0" smtClean="0"/>
              <a:t> </a:t>
            </a:r>
            <a:r>
              <a:rPr lang="en-US" sz="2400" dirty="0" err="1" smtClean="0"/>
              <a:t>chỉ</a:t>
            </a:r>
            <a:r>
              <a:rPr lang="en-US" sz="2400" dirty="0" smtClean="0"/>
              <a:t> </a:t>
            </a:r>
            <a:r>
              <a:rPr lang="en-US" sz="2400" dirty="0" err="1" smtClean="0"/>
              <a:t>thời</a:t>
            </a:r>
            <a:r>
              <a:rPr lang="en-US" sz="2400" dirty="0" smtClean="0"/>
              <a:t> </a:t>
            </a:r>
            <a:r>
              <a:rPr lang="en-US" sz="2400" dirty="0" err="1" smtClean="0"/>
              <a:t>gian</a:t>
            </a:r>
            <a:r>
              <a:rPr lang="en-US" sz="2400" dirty="0" smtClean="0"/>
              <a:t> / </a:t>
            </a:r>
            <a:r>
              <a:rPr lang="en-US" sz="2400" dirty="0" err="1" smtClean="0"/>
              <a:t>Sự</a:t>
            </a:r>
            <a:r>
              <a:rPr lang="en-US" sz="2400" dirty="0" smtClean="0"/>
              <a:t> </a:t>
            </a:r>
            <a:r>
              <a:rPr lang="en-US" sz="2400" dirty="0" err="1" smtClean="0"/>
              <a:t>hòa</a:t>
            </a:r>
            <a:r>
              <a:rPr lang="en-US" sz="2400" dirty="0" smtClean="0"/>
              <a:t> </a:t>
            </a:r>
            <a:r>
              <a:rPr lang="en-US" sz="2400" dirty="0" err="1" smtClean="0"/>
              <a:t>hợp</a:t>
            </a:r>
            <a:r>
              <a:rPr lang="en-US" sz="2400" dirty="0" smtClean="0"/>
              <a:t> </a:t>
            </a:r>
            <a:r>
              <a:rPr lang="en-US" sz="2400" dirty="0" err="1" smtClean="0"/>
              <a:t>thì</a:t>
            </a:r>
            <a:r>
              <a:rPr lang="en-US" sz="2400" dirty="0" smtClean="0"/>
              <a:t> </a:t>
            </a:r>
            <a:r>
              <a:rPr lang="en-US" sz="2400" dirty="0" err="1" smtClean="0"/>
              <a:t>trong</a:t>
            </a:r>
            <a:r>
              <a:rPr lang="en-US" sz="2400" dirty="0" smtClean="0"/>
              <a:t> </a:t>
            </a:r>
            <a:r>
              <a:rPr lang="en-US" sz="2400" dirty="0" err="1" smtClean="0"/>
              <a:t>mệnh</a:t>
            </a:r>
            <a:r>
              <a:rPr lang="en-US" sz="2400" dirty="0" smtClean="0"/>
              <a:t> </a:t>
            </a:r>
            <a:r>
              <a:rPr lang="en-US" sz="2400" dirty="0" err="1" smtClean="0"/>
              <a:t>đề</a:t>
            </a:r>
            <a:endParaRPr lang="en-US" sz="2400" dirty="0" smtClean="0"/>
          </a:p>
          <a:p>
            <a:r>
              <a:rPr lang="en-US" sz="2400" b="1" dirty="0" err="1" smtClean="0"/>
              <a:t>Giải</a:t>
            </a:r>
            <a:r>
              <a:rPr lang="en-US" sz="2400" b="1" dirty="0" smtClean="0"/>
              <a:t> </a:t>
            </a:r>
            <a:r>
              <a:rPr lang="en-US" sz="2400" b="1" dirty="0" err="1" smtClean="0"/>
              <a:t>thích</a:t>
            </a:r>
            <a:r>
              <a:rPr lang="en-US" sz="2400" b="1" dirty="0" smtClean="0"/>
              <a:t>:</a:t>
            </a:r>
            <a:endParaRPr lang="en-US" sz="2400" dirty="0" smtClean="0"/>
          </a:p>
          <a:p>
            <a:r>
              <a:rPr lang="en-US" sz="2400" dirty="0" err="1" smtClean="0"/>
              <a:t>Mệnh</a:t>
            </a:r>
            <a:r>
              <a:rPr lang="en-US" sz="2400" dirty="0" smtClean="0"/>
              <a:t> </a:t>
            </a:r>
            <a:r>
              <a:rPr lang="en-US" sz="2400" dirty="0" err="1" smtClean="0"/>
              <a:t>đề</a:t>
            </a:r>
            <a:r>
              <a:rPr lang="en-US" sz="2400" dirty="0" smtClean="0"/>
              <a:t> </a:t>
            </a:r>
            <a:r>
              <a:rPr lang="en-US" sz="2400" dirty="0" err="1" smtClean="0"/>
              <a:t>chính</a:t>
            </a:r>
            <a:r>
              <a:rPr lang="en-US" sz="2400" dirty="0" smtClean="0"/>
              <a:t> chia </a:t>
            </a:r>
            <a:r>
              <a:rPr lang="en-US" sz="2400" dirty="0" err="1" smtClean="0"/>
              <a:t>thì</a:t>
            </a:r>
            <a:r>
              <a:rPr lang="en-US" sz="2400" dirty="0" smtClean="0"/>
              <a:t> </a:t>
            </a:r>
            <a:r>
              <a:rPr lang="en-US" sz="2400" dirty="0" err="1" smtClean="0"/>
              <a:t>tương</a:t>
            </a:r>
            <a:r>
              <a:rPr lang="en-US" sz="2400" dirty="0" smtClean="0"/>
              <a:t> </a:t>
            </a:r>
            <a:r>
              <a:rPr lang="en-US" sz="2400" dirty="0" err="1" smtClean="0"/>
              <a:t>lai</a:t>
            </a:r>
            <a:r>
              <a:rPr lang="en-US" sz="2400" dirty="0" smtClean="0"/>
              <a:t> =&gt; </a:t>
            </a:r>
            <a:r>
              <a:rPr lang="en-US" sz="2400" dirty="0" err="1" smtClean="0"/>
              <a:t>động</a:t>
            </a:r>
            <a:r>
              <a:rPr lang="en-US" sz="2400" dirty="0" smtClean="0"/>
              <a:t> </a:t>
            </a:r>
            <a:r>
              <a:rPr lang="en-US" sz="2400" dirty="0" err="1" smtClean="0"/>
              <a:t>từ</a:t>
            </a:r>
            <a:r>
              <a:rPr lang="en-US" sz="2400" dirty="0" smtClean="0"/>
              <a:t> </a:t>
            </a:r>
            <a:r>
              <a:rPr lang="en-US" sz="2400" dirty="0" err="1" smtClean="0"/>
              <a:t>trong</a:t>
            </a:r>
            <a:r>
              <a:rPr lang="en-US" sz="2400" dirty="0" smtClean="0"/>
              <a:t> </a:t>
            </a:r>
            <a:r>
              <a:rPr lang="en-US" sz="2400" dirty="0" err="1" smtClean="0"/>
              <a:t>mệnh</a:t>
            </a:r>
            <a:r>
              <a:rPr lang="en-US" sz="2400" dirty="0" smtClean="0"/>
              <a:t> </a:t>
            </a:r>
            <a:r>
              <a:rPr lang="en-US" sz="2400" dirty="0" err="1" smtClean="0"/>
              <a:t>đề</a:t>
            </a:r>
            <a:r>
              <a:rPr lang="en-US" sz="2400" dirty="0" smtClean="0"/>
              <a:t> </a:t>
            </a:r>
            <a:r>
              <a:rPr lang="en-US" sz="2400" dirty="0" err="1" smtClean="0"/>
              <a:t>chỉ</a:t>
            </a:r>
            <a:r>
              <a:rPr lang="en-US" sz="2400" dirty="0" smtClean="0"/>
              <a:t> </a:t>
            </a:r>
            <a:r>
              <a:rPr lang="en-US" sz="2400" dirty="0" err="1" smtClean="0"/>
              <a:t>thời</a:t>
            </a:r>
            <a:r>
              <a:rPr lang="en-US" sz="2400" dirty="0" smtClean="0"/>
              <a:t> </a:t>
            </a:r>
            <a:r>
              <a:rPr lang="en-US" sz="2400" dirty="0" err="1" smtClean="0"/>
              <a:t>gian</a:t>
            </a:r>
            <a:r>
              <a:rPr lang="en-US" sz="2400" dirty="0" smtClean="0"/>
              <a:t> chia </a:t>
            </a:r>
            <a:r>
              <a:rPr lang="en-US" sz="2400" dirty="0" err="1" smtClean="0"/>
              <a:t>thì</a:t>
            </a:r>
            <a:r>
              <a:rPr lang="en-US" sz="2400" dirty="0" smtClean="0"/>
              <a:t> </a:t>
            </a:r>
            <a:r>
              <a:rPr lang="en-US" sz="2400" dirty="0" err="1" smtClean="0"/>
              <a:t>hiện</a:t>
            </a:r>
            <a:r>
              <a:rPr lang="en-US" sz="2400" dirty="0" smtClean="0"/>
              <a:t> </a:t>
            </a:r>
            <a:r>
              <a:rPr lang="en-US" sz="2400" dirty="0" err="1" smtClean="0"/>
              <a:t>tại</a:t>
            </a:r>
            <a:r>
              <a:rPr lang="en-US" sz="2400" dirty="0" smtClean="0"/>
              <a:t> (</a:t>
            </a:r>
            <a:r>
              <a:rPr lang="en-US" sz="2400" dirty="0" err="1" smtClean="0"/>
              <a:t>hiện</a:t>
            </a:r>
            <a:r>
              <a:rPr lang="en-US" sz="2400" dirty="0" smtClean="0"/>
              <a:t> </a:t>
            </a:r>
            <a:r>
              <a:rPr lang="en-US" sz="2400" dirty="0" err="1" smtClean="0"/>
              <a:t>tại</a:t>
            </a:r>
            <a:r>
              <a:rPr lang="en-US" sz="2400" dirty="0" smtClean="0"/>
              <a:t> </a:t>
            </a:r>
            <a:r>
              <a:rPr lang="en-US" sz="2400" dirty="0" err="1" smtClean="0"/>
              <a:t>đơn</a:t>
            </a:r>
            <a:r>
              <a:rPr lang="en-US" sz="2400" dirty="0" smtClean="0"/>
              <a:t>, </a:t>
            </a:r>
            <a:r>
              <a:rPr lang="en-US" sz="2400" dirty="0" err="1" smtClean="0"/>
              <a:t>hiện</a:t>
            </a:r>
            <a:r>
              <a:rPr lang="en-US" sz="2400" dirty="0" smtClean="0"/>
              <a:t> </a:t>
            </a:r>
            <a:r>
              <a:rPr lang="en-US" sz="2400" dirty="0" err="1" smtClean="0"/>
              <a:t>tại</a:t>
            </a:r>
            <a:r>
              <a:rPr lang="en-US" sz="2400" dirty="0" smtClean="0"/>
              <a:t> </a:t>
            </a:r>
            <a:r>
              <a:rPr lang="en-US" sz="2400" dirty="0" err="1" smtClean="0"/>
              <a:t>hoàn</a:t>
            </a:r>
            <a:r>
              <a:rPr lang="en-US" sz="2400" dirty="0" smtClean="0"/>
              <a:t> </a:t>
            </a:r>
            <a:r>
              <a:rPr lang="en-US" sz="2400" dirty="0" err="1" smtClean="0"/>
              <a:t>thành</a:t>
            </a:r>
            <a:r>
              <a:rPr lang="en-US" sz="2400" dirty="0" smtClean="0"/>
              <a:t>).</a:t>
            </a:r>
          </a:p>
          <a:p>
            <a:r>
              <a:rPr lang="en-US" sz="2400" dirty="0" err="1" smtClean="0"/>
              <a:t>Loại</a:t>
            </a:r>
            <a:r>
              <a:rPr lang="en-US" sz="2400" dirty="0" smtClean="0"/>
              <a:t> </a:t>
            </a:r>
            <a:r>
              <a:rPr lang="en-US" sz="2400" dirty="0" err="1" smtClean="0"/>
              <a:t>luôn</a:t>
            </a:r>
            <a:r>
              <a:rPr lang="en-US" sz="2400" dirty="0" smtClean="0"/>
              <a:t> </a:t>
            </a:r>
            <a:r>
              <a:rPr lang="en-US" sz="2400" dirty="0" err="1" smtClean="0"/>
              <a:t>được</a:t>
            </a:r>
            <a:r>
              <a:rPr lang="en-US" sz="2400" dirty="0" smtClean="0"/>
              <a:t> </a:t>
            </a:r>
            <a:r>
              <a:rPr lang="en-US" sz="2400" dirty="0" err="1" smtClean="0"/>
              <a:t>các</a:t>
            </a:r>
            <a:r>
              <a:rPr lang="en-US" sz="2400" dirty="0" smtClean="0"/>
              <a:t> </a:t>
            </a:r>
            <a:r>
              <a:rPr lang="en-US" sz="2400" dirty="0" err="1" smtClean="0"/>
              <a:t>phương</a:t>
            </a:r>
            <a:r>
              <a:rPr lang="en-US" sz="2400" dirty="0" smtClean="0"/>
              <a:t> </a:t>
            </a:r>
            <a:r>
              <a:rPr lang="en-US" sz="2400" dirty="0" err="1" smtClean="0"/>
              <a:t>án</a:t>
            </a:r>
            <a:r>
              <a:rPr lang="en-US" sz="2400" dirty="0" smtClean="0"/>
              <a:t> A, C, D do </a:t>
            </a:r>
            <a:r>
              <a:rPr lang="en-US" sz="2400" dirty="0" err="1" smtClean="0"/>
              <a:t>sai</a:t>
            </a:r>
            <a:r>
              <a:rPr lang="en-US" sz="2400" dirty="0" smtClean="0"/>
              <a:t> </a:t>
            </a:r>
            <a:r>
              <a:rPr lang="en-US" sz="2400" dirty="0" err="1" smtClean="0"/>
              <a:t>thì</a:t>
            </a:r>
            <a:r>
              <a:rPr lang="en-US" sz="2400" dirty="0" smtClean="0"/>
              <a:t>.</a:t>
            </a:r>
          </a:p>
          <a:p>
            <a:r>
              <a:rPr lang="en-US" sz="2400" b="1" dirty="0" err="1" smtClean="0"/>
              <a:t>Tạm</a:t>
            </a:r>
            <a:r>
              <a:rPr lang="en-US" sz="2400" b="1" dirty="0" smtClean="0"/>
              <a:t> </a:t>
            </a:r>
            <a:r>
              <a:rPr lang="en-US" sz="2400" b="1" dirty="0" err="1" smtClean="0"/>
              <a:t>dịch</a:t>
            </a:r>
            <a:r>
              <a:rPr lang="en-US" sz="2400" b="1" dirty="0" smtClean="0"/>
              <a:t>: </a:t>
            </a:r>
            <a:r>
              <a:rPr lang="en-US" sz="2400" b="1" dirty="0" err="1" smtClean="0"/>
              <a:t>Ngay</a:t>
            </a:r>
            <a:r>
              <a:rPr lang="en-US" sz="2400" b="1" dirty="0" smtClean="0"/>
              <a:t> </a:t>
            </a:r>
            <a:r>
              <a:rPr lang="en-US" sz="2400" b="1" dirty="0" err="1" smtClean="0"/>
              <a:t>khi</a:t>
            </a:r>
            <a:r>
              <a:rPr lang="en-US" sz="2400" b="1" dirty="0" smtClean="0"/>
              <a:t> taxi </a:t>
            </a:r>
            <a:r>
              <a:rPr lang="en-US" sz="2400" b="1" dirty="0" err="1" smtClean="0"/>
              <a:t>đến</a:t>
            </a:r>
            <a:r>
              <a:rPr lang="en-US" sz="2400" b="1" dirty="0" smtClean="0"/>
              <a:t>, </a:t>
            </a:r>
            <a:r>
              <a:rPr lang="en-US" sz="2400" b="1" dirty="0" err="1" smtClean="0"/>
              <a:t>Họ</a:t>
            </a:r>
            <a:r>
              <a:rPr lang="en-US" sz="2400" b="1" dirty="0" smtClean="0"/>
              <a:t> </a:t>
            </a:r>
            <a:r>
              <a:rPr lang="en-US" sz="2400" b="1" dirty="0" err="1" smtClean="0"/>
              <a:t>sẽ</a:t>
            </a:r>
            <a:r>
              <a:rPr lang="en-US" sz="2400" b="1" dirty="0" smtClean="0"/>
              <a:t> </a:t>
            </a:r>
            <a:r>
              <a:rPr lang="en-US" sz="2400" b="1" dirty="0" err="1" smtClean="0"/>
              <a:t>có</a:t>
            </a:r>
            <a:r>
              <a:rPr lang="en-US" sz="2400" b="1" dirty="0" smtClean="0"/>
              <a:t> </a:t>
            </a:r>
            <a:r>
              <a:rPr lang="en-US" sz="2400" b="1" dirty="0" err="1" smtClean="0"/>
              <a:t>thể</a:t>
            </a:r>
            <a:r>
              <a:rPr lang="en-US" sz="2400" b="1" dirty="0" smtClean="0"/>
              <a:t> </a:t>
            </a:r>
            <a:r>
              <a:rPr lang="en-US" sz="2400" b="1" dirty="0" err="1" smtClean="0"/>
              <a:t>rời</a:t>
            </a:r>
            <a:r>
              <a:rPr lang="en-US" sz="2400" b="1" dirty="0" smtClean="0"/>
              <a:t> </a:t>
            </a:r>
            <a:r>
              <a:rPr lang="en-US" sz="2400" b="1" dirty="0" err="1" smtClean="0"/>
              <a:t>khỏi</a:t>
            </a:r>
            <a:r>
              <a:rPr lang="en-US" sz="2400" b="1" dirty="0" smtClean="0"/>
              <a:t> </a:t>
            </a:r>
            <a:r>
              <a:rPr lang="en-US" sz="2400" b="1" dirty="0" err="1" smtClean="0"/>
              <a:t>sân</a:t>
            </a:r>
            <a:r>
              <a:rPr lang="en-US" sz="2400" b="1" dirty="0" smtClean="0"/>
              <a:t> bay</a:t>
            </a:r>
            <a:endParaRPr lang="en-US" sz="2400" dirty="0" smtClean="0"/>
          </a:p>
          <a:p>
            <a:endParaRPr lang="en-US" sz="2400" dirty="0"/>
          </a:p>
        </p:txBody>
      </p:sp>
      <p:sp>
        <p:nvSpPr>
          <p:cNvPr id="6" name="Oval 5"/>
          <p:cNvSpPr/>
          <p:nvPr/>
        </p:nvSpPr>
        <p:spPr>
          <a:xfrm>
            <a:off x="4648200" y="914400"/>
            <a:ext cx="609600" cy="32763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84682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533400"/>
            <a:ext cx="8686800" cy="1569660"/>
          </a:xfrm>
          <a:prstGeom prst="rect">
            <a:avLst/>
          </a:prstGeom>
          <a:noFill/>
        </p:spPr>
        <p:txBody>
          <a:bodyPr wrap="square" rtlCol="0">
            <a:spAutoFit/>
          </a:bodyPr>
          <a:lstStyle/>
          <a:p>
            <a:r>
              <a:rPr lang="en-US" sz="2400" b="1" dirty="0"/>
              <a:t>Question 11. </a:t>
            </a:r>
            <a:r>
              <a:rPr lang="en-US" sz="2400" dirty="0"/>
              <a:t>She was brought up in a</a:t>
            </a:r>
            <a:r>
              <a:rPr lang="en-US" sz="2400" u="sng" dirty="0"/>
              <a:t> 	</a:t>
            </a:r>
            <a:r>
              <a:rPr lang="en-US" sz="2400" dirty="0"/>
              <a:t>family. She can’t understand the financial problem we are facing.</a:t>
            </a:r>
          </a:p>
          <a:p>
            <a:r>
              <a:rPr lang="en-US" sz="2400" b="1" dirty="0"/>
              <a:t>A. </a:t>
            </a:r>
            <a:r>
              <a:rPr lang="en-US" sz="2400" dirty="0"/>
              <a:t>kind	</a:t>
            </a:r>
            <a:r>
              <a:rPr lang="en-US" sz="2400" b="1" dirty="0"/>
              <a:t>B. </a:t>
            </a:r>
            <a:r>
              <a:rPr lang="en-US" sz="2400" dirty="0"/>
              <a:t>wealthy	</a:t>
            </a:r>
            <a:r>
              <a:rPr lang="en-US" sz="2400" b="1" dirty="0"/>
              <a:t>C. </a:t>
            </a:r>
            <a:r>
              <a:rPr lang="en-US" sz="2400" dirty="0"/>
              <a:t>broke	</a:t>
            </a:r>
            <a:r>
              <a:rPr lang="en-US" sz="2400" b="1" dirty="0"/>
              <a:t>D. </a:t>
            </a:r>
            <a:r>
              <a:rPr lang="en-US" sz="2400" dirty="0"/>
              <a:t>poor</a:t>
            </a:r>
          </a:p>
          <a:p>
            <a:endParaRPr lang="en-US" sz="2400" dirty="0"/>
          </a:p>
        </p:txBody>
      </p:sp>
      <p:sp>
        <p:nvSpPr>
          <p:cNvPr id="5" name="TextBox 4"/>
          <p:cNvSpPr txBox="1"/>
          <p:nvPr/>
        </p:nvSpPr>
        <p:spPr>
          <a:xfrm>
            <a:off x="304800" y="2286000"/>
            <a:ext cx="8686800" cy="3046988"/>
          </a:xfrm>
          <a:prstGeom prst="rect">
            <a:avLst/>
          </a:prstGeom>
          <a:noFill/>
        </p:spPr>
        <p:txBody>
          <a:bodyPr wrap="square" rtlCol="0">
            <a:spAutoFit/>
          </a:bodyPr>
          <a:lstStyle/>
          <a:p>
            <a:r>
              <a:rPr lang="en-US" sz="2400" dirty="0" smtClean="0"/>
              <a:t>Kind: </a:t>
            </a:r>
            <a:r>
              <a:rPr lang="en-US" sz="2400" dirty="0" err="1" smtClean="0"/>
              <a:t>tử</a:t>
            </a:r>
            <a:r>
              <a:rPr lang="en-US" sz="2400" dirty="0" smtClean="0"/>
              <a:t> </a:t>
            </a:r>
            <a:r>
              <a:rPr lang="en-US" sz="2400" dirty="0" err="1" smtClean="0"/>
              <a:t>tế</a:t>
            </a:r>
            <a:r>
              <a:rPr lang="en-US" sz="2400" dirty="0" smtClean="0"/>
              <a:t>, </a:t>
            </a:r>
            <a:r>
              <a:rPr lang="en-US" sz="2400" dirty="0" err="1" smtClean="0"/>
              <a:t>tốt</a:t>
            </a:r>
            <a:r>
              <a:rPr lang="en-US" sz="2400" dirty="0" smtClean="0"/>
              <a:t> </a:t>
            </a:r>
            <a:r>
              <a:rPr lang="en-US" sz="2400" dirty="0" err="1" smtClean="0"/>
              <a:t>bụng</a:t>
            </a:r>
            <a:endParaRPr lang="en-US" sz="2400" dirty="0" smtClean="0"/>
          </a:p>
          <a:p>
            <a:r>
              <a:rPr lang="en-US" sz="2400" dirty="0" smtClean="0"/>
              <a:t>Wealthy: </a:t>
            </a:r>
            <a:r>
              <a:rPr lang="en-US" sz="2400" dirty="0" err="1" smtClean="0"/>
              <a:t>giàu</a:t>
            </a:r>
            <a:r>
              <a:rPr lang="en-US" sz="2400" dirty="0" smtClean="0"/>
              <a:t> </a:t>
            </a:r>
            <a:r>
              <a:rPr lang="en-US" sz="2400" dirty="0" err="1" smtClean="0"/>
              <a:t>có</a:t>
            </a:r>
            <a:endParaRPr lang="en-US" sz="2400" dirty="0" smtClean="0"/>
          </a:p>
          <a:p>
            <a:r>
              <a:rPr lang="en-US" sz="2400" dirty="0" smtClean="0"/>
              <a:t>Broke: tan </a:t>
            </a:r>
            <a:r>
              <a:rPr lang="en-US" sz="2400" dirty="0" err="1" smtClean="0"/>
              <a:t>vỡ</a:t>
            </a:r>
            <a:endParaRPr lang="en-US" sz="2400" dirty="0" smtClean="0"/>
          </a:p>
          <a:p>
            <a:r>
              <a:rPr lang="en-US" sz="2400" dirty="0" smtClean="0"/>
              <a:t>Poor: </a:t>
            </a:r>
            <a:r>
              <a:rPr lang="en-US" sz="2400" dirty="0" err="1" smtClean="0"/>
              <a:t>nghèo</a:t>
            </a:r>
            <a:endParaRPr lang="en-US" sz="2400" dirty="0" smtClean="0"/>
          </a:p>
          <a:p>
            <a:r>
              <a:rPr lang="en-US" sz="2400" dirty="0" err="1" smtClean="0"/>
              <a:t>Tạm</a:t>
            </a:r>
            <a:r>
              <a:rPr lang="en-US" sz="2400" dirty="0" smtClean="0"/>
              <a:t> </a:t>
            </a:r>
            <a:r>
              <a:rPr lang="en-US" sz="2400" dirty="0" err="1" smtClean="0"/>
              <a:t>dịch</a:t>
            </a:r>
            <a:r>
              <a:rPr lang="en-US" sz="2400" dirty="0" smtClean="0"/>
              <a:t>: </a:t>
            </a:r>
            <a:r>
              <a:rPr lang="en-US" sz="2400" dirty="0" err="1" smtClean="0"/>
              <a:t>Cô</a:t>
            </a:r>
            <a:r>
              <a:rPr lang="en-US" sz="2400" dirty="0" smtClean="0"/>
              <a:t> </a:t>
            </a:r>
            <a:r>
              <a:rPr lang="en-US" sz="2400" dirty="0" err="1" smtClean="0"/>
              <a:t>ấy</a:t>
            </a:r>
            <a:r>
              <a:rPr lang="en-US" sz="2400" dirty="0" smtClean="0"/>
              <a:t> </a:t>
            </a:r>
            <a:r>
              <a:rPr lang="en-US" sz="2400" dirty="0" err="1" smtClean="0"/>
              <a:t>được</a:t>
            </a:r>
            <a:r>
              <a:rPr lang="en-US" sz="2400" dirty="0" smtClean="0"/>
              <a:t> </a:t>
            </a:r>
            <a:r>
              <a:rPr lang="en-US" sz="2400" dirty="0" err="1" smtClean="0"/>
              <a:t>nuôi</a:t>
            </a:r>
            <a:r>
              <a:rPr lang="en-US" sz="2400" dirty="0" smtClean="0"/>
              <a:t> </a:t>
            </a:r>
            <a:r>
              <a:rPr lang="en-US" sz="2400" dirty="0" err="1" smtClean="0"/>
              <a:t>dưỡng</a:t>
            </a:r>
            <a:r>
              <a:rPr lang="en-US" sz="2400" dirty="0" smtClean="0"/>
              <a:t> </a:t>
            </a:r>
            <a:r>
              <a:rPr lang="en-US" sz="2400" dirty="0" err="1" smtClean="0"/>
              <a:t>trong</a:t>
            </a:r>
            <a:r>
              <a:rPr lang="en-US" sz="2400" dirty="0" smtClean="0"/>
              <a:t> </a:t>
            </a:r>
            <a:r>
              <a:rPr lang="en-US" sz="2400" dirty="0" err="1" smtClean="0"/>
              <a:t>một</a:t>
            </a:r>
            <a:r>
              <a:rPr lang="en-US" sz="2400" dirty="0" smtClean="0"/>
              <a:t> </a:t>
            </a:r>
            <a:r>
              <a:rPr lang="en-US" sz="2400" dirty="0" err="1" smtClean="0"/>
              <a:t>gia</a:t>
            </a:r>
            <a:r>
              <a:rPr lang="en-US" sz="2400" dirty="0" smtClean="0"/>
              <a:t> </a:t>
            </a:r>
            <a:r>
              <a:rPr lang="en-US" sz="2400" dirty="0" err="1" smtClean="0"/>
              <a:t>đình</a:t>
            </a:r>
            <a:r>
              <a:rPr lang="en-US" sz="2400" dirty="0" smtClean="0"/>
              <a:t> </a:t>
            </a:r>
            <a:r>
              <a:rPr lang="en-US" sz="2400" dirty="0" err="1" smtClean="0"/>
              <a:t>giàu</a:t>
            </a:r>
            <a:r>
              <a:rPr lang="en-US" sz="2400" dirty="0" smtClean="0"/>
              <a:t> </a:t>
            </a:r>
            <a:r>
              <a:rPr lang="en-US" sz="2400" dirty="0" err="1" smtClean="0"/>
              <a:t>có</a:t>
            </a:r>
            <a:r>
              <a:rPr lang="en-US" sz="2400" dirty="0" smtClean="0"/>
              <a:t>. </a:t>
            </a:r>
            <a:r>
              <a:rPr lang="en-US" sz="2400" dirty="0" err="1" smtClean="0"/>
              <a:t>Cô</a:t>
            </a:r>
            <a:r>
              <a:rPr lang="en-US" sz="2400" dirty="0" smtClean="0"/>
              <a:t> </a:t>
            </a:r>
            <a:r>
              <a:rPr lang="en-US" sz="2400" dirty="0" err="1" smtClean="0"/>
              <a:t>ấy</a:t>
            </a:r>
            <a:r>
              <a:rPr lang="en-US" sz="2400" dirty="0" smtClean="0"/>
              <a:t> </a:t>
            </a:r>
            <a:r>
              <a:rPr lang="en-US" sz="2400" dirty="0" err="1" smtClean="0"/>
              <a:t>không</a:t>
            </a:r>
            <a:r>
              <a:rPr lang="en-US" sz="2400" dirty="0" smtClean="0"/>
              <a:t> </a:t>
            </a:r>
            <a:r>
              <a:rPr lang="en-US" sz="2400" dirty="0" err="1" smtClean="0"/>
              <a:t>thể</a:t>
            </a:r>
            <a:r>
              <a:rPr lang="en-US" sz="2400" dirty="0" smtClean="0"/>
              <a:t> </a:t>
            </a:r>
            <a:r>
              <a:rPr lang="en-US" sz="2400" dirty="0" err="1" smtClean="0"/>
              <a:t>hiểu</a:t>
            </a:r>
            <a:r>
              <a:rPr lang="en-US" sz="2400" dirty="0" smtClean="0"/>
              <a:t> </a:t>
            </a:r>
            <a:r>
              <a:rPr lang="en-US" sz="2400" dirty="0" err="1" smtClean="0"/>
              <a:t>được</a:t>
            </a:r>
            <a:r>
              <a:rPr lang="en-US" sz="2400" dirty="0" smtClean="0"/>
              <a:t> </a:t>
            </a:r>
            <a:r>
              <a:rPr lang="en-US" sz="2400" dirty="0" err="1" smtClean="0"/>
              <a:t>vấn</a:t>
            </a:r>
            <a:r>
              <a:rPr lang="en-US" sz="2400" dirty="0" smtClean="0"/>
              <a:t> </a:t>
            </a:r>
            <a:r>
              <a:rPr lang="en-US" sz="2400" dirty="0" err="1" smtClean="0"/>
              <a:t>đề</a:t>
            </a:r>
            <a:r>
              <a:rPr lang="en-US" sz="2400" dirty="0" smtClean="0"/>
              <a:t> </a:t>
            </a:r>
            <a:r>
              <a:rPr lang="en-US" sz="2400" dirty="0" err="1" smtClean="0"/>
              <a:t>tài</a:t>
            </a:r>
            <a:r>
              <a:rPr lang="en-US" sz="2400" dirty="0" smtClean="0"/>
              <a:t> </a:t>
            </a:r>
            <a:r>
              <a:rPr lang="en-US" sz="2400" dirty="0" err="1" smtClean="0"/>
              <a:t>chính</a:t>
            </a:r>
            <a:r>
              <a:rPr lang="en-US" sz="2400" dirty="0" smtClean="0"/>
              <a:t> </a:t>
            </a:r>
            <a:r>
              <a:rPr lang="en-US" sz="2400" dirty="0" err="1" smtClean="0"/>
              <a:t>mà</a:t>
            </a:r>
            <a:r>
              <a:rPr lang="en-US" sz="2400" dirty="0" smtClean="0"/>
              <a:t> </a:t>
            </a:r>
            <a:r>
              <a:rPr lang="en-US" sz="2400" dirty="0" err="1" smtClean="0"/>
              <a:t>chúng</a:t>
            </a:r>
            <a:r>
              <a:rPr lang="en-US" sz="2400" dirty="0" smtClean="0"/>
              <a:t> </a:t>
            </a:r>
            <a:r>
              <a:rPr lang="en-US" sz="2400" dirty="0" err="1" smtClean="0"/>
              <a:t>tôi</a:t>
            </a:r>
            <a:r>
              <a:rPr lang="en-US" sz="2400" dirty="0" smtClean="0"/>
              <a:t> </a:t>
            </a:r>
            <a:r>
              <a:rPr lang="en-US" sz="2400" dirty="0" err="1" smtClean="0"/>
              <a:t>đang</a:t>
            </a:r>
            <a:r>
              <a:rPr lang="en-US" sz="2400" dirty="0" smtClean="0"/>
              <a:t> </a:t>
            </a:r>
            <a:r>
              <a:rPr lang="en-US" sz="2400" dirty="0" err="1" smtClean="0"/>
              <a:t>phải</a:t>
            </a:r>
            <a:r>
              <a:rPr lang="en-US" sz="2400" dirty="0" smtClean="0"/>
              <a:t> </a:t>
            </a:r>
            <a:r>
              <a:rPr lang="en-US" sz="2400" dirty="0" err="1" smtClean="0"/>
              <a:t>đối</a:t>
            </a:r>
            <a:r>
              <a:rPr lang="en-US" sz="2400" dirty="0" smtClean="0"/>
              <a:t> </a:t>
            </a:r>
            <a:r>
              <a:rPr lang="en-US" sz="2400" dirty="0" err="1" smtClean="0"/>
              <a:t>mặt</a:t>
            </a:r>
            <a:endParaRPr lang="en-US" sz="2400" dirty="0" smtClean="0"/>
          </a:p>
          <a:p>
            <a:endParaRPr lang="en-US" sz="2400" dirty="0"/>
          </a:p>
        </p:txBody>
      </p:sp>
      <p:sp>
        <p:nvSpPr>
          <p:cNvPr id="6" name="Oval 5"/>
          <p:cNvSpPr/>
          <p:nvPr/>
        </p:nvSpPr>
        <p:spPr>
          <a:xfrm>
            <a:off x="1295400" y="1318230"/>
            <a:ext cx="304800" cy="3581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49149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457200"/>
            <a:ext cx="8534400" cy="1569660"/>
          </a:xfrm>
          <a:prstGeom prst="rect">
            <a:avLst/>
          </a:prstGeom>
          <a:noFill/>
        </p:spPr>
        <p:txBody>
          <a:bodyPr wrap="square" rtlCol="0">
            <a:spAutoFit/>
          </a:bodyPr>
          <a:lstStyle/>
          <a:p>
            <a:r>
              <a:rPr lang="en-US" sz="2400" b="1" dirty="0"/>
              <a:t>Question 12. </a:t>
            </a:r>
            <a:r>
              <a:rPr lang="en-US" sz="2400" dirty="0"/>
              <a:t>Although she had been told quite sternly to</a:t>
            </a:r>
            <a:r>
              <a:rPr lang="en-US" sz="2400" u="sng" dirty="0"/>
              <a:t> 	</a:t>
            </a:r>
            <a:r>
              <a:rPr lang="en-US" sz="2400" dirty="0"/>
              <a:t>herself together, she simply couldn’t stop the tears from flowing.</a:t>
            </a:r>
          </a:p>
          <a:p>
            <a:r>
              <a:rPr lang="en-US" sz="2400" b="1" dirty="0"/>
              <a:t>A. </a:t>
            </a:r>
            <a:r>
              <a:rPr lang="en-US" sz="2400" dirty="0"/>
              <a:t>bring.	</a:t>
            </a:r>
            <a:r>
              <a:rPr lang="en-US" sz="2400" b="1" dirty="0"/>
              <a:t>B. </a:t>
            </a:r>
            <a:r>
              <a:rPr lang="en-US" sz="2400" dirty="0"/>
              <a:t>force.	</a:t>
            </a:r>
            <a:r>
              <a:rPr lang="en-US" sz="2400" b="1" dirty="0"/>
              <a:t>C. </a:t>
            </a:r>
            <a:r>
              <a:rPr lang="en-US" sz="2400" dirty="0"/>
              <a:t>pull.	</a:t>
            </a:r>
            <a:r>
              <a:rPr lang="en-US" sz="2400" b="1" dirty="0"/>
              <a:t>D. </a:t>
            </a:r>
            <a:r>
              <a:rPr lang="en-US" sz="2400" dirty="0"/>
              <a:t>push.</a:t>
            </a:r>
          </a:p>
          <a:p>
            <a:endParaRPr lang="en-US" sz="2400" dirty="0"/>
          </a:p>
        </p:txBody>
      </p:sp>
      <p:sp>
        <p:nvSpPr>
          <p:cNvPr id="5" name="TextBox 4"/>
          <p:cNvSpPr txBox="1"/>
          <p:nvPr/>
        </p:nvSpPr>
        <p:spPr>
          <a:xfrm>
            <a:off x="304800" y="2133600"/>
            <a:ext cx="8534400" cy="3785652"/>
          </a:xfrm>
          <a:prstGeom prst="rect">
            <a:avLst/>
          </a:prstGeom>
          <a:noFill/>
        </p:spPr>
        <p:txBody>
          <a:bodyPr wrap="square" rtlCol="0">
            <a:spAutoFit/>
          </a:bodyPr>
          <a:lstStyle/>
          <a:p>
            <a:r>
              <a:rPr lang="en-US" sz="2400" dirty="0" smtClean="0"/>
              <a:t>Ta </a:t>
            </a:r>
            <a:r>
              <a:rPr lang="en-US" sz="2400" dirty="0" err="1" smtClean="0"/>
              <a:t>có</a:t>
            </a:r>
            <a:r>
              <a:rPr lang="en-US" sz="2400" dirty="0" smtClean="0"/>
              <a:t> </a:t>
            </a:r>
            <a:r>
              <a:rPr lang="en-US" sz="2400" dirty="0" err="1" smtClean="0"/>
              <a:t>cụm</a:t>
            </a:r>
            <a:r>
              <a:rPr lang="en-US" sz="2400" dirty="0" smtClean="0"/>
              <a:t> </a:t>
            </a:r>
            <a:r>
              <a:rPr lang="en-US" sz="2400" dirty="0" err="1" smtClean="0"/>
              <a:t>động</a:t>
            </a:r>
            <a:r>
              <a:rPr lang="en-US" sz="2400" dirty="0" smtClean="0"/>
              <a:t> </a:t>
            </a:r>
            <a:r>
              <a:rPr lang="en-US" sz="2400" dirty="0" err="1" smtClean="0"/>
              <a:t>từ</a:t>
            </a:r>
            <a:r>
              <a:rPr lang="en-US" sz="2400" dirty="0" smtClean="0"/>
              <a:t>: </a:t>
            </a:r>
            <a:r>
              <a:rPr lang="en-US" sz="2400" b="1" dirty="0" smtClean="0"/>
              <a:t>pull oneself together (</a:t>
            </a:r>
            <a:r>
              <a:rPr lang="en-US" sz="2400" b="1" dirty="0" err="1" smtClean="0"/>
              <a:t>phrv</a:t>
            </a:r>
            <a:r>
              <a:rPr lang="en-US" sz="2400" b="1" dirty="0" smtClean="0"/>
              <a:t>) = recover control of one’s emotions: </a:t>
            </a:r>
            <a:r>
              <a:rPr lang="en-US" sz="2400" i="1" dirty="0" err="1" smtClean="0"/>
              <a:t>điều</a:t>
            </a:r>
            <a:r>
              <a:rPr lang="en-US" sz="2400" i="1" dirty="0" smtClean="0"/>
              <a:t> </a:t>
            </a:r>
            <a:r>
              <a:rPr lang="en-US" sz="2400" i="1" dirty="0" err="1" smtClean="0"/>
              <a:t>chỉnh</a:t>
            </a:r>
            <a:r>
              <a:rPr lang="en-US" sz="2400" i="1" dirty="0" smtClean="0"/>
              <a:t> </a:t>
            </a:r>
            <a:r>
              <a:rPr lang="en-US" sz="2400" i="1" dirty="0" err="1" smtClean="0"/>
              <a:t>cảm</a:t>
            </a:r>
            <a:endParaRPr lang="en-US" sz="2400" dirty="0" smtClean="0"/>
          </a:p>
          <a:p>
            <a:r>
              <a:rPr lang="en-US" sz="2400" i="1" dirty="0" err="1" smtClean="0"/>
              <a:t>xúc</a:t>
            </a:r>
            <a:r>
              <a:rPr lang="en-US" sz="2400" i="1" dirty="0" smtClean="0"/>
              <a:t>; </a:t>
            </a:r>
            <a:r>
              <a:rPr lang="en-US" sz="2400" i="1" dirty="0" err="1" smtClean="0"/>
              <a:t>khôi</a:t>
            </a:r>
            <a:r>
              <a:rPr lang="en-US" sz="2400" i="1" dirty="0" smtClean="0"/>
              <a:t> </a:t>
            </a:r>
            <a:r>
              <a:rPr lang="en-US" sz="2400" i="1" dirty="0" err="1" smtClean="0"/>
              <a:t>phục</a:t>
            </a:r>
            <a:r>
              <a:rPr lang="en-US" sz="2400" i="1" dirty="0" smtClean="0"/>
              <a:t> </a:t>
            </a:r>
            <a:r>
              <a:rPr lang="en-US" sz="2400" i="1" dirty="0" err="1" smtClean="0"/>
              <a:t>sự</a:t>
            </a:r>
            <a:r>
              <a:rPr lang="en-US" sz="2400" i="1" dirty="0" smtClean="0"/>
              <a:t> </a:t>
            </a:r>
            <a:r>
              <a:rPr lang="en-US" sz="2400" i="1" dirty="0" err="1" smtClean="0"/>
              <a:t>điều</a:t>
            </a:r>
            <a:r>
              <a:rPr lang="en-US" sz="2400" i="1" dirty="0" smtClean="0"/>
              <a:t> </a:t>
            </a:r>
            <a:r>
              <a:rPr lang="en-US" sz="2400" i="1" dirty="0" err="1" smtClean="0"/>
              <a:t>khiển</a:t>
            </a:r>
            <a:r>
              <a:rPr lang="en-US" sz="2400" i="1" dirty="0" smtClean="0"/>
              <a:t> </a:t>
            </a:r>
            <a:r>
              <a:rPr lang="en-US" sz="2400" i="1" dirty="0" err="1" smtClean="0"/>
              <a:t>cảm</a:t>
            </a:r>
            <a:r>
              <a:rPr lang="en-US" sz="2400" i="1" dirty="0" smtClean="0"/>
              <a:t> </a:t>
            </a:r>
            <a:r>
              <a:rPr lang="en-US" sz="2400" i="1" dirty="0" err="1" smtClean="0"/>
              <a:t>xúc</a:t>
            </a:r>
            <a:endParaRPr lang="en-US" sz="2400" dirty="0" smtClean="0"/>
          </a:p>
          <a:p>
            <a:r>
              <a:rPr lang="en-US" sz="2400" dirty="0" err="1" smtClean="0"/>
              <a:t>Đây</a:t>
            </a:r>
            <a:r>
              <a:rPr lang="en-US" sz="2400" dirty="0" smtClean="0"/>
              <a:t> </a:t>
            </a:r>
            <a:r>
              <a:rPr lang="en-US" sz="2400" dirty="0" err="1" smtClean="0"/>
              <a:t>là</a:t>
            </a:r>
            <a:r>
              <a:rPr lang="en-US" sz="2400" dirty="0" smtClean="0"/>
              <a:t> </a:t>
            </a:r>
            <a:r>
              <a:rPr lang="en-US" sz="2400" dirty="0" err="1" smtClean="0"/>
              <a:t>cụm</a:t>
            </a:r>
            <a:r>
              <a:rPr lang="en-US" sz="2400" dirty="0" smtClean="0"/>
              <a:t> </a:t>
            </a:r>
            <a:r>
              <a:rPr lang="en-US" sz="2400" dirty="0" err="1" smtClean="0"/>
              <a:t>cố</a:t>
            </a:r>
            <a:r>
              <a:rPr lang="en-US" sz="2400" dirty="0" smtClean="0"/>
              <a:t> </a:t>
            </a:r>
            <a:r>
              <a:rPr lang="en-US" sz="2400" dirty="0" err="1" smtClean="0"/>
              <a:t>định</a:t>
            </a:r>
            <a:r>
              <a:rPr lang="en-US" sz="2400" dirty="0" smtClean="0"/>
              <a:t> </a:t>
            </a:r>
            <a:r>
              <a:rPr lang="en-US" sz="2400" dirty="0" err="1" smtClean="0"/>
              <a:t>nên</a:t>
            </a:r>
            <a:r>
              <a:rPr lang="en-US" sz="2400" dirty="0" smtClean="0"/>
              <a:t> ta </a:t>
            </a:r>
            <a:r>
              <a:rPr lang="en-US" sz="2400" dirty="0" err="1" smtClean="0"/>
              <a:t>không</a:t>
            </a:r>
            <a:r>
              <a:rPr lang="en-US" sz="2400" dirty="0" smtClean="0"/>
              <a:t> </a:t>
            </a:r>
            <a:r>
              <a:rPr lang="en-US" sz="2400" dirty="0" err="1" smtClean="0"/>
              <a:t>thể</a:t>
            </a:r>
            <a:r>
              <a:rPr lang="en-US" sz="2400" dirty="0" smtClean="0"/>
              <a:t> </a:t>
            </a:r>
            <a:r>
              <a:rPr lang="en-US" sz="2400" dirty="0" err="1" smtClean="0"/>
              <a:t>thay</a:t>
            </a:r>
            <a:r>
              <a:rPr lang="en-US" sz="2400" dirty="0" smtClean="0"/>
              <a:t> </a:t>
            </a:r>
            <a:r>
              <a:rPr lang="en-US" sz="2400" dirty="0" err="1" smtClean="0"/>
              <a:t>thế</a:t>
            </a:r>
            <a:r>
              <a:rPr lang="en-US" sz="2400" dirty="0" smtClean="0"/>
              <a:t> </a:t>
            </a:r>
            <a:r>
              <a:rPr lang="en-US" sz="2400" dirty="0" err="1" smtClean="0"/>
              <a:t>bằng</a:t>
            </a:r>
            <a:r>
              <a:rPr lang="en-US" sz="2400" dirty="0" smtClean="0"/>
              <a:t> </a:t>
            </a:r>
            <a:r>
              <a:rPr lang="en-US" sz="2400" dirty="0" err="1" smtClean="0"/>
              <a:t>động</a:t>
            </a:r>
            <a:r>
              <a:rPr lang="en-US" sz="2400" dirty="0" smtClean="0"/>
              <a:t> </a:t>
            </a:r>
            <a:r>
              <a:rPr lang="en-US" sz="2400" dirty="0" err="1" smtClean="0"/>
              <a:t>từ</a:t>
            </a:r>
            <a:r>
              <a:rPr lang="en-US" sz="2400" dirty="0" smtClean="0"/>
              <a:t> </a:t>
            </a:r>
            <a:r>
              <a:rPr lang="en-US" sz="2400" dirty="0" err="1" smtClean="0"/>
              <a:t>nào</a:t>
            </a:r>
            <a:r>
              <a:rPr lang="en-US" sz="2400" dirty="0" smtClean="0"/>
              <a:t> </a:t>
            </a:r>
            <a:r>
              <a:rPr lang="en-US" sz="2400" dirty="0" err="1" smtClean="0"/>
              <a:t>khác</a:t>
            </a:r>
            <a:r>
              <a:rPr lang="en-US" sz="2400" dirty="0" smtClean="0"/>
              <a:t>.</a:t>
            </a:r>
          </a:p>
          <a:p>
            <a:r>
              <a:rPr lang="en-US" sz="2400" dirty="0" err="1" smtClean="0"/>
              <a:t>Vậy</a:t>
            </a:r>
            <a:r>
              <a:rPr lang="en-US" sz="2400" dirty="0" smtClean="0"/>
              <a:t> </a:t>
            </a:r>
            <a:r>
              <a:rPr lang="en-US" sz="2400" dirty="0" err="1" smtClean="0"/>
              <a:t>chọn</a:t>
            </a:r>
            <a:r>
              <a:rPr lang="en-US" sz="2400" dirty="0" smtClean="0"/>
              <a:t> </a:t>
            </a:r>
            <a:r>
              <a:rPr lang="en-US" sz="2400" dirty="0" err="1" smtClean="0"/>
              <a:t>đáp</a:t>
            </a:r>
            <a:r>
              <a:rPr lang="en-US" sz="2400" dirty="0" smtClean="0"/>
              <a:t> </a:t>
            </a:r>
            <a:r>
              <a:rPr lang="en-US" sz="2400" dirty="0" err="1" smtClean="0"/>
              <a:t>án</a:t>
            </a:r>
            <a:r>
              <a:rPr lang="en-US" sz="2400" dirty="0" smtClean="0"/>
              <a:t> </a:t>
            </a:r>
            <a:r>
              <a:rPr lang="en-US" sz="2400" dirty="0" err="1" smtClean="0"/>
              <a:t>đúng</a:t>
            </a:r>
            <a:r>
              <a:rPr lang="en-US" sz="2400" dirty="0" smtClean="0"/>
              <a:t> </a:t>
            </a:r>
            <a:r>
              <a:rPr lang="en-US" sz="2400" dirty="0" err="1" smtClean="0"/>
              <a:t>là</a:t>
            </a:r>
            <a:r>
              <a:rPr lang="en-US" sz="2400" dirty="0" smtClean="0"/>
              <a:t> C.</a:t>
            </a:r>
          </a:p>
          <a:p>
            <a:r>
              <a:rPr lang="en-US" sz="2400" b="1" dirty="0" err="1" smtClean="0"/>
              <a:t>Tạm</a:t>
            </a:r>
            <a:r>
              <a:rPr lang="en-US" sz="2400" b="1" dirty="0" smtClean="0"/>
              <a:t> </a:t>
            </a:r>
            <a:r>
              <a:rPr lang="en-US" sz="2400" b="1" dirty="0" err="1" smtClean="0"/>
              <a:t>dịch</a:t>
            </a:r>
            <a:r>
              <a:rPr lang="en-US" sz="2400" b="1" dirty="0" smtClean="0"/>
              <a:t>: </a:t>
            </a:r>
            <a:r>
              <a:rPr lang="en-US" sz="2400" i="1" dirty="0" err="1" smtClean="0"/>
              <a:t>Mặc</a:t>
            </a:r>
            <a:r>
              <a:rPr lang="en-US" sz="2400" i="1" dirty="0" smtClean="0"/>
              <a:t> </a:t>
            </a:r>
            <a:r>
              <a:rPr lang="en-US" sz="2400" i="1" dirty="0" err="1" smtClean="0"/>
              <a:t>dù</a:t>
            </a:r>
            <a:r>
              <a:rPr lang="en-US" sz="2400" i="1" dirty="0" smtClean="0"/>
              <a:t> </a:t>
            </a:r>
            <a:r>
              <a:rPr lang="en-US" sz="2400" i="1" dirty="0" err="1" smtClean="0"/>
              <a:t>được</a:t>
            </a:r>
            <a:r>
              <a:rPr lang="en-US" sz="2400" i="1" dirty="0" smtClean="0"/>
              <a:t> </a:t>
            </a:r>
            <a:r>
              <a:rPr lang="en-US" sz="2400" i="1" dirty="0" err="1" smtClean="0"/>
              <a:t>nhắc</a:t>
            </a:r>
            <a:r>
              <a:rPr lang="en-US" sz="2400" i="1" dirty="0" smtClean="0"/>
              <a:t> </a:t>
            </a:r>
            <a:r>
              <a:rPr lang="en-US" sz="2400" i="1" dirty="0" err="1" smtClean="0"/>
              <a:t>nhở</a:t>
            </a:r>
            <a:r>
              <a:rPr lang="en-US" sz="2400" i="1" dirty="0" smtClean="0"/>
              <a:t> </a:t>
            </a:r>
            <a:r>
              <a:rPr lang="en-US" sz="2400" i="1" dirty="0" err="1" smtClean="0"/>
              <a:t>nghiêm</a:t>
            </a:r>
            <a:r>
              <a:rPr lang="en-US" sz="2400" i="1" dirty="0" smtClean="0"/>
              <a:t> </a:t>
            </a:r>
            <a:r>
              <a:rPr lang="en-US" sz="2400" i="1" dirty="0" err="1" smtClean="0"/>
              <a:t>khắc</a:t>
            </a:r>
            <a:r>
              <a:rPr lang="en-US" sz="2400" i="1" dirty="0" smtClean="0"/>
              <a:t> </a:t>
            </a:r>
            <a:r>
              <a:rPr lang="en-US" sz="2400" i="1" dirty="0" err="1" smtClean="0"/>
              <a:t>là</a:t>
            </a:r>
            <a:r>
              <a:rPr lang="en-US" sz="2400" i="1" dirty="0" smtClean="0"/>
              <a:t> </a:t>
            </a:r>
            <a:r>
              <a:rPr lang="en-US" sz="2400" i="1" dirty="0" err="1" smtClean="0"/>
              <a:t>phải</a:t>
            </a:r>
            <a:r>
              <a:rPr lang="en-US" sz="2400" i="1" dirty="0" smtClean="0"/>
              <a:t> </a:t>
            </a:r>
            <a:r>
              <a:rPr lang="en-US" sz="2400" i="1" dirty="0" err="1" smtClean="0"/>
              <a:t>điều</a:t>
            </a:r>
            <a:r>
              <a:rPr lang="en-US" sz="2400" i="1" dirty="0" smtClean="0"/>
              <a:t> </a:t>
            </a:r>
            <a:r>
              <a:rPr lang="en-US" sz="2400" i="1" dirty="0" err="1" smtClean="0"/>
              <a:t>chỉnh</a:t>
            </a:r>
            <a:r>
              <a:rPr lang="en-US" sz="2400" i="1" dirty="0" smtClean="0"/>
              <a:t> </a:t>
            </a:r>
            <a:r>
              <a:rPr lang="en-US" sz="2400" i="1" dirty="0" err="1" smtClean="0"/>
              <a:t>cảm</a:t>
            </a:r>
            <a:r>
              <a:rPr lang="en-US" sz="2400" i="1" dirty="0" smtClean="0"/>
              <a:t> </a:t>
            </a:r>
            <a:r>
              <a:rPr lang="en-US" sz="2400" i="1" dirty="0" err="1" smtClean="0"/>
              <a:t>xúc</a:t>
            </a:r>
            <a:r>
              <a:rPr lang="en-US" sz="2400" i="1" dirty="0" smtClean="0"/>
              <a:t> </a:t>
            </a:r>
            <a:r>
              <a:rPr lang="en-US" sz="2400" i="1" dirty="0" err="1" smtClean="0"/>
              <a:t>của</a:t>
            </a:r>
            <a:r>
              <a:rPr lang="en-US" sz="2400" i="1" dirty="0" smtClean="0"/>
              <a:t> </a:t>
            </a:r>
            <a:r>
              <a:rPr lang="en-US" sz="2400" i="1" dirty="0" err="1" smtClean="0"/>
              <a:t>bản</a:t>
            </a:r>
            <a:r>
              <a:rPr lang="en-US" sz="2400" i="1" dirty="0" smtClean="0"/>
              <a:t> </a:t>
            </a:r>
            <a:r>
              <a:rPr lang="en-US" sz="2400" i="1" dirty="0" err="1" smtClean="0"/>
              <a:t>thân</a:t>
            </a:r>
            <a:r>
              <a:rPr lang="en-US" sz="2400" i="1" dirty="0" smtClean="0"/>
              <a:t> </a:t>
            </a:r>
            <a:r>
              <a:rPr lang="en-US" sz="2400" i="1" dirty="0" err="1" smtClean="0"/>
              <a:t>nhưng</a:t>
            </a:r>
            <a:r>
              <a:rPr lang="en-US" sz="2400" i="1" dirty="0" smtClean="0"/>
              <a:t> </a:t>
            </a:r>
            <a:r>
              <a:rPr lang="en-US" sz="2400" i="1" dirty="0" err="1" smtClean="0"/>
              <a:t>cô</a:t>
            </a:r>
            <a:r>
              <a:rPr lang="en-US" sz="2400" i="1" dirty="0" smtClean="0"/>
              <a:t> </a:t>
            </a:r>
            <a:r>
              <a:rPr lang="en-US" sz="2400" i="1" dirty="0" err="1" smtClean="0"/>
              <a:t>ấy</a:t>
            </a:r>
            <a:endParaRPr lang="en-US" sz="2400" dirty="0" smtClean="0"/>
          </a:p>
          <a:p>
            <a:r>
              <a:rPr lang="en-US" sz="2400" i="1" dirty="0" err="1" smtClean="0"/>
              <a:t>không</a:t>
            </a:r>
            <a:r>
              <a:rPr lang="en-US" sz="2400" i="1" dirty="0" smtClean="0"/>
              <a:t> </a:t>
            </a:r>
            <a:r>
              <a:rPr lang="en-US" sz="2400" i="1" dirty="0" err="1" smtClean="0"/>
              <a:t>thể</a:t>
            </a:r>
            <a:r>
              <a:rPr lang="en-US" sz="2400" i="1" dirty="0" smtClean="0"/>
              <a:t> </a:t>
            </a:r>
            <a:r>
              <a:rPr lang="en-US" sz="2400" i="1" dirty="0" err="1" smtClean="0"/>
              <a:t>ngăn</a:t>
            </a:r>
            <a:r>
              <a:rPr lang="en-US" sz="2400" i="1" dirty="0" smtClean="0"/>
              <a:t> </a:t>
            </a:r>
            <a:r>
              <a:rPr lang="en-US" sz="2400" i="1" dirty="0" err="1" smtClean="0"/>
              <a:t>những</a:t>
            </a:r>
            <a:r>
              <a:rPr lang="en-US" sz="2400" i="1" dirty="0" smtClean="0"/>
              <a:t> </a:t>
            </a:r>
            <a:r>
              <a:rPr lang="en-US" sz="2400" i="1" dirty="0" err="1" smtClean="0"/>
              <a:t>giọt</a:t>
            </a:r>
            <a:r>
              <a:rPr lang="en-US" sz="2400" i="1" dirty="0" smtClean="0"/>
              <a:t> </a:t>
            </a:r>
            <a:r>
              <a:rPr lang="en-US" sz="2400" i="1" dirty="0" err="1" smtClean="0"/>
              <a:t>lệ</a:t>
            </a:r>
            <a:r>
              <a:rPr lang="en-US" sz="2400" i="1" dirty="0" smtClean="0"/>
              <a:t> </a:t>
            </a:r>
            <a:r>
              <a:rPr lang="en-US" sz="2400" i="1" dirty="0" err="1" smtClean="0"/>
              <a:t>ngừng</a:t>
            </a:r>
            <a:r>
              <a:rPr lang="en-US" sz="2400" i="1" dirty="0" smtClean="0"/>
              <a:t> </a:t>
            </a:r>
            <a:r>
              <a:rPr lang="en-US" sz="2400" i="1" dirty="0" err="1" smtClean="0"/>
              <a:t>rơi</a:t>
            </a:r>
            <a:r>
              <a:rPr lang="en-US" sz="2400" i="1" dirty="0" smtClean="0"/>
              <a:t>.</a:t>
            </a:r>
            <a:endParaRPr lang="en-US" sz="2400" dirty="0" smtClean="0"/>
          </a:p>
          <a:p>
            <a:endParaRPr lang="en-US" sz="2400" dirty="0"/>
          </a:p>
        </p:txBody>
      </p:sp>
      <p:sp>
        <p:nvSpPr>
          <p:cNvPr id="6" name="Oval 5"/>
          <p:cNvSpPr/>
          <p:nvPr/>
        </p:nvSpPr>
        <p:spPr>
          <a:xfrm>
            <a:off x="3886200" y="1143000"/>
            <a:ext cx="457200" cy="609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23159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533400"/>
            <a:ext cx="8686800" cy="1569660"/>
          </a:xfrm>
          <a:prstGeom prst="rect">
            <a:avLst/>
          </a:prstGeom>
          <a:noFill/>
        </p:spPr>
        <p:txBody>
          <a:bodyPr wrap="square" rtlCol="0">
            <a:spAutoFit/>
          </a:bodyPr>
          <a:lstStyle/>
          <a:p>
            <a:r>
              <a:rPr lang="en-US" sz="2400" b="1" dirty="0"/>
              <a:t>Question 13. </a:t>
            </a:r>
            <a:r>
              <a:rPr lang="en-US" sz="2400" dirty="0"/>
              <a:t>The road to our village . . . . . . . .  next year.</a:t>
            </a:r>
          </a:p>
          <a:p>
            <a:r>
              <a:rPr lang="en-US" sz="2400" dirty="0"/>
              <a:t>A. is widened	B. will widened	C. can widened	D. will be widened</a:t>
            </a:r>
          </a:p>
          <a:p>
            <a:endParaRPr lang="en-US" sz="2400" dirty="0"/>
          </a:p>
        </p:txBody>
      </p:sp>
      <p:sp>
        <p:nvSpPr>
          <p:cNvPr id="5" name="TextBox 4"/>
          <p:cNvSpPr txBox="1"/>
          <p:nvPr/>
        </p:nvSpPr>
        <p:spPr>
          <a:xfrm>
            <a:off x="228600" y="1981200"/>
            <a:ext cx="8458200" cy="4154984"/>
          </a:xfrm>
          <a:prstGeom prst="rect">
            <a:avLst/>
          </a:prstGeom>
          <a:noFill/>
        </p:spPr>
        <p:txBody>
          <a:bodyPr wrap="square" rtlCol="0">
            <a:spAutoFit/>
          </a:bodyPr>
          <a:lstStyle/>
          <a:p>
            <a:r>
              <a:rPr lang="vi-VN" sz="2400" b="1" dirty="0" smtClean="0"/>
              <a:t>Phương pháp giải: </a:t>
            </a:r>
            <a:endParaRPr lang="en-US" sz="2400" dirty="0" smtClean="0"/>
          </a:p>
          <a:p>
            <a:r>
              <a:rPr lang="vi-VN" sz="2400" b="1" dirty="0" smtClean="0"/>
              <a:t>Kiến thức:</a:t>
            </a:r>
            <a:r>
              <a:rPr lang="vi-VN" sz="2400" dirty="0" smtClean="0"/>
              <a:t> Câu bị động: </a:t>
            </a:r>
            <a:endParaRPr lang="en-US" sz="2400" dirty="0" smtClean="0"/>
          </a:p>
          <a:p>
            <a:r>
              <a:rPr lang="vi-VN" sz="2400" b="1" dirty="0" smtClean="0"/>
              <a:t>Giải chi tiết: </a:t>
            </a:r>
            <a:r>
              <a:rPr lang="vi-VN" sz="2400" dirty="0" smtClean="0"/>
              <a:t>Câu bị động thì Tương lai đơn. Hành động được nhấn mạnh con đườngđược mở rộng</a:t>
            </a:r>
            <a:endParaRPr lang="en-US" sz="2400" dirty="0" smtClean="0"/>
          </a:p>
          <a:p>
            <a:r>
              <a:rPr lang="en-US" sz="2400" dirty="0" smtClean="0"/>
              <a:t>S + will be + V-</a:t>
            </a:r>
            <a:r>
              <a:rPr lang="en-US" sz="2400" dirty="0" err="1" smtClean="0"/>
              <a:t>ed</a:t>
            </a:r>
            <a:r>
              <a:rPr lang="en-US" sz="2400" dirty="0" smtClean="0"/>
              <a:t>/V3</a:t>
            </a:r>
          </a:p>
          <a:p>
            <a:r>
              <a:rPr lang="en-US" sz="2400" dirty="0" smtClean="0"/>
              <a:t>B, C </a:t>
            </a:r>
            <a:r>
              <a:rPr lang="en-US" sz="2400" dirty="0" err="1" smtClean="0"/>
              <a:t>sai</a:t>
            </a:r>
            <a:r>
              <a:rPr lang="en-US" sz="2400" dirty="0" smtClean="0"/>
              <a:t> </a:t>
            </a:r>
            <a:r>
              <a:rPr lang="en-US" sz="2400" dirty="0" err="1" smtClean="0"/>
              <a:t>ngữ</a:t>
            </a:r>
            <a:r>
              <a:rPr lang="en-US" sz="2400" dirty="0" smtClean="0"/>
              <a:t> </a:t>
            </a:r>
            <a:r>
              <a:rPr lang="en-US" sz="2400" dirty="0" err="1" smtClean="0"/>
              <a:t>pháp</a:t>
            </a:r>
            <a:r>
              <a:rPr lang="en-US" sz="2400" dirty="0" smtClean="0"/>
              <a:t> </a:t>
            </a:r>
            <a:r>
              <a:rPr lang="vi-VN" sz="2400" dirty="0" smtClean="0"/>
              <a:t>=&gt;</a:t>
            </a:r>
            <a:r>
              <a:rPr lang="en-US" sz="2400" dirty="0" err="1" smtClean="0"/>
              <a:t>loại</a:t>
            </a:r>
            <a:endParaRPr lang="en-US" sz="2400" dirty="0" smtClean="0"/>
          </a:p>
          <a:p>
            <a:r>
              <a:rPr lang="en-US" sz="2400" dirty="0" smtClean="0"/>
              <a:t> </a:t>
            </a:r>
            <a:r>
              <a:rPr lang="en-US" sz="2400" dirty="0" err="1" smtClean="0"/>
              <a:t>Trạng</a:t>
            </a:r>
            <a:r>
              <a:rPr lang="en-US" sz="2400" dirty="0" smtClean="0"/>
              <a:t> </a:t>
            </a:r>
            <a:r>
              <a:rPr lang="en-US" sz="2400" dirty="0" err="1" smtClean="0"/>
              <a:t>từ</a:t>
            </a:r>
            <a:r>
              <a:rPr lang="en-US" sz="2400" dirty="0" smtClean="0"/>
              <a:t> </a:t>
            </a:r>
            <a:r>
              <a:rPr lang="en-US" sz="2400" dirty="0" err="1" smtClean="0"/>
              <a:t>chỉ</a:t>
            </a:r>
            <a:r>
              <a:rPr lang="en-US" sz="2400" dirty="0" smtClean="0"/>
              <a:t> </a:t>
            </a:r>
            <a:r>
              <a:rPr lang="en-US" sz="2400" dirty="0" err="1" smtClean="0"/>
              <a:t>thời</a:t>
            </a:r>
            <a:r>
              <a:rPr lang="en-US" sz="2400" dirty="0" smtClean="0"/>
              <a:t> </a:t>
            </a:r>
            <a:r>
              <a:rPr lang="en-US" sz="2400" dirty="0" err="1" smtClean="0"/>
              <a:t>gian</a:t>
            </a:r>
            <a:r>
              <a:rPr lang="en-US" sz="2400" dirty="0" smtClean="0"/>
              <a:t> ở </a:t>
            </a:r>
            <a:r>
              <a:rPr lang="en-US" sz="2400" dirty="0" err="1" smtClean="0"/>
              <a:t>tương</a:t>
            </a:r>
            <a:r>
              <a:rPr lang="en-US" sz="2400" dirty="0" smtClean="0"/>
              <a:t> </a:t>
            </a:r>
            <a:r>
              <a:rPr lang="en-US" sz="2400" dirty="0" err="1" smtClean="0"/>
              <a:t>lai</a:t>
            </a:r>
            <a:r>
              <a:rPr lang="en-US" sz="2400" dirty="0" smtClean="0"/>
              <a:t> “ next year” </a:t>
            </a:r>
            <a:r>
              <a:rPr lang="vi-VN" sz="2400" dirty="0" smtClean="0"/>
              <a:t>=&gt;</a:t>
            </a:r>
            <a:r>
              <a:rPr lang="en-GB" sz="2400" dirty="0" smtClean="0"/>
              <a:t> </a:t>
            </a:r>
            <a:r>
              <a:rPr lang="en-GB" sz="2400" dirty="0" err="1" smtClean="0"/>
              <a:t>Loại</a:t>
            </a:r>
            <a:r>
              <a:rPr lang="en-GB" sz="2400" dirty="0" smtClean="0"/>
              <a:t> A </a:t>
            </a:r>
            <a:r>
              <a:rPr lang="en-GB" sz="2400" dirty="0" err="1" smtClean="0"/>
              <a:t>vì</a:t>
            </a:r>
            <a:r>
              <a:rPr lang="en-GB" sz="2400" dirty="0" smtClean="0"/>
              <a:t> chia </a:t>
            </a:r>
            <a:r>
              <a:rPr lang="en-GB" sz="2400" dirty="0" err="1" smtClean="0"/>
              <a:t>động</a:t>
            </a:r>
            <a:r>
              <a:rPr lang="en-GB" sz="2400" dirty="0" smtClean="0"/>
              <a:t> </a:t>
            </a:r>
            <a:r>
              <a:rPr lang="en-GB" sz="2400" dirty="0" err="1" smtClean="0"/>
              <a:t>từ</a:t>
            </a:r>
            <a:r>
              <a:rPr lang="en-GB" sz="2400" dirty="0" smtClean="0"/>
              <a:t> ở </a:t>
            </a:r>
            <a:r>
              <a:rPr lang="en-GB" sz="2400" dirty="0" err="1" smtClean="0"/>
              <a:t>thì</a:t>
            </a:r>
            <a:r>
              <a:rPr lang="en-GB" sz="2400" dirty="0" smtClean="0"/>
              <a:t> </a:t>
            </a:r>
            <a:r>
              <a:rPr lang="en-GB" sz="2400" dirty="0" err="1" smtClean="0"/>
              <a:t>hiện</a:t>
            </a:r>
            <a:r>
              <a:rPr lang="en-GB" sz="2400" dirty="0" smtClean="0"/>
              <a:t> </a:t>
            </a:r>
            <a:r>
              <a:rPr lang="en-GB" sz="2400" dirty="0" err="1" smtClean="0"/>
              <a:t>tại</a:t>
            </a:r>
            <a:r>
              <a:rPr lang="en-GB" sz="2400" dirty="0" smtClean="0"/>
              <a:t> </a:t>
            </a:r>
            <a:r>
              <a:rPr lang="en-GB" sz="2400" dirty="0" err="1" smtClean="0"/>
              <a:t>đơn</a:t>
            </a:r>
            <a:endParaRPr lang="en-US" sz="2400" dirty="0" smtClean="0"/>
          </a:p>
          <a:p>
            <a:r>
              <a:rPr lang="en-US" sz="2400" b="1" dirty="0" err="1" smtClean="0"/>
              <a:t>Tạm</a:t>
            </a:r>
            <a:r>
              <a:rPr lang="en-US" sz="2400" b="1" dirty="0" smtClean="0"/>
              <a:t> </a:t>
            </a:r>
            <a:r>
              <a:rPr lang="en-US" sz="2400" b="1" dirty="0" err="1" smtClean="0"/>
              <a:t>dịch</a:t>
            </a:r>
            <a:r>
              <a:rPr lang="en-US" sz="2400" dirty="0" smtClean="0"/>
              <a:t> : Con </a:t>
            </a:r>
            <a:r>
              <a:rPr lang="en-US" sz="2400" dirty="0" err="1" smtClean="0"/>
              <a:t>đường</a:t>
            </a:r>
            <a:r>
              <a:rPr lang="en-US" sz="2400" dirty="0" smtClean="0"/>
              <a:t> </a:t>
            </a:r>
            <a:r>
              <a:rPr lang="en-US" sz="2400" dirty="0" err="1" smtClean="0"/>
              <a:t>dẫn</a:t>
            </a:r>
            <a:r>
              <a:rPr lang="en-US" sz="2400" dirty="0" smtClean="0"/>
              <a:t> </a:t>
            </a:r>
            <a:r>
              <a:rPr lang="en-US" sz="2400" dirty="0" err="1" smtClean="0"/>
              <a:t>vào</a:t>
            </a:r>
            <a:r>
              <a:rPr lang="en-US" sz="2400" dirty="0" smtClean="0"/>
              <a:t> </a:t>
            </a:r>
            <a:r>
              <a:rPr lang="en-US" sz="2400" dirty="0" err="1" smtClean="0"/>
              <a:t>làng</a:t>
            </a:r>
            <a:r>
              <a:rPr lang="en-US" sz="2400" dirty="0" smtClean="0"/>
              <a:t> </a:t>
            </a:r>
            <a:r>
              <a:rPr lang="en-US" sz="2400" dirty="0" err="1" smtClean="0"/>
              <a:t>của</a:t>
            </a:r>
            <a:r>
              <a:rPr lang="en-US" sz="2400" dirty="0" smtClean="0"/>
              <a:t> </a:t>
            </a:r>
            <a:r>
              <a:rPr lang="en-US" sz="2400" dirty="0" err="1" smtClean="0"/>
              <a:t>chúng</a:t>
            </a:r>
            <a:r>
              <a:rPr lang="en-US" sz="2400" dirty="0" smtClean="0"/>
              <a:t> </a:t>
            </a:r>
            <a:r>
              <a:rPr lang="en-US" sz="2400" dirty="0" err="1" smtClean="0"/>
              <a:t>tôi</a:t>
            </a:r>
            <a:r>
              <a:rPr lang="en-US" sz="2400" dirty="0" smtClean="0"/>
              <a:t> </a:t>
            </a:r>
            <a:r>
              <a:rPr lang="en-US" sz="2400" dirty="0" err="1" smtClean="0"/>
              <a:t>sẽ</a:t>
            </a:r>
            <a:r>
              <a:rPr lang="en-US" sz="2400" dirty="0" smtClean="0"/>
              <a:t> </a:t>
            </a:r>
            <a:r>
              <a:rPr lang="en-US" sz="2400" dirty="0" err="1" smtClean="0"/>
              <a:t>được</a:t>
            </a:r>
            <a:r>
              <a:rPr lang="en-US" sz="2400" dirty="0" smtClean="0"/>
              <a:t> </a:t>
            </a:r>
            <a:r>
              <a:rPr lang="en-US" sz="2400" dirty="0" err="1" smtClean="0"/>
              <a:t>mở</a:t>
            </a:r>
            <a:r>
              <a:rPr lang="en-US" sz="2400" dirty="0" smtClean="0"/>
              <a:t> </a:t>
            </a:r>
            <a:r>
              <a:rPr lang="en-US" sz="2400" dirty="0" err="1" smtClean="0"/>
              <a:t>rộng</a:t>
            </a:r>
            <a:r>
              <a:rPr lang="en-US" sz="2400" dirty="0" smtClean="0"/>
              <a:t> </a:t>
            </a:r>
            <a:r>
              <a:rPr lang="en-US" sz="2400" dirty="0" err="1" smtClean="0"/>
              <a:t>vào</a:t>
            </a:r>
            <a:r>
              <a:rPr lang="en-US" sz="2400" dirty="0" smtClean="0"/>
              <a:t> </a:t>
            </a:r>
            <a:r>
              <a:rPr lang="en-US" sz="2400" dirty="0" err="1" smtClean="0"/>
              <a:t>năm</a:t>
            </a:r>
            <a:r>
              <a:rPr lang="en-US" sz="2400" dirty="0" smtClean="0"/>
              <a:t> </a:t>
            </a:r>
            <a:r>
              <a:rPr lang="en-US" sz="2400" dirty="0" err="1" smtClean="0"/>
              <a:t>tới</a:t>
            </a:r>
            <a:r>
              <a:rPr lang="en-US" sz="2400" dirty="0" smtClean="0"/>
              <a:t>.</a:t>
            </a:r>
          </a:p>
          <a:p>
            <a:endParaRPr lang="en-US" sz="2400" dirty="0"/>
          </a:p>
        </p:txBody>
      </p:sp>
      <p:sp>
        <p:nvSpPr>
          <p:cNvPr id="6" name="Oval 5"/>
          <p:cNvSpPr/>
          <p:nvPr/>
        </p:nvSpPr>
        <p:spPr>
          <a:xfrm>
            <a:off x="7467600" y="990600"/>
            <a:ext cx="381000" cy="32763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37579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457200"/>
            <a:ext cx="8763000" cy="6278642"/>
          </a:xfrm>
          <a:prstGeom prst="rect">
            <a:avLst/>
          </a:prstGeom>
          <a:noFill/>
        </p:spPr>
        <p:txBody>
          <a:bodyPr wrap="square" rtlCol="0">
            <a:spAutoFit/>
          </a:bodyPr>
          <a:lstStyle/>
          <a:p>
            <a:r>
              <a:rPr lang="en-US" sz="2400" b="1" dirty="0"/>
              <a:t>Question 14.</a:t>
            </a:r>
            <a:r>
              <a:rPr lang="en-US" sz="2400" dirty="0"/>
              <a:t>. ________ all his money, Henry couldn't afford a new car.</a:t>
            </a:r>
          </a:p>
          <a:p>
            <a:r>
              <a:rPr lang="en-US" sz="2400" dirty="0"/>
              <a:t>	</a:t>
            </a:r>
            <a:r>
              <a:rPr lang="en-US" sz="2400" b="1" dirty="0"/>
              <a:t>A. </a:t>
            </a:r>
            <a:r>
              <a:rPr lang="en-US" sz="2400" dirty="0"/>
              <a:t>Spending	</a:t>
            </a:r>
            <a:r>
              <a:rPr lang="vi-VN" sz="2400" dirty="0" smtClean="0"/>
              <a:t>		</a:t>
            </a:r>
            <a:r>
              <a:rPr lang="en-US" sz="2400" b="1" dirty="0" smtClean="0"/>
              <a:t>B</a:t>
            </a:r>
            <a:r>
              <a:rPr lang="en-US" sz="2400" b="1" dirty="0"/>
              <a:t>. </a:t>
            </a:r>
            <a:r>
              <a:rPr lang="en-US" sz="2400" dirty="0"/>
              <a:t>Having spent	</a:t>
            </a:r>
            <a:endParaRPr lang="vi-VN" sz="2400" dirty="0" smtClean="0"/>
          </a:p>
          <a:p>
            <a:r>
              <a:rPr lang="vi-VN" sz="2400" b="1" dirty="0"/>
              <a:t>	</a:t>
            </a:r>
            <a:r>
              <a:rPr lang="en-US" sz="2400" b="1" dirty="0" smtClean="0"/>
              <a:t>C</a:t>
            </a:r>
            <a:r>
              <a:rPr lang="en-US" sz="2400" b="1" dirty="0"/>
              <a:t>. </a:t>
            </a:r>
            <a:r>
              <a:rPr lang="en-US" sz="2400" dirty="0"/>
              <a:t>Having been spent 		</a:t>
            </a:r>
            <a:r>
              <a:rPr lang="en-US" sz="2400" b="1" dirty="0"/>
              <a:t>D. </a:t>
            </a:r>
            <a:r>
              <a:rPr lang="en-US" sz="2400" dirty="0"/>
              <a:t>To spend</a:t>
            </a:r>
          </a:p>
          <a:p>
            <a:r>
              <a:rPr lang="en-US" sz="2400" b="1" dirty="0" err="1"/>
              <a:t>Chọn</a:t>
            </a:r>
            <a:r>
              <a:rPr lang="en-US" sz="2400" b="1" dirty="0"/>
              <a:t> </a:t>
            </a:r>
            <a:r>
              <a:rPr lang="en-US" sz="2400" b="1" dirty="0" err="1"/>
              <a:t>đáp</a:t>
            </a:r>
            <a:r>
              <a:rPr lang="en-US" sz="2400" b="1" dirty="0"/>
              <a:t> </a:t>
            </a:r>
            <a:r>
              <a:rPr lang="en-US" sz="2400" b="1" dirty="0" err="1"/>
              <a:t>án</a:t>
            </a:r>
            <a:r>
              <a:rPr lang="en-US" sz="2400" b="1" dirty="0"/>
              <a:t> B</a:t>
            </a:r>
            <a:endParaRPr lang="en-US" sz="2400" dirty="0"/>
          </a:p>
          <a:p>
            <a:r>
              <a:rPr lang="en-US" sz="2400" b="1" dirty="0" err="1"/>
              <a:t>Kiến</a:t>
            </a:r>
            <a:r>
              <a:rPr lang="en-US" sz="2400" b="1" dirty="0"/>
              <a:t> </a:t>
            </a:r>
            <a:r>
              <a:rPr lang="en-US" sz="2400" b="1" dirty="0" err="1"/>
              <a:t>thức</a:t>
            </a:r>
            <a:r>
              <a:rPr lang="en-US" sz="2400" dirty="0"/>
              <a:t>: </a:t>
            </a:r>
            <a:r>
              <a:rPr lang="en-US" sz="2400" dirty="0" err="1"/>
              <a:t>Mệnh</a:t>
            </a:r>
            <a:r>
              <a:rPr lang="en-US" sz="2400" dirty="0"/>
              <a:t> </a:t>
            </a:r>
            <a:r>
              <a:rPr lang="en-US" sz="2400" dirty="0" err="1"/>
              <a:t>đề</a:t>
            </a:r>
            <a:r>
              <a:rPr lang="en-US" sz="2400" dirty="0"/>
              <a:t> </a:t>
            </a:r>
            <a:r>
              <a:rPr lang="en-US" sz="2400" dirty="0" err="1"/>
              <a:t>phân</a:t>
            </a:r>
            <a:r>
              <a:rPr lang="en-US" sz="2400" dirty="0"/>
              <a:t> </a:t>
            </a:r>
            <a:r>
              <a:rPr lang="en-US" sz="2400" dirty="0" err="1"/>
              <a:t>tử</a:t>
            </a:r>
            <a:r>
              <a:rPr lang="en-US" sz="2400" dirty="0"/>
              <a:t> / </a:t>
            </a:r>
            <a:r>
              <a:rPr lang="en-US" sz="2400" dirty="0" err="1"/>
              <a:t>Rút</a:t>
            </a:r>
            <a:r>
              <a:rPr lang="en-US" sz="2400" dirty="0"/>
              <a:t> </a:t>
            </a:r>
            <a:r>
              <a:rPr lang="en-US" sz="2400" dirty="0" err="1"/>
              <a:t>gọn</a:t>
            </a:r>
            <a:r>
              <a:rPr lang="en-US" sz="2400" dirty="0"/>
              <a:t> </a:t>
            </a:r>
            <a:r>
              <a:rPr lang="en-US" sz="2400" dirty="0" err="1"/>
              <a:t>mệnh</a:t>
            </a:r>
            <a:r>
              <a:rPr lang="en-US" sz="2400" dirty="0"/>
              <a:t> </a:t>
            </a:r>
            <a:r>
              <a:rPr lang="en-US" sz="2400" dirty="0" err="1"/>
              <a:t>đề</a:t>
            </a:r>
            <a:r>
              <a:rPr lang="en-US" sz="2400" dirty="0"/>
              <a:t> </a:t>
            </a:r>
            <a:r>
              <a:rPr lang="en-US" sz="2400" dirty="0" err="1"/>
              <a:t>đồng</a:t>
            </a:r>
            <a:r>
              <a:rPr lang="en-US" sz="2400" dirty="0"/>
              <a:t> </a:t>
            </a:r>
            <a:r>
              <a:rPr lang="en-US" sz="2400" dirty="0" err="1"/>
              <a:t>ngữ</a:t>
            </a:r>
            <a:endParaRPr lang="en-US" sz="2400" dirty="0"/>
          </a:p>
          <a:p>
            <a:r>
              <a:rPr lang="en-US" sz="2400" b="1" dirty="0" err="1"/>
              <a:t>Giải</a:t>
            </a:r>
            <a:r>
              <a:rPr lang="en-US" sz="2400" b="1" dirty="0"/>
              <a:t> </a:t>
            </a:r>
            <a:r>
              <a:rPr lang="en-US" sz="2400" b="1" dirty="0" err="1"/>
              <a:t>thích</a:t>
            </a:r>
            <a:r>
              <a:rPr lang="en-US" sz="2400" b="1" dirty="0"/>
              <a:t>:</a:t>
            </a:r>
            <a:endParaRPr lang="en-US" sz="2400" dirty="0"/>
          </a:p>
          <a:p>
            <a:r>
              <a:rPr lang="en-US" sz="2400" dirty="0" err="1"/>
              <a:t>Khi</a:t>
            </a:r>
            <a:r>
              <a:rPr lang="en-US" sz="2400" dirty="0"/>
              <a:t> 2 </a:t>
            </a:r>
            <a:r>
              <a:rPr lang="en-US" sz="2400" dirty="0" err="1"/>
              <a:t>mệnh</a:t>
            </a:r>
            <a:r>
              <a:rPr lang="en-US" sz="2400" dirty="0"/>
              <a:t> </a:t>
            </a:r>
            <a:r>
              <a:rPr lang="en-US" sz="2400" dirty="0" err="1"/>
              <a:t>đề</a:t>
            </a:r>
            <a:r>
              <a:rPr lang="en-US" sz="2400" dirty="0"/>
              <a:t> </a:t>
            </a:r>
            <a:r>
              <a:rPr lang="en-US" sz="2400" dirty="0" err="1"/>
              <a:t>có</a:t>
            </a:r>
            <a:r>
              <a:rPr lang="en-US" sz="2400" dirty="0"/>
              <a:t> </a:t>
            </a:r>
            <a:r>
              <a:rPr lang="en-US" sz="2400" dirty="0" err="1"/>
              <a:t>cùng</a:t>
            </a:r>
            <a:r>
              <a:rPr lang="en-US" sz="2400" dirty="0"/>
              <a:t> </a:t>
            </a:r>
            <a:r>
              <a:rPr lang="en-US" sz="2400" dirty="0" err="1"/>
              <a:t>chủ</a:t>
            </a:r>
            <a:r>
              <a:rPr lang="en-US" sz="2400" dirty="0"/>
              <a:t> </a:t>
            </a:r>
            <a:r>
              <a:rPr lang="en-US" sz="2400" dirty="0" err="1"/>
              <a:t>ngữ</a:t>
            </a:r>
            <a:r>
              <a:rPr lang="en-US" sz="2400" dirty="0"/>
              <a:t> (Daniel ) </a:t>
            </a:r>
            <a:r>
              <a:rPr lang="en-US" sz="2400" dirty="0" err="1"/>
              <a:t>thì</a:t>
            </a:r>
            <a:r>
              <a:rPr lang="en-US" sz="2400" dirty="0"/>
              <a:t> </a:t>
            </a:r>
            <a:r>
              <a:rPr lang="en-US" sz="2400" dirty="0" err="1"/>
              <a:t>có</a:t>
            </a:r>
            <a:r>
              <a:rPr lang="en-US" sz="2400" dirty="0"/>
              <a:t> </a:t>
            </a:r>
            <a:r>
              <a:rPr lang="en-US" sz="2400" dirty="0" err="1"/>
              <a:t>thể</a:t>
            </a:r>
            <a:r>
              <a:rPr lang="en-US" sz="2400" dirty="0"/>
              <a:t> </a:t>
            </a:r>
            <a:r>
              <a:rPr lang="en-US" sz="2400" dirty="0" err="1"/>
              <a:t>rút</a:t>
            </a:r>
            <a:r>
              <a:rPr lang="en-US" sz="2400" dirty="0"/>
              <a:t> </a:t>
            </a:r>
            <a:r>
              <a:rPr lang="en-US" sz="2400" dirty="0" err="1"/>
              <a:t>gọn</a:t>
            </a:r>
            <a:r>
              <a:rPr lang="en-US" sz="2400" dirty="0"/>
              <a:t> 1 </a:t>
            </a:r>
            <a:r>
              <a:rPr lang="en-US" sz="2400" dirty="0" err="1"/>
              <a:t>trong</a:t>
            </a:r>
            <a:r>
              <a:rPr lang="en-US" sz="2400" dirty="0"/>
              <a:t> 2 </a:t>
            </a:r>
            <a:r>
              <a:rPr lang="en-US" sz="2400" dirty="0" err="1"/>
              <a:t>mệnh</a:t>
            </a:r>
            <a:r>
              <a:rPr lang="en-US" sz="2400" dirty="0"/>
              <a:t> </a:t>
            </a:r>
            <a:r>
              <a:rPr lang="en-US" sz="2400" dirty="0" err="1"/>
              <a:t>đề</a:t>
            </a:r>
            <a:r>
              <a:rPr lang="en-US" sz="2400" dirty="0"/>
              <a:t> </a:t>
            </a:r>
            <a:r>
              <a:rPr lang="en-US" sz="2400" dirty="0" err="1"/>
              <a:t>về</a:t>
            </a:r>
            <a:r>
              <a:rPr lang="en-US" sz="2400" dirty="0"/>
              <a:t> </a:t>
            </a:r>
            <a:r>
              <a:rPr lang="en-US" sz="2400" dirty="0" err="1"/>
              <a:t>dạng</a:t>
            </a:r>
            <a:r>
              <a:rPr lang="en-US" sz="2400" dirty="0"/>
              <a:t>:</a:t>
            </a:r>
          </a:p>
          <a:p>
            <a:r>
              <a:rPr lang="en-US" sz="2400" dirty="0"/>
              <a:t>- V-</a:t>
            </a:r>
            <a:r>
              <a:rPr lang="en-US" sz="2400" dirty="0" err="1"/>
              <a:t>ing</a:t>
            </a:r>
            <a:r>
              <a:rPr lang="en-US" sz="2400" dirty="0"/>
              <a:t> / Having P2: </a:t>
            </a:r>
            <a:r>
              <a:rPr lang="en-US" sz="2400" dirty="0" err="1"/>
              <a:t>nếu</a:t>
            </a:r>
            <a:r>
              <a:rPr lang="en-US" sz="2400" dirty="0"/>
              <a:t> </a:t>
            </a:r>
            <a:r>
              <a:rPr lang="en-US" sz="2400" dirty="0" err="1"/>
              <a:t>mệnh</a:t>
            </a:r>
            <a:r>
              <a:rPr lang="en-US" sz="2400" dirty="0"/>
              <a:t> </a:t>
            </a:r>
            <a:r>
              <a:rPr lang="en-US" sz="2400" dirty="0" err="1"/>
              <a:t>đề</a:t>
            </a:r>
            <a:r>
              <a:rPr lang="en-US" sz="2400" dirty="0"/>
              <a:t> </a:t>
            </a:r>
            <a:r>
              <a:rPr lang="en-US" sz="2400" dirty="0" err="1"/>
              <a:t>được</a:t>
            </a:r>
            <a:r>
              <a:rPr lang="en-US" sz="2400" dirty="0"/>
              <a:t> </a:t>
            </a:r>
            <a:r>
              <a:rPr lang="en-US" sz="2400" dirty="0" err="1"/>
              <a:t>rút</a:t>
            </a:r>
            <a:r>
              <a:rPr lang="en-US" sz="2400" dirty="0"/>
              <a:t> </a:t>
            </a:r>
            <a:r>
              <a:rPr lang="en-US" sz="2400" dirty="0" err="1"/>
              <a:t>gọn</a:t>
            </a:r>
            <a:r>
              <a:rPr lang="en-US" sz="2400" dirty="0"/>
              <a:t> </a:t>
            </a:r>
            <a:r>
              <a:rPr lang="en-US" sz="2400" dirty="0" err="1"/>
              <a:t>mang</a:t>
            </a:r>
            <a:r>
              <a:rPr lang="en-US" sz="2400" dirty="0"/>
              <a:t> </a:t>
            </a:r>
            <a:r>
              <a:rPr lang="en-US" sz="2400" dirty="0" err="1"/>
              <a:t>nghĩa</a:t>
            </a:r>
            <a:r>
              <a:rPr lang="en-US" sz="2400" dirty="0"/>
              <a:t> </a:t>
            </a:r>
            <a:r>
              <a:rPr lang="en-US" sz="2400" dirty="0" err="1"/>
              <a:t>chủ</a:t>
            </a:r>
            <a:r>
              <a:rPr lang="en-US" sz="2400" dirty="0"/>
              <a:t> </a:t>
            </a:r>
            <a:r>
              <a:rPr lang="en-US" sz="2400" dirty="0" err="1"/>
              <a:t>động</a:t>
            </a:r>
            <a:endParaRPr lang="en-US" sz="2400" dirty="0"/>
          </a:p>
          <a:p>
            <a:r>
              <a:rPr lang="en-US" sz="2400" dirty="0"/>
              <a:t>- P2 (</a:t>
            </a:r>
            <a:r>
              <a:rPr lang="en-US" sz="2400" dirty="0" err="1"/>
              <a:t>quá</a:t>
            </a:r>
            <a:r>
              <a:rPr lang="en-US" sz="2400" dirty="0"/>
              <a:t> </a:t>
            </a:r>
            <a:r>
              <a:rPr lang="en-US" sz="2400" dirty="0" err="1"/>
              <a:t>khứ</a:t>
            </a:r>
            <a:r>
              <a:rPr lang="en-US" sz="2400" dirty="0"/>
              <a:t> </a:t>
            </a:r>
            <a:r>
              <a:rPr lang="en-US" sz="2400" dirty="0" err="1"/>
              <a:t>phân</a:t>
            </a:r>
            <a:r>
              <a:rPr lang="en-US" sz="2400" dirty="0"/>
              <a:t> </a:t>
            </a:r>
            <a:r>
              <a:rPr lang="en-US" sz="2400" dirty="0" err="1"/>
              <a:t>từ</a:t>
            </a:r>
            <a:r>
              <a:rPr lang="en-US" sz="2400" dirty="0"/>
              <a:t>): </a:t>
            </a:r>
            <a:r>
              <a:rPr lang="en-US" sz="2400" dirty="0" err="1"/>
              <a:t>nếu</a:t>
            </a:r>
            <a:r>
              <a:rPr lang="en-US" sz="2400" dirty="0"/>
              <a:t> </a:t>
            </a:r>
            <a:r>
              <a:rPr lang="en-US" sz="2400" dirty="0" err="1"/>
              <a:t>mệnh</a:t>
            </a:r>
            <a:r>
              <a:rPr lang="en-US" sz="2400" dirty="0"/>
              <a:t> </a:t>
            </a:r>
            <a:r>
              <a:rPr lang="en-US" sz="2400" dirty="0" err="1"/>
              <a:t>đề</a:t>
            </a:r>
            <a:r>
              <a:rPr lang="en-US" sz="2400" dirty="0"/>
              <a:t> </a:t>
            </a:r>
            <a:r>
              <a:rPr lang="en-US" sz="2400" dirty="0" err="1"/>
              <a:t>được</a:t>
            </a:r>
            <a:r>
              <a:rPr lang="en-US" sz="2400" dirty="0"/>
              <a:t> </a:t>
            </a:r>
            <a:r>
              <a:rPr lang="en-US" sz="2400" dirty="0" err="1"/>
              <a:t>rút</a:t>
            </a:r>
            <a:r>
              <a:rPr lang="en-US" sz="2400" dirty="0"/>
              <a:t> </a:t>
            </a:r>
            <a:r>
              <a:rPr lang="en-US" sz="2400" dirty="0" err="1"/>
              <a:t>gọn</a:t>
            </a:r>
            <a:r>
              <a:rPr lang="en-US" sz="2400" dirty="0"/>
              <a:t> </a:t>
            </a:r>
            <a:r>
              <a:rPr lang="en-US" sz="2400" dirty="0" err="1"/>
              <a:t>mang</a:t>
            </a:r>
            <a:r>
              <a:rPr lang="en-US" sz="2400" dirty="0"/>
              <a:t> </a:t>
            </a:r>
            <a:r>
              <a:rPr lang="en-US" sz="2400" dirty="0" err="1"/>
              <a:t>nghĩa</a:t>
            </a:r>
            <a:r>
              <a:rPr lang="en-US" sz="2400" dirty="0"/>
              <a:t> </a:t>
            </a:r>
            <a:r>
              <a:rPr lang="en-US" sz="2400" dirty="0" err="1"/>
              <a:t>bị</a:t>
            </a:r>
            <a:r>
              <a:rPr lang="en-US" sz="2400" dirty="0"/>
              <a:t> </a:t>
            </a:r>
            <a:r>
              <a:rPr lang="en-US" sz="2400" dirty="0" err="1"/>
              <a:t>động</a:t>
            </a:r>
            <a:endParaRPr lang="en-US" sz="2400" dirty="0"/>
          </a:p>
          <a:p>
            <a:r>
              <a:rPr lang="en-US" sz="2400" dirty="0" err="1"/>
              <a:t>Chủ</a:t>
            </a:r>
            <a:r>
              <a:rPr lang="en-US" sz="2400" dirty="0"/>
              <a:t> </a:t>
            </a:r>
            <a:r>
              <a:rPr lang="en-US" sz="2400" dirty="0" err="1"/>
              <a:t>ngữ</a:t>
            </a:r>
            <a:r>
              <a:rPr lang="en-US" sz="2400" dirty="0"/>
              <a:t> “Daniel ” </a:t>
            </a:r>
            <a:r>
              <a:rPr lang="en-US" sz="2400" dirty="0" err="1"/>
              <a:t>có</a:t>
            </a:r>
            <a:r>
              <a:rPr lang="en-US" sz="2400" dirty="0"/>
              <a:t> </a:t>
            </a:r>
            <a:r>
              <a:rPr lang="en-US" sz="2400" dirty="0" err="1"/>
              <a:t>thể</a:t>
            </a:r>
            <a:r>
              <a:rPr lang="en-US" sz="2400" dirty="0"/>
              <a:t> </a:t>
            </a:r>
            <a:r>
              <a:rPr lang="en-US" sz="2400" dirty="0" err="1"/>
              <a:t>làm</a:t>
            </a:r>
            <a:r>
              <a:rPr lang="en-US" sz="2400" dirty="0"/>
              <a:t> </a:t>
            </a:r>
            <a:r>
              <a:rPr lang="en-US" sz="2400" dirty="0" err="1"/>
              <a:t>chủ</a:t>
            </a:r>
            <a:r>
              <a:rPr lang="en-US" sz="2400" dirty="0"/>
              <a:t> (</a:t>
            </a:r>
            <a:r>
              <a:rPr lang="en-US" sz="2400" dirty="0" err="1"/>
              <a:t>tự</a:t>
            </a:r>
            <a:r>
              <a:rPr lang="en-US" sz="2400" dirty="0"/>
              <a:t> </a:t>
            </a:r>
            <a:r>
              <a:rPr lang="en-US" sz="2400" dirty="0" err="1"/>
              <a:t>thực</a:t>
            </a:r>
            <a:r>
              <a:rPr lang="en-US" sz="2400" dirty="0"/>
              <a:t> </a:t>
            </a:r>
            <a:r>
              <a:rPr lang="en-US" sz="2400" dirty="0" err="1"/>
              <a:t>hiện</a:t>
            </a:r>
            <a:r>
              <a:rPr lang="en-US" sz="2400" dirty="0"/>
              <a:t> </a:t>
            </a:r>
            <a:r>
              <a:rPr lang="en-US" sz="2400" dirty="0" err="1"/>
              <a:t>hành</a:t>
            </a:r>
            <a:r>
              <a:rPr lang="en-US" sz="2400" dirty="0"/>
              <a:t> </a:t>
            </a:r>
            <a:r>
              <a:rPr lang="en-US" sz="2400" dirty="0" err="1"/>
              <a:t>động</a:t>
            </a:r>
            <a:r>
              <a:rPr lang="en-US" sz="2400" dirty="0"/>
              <a:t> “spend =&gt; </a:t>
            </a:r>
            <a:r>
              <a:rPr lang="en-US" sz="2400" dirty="0" err="1"/>
              <a:t>nghĩa</a:t>
            </a:r>
            <a:r>
              <a:rPr lang="en-US" sz="2400" dirty="0"/>
              <a:t> </a:t>
            </a:r>
            <a:r>
              <a:rPr lang="en-US" sz="2400" dirty="0" err="1"/>
              <a:t>chủ</a:t>
            </a:r>
            <a:r>
              <a:rPr lang="en-US" sz="2400" dirty="0"/>
              <a:t> </a:t>
            </a:r>
            <a:r>
              <a:rPr lang="en-US" sz="2400" dirty="0" err="1"/>
              <a:t>động</a:t>
            </a:r>
            <a:r>
              <a:rPr lang="en-US" sz="2400" dirty="0"/>
              <a:t>.</a:t>
            </a:r>
          </a:p>
          <a:p>
            <a:r>
              <a:rPr lang="en-US" sz="2400" dirty="0" err="1"/>
              <a:t>Tạm</a:t>
            </a:r>
            <a:r>
              <a:rPr lang="en-US" sz="2400" dirty="0"/>
              <a:t> </a:t>
            </a:r>
            <a:r>
              <a:rPr lang="en-US" sz="2400" dirty="0" err="1"/>
              <a:t>dịch</a:t>
            </a:r>
            <a:r>
              <a:rPr lang="en-US" sz="2400" dirty="0"/>
              <a:t>: </a:t>
            </a:r>
            <a:r>
              <a:rPr lang="en-US" sz="2400" dirty="0" err="1"/>
              <a:t>Sau</a:t>
            </a:r>
            <a:r>
              <a:rPr lang="en-US" sz="2400" dirty="0"/>
              <a:t> </a:t>
            </a:r>
            <a:r>
              <a:rPr lang="en-US" sz="2400" dirty="0" err="1"/>
              <a:t>khi</a:t>
            </a:r>
            <a:r>
              <a:rPr lang="en-US" sz="2400" dirty="0"/>
              <a:t> </a:t>
            </a:r>
            <a:r>
              <a:rPr lang="en-US" sz="2400" dirty="0" err="1"/>
              <a:t>tiêu</a:t>
            </a:r>
            <a:r>
              <a:rPr lang="en-US" sz="2400" dirty="0"/>
              <a:t> </a:t>
            </a:r>
            <a:r>
              <a:rPr lang="en-US" sz="2400" dirty="0" err="1"/>
              <a:t>hết</a:t>
            </a:r>
            <a:r>
              <a:rPr lang="en-US" sz="2400" dirty="0"/>
              <a:t> </a:t>
            </a:r>
            <a:r>
              <a:rPr lang="en-US" sz="2400" dirty="0" err="1"/>
              <a:t>tiền</a:t>
            </a:r>
            <a:r>
              <a:rPr lang="en-US" sz="2400" dirty="0"/>
              <a:t>, Henry </a:t>
            </a:r>
            <a:r>
              <a:rPr lang="en-US" sz="2400" dirty="0" err="1"/>
              <a:t>không</a:t>
            </a:r>
            <a:r>
              <a:rPr lang="en-US" sz="2400" dirty="0"/>
              <a:t> </a:t>
            </a:r>
            <a:r>
              <a:rPr lang="en-US" sz="2400" dirty="0" err="1"/>
              <a:t>thể</a:t>
            </a:r>
            <a:r>
              <a:rPr lang="en-US" sz="2400" dirty="0"/>
              <a:t> </a:t>
            </a:r>
            <a:r>
              <a:rPr lang="en-US" sz="2400" dirty="0" err="1"/>
              <a:t>mua</a:t>
            </a:r>
            <a:r>
              <a:rPr lang="en-US" sz="2400" dirty="0"/>
              <a:t> </a:t>
            </a:r>
            <a:r>
              <a:rPr lang="en-US" sz="2400" dirty="0" err="1"/>
              <a:t>được</a:t>
            </a:r>
            <a:r>
              <a:rPr lang="en-US" sz="2400" dirty="0"/>
              <a:t> </a:t>
            </a:r>
            <a:r>
              <a:rPr lang="en-US" sz="2400" dirty="0" err="1"/>
              <a:t>một</a:t>
            </a:r>
            <a:r>
              <a:rPr lang="en-US" sz="2400" dirty="0"/>
              <a:t> </a:t>
            </a:r>
            <a:r>
              <a:rPr lang="en-US" sz="2400" dirty="0" err="1"/>
              <a:t>chiếc</a:t>
            </a:r>
            <a:r>
              <a:rPr lang="en-US" sz="2400" dirty="0"/>
              <a:t> </a:t>
            </a:r>
            <a:r>
              <a:rPr lang="en-US" sz="2400" dirty="0" err="1"/>
              <a:t>áo</a:t>
            </a:r>
            <a:r>
              <a:rPr lang="en-US" sz="2400" dirty="0"/>
              <a:t> </a:t>
            </a:r>
            <a:r>
              <a:rPr lang="en-US" sz="2400" dirty="0" err="1"/>
              <a:t>khoác</a:t>
            </a:r>
            <a:r>
              <a:rPr lang="en-US" sz="2400" dirty="0"/>
              <a:t> </a:t>
            </a:r>
            <a:r>
              <a:rPr lang="en-US" sz="2400" dirty="0" err="1"/>
              <a:t>mới</a:t>
            </a:r>
            <a:r>
              <a:rPr lang="en-US" sz="2400" dirty="0"/>
              <a:t>.</a:t>
            </a:r>
          </a:p>
          <a:p>
            <a:endParaRPr lang="en-US" dirty="0"/>
          </a:p>
        </p:txBody>
      </p:sp>
      <p:sp>
        <p:nvSpPr>
          <p:cNvPr id="5" name="Oval 4"/>
          <p:cNvSpPr/>
          <p:nvPr/>
        </p:nvSpPr>
        <p:spPr>
          <a:xfrm>
            <a:off x="4800600" y="12192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74587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fade">
                                      <p:cBhvr>
                                        <p:cTn id="41" dur="1000"/>
                                        <p:tgtEl>
                                          <p:spTgt spid="5"/>
                                        </p:tgtEl>
                                      </p:cBhvr>
                                    </p:animEffect>
                                    <p:anim calcmode="lin" valueType="num">
                                      <p:cBhvr>
                                        <p:cTn id="42" dur="1000" fill="hold"/>
                                        <p:tgtEl>
                                          <p:spTgt spid="5"/>
                                        </p:tgtEl>
                                        <p:attrNameLst>
                                          <p:attrName>ppt_x</p:attrName>
                                        </p:attrNameLst>
                                      </p:cBhvr>
                                      <p:tavLst>
                                        <p:tav tm="0">
                                          <p:val>
                                            <p:strVal val="#ppt_x"/>
                                          </p:val>
                                        </p:tav>
                                        <p:tav tm="100000">
                                          <p:val>
                                            <p:strVal val="#ppt_x"/>
                                          </p:val>
                                        </p:tav>
                                      </p:tavLst>
                                    </p:anim>
                                    <p:anim calcmode="lin" valueType="num">
                                      <p:cBhvr>
                                        <p:cTn id="4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457200"/>
            <a:ext cx="8610600" cy="1938992"/>
          </a:xfrm>
          <a:prstGeom prst="rect">
            <a:avLst/>
          </a:prstGeom>
          <a:noFill/>
        </p:spPr>
        <p:txBody>
          <a:bodyPr wrap="square" rtlCol="0">
            <a:spAutoFit/>
          </a:bodyPr>
          <a:lstStyle/>
          <a:p>
            <a:r>
              <a:rPr lang="en-US" sz="2400" b="1" dirty="0"/>
              <a:t>Question 15:</a:t>
            </a:r>
            <a:r>
              <a:rPr lang="en-US" sz="2400" dirty="0"/>
              <a:t> Sound comes in waves, and the higher the frequency, ________________ the pitch.</a:t>
            </a:r>
          </a:p>
          <a:p>
            <a:r>
              <a:rPr lang="en-US" sz="2400" dirty="0"/>
              <a:t>A. the highest	</a:t>
            </a:r>
            <a:r>
              <a:rPr lang="en-US" sz="2400" b="1" dirty="0"/>
              <a:t>B.</a:t>
            </a:r>
            <a:r>
              <a:rPr lang="en-US" sz="2400" dirty="0"/>
              <a:t> highest	</a:t>
            </a:r>
            <a:r>
              <a:rPr lang="en-US" sz="2400" b="1" dirty="0"/>
              <a:t>C.</a:t>
            </a:r>
            <a:r>
              <a:rPr lang="en-US" sz="2400" dirty="0"/>
              <a:t> the higher	</a:t>
            </a:r>
            <a:r>
              <a:rPr lang="en-US" sz="2400" b="1" dirty="0"/>
              <a:t>D.</a:t>
            </a:r>
            <a:r>
              <a:rPr lang="en-US" sz="2400" dirty="0"/>
              <a:t> high</a:t>
            </a:r>
          </a:p>
          <a:p>
            <a:r>
              <a:rPr lang="en-US" sz="2400" dirty="0"/>
              <a:t/>
            </a:r>
            <a:br>
              <a:rPr lang="en-US" sz="2400" dirty="0"/>
            </a:br>
            <a:endParaRPr lang="en-US" sz="2400" dirty="0"/>
          </a:p>
        </p:txBody>
      </p:sp>
      <p:sp>
        <p:nvSpPr>
          <p:cNvPr id="5" name="TextBox 4"/>
          <p:cNvSpPr txBox="1"/>
          <p:nvPr/>
        </p:nvSpPr>
        <p:spPr>
          <a:xfrm>
            <a:off x="152400" y="2286000"/>
            <a:ext cx="8458200" cy="1938992"/>
          </a:xfrm>
          <a:prstGeom prst="rect">
            <a:avLst/>
          </a:prstGeom>
          <a:noFill/>
        </p:spPr>
        <p:txBody>
          <a:bodyPr wrap="square" rtlCol="0">
            <a:spAutoFit/>
          </a:bodyPr>
          <a:lstStyle/>
          <a:p>
            <a:r>
              <a:rPr lang="en-US" sz="2400" b="1" dirty="0" err="1" smtClean="0"/>
              <a:t>ịch</a:t>
            </a:r>
            <a:r>
              <a:rPr lang="en-US" sz="2400" b="1" dirty="0" smtClean="0"/>
              <a:t> </a:t>
            </a:r>
            <a:r>
              <a:rPr lang="en-US" sz="2400" b="1" dirty="0" err="1" smtClean="0"/>
              <a:t>nghĩa</a:t>
            </a:r>
            <a:r>
              <a:rPr lang="en-US" sz="2400" b="1" dirty="0" smtClean="0"/>
              <a:t>:</a:t>
            </a:r>
            <a:r>
              <a:rPr lang="en-US" sz="2400" dirty="0" smtClean="0"/>
              <a:t> </a:t>
            </a:r>
            <a:r>
              <a:rPr lang="en-US" sz="2400" dirty="0" err="1" smtClean="0"/>
              <a:t>Âm</a:t>
            </a:r>
            <a:r>
              <a:rPr lang="en-US" sz="2400" dirty="0" smtClean="0"/>
              <a:t> </a:t>
            </a:r>
            <a:r>
              <a:rPr lang="en-US" sz="2400" dirty="0" err="1" smtClean="0"/>
              <a:t>thanh</a:t>
            </a:r>
            <a:r>
              <a:rPr lang="en-US" sz="2400" dirty="0" smtClean="0"/>
              <a:t> </a:t>
            </a:r>
            <a:r>
              <a:rPr lang="en-US" sz="2400" dirty="0" err="1" smtClean="0"/>
              <a:t>phát</a:t>
            </a:r>
            <a:r>
              <a:rPr lang="en-US" sz="2400" dirty="0" smtClean="0"/>
              <a:t> </a:t>
            </a:r>
            <a:r>
              <a:rPr lang="en-US" sz="2400" dirty="0" err="1" smtClean="0"/>
              <a:t>ra</a:t>
            </a:r>
            <a:r>
              <a:rPr lang="en-US" sz="2400" dirty="0" smtClean="0"/>
              <a:t> </a:t>
            </a:r>
            <a:r>
              <a:rPr lang="en-US" sz="2400" dirty="0" err="1" smtClean="0"/>
              <a:t>theo</a:t>
            </a:r>
            <a:r>
              <a:rPr lang="en-US" sz="2400" dirty="0" smtClean="0"/>
              <a:t> </a:t>
            </a:r>
            <a:r>
              <a:rPr lang="en-US" sz="2400" dirty="0" err="1" smtClean="0"/>
              <a:t>sóng</a:t>
            </a:r>
            <a:r>
              <a:rPr lang="en-US" sz="2400" dirty="0" smtClean="0"/>
              <a:t> </a:t>
            </a:r>
            <a:r>
              <a:rPr lang="en-US" sz="2400" dirty="0" err="1" smtClean="0"/>
              <a:t>và</a:t>
            </a:r>
            <a:r>
              <a:rPr lang="en-US" sz="2400" dirty="0" smtClean="0"/>
              <a:t> </a:t>
            </a:r>
            <a:r>
              <a:rPr lang="en-US" sz="2400" dirty="0" err="1" smtClean="0"/>
              <a:t>tần</a:t>
            </a:r>
            <a:r>
              <a:rPr lang="en-US" sz="2400" dirty="0" smtClean="0"/>
              <a:t> </a:t>
            </a:r>
            <a:r>
              <a:rPr lang="en-US" sz="2400" dirty="0" err="1" smtClean="0"/>
              <a:t>số</a:t>
            </a:r>
            <a:r>
              <a:rPr lang="en-US" sz="2400" dirty="0" smtClean="0"/>
              <a:t> </a:t>
            </a:r>
            <a:r>
              <a:rPr lang="en-US" sz="2400" dirty="0" err="1" smtClean="0"/>
              <a:t>càng</a:t>
            </a:r>
            <a:r>
              <a:rPr lang="en-US" sz="2400" dirty="0" smtClean="0"/>
              <a:t> </a:t>
            </a:r>
            <a:r>
              <a:rPr lang="en-US" sz="2400" dirty="0" err="1" smtClean="0"/>
              <a:t>cao</a:t>
            </a:r>
            <a:r>
              <a:rPr lang="en-US" sz="2400" dirty="0" smtClean="0"/>
              <a:t> </a:t>
            </a:r>
            <a:r>
              <a:rPr lang="en-US" sz="2400" dirty="0" err="1" smtClean="0"/>
              <a:t>thì</a:t>
            </a:r>
            <a:r>
              <a:rPr lang="en-US" sz="2400" dirty="0" smtClean="0"/>
              <a:t> </a:t>
            </a:r>
            <a:r>
              <a:rPr lang="en-US" sz="2400" dirty="0" err="1" smtClean="0"/>
              <a:t>cường</a:t>
            </a:r>
            <a:r>
              <a:rPr lang="en-US" sz="2400" dirty="0" smtClean="0"/>
              <a:t> </a:t>
            </a:r>
            <a:r>
              <a:rPr lang="en-US" sz="2400" dirty="0" err="1" smtClean="0"/>
              <a:t>độ</a:t>
            </a:r>
            <a:r>
              <a:rPr lang="en-US" sz="2400" dirty="0" smtClean="0"/>
              <a:t> </a:t>
            </a:r>
            <a:r>
              <a:rPr lang="en-US" sz="2400" dirty="0" err="1" smtClean="0"/>
              <a:t>càng</a:t>
            </a:r>
            <a:r>
              <a:rPr lang="en-US" sz="2400" dirty="0" smtClean="0"/>
              <a:t> </a:t>
            </a:r>
            <a:r>
              <a:rPr lang="en-US" sz="2400" dirty="0" err="1" smtClean="0"/>
              <a:t>cao</a:t>
            </a:r>
            <a:r>
              <a:rPr lang="en-US" sz="2400" dirty="0" smtClean="0"/>
              <a:t>.</a:t>
            </a:r>
            <a:br>
              <a:rPr lang="en-US" sz="2400" dirty="0" smtClean="0"/>
            </a:br>
            <a:r>
              <a:rPr lang="en-US" sz="2400" b="1" dirty="0" err="1" smtClean="0"/>
              <a:t>Xét</a:t>
            </a:r>
            <a:r>
              <a:rPr lang="en-US" sz="2400" b="1" dirty="0" smtClean="0"/>
              <a:t> </a:t>
            </a:r>
            <a:r>
              <a:rPr lang="en-US" sz="2400" b="1" dirty="0" err="1" smtClean="0"/>
              <a:t>các</a:t>
            </a:r>
            <a:r>
              <a:rPr lang="en-US" sz="2400" b="1" dirty="0" smtClean="0"/>
              <a:t> </a:t>
            </a:r>
            <a:r>
              <a:rPr lang="en-US" sz="2400" b="1" dirty="0" err="1" smtClean="0"/>
              <a:t>đáp</a:t>
            </a:r>
            <a:r>
              <a:rPr lang="en-US" sz="2400" b="1" dirty="0" smtClean="0"/>
              <a:t> </a:t>
            </a:r>
            <a:r>
              <a:rPr lang="en-US" sz="2400" b="1" dirty="0" err="1" smtClean="0"/>
              <a:t>án</a:t>
            </a:r>
            <a:r>
              <a:rPr lang="en-US" sz="2400" b="1" dirty="0" smtClean="0"/>
              <a:t>:</a:t>
            </a:r>
            <a:r>
              <a:rPr lang="en-US" sz="2400" dirty="0" smtClean="0"/>
              <a:t/>
            </a:r>
            <a:br>
              <a:rPr lang="en-US" sz="2400" dirty="0" smtClean="0"/>
            </a:br>
            <a:r>
              <a:rPr lang="en-US" sz="2400" dirty="0" smtClean="0"/>
              <a:t>C. the higher → </a:t>
            </a:r>
            <a:r>
              <a:rPr lang="en-US" sz="2400" dirty="0" err="1" smtClean="0"/>
              <a:t>Cấu</a:t>
            </a:r>
            <a:r>
              <a:rPr lang="en-US" sz="2400" dirty="0" smtClean="0"/>
              <a:t> </a:t>
            </a:r>
            <a:r>
              <a:rPr lang="en-US" sz="2400" dirty="0" err="1" smtClean="0"/>
              <a:t>trúc</a:t>
            </a:r>
            <a:r>
              <a:rPr lang="en-US" sz="2400" dirty="0" smtClean="0"/>
              <a:t> so </a:t>
            </a:r>
            <a:r>
              <a:rPr lang="en-US" sz="2400" dirty="0" err="1" smtClean="0"/>
              <a:t>sánh</a:t>
            </a:r>
            <a:r>
              <a:rPr lang="en-US" sz="2400" dirty="0" smtClean="0"/>
              <a:t> </a:t>
            </a:r>
            <a:r>
              <a:rPr lang="en-US" sz="2400" dirty="0" err="1" smtClean="0"/>
              <a:t>kép</a:t>
            </a:r>
            <a:r>
              <a:rPr lang="en-US" sz="2400" dirty="0" smtClean="0"/>
              <a:t> </a:t>
            </a:r>
            <a:r>
              <a:rPr lang="en-US" sz="2400" dirty="0" err="1" smtClean="0"/>
              <a:t>khi</a:t>
            </a:r>
            <a:r>
              <a:rPr lang="en-US" sz="2400" dirty="0" smtClean="0"/>
              <a:t> </a:t>
            </a:r>
            <a:r>
              <a:rPr lang="en-US" sz="2400" dirty="0" err="1" smtClean="0"/>
              <a:t>nói</a:t>
            </a:r>
            <a:r>
              <a:rPr lang="en-US" sz="2400" dirty="0" smtClean="0"/>
              <a:t> </a:t>
            </a:r>
            <a:r>
              <a:rPr lang="en-US" sz="2400" dirty="0" err="1" smtClean="0"/>
              <a:t>về</a:t>
            </a:r>
            <a:r>
              <a:rPr lang="en-US" sz="2400" dirty="0" smtClean="0"/>
              <a:t> 2 </a:t>
            </a:r>
            <a:r>
              <a:rPr lang="en-US" sz="2400" dirty="0" err="1" smtClean="0"/>
              <a:t>người</a:t>
            </a:r>
            <a:r>
              <a:rPr lang="en-US" sz="2400" dirty="0" smtClean="0"/>
              <a:t> </a:t>
            </a:r>
            <a:r>
              <a:rPr lang="en-US" sz="2400" dirty="0" err="1" smtClean="0"/>
              <a:t>hoặc</a:t>
            </a:r>
            <a:r>
              <a:rPr lang="en-US" sz="2400" dirty="0" smtClean="0"/>
              <a:t> </a:t>
            </a:r>
            <a:r>
              <a:rPr lang="en-US" sz="2400" dirty="0" err="1" smtClean="0"/>
              <a:t>sự</a:t>
            </a:r>
            <a:r>
              <a:rPr lang="en-US" sz="2400" dirty="0" smtClean="0"/>
              <a:t> </a:t>
            </a:r>
            <a:r>
              <a:rPr lang="en-US" sz="2400" dirty="0" err="1" smtClean="0"/>
              <a:t>vật</a:t>
            </a:r>
            <a:r>
              <a:rPr lang="en-US" sz="2400" dirty="0" smtClean="0"/>
              <a:t>: The more/-</a:t>
            </a:r>
            <a:r>
              <a:rPr lang="en-US" sz="2400" dirty="0" err="1" smtClean="0"/>
              <a:t>er</a:t>
            </a:r>
            <a:r>
              <a:rPr lang="en-US" sz="2400" dirty="0" smtClean="0"/>
              <a:t> + S + V, the more/-</a:t>
            </a:r>
            <a:r>
              <a:rPr lang="en-US" sz="2400" dirty="0" err="1" smtClean="0"/>
              <a:t>er</a:t>
            </a:r>
            <a:r>
              <a:rPr lang="en-US" sz="2400" dirty="0" smtClean="0"/>
              <a:t> + S +</a:t>
            </a:r>
            <a:endParaRPr lang="en-US" sz="2400" dirty="0"/>
          </a:p>
        </p:txBody>
      </p:sp>
      <p:sp>
        <p:nvSpPr>
          <p:cNvPr id="6" name="Oval 5"/>
          <p:cNvSpPr/>
          <p:nvPr/>
        </p:nvSpPr>
        <p:spPr>
          <a:xfrm>
            <a:off x="3810000" y="1295400"/>
            <a:ext cx="5715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67460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52400"/>
            <a:ext cx="8763000" cy="2308324"/>
          </a:xfrm>
          <a:prstGeom prst="rect">
            <a:avLst/>
          </a:prstGeom>
          <a:noFill/>
        </p:spPr>
        <p:txBody>
          <a:bodyPr wrap="square" rtlCol="0">
            <a:spAutoFit/>
          </a:bodyPr>
          <a:lstStyle/>
          <a:p>
            <a:r>
              <a:rPr lang="en-US" sz="2400" b="1" dirty="0"/>
              <a:t>Question 16: </a:t>
            </a:r>
            <a:r>
              <a:rPr lang="en-US" sz="2400" dirty="0"/>
              <a:t>Hung and Derek are classmates. They are talking about their sports hobby. Hung: Don't you like watching football?</a:t>
            </a:r>
          </a:p>
          <a:p>
            <a:r>
              <a:rPr lang="en-US" sz="2400" dirty="0"/>
              <a:t>Derek:</a:t>
            </a:r>
            <a:r>
              <a:rPr lang="en-US" sz="2400" u="sng" dirty="0"/>
              <a:t> 	</a:t>
            </a:r>
            <a:r>
              <a:rPr lang="en-US" sz="2400" dirty="0"/>
              <a:t>.</a:t>
            </a:r>
          </a:p>
          <a:p>
            <a:r>
              <a:rPr lang="en-US" sz="2400" dirty="0"/>
              <a:t>A. Yes, I don't	B. No, I do. I like it a lot</a:t>
            </a:r>
          </a:p>
          <a:p>
            <a:r>
              <a:rPr lang="en-US" sz="2400" dirty="0"/>
              <a:t>C. It's nice	D. Yes, I love it</a:t>
            </a:r>
          </a:p>
          <a:p>
            <a:endParaRPr lang="en-US" sz="2400" dirty="0"/>
          </a:p>
        </p:txBody>
      </p:sp>
      <p:sp>
        <p:nvSpPr>
          <p:cNvPr id="5" name="TextBox 4"/>
          <p:cNvSpPr txBox="1"/>
          <p:nvPr/>
        </p:nvSpPr>
        <p:spPr>
          <a:xfrm>
            <a:off x="194256" y="2073499"/>
            <a:ext cx="8763000" cy="4893647"/>
          </a:xfrm>
          <a:prstGeom prst="rect">
            <a:avLst/>
          </a:prstGeom>
          <a:noFill/>
        </p:spPr>
        <p:txBody>
          <a:bodyPr wrap="square" rtlCol="0">
            <a:spAutoFit/>
          </a:bodyPr>
          <a:lstStyle/>
          <a:p>
            <a:r>
              <a:rPr lang="en-US" sz="2400" b="1" dirty="0" err="1" smtClean="0"/>
              <a:t>Giải</a:t>
            </a:r>
            <a:r>
              <a:rPr lang="en-US" sz="2400" b="1" dirty="0" smtClean="0"/>
              <a:t> </a:t>
            </a:r>
            <a:r>
              <a:rPr lang="en-US" sz="2400" b="1" dirty="0" err="1"/>
              <a:t>thích</a:t>
            </a:r>
            <a:r>
              <a:rPr lang="en-US" sz="2400" b="1" dirty="0"/>
              <a:t>:</a:t>
            </a:r>
            <a:endParaRPr lang="en-US" sz="2400" dirty="0"/>
          </a:p>
          <a:p>
            <a:r>
              <a:rPr lang="en-US" sz="2400" dirty="0" err="1"/>
              <a:t>Với</a:t>
            </a:r>
            <a:r>
              <a:rPr lang="en-US" sz="2400" dirty="0"/>
              <a:t> Question </a:t>
            </a:r>
            <a:r>
              <a:rPr lang="en-US" sz="2400" dirty="0" err="1"/>
              <a:t>hỏi</a:t>
            </a:r>
            <a:r>
              <a:rPr lang="en-US" sz="2400" dirty="0"/>
              <a:t> </a:t>
            </a:r>
            <a:r>
              <a:rPr lang="en-US" sz="2400" dirty="0" err="1"/>
              <a:t>sử</a:t>
            </a:r>
            <a:r>
              <a:rPr lang="en-US" sz="2400" dirty="0"/>
              <a:t> </a:t>
            </a:r>
            <a:r>
              <a:rPr lang="en-US" sz="2400" dirty="0" err="1"/>
              <a:t>dụng</a:t>
            </a:r>
            <a:r>
              <a:rPr lang="en-US" sz="2400" dirty="0"/>
              <a:t> to be </a:t>
            </a:r>
            <a:r>
              <a:rPr lang="en-US" sz="2400" dirty="0" err="1"/>
              <a:t>hoặc</a:t>
            </a:r>
            <a:r>
              <a:rPr lang="en-US" sz="2400" dirty="0"/>
              <a:t> </a:t>
            </a:r>
            <a:r>
              <a:rPr lang="en-US" sz="2400" dirty="0" err="1"/>
              <a:t>trợ</a:t>
            </a:r>
            <a:r>
              <a:rPr lang="en-US" sz="2400" dirty="0"/>
              <a:t> </a:t>
            </a:r>
            <a:r>
              <a:rPr lang="en-US" sz="2400" dirty="0" err="1"/>
              <a:t>động</a:t>
            </a:r>
            <a:r>
              <a:rPr lang="en-US" sz="2400" dirty="0"/>
              <a:t> </a:t>
            </a:r>
            <a:r>
              <a:rPr lang="en-US" sz="2400" dirty="0" err="1"/>
              <a:t>từ</a:t>
            </a:r>
            <a:r>
              <a:rPr lang="en-US" sz="2400" dirty="0"/>
              <a:t> </a:t>
            </a:r>
            <a:r>
              <a:rPr lang="en-US" sz="2400" dirty="0" err="1"/>
              <a:t>thì</a:t>
            </a:r>
            <a:r>
              <a:rPr lang="en-US" sz="2400" dirty="0"/>
              <a:t> </a:t>
            </a:r>
            <a:r>
              <a:rPr lang="en-US" sz="2400" dirty="0" err="1"/>
              <a:t>khi</a:t>
            </a:r>
            <a:r>
              <a:rPr lang="en-US" sz="2400" dirty="0"/>
              <a:t> </a:t>
            </a:r>
            <a:r>
              <a:rPr lang="en-US" sz="2400" dirty="0" err="1"/>
              <a:t>trả</a:t>
            </a:r>
            <a:r>
              <a:rPr lang="en-US" sz="2400" dirty="0"/>
              <a:t> </a:t>
            </a:r>
            <a:r>
              <a:rPr lang="en-US" sz="2400" dirty="0" err="1"/>
              <a:t>lời</a:t>
            </a:r>
            <a:r>
              <a:rPr lang="en-US" sz="2400" dirty="0"/>
              <a:t>, ta </a:t>
            </a:r>
            <a:r>
              <a:rPr lang="en-US" sz="2400" dirty="0" err="1"/>
              <a:t>nói</a:t>
            </a:r>
            <a:r>
              <a:rPr lang="en-US" sz="2400" dirty="0"/>
              <a:t> “</a:t>
            </a:r>
            <a:r>
              <a:rPr lang="en-US" sz="2400" dirty="0" err="1"/>
              <a:t>có</a:t>
            </a:r>
            <a:r>
              <a:rPr lang="en-US" sz="2400" dirty="0"/>
              <a:t> </a:t>
            </a:r>
            <a:r>
              <a:rPr lang="en-US" sz="2400" dirty="0" err="1"/>
              <a:t>nghĩa</a:t>
            </a:r>
            <a:r>
              <a:rPr lang="en-US" sz="2400" dirty="0"/>
              <a:t> </a:t>
            </a:r>
            <a:r>
              <a:rPr lang="en-US" sz="2400" dirty="0" err="1"/>
              <a:t>là</a:t>
            </a:r>
            <a:r>
              <a:rPr lang="en-US" sz="2400" dirty="0"/>
              <a:t> </a:t>
            </a:r>
            <a:r>
              <a:rPr lang="en-US" sz="2400" dirty="0" err="1"/>
              <a:t>cÓ</a:t>
            </a:r>
            <a:r>
              <a:rPr lang="en-US" sz="2400" dirty="0"/>
              <a:t>”, “</a:t>
            </a:r>
            <a:r>
              <a:rPr lang="en-US" sz="2400" dirty="0" err="1"/>
              <a:t>không</a:t>
            </a:r>
            <a:r>
              <a:rPr lang="en-US" sz="2400" dirty="0"/>
              <a:t> </a:t>
            </a:r>
            <a:r>
              <a:rPr lang="en-US" sz="2400" dirty="0" err="1"/>
              <a:t>nghĩa</a:t>
            </a:r>
            <a:r>
              <a:rPr lang="en-US" sz="2400" dirty="0"/>
              <a:t> </a:t>
            </a:r>
            <a:r>
              <a:rPr lang="en-US" sz="2400" dirty="0" err="1"/>
              <a:t>là</a:t>
            </a:r>
            <a:r>
              <a:rPr lang="en-US" sz="2400" dirty="0"/>
              <a:t> </a:t>
            </a:r>
            <a:r>
              <a:rPr lang="en-US" sz="2400" dirty="0" err="1"/>
              <a:t>không</a:t>
            </a:r>
            <a:r>
              <a:rPr lang="en-US" sz="2400" dirty="0"/>
              <a:t>”.</a:t>
            </a:r>
          </a:p>
          <a:p>
            <a:r>
              <a:rPr lang="en-US" sz="2400" b="1" dirty="0"/>
              <a:t>Do you like football?</a:t>
            </a:r>
          </a:p>
          <a:p>
            <a:r>
              <a:rPr lang="en-US" sz="2400" b="1" dirty="0"/>
              <a:t>Don’t you like football?</a:t>
            </a:r>
            <a:endParaRPr lang="en-US" sz="2400" dirty="0"/>
          </a:p>
          <a:p>
            <a:r>
              <a:rPr lang="en-US" sz="2400" dirty="0" err="1"/>
              <a:t>Dù</a:t>
            </a:r>
            <a:r>
              <a:rPr lang="en-US" sz="2400" dirty="0"/>
              <a:t> Question </a:t>
            </a:r>
            <a:r>
              <a:rPr lang="en-US" sz="2400" dirty="0" err="1"/>
              <a:t>hỏi</a:t>
            </a:r>
            <a:r>
              <a:rPr lang="en-US" sz="2400" dirty="0"/>
              <a:t> </a:t>
            </a:r>
            <a:r>
              <a:rPr lang="en-US" sz="2400" dirty="0" err="1"/>
              <a:t>dùng</a:t>
            </a:r>
            <a:r>
              <a:rPr lang="en-US" sz="2400" dirty="0"/>
              <a:t> </a:t>
            </a:r>
            <a:r>
              <a:rPr lang="en-US" sz="2400" b="1" dirty="0"/>
              <a:t>do </a:t>
            </a:r>
            <a:r>
              <a:rPr lang="en-US" sz="2400" dirty="0"/>
              <a:t>hay </a:t>
            </a:r>
            <a:r>
              <a:rPr lang="en-US" sz="2400" b="1" dirty="0"/>
              <a:t>don’t, </a:t>
            </a:r>
            <a:r>
              <a:rPr lang="en-US" sz="2400" dirty="0" err="1"/>
              <a:t>nếu</a:t>
            </a:r>
            <a:r>
              <a:rPr lang="en-US" sz="2400" dirty="0"/>
              <a:t> ta </a:t>
            </a:r>
            <a:r>
              <a:rPr lang="en-US" sz="2400" dirty="0" err="1"/>
              <a:t>trả</a:t>
            </a:r>
            <a:r>
              <a:rPr lang="en-US" sz="2400" dirty="0"/>
              <a:t> </a:t>
            </a:r>
            <a:r>
              <a:rPr lang="en-US" sz="2400" dirty="0" err="1"/>
              <a:t>lời</a:t>
            </a:r>
            <a:r>
              <a:rPr lang="en-US" sz="2400" dirty="0"/>
              <a:t> </a:t>
            </a:r>
            <a:r>
              <a:rPr lang="en-US" sz="2400" b="1" dirty="0"/>
              <a:t>yes </a:t>
            </a:r>
            <a:r>
              <a:rPr lang="en-US" sz="2400" dirty="0" err="1"/>
              <a:t>thì</a:t>
            </a:r>
            <a:r>
              <a:rPr lang="en-US" sz="2400" dirty="0"/>
              <a:t> </a:t>
            </a:r>
            <a:r>
              <a:rPr lang="en-US" sz="2400" dirty="0" err="1"/>
              <a:t>trong</a:t>
            </a:r>
            <a:r>
              <a:rPr lang="en-US" sz="2400" dirty="0"/>
              <a:t> </a:t>
            </a:r>
            <a:r>
              <a:rPr lang="en-US" sz="2400" dirty="0" err="1"/>
              <a:t>hai</a:t>
            </a:r>
            <a:r>
              <a:rPr lang="en-US" sz="2400" dirty="0"/>
              <a:t> </a:t>
            </a:r>
            <a:r>
              <a:rPr lang="en-US" sz="2400" dirty="0" err="1"/>
              <a:t>trường</a:t>
            </a:r>
            <a:r>
              <a:rPr lang="en-US" sz="2400" dirty="0"/>
              <a:t> </a:t>
            </a:r>
            <a:r>
              <a:rPr lang="en-US" sz="2400" dirty="0" err="1"/>
              <a:t>hợp</a:t>
            </a:r>
            <a:r>
              <a:rPr lang="en-US" sz="2400" dirty="0"/>
              <a:t> </a:t>
            </a:r>
            <a:r>
              <a:rPr lang="en-US" sz="2400" dirty="0" err="1"/>
              <a:t>đều</a:t>
            </a:r>
            <a:r>
              <a:rPr lang="en-US" sz="2400" dirty="0"/>
              <a:t> </a:t>
            </a:r>
            <a:r>
              <a:rPr lang="en-US" sz="2400" dirty="0" err="1"/>
              <a:t>có</a:t>
            </a:r>
            <a:r>
              <a:rPr lang="en-US" sz="2400" dirty="0"/>
              <a:t> </a:t>
            </a:r>
            <a:r>
              <a:rPr lang="en-US" sz="2400" dirty="0" err="1"/>
              <a:t>nghĩa</a:t>
            </a:r>
            <a:r>
              <a:rPr lang="en-US" sz="2400" dirty="0"/>
              <a:t> </a:t>
            </a:r>
            <a:r>
              <a:rPr lang="en-US" sz="2400" dirty="0" err="1"/>
              <a:t>là</a:t>
            </a:r>
            <a:r>
              <a:rPr lang="en-US" sz="2400" dirty="0"/>
              <a:t> ta </a:t>
            </a:r>
            <a:r>
              <a:rPr lang="en-US" sz="2400" dirty="0" err="1"/>
              <a:t>thích</a:t>
            </a:r>
            <a:endParaRPr lang="en-US" sz="2400" dirty="0"/>
          </a:p>
          <a:p>
            <a:r>
              <a:rPr lang="en-US" sz="2400" dirty="0" err="1"/>
              <a:t>chơi</a:t>
            </a:r>
            <a:r>
              <a:rPr lang="en-US" sz="2400" dirty="0"/>
              <a:t> </a:t>
            </a:r>
            <a:r>
              <a:rPr lang="en-US" sz="2400" dirty="0" err="1"/>
              <a:t>bóng</a:t>
            </a:r>
            <a:r>
              <a:rPr lang="en-US" sz="2400" dirty="0"/>
              <a:t>, </a:t>
            </a:r>
            <a:r>
              <a:rPr lang="en-US" sz="2400" b="1" dirty="0"/>
              <a:t>no </a:t>
            </a:r>
            <a:r>
              <a:rPr lang="en-US" sz="2400" dirty="0" err="1"/>
              <a:t>thì</a:t>
            </a:r>
            <a:r>
              <a:rPr lang="en-US" sz="2400" dirty="0"/>
              <a:t> </a:t>
            </a:r>
            <a:r>
              <a:rPr lang="en-US" sz="2400" dirty="0" err="1"/>
              <a:t>nghĩa</a:t>
            </a:r>
            <a:r>
              <a:rPr lang="en-US" sz="2400" dirty="0"/>
              <a:t> </a:t>
            </a:r>
            <a:r>
              <a:rPr lang="en-US" sz="2400" dirty="0" err="1"/>
              <a:t>là</a:t>
            </a:r>
            <a:r>
              <a:rPr lang="en-US" sz="2400" dirty="0"/>
              <a:t> </a:t>
            </a:r>
            <a:r>
              <a:rPr lang="en-US" sz="2400" dirty="0" err="1"/>
              <a:t>không</a:t>
            </a:r>
            <a:r>
              <a:rPr lang="en-US" sz="2400" dirty="0"/>
              <a:t> </a:t>
            </a:r>
            <a:r>
              <a:rPr lang="en-US" sz="2400" dirty="0" err="1"/>
              <a:t>thích</a:t>
            </a:r>
            <a:r>
              <a:rPr lang="en-US" sz="2400" dirty="0"/>
              <a:t> </a:t>
            </a:r>
            <a:r>
              <a:rPr lang="en-US" sz="2400" dirty="0" err="1"/>
              <a:t>chơi</a:t>
            </a:r>
            <a:r>
              <a:rPr lang="en-US" sz="2400" dirty="0"/>
              <a:t> </a:t>
            </a:r>
            <a:r>
              <a:rPr lang="en-US" sz="2400" dirty="0" err="1"/>
              <a:t>bóng</a:t>
            </a:r>
            <a:endParaRPr lang="en-US" sz="2400" dirty="0"/>
          </a:p>
          <a:p>
            <a:r>
              <a:rPr lang="en-US" sz="2400" dirty="0" err="1"/>
              <a:t>Còn</a:t>
            </a:r>
            <a:r>
              <a:rPr lang="en-US" sz="2400" dirty="0"/>
              <a:t> </a:t>
            </a:r>
            <a:r>
              <a:rPr lang="en-US" sz="2400" dirty="0" err="1"/>
              <a:t>nếu</a:t>
            </a:r>
            <a:r>
              <a:rPr lang="en-US" sz="2400" dirty="0"/>
              <a:t> </a:t>
            </a:r>
            <a:r>
              <a:rPr lang="en-US" sz="2400" dirty="0" err="1"/>
              <a:t>trả</a:t>
            </a:r>
            <a:r>
              <a:rPr lang="en-US" sz="2400" dirty="0"/>
              <a:t> </a:t>
            </a:r>
            <a:r>
              <a:rPr lang="en-US" sz="2400" dirty="0" err="1"/>
              <a:t>lời</a:t>
            </a:r>
            <a:r>
              <a:rPr lang="en-US" sz="2400" dirty="0"/>
              <a:t> </a:t>
            </a:r>
            <a:r>
              <a:rPr lang="en-US" sz="2400" dirty="0" err="1"/>
              <a:t>ngắn</a:t>
            </a:r>
            <a:r>
              <a:rPr lang="en-US" sz="2400" dirty="0"/>
              <a:t>, </a:t>
            </a:r>
            <a:r>
              <a:rPr lang="en-US" sz="2400" dirty="0" err="1"/>
              <a:t>thêm</a:t>
            </a:r>
            <a:r>
              <a:rPr lang="en-US" sz="2400" dirty="0"/>
              <a:t> </a:t>
            </a:r>
            <a:r>
              <a:rPr lang="en-US" sz="2400" b="1" dirty="0"/>
              <a:t>I do, I don’t </a:t>
            </a:r>
            <a:r>
              <a:rPr lang="en-US" sz="2400" dirty="0" err="1"/>
              <a:t>thì</a:t>
            </a:r>
            <a:r>
              <a:rPr lang="en-US" sz="2400" dirty="0"/>
              <a:t> </a:t>
            </a:r>
            <a:r>
              <a:rPr lang="en-US" sz="2400" dirty="0" err="1"/>
              <a:t>vẫn</a:t>
            </a:r>
            <a:r>
              <a:rPr lang="en-US" sz="2400" dirty="0"/>
              <a:t> </a:t>
            </a:r>
            <a:r>
              <a:rPr lang="en-US" sz="2400" dirty="0" err="1"/>
              <a:t>tuân</a:t>
            </a:r>
            <a:r>
              <a:rPr lang="en-US" sz="2400" dirty="0"/>
              <a:t> </a:t>
            </a:r>
            <a:r>
              <a:rPr lang="en-US" sz="2400" dirty="0" err="1"/>
              <a:t>theo</a:t>
            </a:r>
            <a:r>
              <a:rPr lang="en-US" sz="2400" dirty="0"/>
              <a:t> </a:t>
            </a:r>
            <a:r>
              <a:rPr lang="en-US" sz="2400" dirty="0" err="1"/>
              <a:t>quy</a:t>
            </a:r>
            <a:r>
              <a:rPr lang="en-US" sz="2400" dirty="0"/>
              <a:t> </a:t>
            </a:r>
            <a:r>
              <a:rPr lang="en-US" sz="2400" dirty="0" err="1"/>
              <a:t>tắc</a:t>
            </a:r>
            <a:r>
              <a:rPr lang="en-US" sz="2400" dirty="0"/>
              <a:t> </a:t>
            </a:r>
            <a:r>
              <a:rPr lang="en-US" sz="2400" dirty="0" err="1"/>
              <a:t>nói</a:t>
            </a:r>
            <a:r>
              <a:rPr lang="en-US" sz="2400" dirty="0"/>
              <a:t> </a:t>
            </a:r>
            <a:r>
              <a:rPr lang="en-US" sz="2400" b="1" dirty="0"/>
              <a:t>yes </a:t>
            </a:r>
            <a:r>
              <a:rPr lang="en-US" sz="2400" dirty="0" err="1"/>
              <a:t>thì</a:t>
            </a:r>
            <a:r>
              <a:rPr lang="en-US" sz="2400" dirty="0"/>
              <a:t> </a:t>
            </a:r>
            <a:r>
              <a:rPr lang="en-US" sz="2400" b="1" dirty="0"/>
              <a:t>I do, </a:t>
            </a:r>
            <a:r>
              <a:rPr lang="en-US" sz="2400" dirty="0" err="1"/>
              <a:t>nói</a:t>
            </a:r>
            <a:r>
              <a:rPr lang="en-US" sz="2400" dirty="0"/>
              <a:t> </a:t>
            </a:r>
            <a:r>
              <a:rPr lang="en-US" sz="2400" b="1" dirty="0"/>
              <a:t>no </a:t>
            </a:r>
            <a:r>
              <a:rPr lang="en-US" sz="2400" dirty="0" err="1"/>
              <a:t>thì</a:t>
            </a:r>
            <a:r>
              <a:rPr lang="en-US" sz="2400" dirty="0"/>
              <a:t> </a:t>
            </a:r>
            <a:r>
              <a:rPr lang="en-US" sz="2400" b="1" dirty="0"/>
              <a:t>I don’t</a:t>
            </a:r>
            <a:r>
              <a:rPr lang="en-US" sz="2400" dirty="0"/>
              <a:t>. Do </a:t>
            </a:r>
            <a:r>
              <a:rPr lang="en-US" sz="2400" dirty="0" err="1"/>
              <a:t>đó</a:t>
            </a:r>
            <a:r>
              <a:rPr lang="en-US" sz="2400" dirty="0"/>
              <a:t> </a:t>
            </a:r>
            <a:r>
              <a:rPr lang="en-US" sz="2400" b="1" dirty="0"/>
              <a:t>yes, I don’t </a:t>
            </a:r>
            <a:r>
              <a:rPr lang="en-US" sz="2400" dirty="0" err="1"/>
              <a:t>và</a:t>
            </a:r>
            <a:r>
              <a:rPr lang="en-US" sz="2400" dirty="0"/>
              <a:t> </a:t>
            </a:r>
            <a:r>
              <a:rPr lang="en-US" sz="2400" b="1" dirty="0"/>
              <a:t>no, I do </a:t>
            </a:r>
            <a:r>
              <a:rPr lang="en-US" sz="2400" dirty="0" err="1"/>
              <a:t>là</a:t>
            </a:r>
            <a:r>
              <a:rPr lang="en-US" sz="2400" dirty="0"/>
              <a:t> </a:t>
            </a:r>
            <a:r>
              <a:rPr lang="en-US" sz="2400" dirty="0" err="1"/>
              <a:t>sai</a:t>
            </a:r>
            <a:r>
              <a:rPr lang="en-US" sz="2400" dirty="0"/>
              <a:t>. C </a:t>
            </a:r>
            <a:r>
              <a:rPr lang="en-US" sz="2400" dirty="0" err="1"/>
              <a:t>không</a:t>
            </a:r>
            <a:r>
              <a:rPr lang="en-US" sz="2400" dirty="0"/>
              <a:t> </a:t>
            </a:r>
            <a:r>
              <a:rPr lang="en-US" sz="2400" dirty="0" err="1"/>
              <a:t>sai</a:t>
            </a:r>
            <a:r>
              <a:rPr lang="en-US" sz="2400" dirty="0"/>
              <a:t> </a:t>
            </a:r>
            <a:r>
              <a:rPr lang="en-US" sz="2400" dirty="0" err="1"/>
              <a:t>nhưng</a:t>
            </a:r>
            <a:r>
              <a:rPr lang="en-US" sz="2400" dirty="0"/>
              <a:t> </a:t>
            </a:r>
            <a:r>
              <a:rPr lang="en-US" sz="2400" dirty="0" err="1"/>
              <a:t>không</a:t>
            </a:r>
            <a:r>
              <a:rPr lang="en-US" sz="2400" dirty="0"/>
              <a:t> </a:t>
            </a:r>
            <a:r>
              <a:rPr lang="en-US" sz="2400" dirty="0" err="1"/>
              <a:t>thông</a:t>
            </a:r>
            <a:r>
              <a:rPr lang="en-US" sz="2400" dirty="0"/>
              <a:t> </a:t>
            </a:r>
            <a:r>
              <a:rPr lang="en-US" sz="2400" dirty="0" err="1"/>
              <a:t>dụng</a:t>
            </a:r>
            <a:r>
              <a:rPr lang="en-US" sz="2400" dirty="0"/>
              <a:t> </a:t>
            </a:r>
            <a:r>
              <a:rPr lang="en-US" sz="2400" dirty="0" err="1"/>
              <a:t>bằng</a:t>
            </a:r>
            <a:r>
              <a:rPr lang="en-US" sz="2400" dirty="0"/>
              <a:t> </a:t>
            </a:r>
            <a:r>
              <a:rPr lang="en-US" sz="2400" dirty="0" err="1"/>
              <a:t>cách</a:t>
            </a:r>
            <a:r>
              <a:rPr lang="en-US" sz="2400" dirty="0"/>
              <a:t> </a:t>
            </a:r>
            <a:r>
              <a:rPr lang="en-US" sz="2400" dirty="0" err="1"/>
              <a:t>trả</a:t>
            </a:r>
            <a:r>
              <a:rPr lang="en-US" sz="2400" dirty="0"/>
              <a:t> </a:t>
            </a:r>
            <a:r>
              <a:rPr lang="en-US" sz="2400" dirty="0" err="1"/>
              <a:t>lời</a:t>
            </a:r>
            <a:r>
              <a:rPr lang="en-US" sz="2400" dirty="0"/>
              <a:t> </a:t>
            </a:r>
            <a:r>
              <a:rPr lang="en-US" sz="2400" dirty="0" err="1"/>
              <a:t>như</a:t>
            </a:r>
            <a:r>
              <a:rPr lang="en-US" sz="2400" dirty="0"/>
              <a:t> D. </a:t>
            </a:r>
            <a:r>
              <a:rPr lang="en-US" sz="2400" b="1" dirty="0" err="1"/>
              <a:t>Dịch</a:t>
            </a:r>
            <a:r>
              <a:rPr lang="en-US" sz="2400" b="1" dirty="0"/>
              <a:t> </a:t>
            </a:r>
            <a:r>
              <a:rPr lang="en-US" sz="2400" b="1" dirty="0" err="1"/>
              <a:t>nghĩa</a:t>
            </a:r>
            <a:r>
              <a:rPr lang="en-US" sz="2400" b="1" dirty="0"/>
              <a:t>: </a:t>
            </a:r>
            <a:r>
              <a:rPr lang="en-US" sz="2400" dirty="0"/>
              <a:t>Ban </a:t>
            </a:r>
            <a:r>
              <a:rPr lang="en-US" sz="2400" dirty="0" err="1"/>
              <a:t>không</a:t>
            </a:r>
            <a:r>
              <a:rPr lang="en-US" sz="2400" dirty="0"/>
              <a:t> </a:t>
            </a:r>
            <a:r>
              <a:rPr lang="en-US" sz="2400" dirty="0" err="1"/>
              <a:t>thích</a:t>
            </a:r>
            <a:r>
              <a:rPr lang="en-US" sz="2400" dirty="0"/>
              <a:t> </a:t>
            </a:r>
            <a:r>
              <a:rPr lang="en-US" sz="2400" dirty="0" err="1"/>
              <a:t>xem</a:t>
            </a:r>
            <a:r>
              <a:rPr lang="en-US" sz="2400" dirty="0"/>
              <a:t> </a:t>
            </a:r>
            <a:r>
              <a:rPr lang="en-US" sz="2400" dirty="0" err="1"/>
              <a:t>bóng</a:t>
            </a:r>
            <a:r>
              <a:rPr lang="en-US" sz="2400" dirty="0"/>
              <a:t> </a:t>
            </a:r>
            <a:r>
              <a:rPr lang="en-US" sz="2400" dirty="0" err="1"/>
              <a:t>đá</a:t>
            </a:r>
            <a:r>
              <a:rPr lang="en-US" sz="2400" dirty="0"/>
              <a:t> à? - </a:t>
            </a:r>
            <a:r>
              <a:rPr lang="en-US" sz="2400" dirty="0" err="1"/>
              <a:t>Có</a:t>
            </a:r>
            <a:r>
              <a:rPr lang="en-US" sz="2400" dirty="0"/>
              <a:t> </a:t>
            </a:r>
            <a:r>
              <a:rPr lang="en-US" sz="2400" dirty="0" err="1"/>
              <a:t>chứ</a:t>
            </a:r>
            <a:r>
              <a:rPr lang="en-US" sz="2400" dirty="0"/>
              <a:t>, </a:t>
            </a:r>
            <a:r>
              <a:rPr lang="en-US" sz="2400" dirty="0" err="1"/>
              <a:t>tôi</a:t>
            </a:r>
            <a:r>
              <a:rPr lang="en-US" sz="2400" dirty="0"/>
              <a:t> </a:t>
            </a:r>
            <a:r>
              <a:rPr lang="en-US" sz="2400" dirty="0" err="1"/>
              <a:t>yêu</a:t>
            </a:r>
            <a:r>
              <a:rPr lang="en-US" sz="2400" dirty="0"/>
              <a:t> </a:t>
            </a:r>
            <a:r>
              <a:rPr lang="en-US" sz="2400" dirty="0" err="1"/>
              <a:t>nó</a:t>
            </a:r>
            <a:r>
              <a:rPr lang="en-US" sz="2400" dirty="0"/>
              <a:t>.</a:t>
            </a:r>
          </a:p>
          <a:p>
            <a:endParaRPr lang="en-US" sz="2400" dirty="0"/>
          </a:p>
        </p:txBody>
      </p:sp>
      <p:sp>
        <p:nvSpPr>
          <p:cNvPr id="6" name="Oval 5"/>
          <p:cNvSpPr/>
          <p:nvPr/>
        </p:nvSpPr>
        <p:spPr>
          <a:xfrm>
            <a:off x="2057400" y="16764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32740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2895600"/>
            <a:ext cx="8991600" cy="3416320"/>
          </a:xfrm>
          <a:prstGeom prst="rect">
            <a:avLst/>
          </a:prstGeom>
          <a:noFill/>
        </p:spPr>
        <p:txBody>
          <a:bodyPr wrap="square" rtlCol="0">
            <a:spAutoFit/>
          </a:bodyPr>
          <a:lstStyle/>
          <a:p>
            <a:endParaRPr lang="en-US" sz="2400" b="1" dirty="0"/>
          </a:p>
          <a:p>
            <a:r>
              <a:rPr lang="en-US" sz="2400" b="1" dirty="0" err="1"/>
              <a:t>Giải</a:t>
            </a:r>
            <a:r>
              <a:rPr lang="en-US" sz="2400" b="1" dirty="0"/>
              <a:t> </a:t>
            </a:r>
            <a:r>
              <a:rPr lang="en-US" sz="2400" b="1" dirty="0" err="1"/>
              <a:t>thích</a:t>
            </a:r>
            <a:r>
              <a:rPr lang="en-US" sz="2400" b="1" dirty="0"/>
              <a:t>:</a:t>
            </a:r>
            <a:endParaRPr lang="en-US" sz="2400" dirty="0"/>
          </a:p>
          <a:p>
            <a:pPr lvl="0"/>
            <a:r>
              <a:rPr lang="en-US" sz="2400" b="1" dirty="0"/>
              <a:t>Sure, take your time: </a:t>
            </a:r>
            <a:r>
              <a:rPr lang="en-US" sz="2400" dirty="0" err="1"/>
              <a:t>Chắc</a:t>
            </a:r>
            <a:r>
              <a:rPr lang="en-US" sz="2400" dirty="0"/>
              <a:t> </a:t>
            </a:r>
            <a:r>
              <a:rPr lang="en-US" sz="2400" dirty="0" err="1"/>
              <a:t>chắn</a:t>
            </a:r>
            <a:r>
              <a:rPr lang="en-US" sz="2400" dirty="0"/>
              <a:t> </a:t>
            </a:r>
            <a:r>
              <a:rPr lang="en-US" sz="2400" dirty="0" err="1"/>
              <a:t>rồi</a:t>
            </a:r>
            <a:r>
              <a:rPr lang="en-US" sz="2400" dirty="0"/>
              <a:t>. </a:t>
            </a:r>
            <a:r>
              <a:rPr lang="en-US" sz="2400" dirty="0" err="1"/>
              <a:t>Cứ</a:t>
            </a:r>
            <a:r>
              <a:rPr lang="en-US" sz="2400" dirty="0"/>
              <a:t> </a:t>
            </a:r>
            <a:r>
              <a:rPr lang="en-US" sz="2400" dirty="0" err="1"/>
              <a:t>bình</a:t>
            </a:r>
            <a:r>
              <a:rPr lang="en-US" sz="2400" dirty="0"/>
              <a:t> </a:t>
            </a:r>
            <a:r>
              <a:rPr lang="en-US" sz="2400" dirty="0" err="1"/>
              <a:t>tĩnh</a:t>
            </a:r>
            <a:r>
              <a:rPr lang="en-US" sz="2400" dirty="0"/>
              <a:t>.</a:t>
            </a:r>
          </a:p>
          <a:p>
            <a:pPr lvl="0"/>
            <a:r>
              <a:rPr lang="en-US" sz="2400" b="1" dirty="0"/>
              <a:t>Let’s discuss that some time: </a:t>
            </a:r>
            <a:r>
              <a:rPr lang="en-US" sz="2400" dirty="0" err="1"/>
              <a:t>Hãy</a:t>
            </a:r>
            <a:r>
              <a:rPr lang="en-US" sz="2400" dirty="0"/>
              <a:t> </a:t>
            </a:r>
            <a:r>
              <a:rPr lang="en-US" sz="2400" dirty="0" err="1"/>
              <a:t>bànf</a:t>
            </a:r>
            <a:r>
              <a:rPr lang="en-US" sz="2400" dirty="0"/>
              <a:t> </a:t>
            </a:r>
            <a:r>
              <a:rPr lang="en-US" sz="2400" dirty="0" err="1"/>
              <a:t>về</a:t>
            </a:r>
            <a:r>
              <a:rPr lang="en-US" sz="2400" dirty="0"/>
              <a:t> </a:t>
            </a:r>
            <a:r>
              <a:rPr lang="en-US" sz="2400" dirty="0" err="1"/>
              <a:t>chuyện</a:t>
            </a:r>
            <a:r>
              <a:rPr lang="en-US" sz="2400" dirty="0"/>
              <a:t> </a:t>
            </a:r>
            <a:r>
              <a:rPr lang="en-US" sz="2400" dirty="0" err="1"/>
              <a:t>đó</a:t>
            </a:r>
            <a:r>
              <a:rPr lang="en-US" sz="2400" dirty="0"/>
              <a:t> </a:t>
            </a:r>
            <a:r>
              <a:rPr lang="en-US" sz="2400" dirty="0" err="1"/>
              <a:t>vào</a:t>
            </a:r>
            <a:r>
              <a:rPr lang="en-US" sz="2400" dirty="0"/>
              <a:t> </a:t>
            </a:r>
            <a:r>
              <a:rPr lang="en-US" sz="2400" dirty="0" err="1"/>
              <a:t>lúc</a:t>
            </a:r>
            <a:r>
              <a:rPr lang="en-US" sz="2400" dirty="0"/>
              <a:t> </a:t>
            </a:r>
            <a:r>
              <a:rPr lang="en-US" sz="2400" dirty="0" err="1"/>
              <a:t>khác</a:t>
            </a:r>
            <a:r>
              <a:rPr lang="en-US" sz="2400" dirty="0"/>
              <a:t>.</a:t>
            </a:r>
          </a:p>
          <a:p>
            <a:pPr lvl="0"/>
            <a:r>
              <a:rPr lang="en-US" sz="2400" b="1" dirty="0"/>
              <a:t>Don’t change your mind, please: </a:t>
            </a:r>
            <a:r>
              <a:rPr lang="en-US" sz="2400" dirty="0" err="1"/>
              <a:t>Đừng</a:t>
            </a:r>
            <a:r>
              <a:rPr lang="en-US" sz="2400" dirty="0"/>
              <a:t> </a:t>
            </a:r>
            <a:r>
              <a:rPr lang="en-US" sz="2400" dirty="0" err="1"/>
              <a:t>có</a:t>
            </a:r>
            <a:r>
              <a:rPr lang="en-US" sz="2400" dirty="0"/>
              <a:t> </a:t>
            </a:r>
            <a:r>
              <a:rPr lang="en-US" sz="2400" dirty="0" err="1"/>
              <a:t>thay</a:t>
            </a:r>
            <a:r>
              <a:rPr lang="en-US" sz="2400" dirty="0"/>
              <a:t> </a:t>
            </a:r>
            <a:r>
              <a:rPr lang="en-US" sz="2400" dirty="0" err="1"/>
              <a:t>đổi</a:t>
            </a:r>
            <a:r>
              <a:rPr lang="en-US" sz="2400" dirty="0"/>
              <a:t> ý </a:t>
            </a:r>
            <a:r>
              <a:rPr lang="en-US" sz="2400" dirty="0" err="1"/>
              <a:t>định</a:t>
            </a:r>
            <a:r>
              <a:rPr lang="en-US" sz="2400" dirty="0"/>
              <a:t> </a:t>
            </a:r>
            <a:r>
              <a:rPr lang="en-US" sz="2400" dirty="0" err="1"/>
              <a:t>nữa</a:t>
            </a:r>
            <a:r>
              <a:rPr lang="en-US" sz="2400" dirty="0"/>
              <a:t>, </a:t>
            </a:r>
            <a:r>
              <a:rPr lang="en-US" sz="2400" dirty="0" err="1"/>
              <a:t>xin</a:t>
            </a:r>
            <a:r>
              <a:rPr lang="en-US" sz="2400" dirty="0"/>
              <a:t> </a:t>
            </a:r>
            <a:r>
              <a:rPr lang="en-US" sz="2400" dirty="0" err="1"/>
              <a:t>bạn</a:t>
            </a:r>
            <a:r>
              <a:rPr lang="en-US" sz="2400" dirty="0"/>
              <a:t> </a:t>
            </a:r>
            <a:r>
              <a:rPr lang="en-US" sz="2400" dirty="0" err="1"/>
              <a:t>đấy</a:t>
            </a:r>
            <a:r>
              <a:rPr lang="en-US" sz="2400" dirty="0"/>
              <a:t>.</a:t>
            </a:r>
          </a:p>
          <a:p>
            <a:r>
              <a:rPr lang="en-US" sz="2400" b="1" dirty="0"/>
              <a:t>The party begins at 2 pm: </a:t>
            </a:r>
            <a:r>
              <a:rPr lang="en-US" sz="2400" dirty="0" err="1"/>
              <a:t>Buổi</a:t>
            </a:r>
            <a:r>
              <a:rPr lang="en-US" sz="2400" dirty="0"/>
              <a:t> </a:t>
            </a:r>
            <a:r>
              <a:rPr lang="en-US" sz="2400" dirty="0" err="1"/>
              <a:t>tiệc</a:t>
            </a:r>
            <a:r>
              <a:rPr lang="en-US" sz="2400" dirty="0"/>
              <a:t> </a:t>
            </a:r>
            <a:r>
              <a:rPr lang="en-US" sz="2400" dirty="0" err="1"/>
              <a:t>bắt</a:t>
            </a:r>
            <a:r>
              <a:rPr lang="en-US" sz="2400" dirty="0"/>
              <a:t> </a:t>
            </a:r>
            <a:r>
              <a:rPr lang="en-US" sz="2400" dirty="0" err="1"/>
              <a:t>đầu</a:t>
            </a:r>
            <a:r>
              <a:rPr lang="en-US" sz="2400" dirty="0"/>
              <a:t> </a:t>
            </a:r>
            <a:r>
              <a:rPr lang="en-US" sz="2400" dirty="0" err="1"/>
              <a:t>lúc</a:t>
            </a:r>
            <a:r>
              <a:rPr lang="en-US" sz="2400" dirty="0"/>
              <a:t> 2 </a:t>
            </a:r>
            <a:r>
              <a:rPr lang="en-US" sz="2400" dirty="0" err="1"/>
              <a:t>giờ</a:t>
            </a:r>
            <a:r>
              <a:rPr lang="en-US" sz="2400" dirty="0"/>
              <a:t> </a:t>
            </a:r>
            <a:r>
              <a:rPr lang="en-US" sz="2400" dirty="0" err="1"/>
              <a:t>chiều</a:t>
            </a:r>
            <a:r>
              <a:rPr lang="en-US" sz="2400" dirty="0"/>
              <a:t>. </a:t>
            </a:r>
          </a:p>
          <a:p>
            <a:r>
              <a:rPr lang="en-US" sz="2400" b="1" dirty="0" err="1"/>
              <a:t>Dịch</a:t>
            </a:r>
            <a:r>
              <a:rPr lang="en-US" sz="2400" b="1" dirty="0"/>
              <a:t> </a:t>
            </a:r>
            <a:r>
              <a:rPr lang="en-US" sz="2400" b="1" dirty="0" err="1"/>
              <a:t>nghĩa</a:t>
            </a:r>
            <a:r>
              <a:rPr lang="en-US" sz="2400" b="1" dirty="0"/>
              <a:t>: </a:t>
            </a:r>
            <a:r>
              <a:rPr lang="en-US" sz="2400" dirty="0" err="1"/>
              <a:t>Tôi</a:t>
            </a:r>
            <a:r>
              <a:rPr lang="en-US" sz="2400" dirty="0"/>
              <a:t> </a:t>
            </a:r>
            <a:r>
              <a:rPr lang="en-US" sz="2400" dirty="0" err="1"/>
              <a:t>có</a:t>
            </a:r>
            <a:r>
              <a:rPr lang="en-US" sz="2400" dirty="0"/>
              <a:t> </a:t>
            </a:r>
            <a:r>
              <a:rPr lang="en-US" sz="2400" dirty="0" err="1"/>
              <a:t>phải</a:t>
            </a:r>
            <a:r>
              <a:rPr lang="en-US" sz="2400" dirty="0"/>
              <a:t> </a:t>
            </a:r>
            <a:r>
              <a:rPr lang="en-US" sz="2400" dirty="0" err="1"/>
              <a:t>thay</a:t>
            </a:r>
            <a:r>
              <a:rPr lang="en-US" sz="2400" dirty="0"/>
              <a:t> </a:t>
            </a:r>
            <a:r>
              <a:rPr lang="en-US" sz="2400" dirty="0" err="1"/>
              <a:t>quần</a:t>
            </a:r>
            <a:r>
              <a:rPr lang="en-US" sz="2400" dirty="0"/>
              <a:t> </a:t>
            </a:r>
            <a:r>
              <a:rPr lang="en-US" sz="2400" dirty="0" err="1"/>
              <a:t>áo</a:t>
            </a:r>
            <a:r>
              <a:rPr lang="en-US" sz="2400" dirty="0"/>
              <a:t> </a:t>
            </a:r>
            <a:r>
              <a:rPr lang="en-US" sz="2400" dirty="0" err="1"/>
              <a:t>không</a:t>
            </a:r>
            <a:r>
              <a:rPr lang="en-US" sz="2400" dirty="0"/>
              <a:t>? - </a:t>
            </a:r>
            <a:r>
              <a:rPr lang="en-US" sz="2400" dirty="0" err="1"/>
              <a:t>Có</a:t>
            </a:r>
            <a:r>
              <a:rPr lang="en-US" sz="2400" dirty="0"/>
              <a:t> </a:t>
            </a:r>
            <a:r>
              <a:rPr lang="en-US" sz="2400" dirty="0" err="1"/>
              <a:t>chứ</a:t>
            </a:r>
            <a:r>
              <a:rPr lang="en-US" sz="2400" dirty="0"/>
              <a:t>, </a:t>
            </a:r>
            <a:r>
              <a:rPr lang="en-US" sz="2400" dirty="0" err="1"/>
              <a:t>cứ</a:t>
            </a:r>
            <a:r>
              <a:rPr lang="en-US" sz="2400" dirty="0"/>
              <a:t> </a:t>
            </a:r>
            <a:r>
              <a:rPr lang="en-US" sz="2400" dirty="0" err="1"/>
              <a:t>bình</a:t>
            </a:r>
            <a:r>
              <a:rPr lang="en-US" sz="2400" dirty="0"/>
              <a:t> </a:t>
            </a:r>
            <a:r>
              <a:rPr lang="en-US" sz="2400" dirty="0" err="1"/>
              <a:t>tĩnh</a:t>
            </a:r>
            <a:r>
              <a:rPr lang="en-US" sz="2400" dirty="0"/>
              <a:t>.</a:t>
            </a:r>
          </a:p>
          <a:p>
            <a:endParaRPr lang="en-US" sz="2400" dirty="0"/>
          </a:p>
        </p:txBody>
      </p:sp>
      <p:sp>
        <p:nvSpPr>
          <p:cNvPr id="6" name="TextBox 5"/>
          <p:cNvSpPr txBox="1"/>
          <p:nvPr/>
        </p:nvSpPr>
        <p:spPr>
          <a:xfrm>
            <a:off x="381000" y="228600"/>
            <a:ext cx="8534400" cy="3046988"/>
          </a:xfrm>
          <a:prstGeom prst="rect">
            <a:avLst/>
          </a:prstGeom>
          <a:noFill/>
        </p:spPr>
        <p:txBody>
          <a:bodyPr wrap="square" rtlCol="0">
            <a:spAutoFit/>
          </a:bodyPr>
          <a:lstStyle/>
          <a:p>
            <a:r>
              <a:rPr lang="en-US" sz="2400" b="1" dirty="0"/>
              <a:t>Question 17: </a:t>
            </a:r>
            <a:r>
              <a:rPr lang="en-US" sz="2400" dirty="0"/>
              <a:t>Marta and Patrice is a couple. They are going to a friend's party. Marta: Do I still have to change my clothes?</a:t>
            </a:r>
          </a:p>
          <a:p>
            <a:r>
              <a:rPr lang="en-US" sz="2400" dirty="0"/>
              <a:t>Patrice:</a:t>
            </a:r>
            <a:r>
              <a:rPr lang="en-US" sz="2400" u="sng" dirty="0"/>
              <a:t> 	</a:t>
            </a:r>
            <a:r>
              <a:rPr lang="en-US" sz="2400" dirty="0"/>
              <a:t>.</a:t>
            </a:r>
          </a:p>
          <a:p>
            <a:pPr lvl="0"/>
            <a:r>
              <a:rPr lang="vi-VN" sz="2400" dirty="0" smtClean="0"/>
              <a:t>A. </a:t>
            </a:r>
            <a:r>
              <a:rPr lang="en-US" sz="2400" dirty="0" smtClean="0"/>
              <a:t>Sure</a:t>
            </a:r>
            <a:r>
              <a:rPr lang="en-US" sz="2400" dirty="0"/>
              <a:t>, take your time</a:t>
            </a:r>
          </a:p>
          <a:p>
            <a:pPr lvl="0"/>
            <a:r>
              <a:rPr lang="vi-VN" sz="2400" dirty="0" smtClean="0"/>
              <a:t>B. </a:t>
            </a:r>
            <a:r>
              <a:rPr lang="en-US" sz="2400" dirty="0" smtClean="0"/>
              <a:t>Let's </a:t>
            </a:r>
            <a:r>
              <a:rPr lang="en-US" sz="2400" dirty="0"/>
              <a:t>discuss that some time</a:t>
            </a:r>
          </a:p>
          <a:p>
            <a:pPr lvl="0"/>
            <a:r>
              <a:rPr lang="vi-VN" sz="2400" dirty="0" smtClean="0"/>
              <a:t>C. </a:t>
            </a:r>
            <a:r>
              <a:rPr lang="en-US" sz="2400" dirty="0" smtClean="0"/>
              <a:t>Don't </a:t>
            </a:r>
            <a:r>
              <a:rPr lang="en-US" sz="2400" dirty="0"/>
              <a:t>change your mind, please</a:t>
            </a:r>
          </a:p>
          <a:p>
            <a:pPr lvl="0"/>
            <a:r>
              <a:rPr lang="vi-VN" sz="2400" dirty="0" smtClean="0"/>
              <a:t>D. </a:t>
            </a:r>
            <a:r>
              <a:rPr lang="en-US" sz="2400" dirty="0" smtClean="0"/>
              <a:t>The </a:t>
            </a:r>
            <a:r>
              <a:rPr lang="en-US" sz="2400" dirty="0"/>
              <a:t>party begins at 2 pm</a:t>
            </a:r>
          </a:p>
          <a:p>
            <a:endParaRPr lang="en-US" sz="2400" dirty="0"/>
          </a:p>
        </p:txBody>
      </p:sp>
      <p:sp>
        <p:nvSpPr>
          <p:cNvPr id="7" name="Oval 6"/>
          <p:cNvSpPr/>
          <p:nvPr/>
        </p:nvSpPr>
        <p:spPr>
          <a:xfrm>
            <a:off x="304800" y="1447800"/>
            <a:ext cx="457200" cy="304294"/>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96766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457200"/>
            <a:ext cx="8763000" cy="830997"/>
          </a:xfrm>
          <a:prstGeom prst="rect">
            <a:avLst/>
          </a:prstGeom>
          <a:noFill/>
        </p:spPr>
        <p:txBody>
          <a:bodyPr wrap="square" rtlCol="0">
            <a:spAutoFit/>
          </a:bodyPr>
          <a:lstStyle/>
          <a:p>
            <a:r>
              <a:rPr lang="en-US" sz="2400" b="1" dirty="0">
                <a:solidFill>
                  <a:srgbClr val="FF0000"/>
                </a:solidFill>
              </a:rPr>
              <a:t>Question 18</a:t>
            </a:r>
            <a:r>
              <a:rPr lang="en-US" sz="2400" dirty="0"/>
              <a:t>. </a:t>
            </a:r>
            <a:r>
              <a:rPr lang="en-US" sz="2400" b="1" dirty="0"/>
              <a:t>A. </a:t>
            </a:r>
            <a:r>
              <a:rPr lang="en-US" sz="2400" dirty="0"/>
              <a:t>tonight	</a:t>
            </a:r>
            <a:r>
              <a:rPr lang="en-US" sz="2400" b="1" dirty="0"/>
              <a:t>B. </a:t>
            </a:r>
            <a:r>
              <a:rPr lang="en-US" sz="2400" dirty="0"/>
              <a:t>reason	</a:t>
            </a:r>
            <a:r>
              <a:rPr lang="en-US" sz="2400" b="1" dirty="0"/>
              <a:t>C. </a:t>
            </a:r>
            <a:r>
              <a:rPr lang="en-US" sz="2400" dirty="0"/>
              <a:t>promise	</a:t>
            </a:r>
            <a:r>
              <a:rPr lang="en-US" sz="2400" b="1" dirty="0"/>
              <a:t>D. </a:t>
            </a:r>
            <a:r>
              <a:rPr lang="en-US" sz="2400" dirty="0"/>
              <a:t>furnish </a:t>
            </a:r>
          </a:p>
          <a:p>
            <a:endParaRPr lang="en-US" sz="2400" dirty="0"/>
          </a:p>
        </p:txBody>
      </p:sp>
      <p:sp>
        <p:nvSpPr>
          <p:cNvPr id="5" name="TextBox 4"/>
          <p:cNvSpPr txBox="1"/>
          <p:nvPr/>
        </p:nvSpPr>
        <p:spPr>
          <a:xfrm>
            <a:off x="304800" y="1447800"/>
            <a:ext cx="8458200" cy="1569660"/>
          </a:xfrm>
          <a:prstGeom prst="rect">
            <a:avLst/>
          </a:prstGeom>
          <a:noFill/>
        </p:spPr>
        <p:txBody>
          <a:bodyPr wrap="square" rtlCol="0">
            <a:spAutoFit/>
          </a:bodyPr>
          <a:lstStyle/>
          <a:p>
            <a:r>
              <a:rPr lang="en-US" sz="2400" b="1" dirty="0" smtClean="0"/>
              <a:t>Question 18: A </a:t>
            </a:r>
            <a:r>
              <a:rPr lang="en-US" sz="2400" dirty="0" smtClean="0"/>
              <a:t>Tonight /</a:t>
            </a:r>
            <a:r>
              <a:rPr lang="en-US" sz="2400" dirty="0" err="1" smtClean="0"/>
              <a:t>tə'nait</a:t>
            </a:r>
            <a:r>
              <a:rPr lang="en-US" sz="2400" dirty="0" smtClean="0"/>
              <a:t>/ Reason /'</a:t>
            </a:r>
            <a:r>
              <a:rPr lang="en-US" sz="2400" dirty="0" err="1" smtClean="0"/>
              <a:t>ri:zn</a:t>
            </a:r>
            <a:r>
              <a:rPr lang="en-US" sz="2400" dirty="0" smtClean="0"/>
              <a:t>/ Promise /'</a:t>
            </a:r>
            <a:r>
              <a:rPr lang="en-US" sz="2400" dirty="0" err="1" smtClean="0"/>
              <a:t>prɒmis</a:t>
            </a:r>
            <a:r>
              <a:rPr lang="en-US" sz="2400" dirty="0" smtClean="0"/>
              <a:t>/ Furnish /'</a:t>
            </a:r>
            <a:r>
              <a:rPr lang="en-US" sz="2400" dirty="0" err="1" smtClean="0"/>
              <a:t>fɜ:ni</a:t>
            </a:r>
            <a:r>
              <a:rPr lang="en-US" sz="2400" dirty="0" smtClean="0"/>
              <a:t>∫/</a:t>
            </a:r>
          </a:p>
          <a:p>
            <a:r>
              <a:rPr lang="en-US" sz="2400" dirty="0" err="1" smtClean="0"/>
              <a:t>Câu</a:t>
            </a:r>
            <a:r>
              <a:rPr lang="en-US" sz="2400" dirty="0" smtClean="0"/>
              <a:t> A </a:t>
            </a:r>
            <a:r>
              <a:rPr lang="en-US" sz="2400" dirty="0" err="1" smtClean="0"/>
              <a:t>trọng</a:t>
            </a:r>
            <a:r>
              <a:rPr lang="en-US" sz="2400" dirty="0" smtClean="0"/>
              <a:t> </a:t>
            </a:r>
            <a:r>
              <a:rPr lang="en-US" sz="2400" dirty="0" err="1" smtClean="0"/>
              <a:t>âm</a:t>
            </a:r>
            <a:r>
              <a:rPr lang="en-US" sz="2400" dirty="0" smtClean="0"/>
              <a:t> </a:t>
            </a:r>
            <a:r>
              <a:rPr lang="en-US" sz="2400" dirty="0" err="1" smtClean="0"/>
              <a:t>rơi</a:t>
            </a:r>
            <a:r>
              <a:rPr lang="en-US" sz="2400" dirty="0" smtClean="0"/>
              <a:t> </a:t>
            </a:r>
            <a:r>
              <a:rPr lang="en-US" sz="2400" dirty="0" err="1" smtClean="0"/>
              <a:t>vào</a:t>
            </a:r>
            <a:r>
              <a:rPr lang="en-US" sz="2400" dirty="0" smtClean="0"/>
              <a:t> </a:t>
            </a:r>
            <a:r>
              <a:rPr lang="en-US" sz="2400" dirty="0" err="1" smtClean="0"/>
              <a:t>âm</a:t>
            </a:r>
            <a:r>
              <a:rPr lang="en-US" sz="2400" dirty="0" smtClean="0"/>
              <a:t> </a:t>
            </a:r>
            <a:r>
              <a:rPr lang="en-US" sz="2400" dirty="0" err="1" smtClean="0"/>
              <a:t>tiết</a:t>
            </a:r>
            <a:r>
              <a:rPr lang="en-US" sz="2400" dirty="0" smtClean="0"/>
              <a:t> </a:t>
            </a:r>
            <a:r>
              <a:rPr lang="en-US" sz="2400" dirty="0" err="1" smtClean="0"/>
              <a:t>thứ</a:t>
            </a:r>
            <a:r>
              <a:rPr lang="en-US" sz="2400" dirty="0" smtClean="0"/>
              <a:t> 2, </a:t>
            </a:r>
            <a:r>
              <a:rPr lang="en-US" sz="2400" dirty="0" err="1" smtClean="0"/>
              <a:t>còn</a:t>
            </a:r>
            <a:r>
              <a:rPr lang="en-US" sz="2400" dirty="0" smtClean="0"/>
              <a:t> </a:t>
            </a:r>
            <a:r>
              <a:rPr lang="en-US" sz="2400" dirty="0" err="1" smtClean="0"/>
              <a:t>lại</a:t>
            </a:r>
            <a:r>
              <a:rPr lang="en-US" sz="2400" dirty="0" smtClean="0"/>
              <a:t> </a:t>
            </a:r>
            <a:r>
              <a:rPr lang="en-US" sz="2400" dirty="0" err="1" smtClean="0"/>
              <a:t>rơi</a:t>
            </a:r>
            <a:r>
              <a:rPr lang="en-US" sz="2400" dirty="0" smtClean="0"/>
              <a:t> </a:t>
            </a:r>
            <a:r>
              <a:rPr lang="en-US" sz="2400" dirty="0" err="1" smtClean="0"/>
              <a:t>vào</a:t>
            </a:r>
            <a:r>
              <a:rPr lang="en-US" sz="2400" dirty="0" smtClean="0"/>
              <a:t> </a:t>
            </a:r>
            <a:r>
              <a:rPr lang="en-US" sz="2400" dirty="0" err="1" smtClean="0"/>
              <a:t>âm</a:t>
            </a:r>
            <a:r>
              <a:rPr lang="en-US" sz="2400" dirty="0" smtClean="0"/>
              <a:t> </a:t>
            </a:r>
            <a:r>
              <a:rPr lang="en-US" sz="2400" dirty="0" err="1" smtClean="0"/>
              <a:t>tiết</a:t>
            </a:r>
            <a:r>
              <a:rPr lang="en-US" sz="2400" dirty="0" smtClean="0"/>
              <a:t> </a:t>
            </a:r>
            <a:r>
              <a:rPr lang="en-US" sz="2400" dirty="0" err="1" smtClean="0"/>
              <a:t>thứ</a:t>
            </a:r>
            <a:r>
              <a:rPr lang="en-US" sz="2400" dirty="0" smtClean="0"/>
              <a:t> 1.</a:t>
            </a:r>
          </a:p>
          <a:p>
            <a:endParaRPr lang="en-US" sz="2400" dirty="0"/>
          </a:p>
        </p:txBody>
      </p:sp>
      <p:sp>
        <p:nvSpPr>
          <p:cNvPr id="6" name="TextBox 5"/>
          <p:cNvSpPr txBox="1"/>
          <p:nvPr/>
        </p:nvSpPr>
        <p:spPr>
          <a:xfrm>
            <a:off x="226454" y="4267200"/>
            <a:ext cx="8305800" cy="1938992"/>
          </a:xfrm>
          <a:prstGeom prst="rect">
            <a:avLst/>
          </a:prstGeom>
          <a:noFill/>
        </p:spPr>
        <p:txBody>
          <a:bodyPr wrap="square" rtlCol="0">
            <a:spAutoFit/>
          </a:bodyPr>
          <a:lstStyle/>
          <a:p>
            <a:r>
              <a:rPr lang="en-US" sz="2400" dirty="0" smtClean="0"/>
              <a:t>Interpreter /</a:t>
            </a:r>
            <a:r>
              <a:rPr lang="en-US" sz="2400" dirty="0" err="1" smtClean="0"/>
              <a:t>in'tɜ:pritə</a:t>
            </a:r>
            <a:r>
              <a:rPr lang="en-US" sz="2400" dirty="0" smtClean="0"/>
              <a:t>[r]/ Internal /</a:t>
            </a:r>
            <a:r>
              <a:rPr lang="en-US" sz="2400" dirty="0" err="1" smtClean="0"/>
              <a:t>in'tɜ:nl</a:t>
            </a:r>
            <a:r>
              <a:rPr lang="en-US" sz="2400" dirty="0" smtClean="0"/>
              <a:t>/</a:t>
            </a:r>
          </a:p>
          <a:p>
            <a:r>
              <a:rPr lang="en-US" sz="2400" dirty="0" smtClean="0"/>
              <a:t>Interior /</a:t>
            </a:r>
            <a:r>
              <a:rPr lang="en-US" sz="2400" dirty="0" err="1" smtClean="0"/>
              <a:t>in'tiəriə</a:t>
            </a:r>
            <a:r>
              <a:rPr lang="en-US" sz="2400" dirty="0" smtClean="0"/>
              <a:t>[r]/ Infinite/'</a:t>
            </a:r>
            <a:r>
              <a:rPr lang="en-US" sz="2400" dirty="0" err="1" smtClean="0"/>
              <a:t>infinət</a:t>
            </a:r>
            <a:r>
              <a:rPr lang="en-US" sz="2400" dirty="0" smtClean="0"/>
              <a:t>/</a:t>
            </a:r>
          </a:p>
          <a:p>
            <a:r>
              <a:rPr lang="en-US" sz="2400" dirty="0" err="1" smtClean="0"/>
              <a:t>Câu</a:t>
            </a:r>
            <a:r>
              <a:rPr lang="en-US" sz="2400" dirty="0" smtClean="0"/>
              <a:t> D </a:t>
            </a:r>
            <a:r>
              <a:rPr lang="en-US" sz="2400" dirty="0" err="1" smtClean="0"/>
              <a:t>trọng</a:t>
            </a:r>
            <a:r>
              <a:rPr lang="en-US" sz="2400" dirty="0" smtClean="0"/>
              <a:t> </a:t>
            </a:r>
            <a:r>
              <a:rPr lang="en-US" sz="2400" dirty="0" err="1" smtClean="0"/>
              <a:t>âm</a:t>
            </a:r>
            <a:r>
              <a:rPr lang="en-US" sz="2400" dirty="0" smtClean="0"/>
              <a:t> </a:t>
            </a:r>
            <a:r>
              <a:rPr lang="en-US" sz="2400" dirty="0" err="1" smtClean="0"/>
              <a:t>rơi</a:t>
            </a:r>
            <a:r>
              <a:rPr lang="en-US" sz="2400" dirty="0" smtClean="0"/>
              <a:t> </a:t>
            </a:r>
            <a:r>
              <a:rPr lang="en-US" sz="2400" dirty="0" err="1" smtClean="0"/>
              <a:t>vào</a:t>
            </a:r>
            <a:r>
              <a:rPr lang="en-US" sz="2400" dirty="0" smtClean="0"/>
              <a:t> </a:t>
            </a:r>
            <a:r>
              <a:rPr lang="en-US" sz="2400" dirty="0" err="1" smtClean="0"/>
              <a:t>âm</a:t>
            </a:r>
            <a:r>
              <a:rPr lang="en-US" sz="2400" dirty="0" smtClean="0"/>
              <a:t> </a:t>
            </a:r>
            <a:r>
              <a:rPr lang="en-US" sz="2400" dirty="0" err="1" smtClean="0"/>
              <a:t>tiết</a:t>
            </a:r>
            <a:r>
              <a:rPr lang="en-US" sz="2400" dirty="0" smtClean="0"/>
              <a:t> </a:t>
            </a:r>
            <a:r>
              <a:rPr lang="en-US" sz="2400" dirty="0" err="1" smtClean="0"/>
              <a:t>thứ</a:t>
            </a:r>
            <a:r>
              <a:rPr lang="en-US" sz="2400" dirty="0" smtClean="0"/>
              <a:t> 1, </a:t>
            </a:r>
            <a:r>
              <a:rPr lang="en-US" sz="2400" dirty="0" err="1" smtClean="0"/>
              <a:t>còn</a:t>
            </a:r>
            <a:r>
              <a:rPr lang="en-US" sz="2400" dirty="0" smtClean="0"/>
              <a:t> </a:t>
            </a:r>
            <a:r>
              <a:rPr lang="en-US" sz="2400" dirty="0" err="1" smtClean="0"/>
              <a:t>lại</a:t>
            </a:r>
            <a:r>
              <a:rPr lang="en-US" sz="2400" dirty="0" smtClean="0"/>
              <a:t> </a:t>
            </a:r>
            <a:r>
              <a:rPr lang="en-US" sz="2400" dirty="0" err="1" smtClean="0"/>
              <a:t>là</a:t>
            </a:r>
            <a:r>
              <a:rPr lang="en-US" sz="2400" dirty="0" smtClean="0"/>
              <a:t> </a:t>
            </a:r>
            <a:r>
              <a:rPr lang="en-US" sz="2400" dirty="0" err="1" smtClean="0"/>
              <a:t>âm</a:t>
            </a:r>
            <a:r>
              <a:rPr lang="en-US" sz="2400" dirty="0" smtClean="0"/>
              <a:t> </a:t>
            </a:r>
            <a:r>
              <a:rPr lang="en-US" sz="2400" dirty="0" err="1" smtClean="0"/>
              <a:t>tiết</a:t>
            </a:r>
            <a:r>
              <a:rPr lang="en-US" sz="2400" dirty="0" smtClean="0"/>
              <a:t> </a:t>
            </a:r>
            <a:r>
              <a:rPr lang="en-US" sz="2400" dirty="0" err="1" smtClean="0"/>
              <a:t>thứ</a:t>
            </a:r>
            <a:r>
              <a:rPr lang="en-US" sz="2400" dirty="0" smtClean="0"/>
              <a:t> 2.</a:t>
            </a:r>
          </a:p>
          <a:p>
            <a:r>
              <a:rPr lang="en-US" sz="2400" dirty="0" err="1" smtClean="0"/>
              <a:t>Chọn</a:t>
            </a:r>
            <a:r>
              <a:rPr lang="en-US" sz="2400" dirty="0" smtClean="0"/>
              <a:t> D</a:t>
            </a:r>
          </a:p>
          <a:p>
            <a:endParaRPr lang="en-US" sz="2400" dirty="0"/>
          </a:p>
        </p:txBody>
      </p:sp>
      <p:sp>
        <p:nvSpPr>
          <p:cNvPr id="7" name="TextBox 6"/>
          <p:cNvSpPr txBox="1"/>
          <p:nvPr/>
        </p:nvSpPr>
        <p:spPr>
          <a:xfrm>
            <a:off x="152400" y="3204865"/>
            <a:ext cx="8305800" cy="1569660"/>
          </a:xfrm>
          <a:prstGeom prst="rect">
            <a:avLst/>
          </a:prstGeom>
          <a:noFill/>
        </p:spPr>
        <p:txBody>
          <a:bodyPr wrap="square" rtlCol="0">
            <a:spAutoFit/>
          </a:bodyPr>
          <a:lstStyle/>
          <a:p>
            <a:r>
              <a:rPr lang="en-US" sz="2400" b="1" dirty="0" smtClean="0">
                <a:solidFill>
                  <a:srgbClr val="FF0000"/>
                </a:solidFill>
              </a:rPr>
              <a:t>Question 19</a:t>
            </a:r>
            <a:r>
              <a:rPr lang="en-US" sz="2400" dirty="0" smtClean="0"/>
              <a:t>.</a:t>
            </a:r>
            <a:endParaRPr lang="vi-VN" sz="2400" dirty="0" smtClean="0"/>
          </a:p>
          <a:p>
            <a:r>
              <a:rPr lang="en-US" sz="2400" dirty="0" smtClean="0"/>
              <a:t> </a:t>
            </a:r>
            <a:r>
              <a:rPr lang="en-US" sz="2400" b="1" dirty="0" smtClean="0"/>
              <a:t>A. </a:t>
            </a:r>
            <a:r>
              <a:rPr lang="en-US" sz="2400" dirty="0" smtClean="0"/>
              <a:t>interpreter	</a:t>
            </a:r>
            <a:r>
              <a:rPr lang="en-US" sz="2400" b="1" dirty="0" smtClean="0"/>
              <a:t>B. </a:t>
            </a:r>
            <a:r>
              <a:rPr lang="en-US" sz="2400" dirty="0" smtClean="0"/>
              <a:t>internal	</a:t>
            </a:r>
            <a:r>
              <a:rPr lang="en-US" sz="2400" b="1" dirty="0" smtClean="0"/>
              <a:t>C. </a:t>
            </a:r>
            <a:r>
              <a:rPr lang="en-US" sz="2400" dirty="0" smtClean="0"/>
              <a:t>interior	</a:t>
            </a:r>
            <a:r>
              <a:rPr lang="en-US" sz="2400" b="1" dirty="0" smtClean="0"/>
              <a:t>D. </a:t>
            </a:r>
            <a:r>
              <a:rPr lang="en-US" sz="2400" dirty="0" smtClean="0"/>
              <a:t>infinite</a:t>
            </a:r>
          </a:p>
          <a:p>
            <a:endParaRPr lang="en-US" sz="2400" dirty="0" smtClean="0"/>
          </a:p>
          <a:p>
            <a:endParaRPr lang="en-US" sz="2400" dirty="0"/>
          </a:p>
        </p:txBody>
      </p:sp>
      <p:sp>
        <p:nvSpPr>
          <p:cNvPr id="8" name="Oval 7"/>
          <p:cNvSpPr/>
          <p:nvPr/>
        </p:nvSpPr>
        <p:spPr>
          <a:xfrm>
            <a:off x="2057400" y="457200"/>
            <a:ext cx="381000" cy="415498"/>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9" name="Oval 8"/>
          <p:cNvSpPr/>
          <p:nvPr/>
        </p:nvSpPr>
        <p:spPr>
          <a:xfrm>
            <a:off x="5562600" y="3637294"/>
            <a:ext cx="457200" cy="45273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37486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additive="base">
                                        <p:cTn id="26" dur="500" fill="hold"/>
                                        <p:tgtEl>
                                          <p:spTgt spid="9"/>
                                        </p:tgtEl>
                                        <p:attrNameLst>
                                          <p:attrName>ppt_x</p:attrName>
                                        </p:attrNameLst>
                                      </p:cBhvr>
                                      <p:tavLst>
                                        <p:tav tm="0">
                                          <p:val>
                                            <p:strVal val="#ppt_x"/>
                                          </p:val>
                                        </p:tav>
                                        <p:tav tm="100000">
                                          <p:val>
                                            <p:strVal val="#ppt_x"/>
                                          </p:val>
                                        </p:tav>
                                      </p:tavLst>
                                    </p:anim>
                                    <p:anim calcmode="lin" valueType="num">
                                      <p:cBhvr additive="base">
                                        <p:cTn id="27"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animBg="1"/>
      <p:bldP spid="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3575" y="152400"/>
            <a:ext cx="8534400" cy="1938992"/>
          </a:xfrm>
          <a:prstGeom prst="rect">
            <a:avLst/>
          </a:prstGeom>
          <a:noFill/>
        </p:spPr>
        <p:txBody>
          <a:bodyPr wrap="square" rtlCol="0">
            <a:spAutoFit/>
          </a:bodyPr>
          <a:lstStyle/>
          <a:p>
            <a:r>
              <a:rPr lang="en-US" sz="2400" b="1" dirty="0" smtClean="0">
                <a:solidFill>
                  <a:srgbClr val="FF0000"/>
                </a:solidFill>
              </a:rPr>
              <a:t>Question </a:t>
            </a:r>
            <a:r>
              <a:rPr lang="en-US" sz="2400" b="1" dirty="0">
                <a:solidFill>
                  <a:srgbClr val="FF0000"/>
                </a:solidFill>
              </a:rPr>
              <a:t>20: </a:t>
            </a:r>
            <a:endParaRPr lang="en-US" sz="2400" dirty="0">
              <a:solidFill>
                <a:srgbClr val="FF0000"/>
              </a:solidFill>
            </a:endParaRPr>
          </a:p>
          <a:p>
            <a:r>
              <a:rPr lang="en-US" sz="2400" b="1" dirty="0"/>
              <a:t>A. </a:t>
            </a:r>
            <a:r>
              <a:rPr lang="en-US" sz="2400" dirty="0" smtClean="0"/>
              <a:t>Wish</a:t>
            </a:r>
            <a:r>
              <a:rPr lang="en-US" sz="2400" b="1" u="heavy" dirty="0" smtClean="0"/>
              <a:t>ed</a:t>
            </a:r>
            <a:r>
              <a:rPr lang="vi-VN" sz="2400" dirty="0" smtClean="0"/>
              <a:t>	</a:t>
            </a:r>
            <a:r>
              <a:rPr lang="en-US" sz="2400" b="1" dirty="0" smtClean="0"/>
              <a:t>B</a:t>
            </a:r>
            <a:r>
              <a:rPr lang="en-US" sz="2400" b="1" dirty="0"/>
              <a:t>. </a:t>
            </a:r>
            <a:r>
              <a:rPr lang="en-US" sz="2400" dirty="0" smtClean="0"/>
              <a:t>chang</a:t>
            </a:r>
            <a:r>
              <a:rPr lang="en-US" sz="2400" b="1" u="heavy" dirty="0" smtClean="0"/>
              <a:t>ed</a:t>
            </a:r>
            <a:r>
              <a:rPr lang="vi-VN" sz="2400" dirty="0" smtClean="0"/>
              <a:t>	</a:t>
            </a:r>
            <a:r>
              <a:rPr lang="en-US" sz="2400" b="1" dirty="0" smtClean="0"/>
              <a:t>C</a:t>
            </a:r>
            <a:r>
              <a:rPr lang="en-US" sz="2400" b="1" dirty="0"/>
              <a:t>. </a:t>
            </a:r>
            <a:r>
              <a:rPr lang="en-US" sz="2400" dirty="0" smtClean="0"/>
              <a:t>tipp</a:t>
            </a:r>
            <a:r>
              <a:rPr lang="en-US" sz="2400" b="1" u="heavy" dirty="0" smtClean="0"/>
              <a:t>ed</a:t>
            </a:r>
            <a:r>
              <a:rPr lang="vi-VN" sz="2400" dirty="0" smtClean="0"/>
              <a:t>		</a:t>
            </a:r>
            <a:r>
              <a:rPr lang="en-US" sz="2400" b="1" dirty="0" smtClean="0"/>
              <a:t>D</a:t>
            </a:r>
            <a:r>
              <a:rPr lang="en-US" sz="2400" b="1" dirty="0"/>
              <a:t>. </a:t>
            </a:r>
            <a:r>
              <a:rPr lang="en-US" sz="2400" dirty="0"/>
              <a:t>produc</a:t>
            </a:r>
            <a:r>
              <a:rPr lang="en-US" sz="2400" b="1" u="heavy" dirty="0"/>
              <a:t>ed</a:t>
            </a:r>
            <a:endParaRPr lang="en-US" sz="2400" dirty="0"/>
          </a:p>
          <a:p>
            <a:r>
              <a:rPr lang="en-US" sz="2400" b="1" dirty="0">
                <a:solidFill>
                  <a:srgbClr val="FF0000"/>
                </a:solidFill>
              </a:rPr>
              <a:t>Question 21: </a:t>
            </a:r>
            <a:endParaRPr lang="en-US" sz="2400" dirty="0">
              <a:solidFill>
                <a:srgbClr val="FF0000"/>
              </a:solidFill>
            </a:endParaRPr>
          </a:p>
          <a:p>
            <a:r>
              <a:rPr lang="en-US" sz="2400" b="1" dirty="0"/>
              <a:t>A. </a:t>
            </a:r>
            <a:r>
              <a:rPr lang="en-US" sz="2400" dirty="0" smtClean="0"/>
              <a:t>P</a:t>
            </a:r>
            <a:r>
              <a:rPr lang="en-US" sz="2400" b="1" u="heavy" dirty="0" smtClean="0"/>
              <a:t>a</a:t>
            </a:r>
            <a:r>
              <a:rPr lang="en-US" sz="2400" dirty="0" smtClean="0"/>
              <a:t>rk</a:t>
            </a:r>
            <a:r>
              <a:rPr lang="vi-VN" sz="2400" dirty="0" smtClean="0"/>
              <a:t>		</a:t>
            </a:r>
            <a:r>
              <a:rPr lang="en-US" sz="2400" b="1" dirty="0" smtClean="0"/>
              <a:t>B</a:t>
            </a:r>
            <a:r>
              <a:rPr lang="en-US" sz="2400" b="1" dirty="0"/>
              <a:t>. </a:t>
            </a:r>
            <a:r>
              <a:rPr lang="en-US" sz="2400" dirty="0" smtClean="0"/>
              <a:t>y</a:t>
            </a:r>
            <a:r>
              <a:rPr lang="en-US" sz="2400" b="1" u="heavy" dirty="0" smtClean="0"/>
              <a:t>a</a:t>
            </a:r>
            <a:r>
              <a:rPr lang="en-US" sz="2400" dirty="0" smtClean="0"/>
              <a:t>rd</a:t>
            </a:r>
            <a:r>
              <a:rPr lang="vi-VN" sz="2400" dirty="0" smtClean="0"/>
              <a:t>		</a:t>
            </a:r>
            <a:r>
              <a:rPr lang="en-US" sz="2400" b="1" dirty="0" smtClean="0"/>
              <a:t>C</a:t>
            </a:r>
            <a:r>
              <a:rPr lang="en-US" sz="2400" b="1" dirty="0"/>
              <a:t>. </a:t>
            </a:r>
            <a:r>
              <a:rPr lang="en-US" sz="2400" dirty="0" smtClean="0"/>
              <a:t>c</a:t>
            </a:r>
            <a:r>
              <a:rPr lang="en-US" sz="2400" b="1" u="heavy" dirty="0" smtClean="0"/>
              <a:t>a</a:t>
            </a:r>
            <a:r>
              <a:rPr lang="en-US" sz="2400" dirty="0" smtClean="0"/>
              <a:t>rd</a:t>
            </a:r>
            <a:r>
              <a:rPr lang="vi-VN" sz="2400" dirty="0" smtClean="0"/>
              <a:t>		</a:t>
            </a:r>
            <a:r>
              <a:rPr lang="en-US" sz="2400" b="1" dirty="0" smtClean="0"/>
              <a:t>D</a:t>
            </a:r>
            <a:r>
              <a:rPr lang="en-US" sz="2400" b="1" dirty="0"/>
              <a:t>. </a:t>
            </a:r>
            <a:r>
              <a:rPr lang="en-US" sz="2400" dirty="0"/>
              <a:t>c</a:t>
            </a:r>
            <a:r>
              <a:rPr lang="en-US" sz="2400" b="1" u="heavy" dirty="0"/>
              <a:t>a</a:t>
            </a:r>
            <a:r>
              <a:rPr lang="en-US" sz="2400" dirty="0"/>
              <a:t>rry</a:t>
            </a:r>
          </a:p>
          <a:p>
            <a:endParaRPr lang="en-US" sz="2400" dirty="0"/>
          </a:p>
        </p:txBody>
      </p:sp>
      <p:sp>
        <p:nvSpPr>
          <p:cNvPr id="5" name="TextBox 4"/>
          <p:cNvSpPr txBox="1"/>
          <p:nvPr/>
        </p:nvSpPr>
        <p:spPr>
          <a:xfrm>
            <a:off x="228600" y="1934528"/>
            <a:ext cx="8839200" cy="3046988"/>
          </a:xfrm>
          <a:prstGeom prst="rect">
            <a:avLst/>
          </a:prstGeom>
          <a:noFill/>
        </p:spPr>
        <p:txBody>
          <a:bodyPr wrap="square" rtlCol="0">
            <a:spAutoFit/>
          </a:bodyPr>
          <a:lstStyle/>
          <a:p>
            <a:r>
              <a:rPr lang="en-US" sz="2400" b="1" dirty="0" smtClean="0"/>
              <a:t>20.</a:t>
            </a:r>
            <a:r>
              <a:rPr lang="en-US" sz="2400" dirty="0" smtClean="0"/>
              <a:t>A./</a:t>
            </a:r>
            <a:r>
              <a:rPr lang="en-US" sz="2400" dirty="0" err="1" smtClean="0"/>
              <a:t>wiʃt</a:t>
            </a:r>
            <a:r>
              <a:rPr lang="en-US" sz="2400" dirty="0" smtClean="0"/>
              <a:t>/	B./</a:t>
            </a:r>
            <a:r>
              <a:rPr lang="en-US" sz="2400" dirty="0" err="1" smtClean="0"/>
              <a:t>tʃeindʒd</a:t>
            </a:r>
            <a:r>
              <a:rPr lang="en-US" sz="2400" dirty="0" smtClean="0"/>
              <a:t>/	C./</a:t>
            </a:r>
            <a:r>
              <a:rPr lang="en-US" sz="2400" dirty="0" err="1" smtClean="0"/>
              <a:t>tipt</a:t>
            </a:r>
            <a:r>
              <a:rPr lang="en-US" sz="2400" dirty="0" smtClean="0"/>
              <a:t>/	</a:t>
            </a:r>
            <a:r>
              <a:rPr lang="vi-VN" sz="2400" dirty="0" smtClean="0"/>
              <a:t>	</a:t>
            </a:r>
            <a:r>
              <a:rPr lang="en-US" sz="2400" dirty="0" smtClean="0"/>
              <a:t>D./</a:t>
            </a:r>
            <a:r>
              <a:rPr lang="en-US" sz="2400" dirty="0" err="1" smtClean="0"/>
              <a:t>prə'dju:st</a:t>
            </a:r>
            <a:r>
              <a:rPr lang="en-US" sz="2400" dirty="0" smtClean="0"/>
              <a:t>/</a:t>
            </a:r>
          </a:p>
          <a:p>
            <a:r>
              <a:rPr lang="en-US" sz="2400" dirty="0" err="1" smtClean="0"/>
              <a:t>Đáp</a:t>
            </a:r>
            <a:r>
              <a:rPr lang="en-US" sz="2400" dirty="0" smtClean="0"/>
              <a:t> </a:t>
            </a:r>
            <a:r>
              <a:rPr lang="en-US" sz="2400" dirty="0" err="1" smtClean="0"/>
              <a:t>án</a:t>
            </a:r>
            <a:r>
              <a:rPr lang="en-US" sz="2400" dirty="0" smtClean="0"/>
              <a:t> B </a:t>
            </a:r>
            <a:r>
              <a:rPr lang="en-US" sz="2400" dirty="0" err="1" smtClean="0"/>
              <a:t>đọc</a:t>
            </a:r>
            <a:r>
              <a:rPr lang="en-US" sz="2400" dirty="0" smtClean="0"/>
              <a:t> </a:t>
            </a:r>
            <a:r>
              <a:rPr lang="en-US" sz="2400" dirty="0" err="1" smtClean="0"/>
              <a:t>là</a:t>
            </a:r>
            <a:r>
              <a:rPr lang="en-US" sz="2400" dirty="0" smtClean="0"/>
              <a:t> /d/, </a:t>
            </a:r>
            <a:r>
              <a:rPr lang="en-US" sz="2400" dirty="0" err="1" smtClean="0"/>
              <a:t>đáp</a:t>
            </a:r>
            <a:r>
              <a:rPr lang="en-US" sz="2400" dirty="0" smtClean="0"/>
              <a:t> </a:t>
            </a:r>
            <a:r>
              <a:rPr lang="en-US" sz="2400" dirty="0" err="1" smtClean="0"/>
              <a:t>án</a:t>
            </a:r>
            <a:r>
              <a:rPr lang="en-US" sz="2400" dirty="0" smtClean="0"/>
              <a:t> A. C, D </a:t>
            </a:r>
            <a:r>
              <a:rPr lang="en-US" sz="2400" dirty="0" err="1" smtClean="0"/>
              <a:t>đọc</a:t>
            </a:r>
            <a:r>
              <a:rPr lang="en-US" sz="2400" dirty="0" smtClean="0"/>
              <a:t> </a:t>
            </a:r>
            <a:r>
              <a:rPr lang="en-US" sz="2400" dirty="0" err="1" smtClean="0"/>
              <a:t>là</a:t>
            </a:r>
            <a:r>
              <a:rPr lang="en-US" sz="2400" dirty="0" smtClean="0"/>
              <a:t> /t/ </a:t>
            </a:r>
            <a:r>
              <a:rPr lang="en-US" sz="2400" dirty="0" err="1" smtClean="0"/>
              <a:t>Cách</a:t>
            </a:r>
            <a:r>
              <a:rPr lang="en-US" sz="2400" dirty="0" smtClean="0"/>
              <a:t> </a:t>
            </a:r>
            <a:r>
              <a:rPr lang="en-US" sz="2400" dirty="0" err="1" smtClean="0"/>
              <a:t>phát</a:t>
            </a:r>
            <a:r>
              <a:rPr lang="en-US" sz="2400" dirty="0" smtClean="0"/>
              <a:t> </a:t>
            </a:r>
            <a:r>
              <a:rPr lang="en-US" sz="2400" dirty="0" err="1" smtClean="0"/>
              <a:t>âm</a:t>
            </a:r>
            <a:r>
              <a:rPr lang="en-US" sz="2400" dirty="0" smtClean="0"/>
              <a:t> </a:t>
            </a:r>
            <a:r>
              <a:rPr lang="en-US" sz="2400" dirty="0" err="1" smtClean="0"/>
              <a:t>đuôi</a:t>
            </a:r>
            <a:r>
              <a:rPr lang="en-US" sz="2400" dirty="0" smtClean="0"/>
              <a:t> “-</a:t>
            </a:r>
            <a:r>
              <a:rPr lang="en-US" sz="2400" dirty="0" err="1" smtClean="0"/>
              <a:t>ed</a:t>
            </a:r>
            <a:r>
              <a:rPr lang="en-US" sz="2400" dirty="0" smtClean="0"/>
              <a:t>”</a:t>
            </a:r>
          </a:p>
          <a:p>
            <a:r>
              <a:rPr lang="en-US" sz="2400" dirty="0" smtClean="0"/>
              <a:t>+/id/: </a:t>
            </a:r>
            <a:r>
              <a:rPr lang="en-US" sz="2400" dirty="0" err="1" smtClean="0"/>
              <a:t>trước</a:t>
            </a:r>
            <a:r>
              <a:rPr lang="en-US" sz="2400" dirty="0" smtClean="0"/>
              <a:t> -</a:t>
            </a:r>
            <a:r>
              <a:rPr lang="en-US" sz="2400" dirty="0" err="1" smtClean="0"/>
              <a:t>ed</a:t>
            </a:r>
            <a:r>
              <a:rPr lang="en-US" sz="2400" dirty="0" smtClean="0"/>
              <a:t> </a:t>
            </a:r>
            <a:r>
              <a:rPr lang="en-US" sz="2400" dirty="0" err="1" smtClean="0"/>
              <a:t>là</a:t>
            </a:r>
            <a:r>
              <a:rPr lang="en-US" sz="2400" dirty="0" smtClean="0"/>
              <a:t> </a:t>
            </a:r>
            <a:r>
              <a:rPr lang="en-US" sz="2400" dirty="0" err="1" smtClean="0"/>
              <a:t>các</a:t>
            </a:r>
            <a:r>
              <a:rPr lang="en-US" sz="2400" dirty="0" smtClean="0"/>
              <a:t> </a:t>
            </a:r>
            <a:r>
              <a:rPr lang="en-US" sz="2400" dirty="0" err="1" smtClean="0"/>
              <a:t>âm</a:t>
            </a:r>
            <a:r>
              <a:rPr lang="en-US" sz="2400" dirty="0" smtClean="0"/>
              <a:t> /t/ </a:t>
            </a:r>
            <a:r>
              <a:rPr lang="en-US" sz="2400" dirty="0" err="1" smtClean="0"/>
              <a:t>hoặc</a:t>
            </a:r>
            <a:r>
              <a:rPr lang="en-US" sz="2400" dirty="0" smtClean="0"/>
              <a:t> /d/. </a:t>
            </a:r>
            <a:r>
              <a:rPr lang="en-US" sz="2400" dirty="0" err="1" smtClean="0"/>
              <a:t>Ví</a:t>
            </a:r>
            <a:r>
              <a:rPr lang="en-US" sz="2400" dirty="0" smtClean="0"/>
              <a:t> </a:t>
            </a:r>
            <a:r>
              <a:rPr lang="en-US" sz="2400" dirty="0" err="1" smtClean="0"/>
              <a:t>dụ</a:t>
            </a:r>
            <a:r>
              <a:rPr lang="en-US" sz="2400" dirty="0" smtClean="0"/>
              <a:t>: needed, wanted...</a:t>
            </a:r>
          </a:p>
          <a:p>
            <a:r>
              <a:rPr lang="en-US" sz="2400" dirty="0" smtClean="0"/>
              <a:t>+/t/: </a:t>
            </a:r>
            <a:r>
              <a:rPr lang="en-US" sz="2400" dirty="0" err="1" smtClean="0"/>
              <a:t>trước</a:t>
            </a:r>
            <a:r>
              <a:rPr lang="en-US" sz="2400" dirty="0" smtClean="0"/>
              <a:t> -</a:t>
            </a:r>
            <a:r>
              <a:rPr lang="en-US" sz="2400" dirty="0" err="1" smtClean="0"/>
              <a:t>ed</a:t>
            </a:r>
            <a:r>
              <a:rPr lang="en-US" sz="2400" dirty="0" smtClean="0"/>
              <a:t> </a:t>
            </a:r>
            <a:r>
              <a:rPr lang="en-US" sz="2400" dirty="0" err="1" smtClean="0"/>
              <a:t>là</a:t>
            </a:r>
            <a:r>
              <a:rPr lang="en-US" sz="2400" dirty="0" smtClean="0"/>
              <a:t> </a:t>
            </a:r>
            <a:r>
              <a:rPr lang="en-US" sz="2400" dirty="0" err="1" smtClean="0"/>
              <a:t>các</a:t>
            </a:r>
            <a:r>
              <a:rPr lang="en-US" sz="2400" dirty="0" smtClean="0"/>
              <a:t> </a:t>
            </a:r>
            <a:r>
              <a:rPr lang="en-US" sz="2400" dirty="0" err="1" smtClean="0"/>
              <a:t>âm</a:t>
            </a:r>
            <a:r>
              <a:rPr lang="en-US" sz="2400" dirty="0" smtClean="0"/>
              <a:t> </a:t>
            </a:r>
            <a:r>
              <a:rPr lang="en-US" sz="2400" dirty="0" err="1" smtClean="0"/>
              <a:t>vô</a:t>
            </a:r>
            <a:r>
              <a:rPr lang="en-US" sz="2400" dirty="0" smtClean="0"/>
              <a:t> </a:t>
            </a:r>
            <a:r>
              <a:rPr lang="en-US" sz="2400" dirty="0" err="1" smtClean="0"/>
              <a:t>thanh</a:t>
            </a:r>
            <a:r>
              <a:rPr lang="en-US" sz="2400" dirty="0" smtClean="0"/>
              <a:t> /k/, /p/, /f/, /s/, /ʃ/, /</a:t>
            </a:r>
            <a:r>
              <a:rPr lang="en-US" sz="2400" dirty="0" err="1" smtClean="0"/>
              <a:t>tʃ</a:t>
            </a:r>
            <a:r>
              <a:rPr lang="en-US" sz="2400" dirty="0" smtClean="0"/>
              <a:t>/, /ɵ/. </a:t>
            </a:r>
            <a:r>
              <a:rPr lang="en-US" sz="2400" dirty="0" err="1" smtClean="0"/>
              <a:t>Ví</a:t>
            </a:r>
            <a:r>
              <a:rPr lang="en-US" sz="2400" dirty="0" smtClean="0"/>
              <a:t> </a:t>
            </a:r>
            <a:r>
              <a:rPr lang="en-US" sz="2400" dirty="0" err="1" smtClean="0"/>
              <a:t>dụ</a:t>
            </a:r>
            <a:endParaRPr lang="en-US" sz="2400" dirty="0" smtClean="0"/>
          </a:p>
          <a:p>
            <a:r>
              <a:rPr lang="en-US" sz="2400" dirty="0" smtClean="0"/>
              <a:t>pack, laughed, washed...</a:t>
            </a:r>
          </a:p>
          <a:p>
            <a:r>
              <a:rPr lang="en-US" sz="2400" b="1" dirty="0" smtClean="0"/>
              <a:t>+/d/: </a:t>
            </a:r>
            <a:r>
              <a:rPr lang="en-US" sz="2400" b="1" dirty="0" err="1" smtClean="0"/>
              <a:t>trước</a:t>
            </a:r>
            <a:r>
              <a:rPr lang="en-US" sz="2400" b="1" dirty="0" smtClean="0"/>
              <a:t> -</a:t>
            </a:r>
            <a:r>
              <a:rPr lang="en-US" sz="2400" b="1" dirty="0" err="1" smtClean="0"/>
              <a:t>ed</a:t>
            </a:r>
            <a:r>
              <a:rPr lang="en-US" sz="2400" b="1" dirty="0" smtClean="0"/>
              <a:t> </a:t>
            </a:r>
            <a:r>
              <a:rPr lang="en-US" sz="2400" b="1" dirty="0" err="1" smtClean="0"/>
              <a:t>là</a:t>
            </a:r>
            <a:r>
              <a:rPr lang="en-US" sz="2400" b="1" dirty="0" smtClean="0"/>
              <a:t> </a:t>
            </a:r>
            <a:r>
              <a:rPr lang="en-US" sz="2400" b="1" dirty="0" err="1" smtClean="0"/>
              <a:t>phụ</a:t>
            </a:r>
            <a:r>
              <a:rPr lang="en-US" sz="2400" b="1" dirty="0" smtClean="0"/>
              <a:t> </a:t>
            </a:r>
            <a:r>
              <a:rPr lang="en-US" sz="2400" b="1" dirty="0" err="1" smtClean="0"/>
              <a:t>âm</a:t>
            </a:r>
            <a:r>
              <a:rPr lang="en-US" sz="2400" b="1" dirty="0" smtClean="0"/>
              <a:t> </a:t>
            </a:r>
            <a:r>
              <a:rPr lang="en-US" sz="2400" b="1" dirty="0" err="1" smtClean="0"/>
              <a:t>còn</a:t>
            </a:r>
            <a:r>
              <a:rPr lang="en-US" sz="2400" b="1" dirty="0" smtClean="0"/>
              <a:t> </a:t>
            </a:r>
            <a:r>
              <a:rPr lang="en-US" sz="2400" b="1" dirty="0" err="1" smtClean="0"/>
              <a:t>lại</a:t>
            </a:r>
            <a:r>
              <a:rPr lang="en-US" sz="2400" b="1" dirty="0" smtClean="0"/>
              <a:t> </a:t>
            </a:r>
            <a:r>
              <a:rPr lang="en-US" sz="2400" b="1" dirty="0" err="1" smtClean="0"/>
              <a:t>và</a:t>
            </a:r>
            <a:r>
              <a:rPr lang="en-US" sz="2400" b="1" dirty="0" smtClean="0"/>
              <a:t> </a:t>
            </a:r>
            <a:r>
              <a:rPr lang="en-US" sz="2400" b="1" dirty="0" err="1" smtClean="0"/>
              <a:t>các</a:t>
            </a:r>
            <a:r>
              <a:rPr lang="en-US" sz="2400" b="1" dirty="0" smtClean="0"/>
              <a:t> </a:t>
            </a:r>
            <a:r>
              <a:rPr lang="en-US" sz="2400" b="1" dirty="0" err="1" smtClean="0"/>
              <a:t>nguyên</a:t>
            </a:r>
            <a:r>
              <a:rPr lang="en-US" sz="2400" b="1" dirty="0" smtClean="0"/>
              <a:t> </a:t>
            </a:r>
            <a:r>
              <a:rPr lang="en-US" sz="2400" b="1" dirty="0" err="1" smtClean="0"/>
              <a:t>âm</a:t>
            </a:r>
            <a:r>
              <a:rPr lang="en-US" sz="2400" b="1" dirty="0" smtClean="0"/>
              <a:t>. </a:t>
            </a:r>
            <a:r>
              <a:rPr lang="en-US" sz="2400" b="1" dirty="0" err="1" smtClean="0"/>
              <a:t>Ví</a:t>
            </a:r>
            <a:r>
              <a:rPr lang="en-US" sz="2400" b="1" dirty="0" smtClean="0"/>
              <a:t> </a:t>
            </a:r>
            <a:r>
              <a:rPr lang="en-US" sz="2400" b="1" dirty="0" err="1" smtClean="0"/>
              <a:t>dụ</a:t>
            </a:r>
            <a:r>
              <a:rPr lang="en-US" sz="2400" b="1" dirty="0" smtClean="0"/>
              <a:t> described, called...</a:t>
            </a:r>
          </a:p>
          <a:p>
            <a:endParaRPr lang="en-US" sz="2400" dirty="0"/>
          </a:p>
        </p:txBody>
      </p:sp>
      <p:sp>
        <p:nvSpPr>
          <p:cNvPr id="6" name="TextBox 5"/>
          <p:cNvSpPr txBox="1"/>
          <p:nvPr/>
        </p:nvSpPr>
        <p:spPr>
          <a:xfrm>
            <a:off x="228600" y="5225379"/>
            <a:ext cx="8534400" cy="1569660"/>
          </a:xfrm>
          <a:prstGeom prst="rect">
            <a:avLst/>
          </a:prstGeom>
          <a:noFill/>
        </p:spPr>
        <p:txBody>
          <a:bodyPr wrap="square" rtlCol="0">
            <a:spAutoFit/>
          </a:bodyPr>
          <a:lstStyle/>
          <a:p>
            <a:r>
              <a:rPr lang="en-US" sz="2400" b="1" i="1" dirty="0" smtClean="0"/>
              <a:t>21.</a:t>
            </a:r>
            <a:r>
              <a:rPr lang="vi-VN" sz="2400" b="1" i="1" dirty="0" smtClean="0"/>
              <a:t> </a:t>
            </a:r>
            <a:r>
              <a:rPr lang="en-US" sz="2400" i="1" dirty="0" err="1" smtClean="0"/>
              <a:t>Đọc</a:t>
            </a:r>
            <a:r>
              <a:rPr lang="en-US" sz="2400" i="1" dirty="0" smtClean="0"/>
              <a:t> </a:t>
            </a:r>
            <a:r>
              <a:rPr lang="en-US" sz="2400" i="1" dirty="0" err="1"/>
              <a:t>là</a:t>
            </a:r>
            <a:r>
              <a:rPr lang="en-US" sz="2400" i="1" dirty="0"/>
              <a:t> </a:t>
            </a:r>
            <a:r>
              <a:rPr lang="en-US" sz="2400" i="1" dirty="0" err="1"/>
              <a:t>âm</a:t>
            </a:r>
            <a:r>
              <a:rPr lang="en-US" sz="2400" i="1" dirty="0"/>
              <a:t> [æ], </a:t>
            </a:r>
            <a:r>
              <a:rPr lang="en-US" sz="2400" i="1" dirty="0" err="1"/>
              <a:t>còn</a:t>
            </a:r>
            <a:r>
              <a:rPr lang="en-US" sz="2400" i="1" dirty="0"/>
              <a:t> </a:t>
            </a:r>
            <a:r>
              <a:rPr lang="en-US" sz="2400" i="1" dirty="0" err="1"/>
              <a:t>lại</a:t>
            </a:r>
            <a:r>
              <a:rPr lang="en-US" sz="2400" i="1" dirty="0"/>
              <a:t> </a:t>
            </a:r>
            <a:r>
              <a:rPr lang="en-US" sz="2400" i="1" dirty="0" err="1"/>
              <a:t>đọc</a:t>
            </a:r>
            <a:r>
              <a:rPr lang="en-US" sz="2400" i="1" dirty="0"/>
              <a:t> </a:t>
            </a:r>
            <a:r>
              <a:rPr lang="en-US" sz="2400" i="1" dirty="0" err="1"/>
              <a:t>là</a:t>
            </a:r>
            <a:r>
              <a:rPr lang="en-US" sz="2400" i="1" dirty="0"/>
              <a:t> </a:t>
            </a:r>
            <a:r>
              <a:rPr lang="en-US" sz="2400" i="1" dirty="0" err="1"/>
              <a:t>âm</a:t>
            </a:r>
            <a:r>
              <a:rPr lang="en-US" sz="2400" i="1" dirty="0"/>
              <a:t> [a:]</a:t>
            </a:r>
            <a:endParaRPr lang="en-US" sz="2400" dirty="0"/>
          </a:p>
          <a:p>
            <a:r>
              <a:rPr lang="en-US" sz="2400" b="1" dirty="0"/>
              <a:t>A. p</a:t>
            </a:r>
            <a:r>
              <a:rPr lang="en-US" sz="2400" b="1" u="sng" dirty="0"/>
              <a:t>a</a:t>
            </a:r>
            <a:r>
              <a:rPr lang="en-US" sz="2400" b="1" dirty="0"/>
              <a:t>rk /</a:t>
            </a:r>
            <a:r>
              <a:rPr lang="en-US" sz="2400" b="1" dirty="0" err="1"/>
              <a:t>pa:k</a:t>
            </a:r>
            <a:r>
              <a:rPr lang="en-US" sz="2400" b="1" dirty="0"/>
              <a:t>/ (n): </a:t>
            </a:r>
            <a:r>
              <a:rPr lang="en-US" sz="2400" b="1" dirty="0" err="1"/>
              <a:t>công</a:t>
            </a:r>
            <a:r>
              <a:rPr lang="en-US" sz="2400" b="1" dirty="0"/>
              <a:t> </a:t>
            </a:r>
            <a:r>
              <a:rPr lang="en-US" sz="2400" b="1" dirty="0" err="1"/>
              <a:t>viên</a:t>
            </a:r>
            <a:r>
              <a:rPr lang="en-US" sz="2400" b="1" dirty="0"/>
              <a:t>	</a:t>
            </a:r>
            <a:r>
              <a:rPr lang="vi-VN" sz="2400" b="1" dirty="0" smtClean="0"/>
              <a:t>C. Card : /ca:d/</a:t>
            </a:r>
            <a:endParaRPr lang="en-US" sz="2400" b="1" dirty="0"/>
          </a:p>
          <a:p>
            <a:r>
              <a:rPr lang="en-US" sz="2400" b="1" dirty="0"/>
              <a:t>B. y</a:t>
            </a:r>
            <a:r>
              <a:rPr lang="en-US" sz="2400" b="1" u="sng" dirty="0"/>
              <a:t>a</a:t>
            </a:r>
            <a:r>
              <a:rPr lang="en-US" sz="2400" b="1" dirty="0"/>
              <a:t>rd /</a:t>
            </a:r>
            <a:r>
              <a:rPr lang="en-US" sz="2400" b="1" dirty="0" err="1"/>
              <a:t>ja:d</a:t>
            </a:r>
            <a:r>
              <a:rPr lang="en-US" sz="2400" b="1" dirty="0"/>
              <a:t>/ (n):</a:t>
            </a:r>
            <a:r>
              <a:rPr lang="en-US" sz="2400" b="1" dirty="0" err="1" smtClean="0"/>
              <a:t>sân</a:t>
            </a:r>
            <a:r>
              <a:rPr lang="vi-VN" sz="2400" b="1" dirty="0" smtClean="0"/>
              <a:t>		D. Carry /c</a:t>
            </a:r>
            <a:r>
              <a:rPr lang="en-US" sz="2400" i="1" dirty="0" smtClean="0"/>
              <a:t>æ</a:t>
            </a:r>
            <a:r>
              <a:rPr lang="vi-VN" sz="2400" i="1" dirty="0" smtClean="0"/>
              <a:t>ri/</a:t>
            </a:r>
            <a:endParaRPr lang="en-US" sz="2400" b="1" dirty="0"/>
          </a:p>
          <a:p>
            <a:endParaRPr lang="en-US" sz="2400" dirty="0"/>
          </a:p>
        </p:txBody>
      </p:sp>
      <p:sp>
        <p:nvSpPr>
          <p:cNvPr id="7" name="Oval 6"/>
          <p:cNvSpPr/>
          <p:nvPr/>
        </p:nvSpPr>
        <p:spPr>
          <a:xfrm>
            <a:off x="1981200" y="5334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 name="Oval 7"/>
          <p:cNvSpPr/>
          <p:nvPr/>
        </p:nvSpPr>
        <p:spPr>
          <a:xfrm>
            <a:off x="5715000" y="13716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82643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457200"/>
            <a:ext cx="8305800" cy="1200329"/>
          </a:xfrm>
          <a:prstGeom prst="rect">
            <a:avLst/>
          </a:prstGeom>
          <a:noFill/>
        </p:spPr>
        <p:txBody>
          <a:bodyPr wrap="square" rtlCol="0">
            <a:spAutoFit/>
          </a:bodyPr>
          <a:lstStyle/>
          <a:p>
            <a:r>
              <a:rPr lang="en-US" sz="2400" b="1" dirty="0" smtClean="0"/>
              <a:t>Question </a:t>
            </a:r>
            <a:r>
              <a:rPr lang="en-US" sz="2400" b="1" dirty="0"/>
              <a:t>2. </a:t>
            </a:r>
            <a:r>
              <a:rPr lang="en-US" sz="2400" dirty="0"/>
              <a:t>Your sister is cooking in the kitchen,_________?</a:t>
            </a:r>
          </a:p>
          <a:p>
            <a:r>
              <a:rPr lang="en-US" sz="2400" b="1" dirty="0"/>
              <a:t>A. </a:t>
            </a:r>
            <a:r>
              <a:rPr lang="en-US" sz="2400" dirty="0"/>
              <a:t>isn’t she	</a:t>
            </a:r>
            <a:r>
              <a:rPr lang="en-US" sz="2400" b="1" dirty="0"/>
              <a:t>B. </a:t>
            </a:r>
            <a:r>
              <a:rPr lang="en-US" sz="2400" dirty="0"/>
              <a:t>doesn’t she	</a:t>
            </a:r>
            <a:r>
              <a:rPr lang="en-US" sz="2400" b="1" dirty="0"/>
              <a:t>C. </a:t>
            </a:r>
            <a:r>
              <a:rPr lang="en-US" sz="2400" dirty="0"/>
              <a:t>won’t she	</a:t>
            </a:r>
            <a:r>
              <a:rPr lang="en-US" sz="2400" b="1" dirty="0"/>
              <a:t>D. </a:t>
            </a:r>
            <a:r>
              <a:rPr lang="en-US" sz="2400" dirty="0"/>
              <a:t>is she</a:t>
            </a:r>
          </a:p>
          <a:p>
            <a:endParaRPr lang="en-US" sz="2400" dirty="0"/>
          </a:p>
        </p:txBody>
      </p:sp>
      <p:sp>
        <p:nvSpPr>
          <p:cNvPr id="5" name="TextBox 4"/>
          <p:cNvSpPr txBox="1"/>
          <p:nvPr/>
        </p:nvSpPr>
        <p:spPr>
          <a:xfrm>
            <a:off x="228600" y="1676400"/>
            <a:ext cx="8458200" cy="1569660"/>
          </a:xfrm>
          <a:prstGeom prst="rect">
            <a:avLst/>
          </a:prstGeom>
          <a:noFill/>
        </p:spPr>
        <p:txBody>
          <a:bodyPr wrap="square" rtlCol="0">
            <a:spAutoFit/>
          </a:bodyPr>
          <a:lstStyle/>
          <a:p>
            <a:r>
              <a:rPr lang="en-US" sz="2400" dirty="0" err="1" smtClean="0"/>
              <a:t>Cấu</a:t>
            </a:r>
            <a:r>
              <a:rPr lang="en-US" sz="2400" dirty="0" smtClean="0"/>
              <a:t> </a:t>
            </a:r>
            <a:r>
              <a:rPr lang="en-US" sz="2400" dirty="0" err="1" smtClean="0"/>
              <a:t>trúc</a:t>
            </a:r>
            <a:r>
              <a:rPr lang="en-US" sz="2400" dirty="0" smtClean="0"/>
              <a:t> </a:t>
            </a:r>
            <a:r>
              <a:rPr lang="en-US" sz="2400" dirty="0" err="1" smtClean="0"/>
              <a:t>chuyển</a:t>
            </a:r>
            <a:r>
              <a:rPr lang="en-US" sz="2400" dirty="0" smtClean="0"/>
              <a:t> </a:t>
            </a:r>
            <a:r>
              <a:rPr lang="en-US" sz="2400" dirty="0" err="1" smtClean="0"/>
              <a:t>câu</a:t>
            </a:r>
            <a:r>
              <a:rPr lang="en-US" sz="2400" dirty="0" smtClean="0"/>
              <a:t> </a:t>
            </a:r>
            <a:r>
              <a:rPr lang="en-US" sz="2400" dirty="0" err="1" smtClean="0"/>
              <a:t>hỏi</a:t>
            </a:r>
            <a:r>
              <a:rPr lang="en-US" sz="2400" dirty="0" smtClean="0"/>
              <a:t> </a:t>
            </a:r>
            <a:r>
              <a:rPr lang="en-US" sz="2400" dirty="0" err="1" smtClean="0"/>
              <a:t>đuôi</a:t>
            </a:r>
            <a:endParaRPr lang="en-US" sz="2400" dirty="0" smtClean="0"/>
          </a:p>
          <a:p>
            <a:r>
              <a:rPr lang="en-US" sz="2400" dirty="0" smtClean="0"/>
              <a:t>S + is +…, isn’t +S ( </a:t>
            </a:r>
            <a:r>
              <a:rPr lang="en-US" sz="2400" dirty="0" err="1" smtClean="0"/>
              <a:t>đại</a:t>
            </a:r>
            <a:r>
              <a:rPr lang="en-US" sz="2400" dirty="0" smtClean="0"/>
              <a:t> </a:t>
            </a:r>
            <a:r>
              <a:rPr lang="en-US" sz="2400" dirty="0" err="1" smtClean="0"/>
              <a:t>từ</a:t>
            </a:r>
            <a:r>
              <a:rPr lang="en-US" sz="2400" dirty="0" smtClean="0"/>
              <a:t> </a:t>
            </a:r>
            <a:r>
              <a:rPr lang="en-US" sz="2400" dirty="0" err="1" smtClean="0"/>
              <a:t>nhân</a:t>
            </a:r>
            <a:r>
              <a:rPr lang="en-US" sz="2400" dirty="0" smtClean="0"/>
              <a:t> </a:t>
            </a:r>
            <a:r>
              <a:rPr lang="en-US" sz="2400" dirty="0" err="1" smtClean="0"/>
              <a:t>xưng</a:t>
            </a:r>
            <a:r>
              <a:rPr lang="en-US" sz="2400" dirty="0" smtClean="0"/>
              <a:t> </a:t>
            </a:r>
            <a:r>
              <a:rPr lang="en-US" sz="2400" dirty="0" err="1" smtClean="0"/>
              <a:t>thay</a:t>
            </a:r>
            <a:r>
              <a:rPr lang="en-US" sz="2400" dirty="0" smtClean="0"/>
              <a:t> </a:t>
            </a:r>
            <a:r>
              <a:rPr lang="en-US" sz="2400" dirty="0" err="1" smtClean="0"/>
              <a:t>thế</a:t>
            </a:r>
            <a:r>
              <a:rPr lang="en-US" sz="2400" dirty="0" smtClean="0"/>
              <a:t> </a:t>
            </a:r>
            <a:r>
              <a:rPr lang="en-US" sz="2400" dirty="0" err="1" smtClean="0"/>
              <a:t>cho</a:t>
            </a:r>
            <a:r>
              <a:rPr lang="en-US" sz="2400" dirty="0" smtClean="0"/>
              <a:t> your sister =she)</a:t>
            </a:r>
          </a:p>
          <a:p>
            <a:r>
              <a:rPr lang="en-US" sz="2400" b="1" dirty="0" err="1" smtClean="0"/>
              <a:t>Dịch</a:t>
            </a:r>
            <a:r>
              <a:rPr lang="en-US" sz="2400" b="1" dirty="0" smtClean="0"/>
              <a:t> : </a:t>
            </a:r>
            <a:r>
              <a:rPr lang="en-US" sz="2400" b="1" dirty="0" err="1" smtClean="0"/>
              <a:t>Chị</a:t>
            </a:r>
            <a:r>
              <a:rPr lang="en-US" sz="2400" b="1" dirty="0" smtClean="0"/>
              <a:t> </a:t>
            </a:r>
            <a:r>
              <a:rPr lang="en-US" sz="2400" b="1" dirty="0" err="1" smtClean="0"/>
              <a:t>gái</a:t>
            </a:r>
            <a:r>
              <a:rPr lang="en-US" sz="2400" b="1" dirty="0" smtClean="0"/>
              <a:t> </a:t>
            </a:r>
            <a:r>
              <a:rPr lang="en-US" sz="2400" b="1" dirty="0" err="1" smtClean="0"/>
              <a:t>của</a:t>
            </a:r>
            <a:r>
              <a:rPr lang="en-US" sz="2400" b="1" dirty="0" smtClean="0"/>
              <a:t> </a:t>
            </a:r>
            <a:r>
              <a:rPr lang="en-US" sz="2400" b="1" dirty="0" err="1" smtClean="0"/>
              <a:t>bạn</a:t>
            </a:r>
            <a:r>
              <a:rPr lang="en-US" sz="2400" b="1" dirty="0" smtClean="0"/>
              <a:t> </a:t>
            </a:r>
            <a:r>
              <a:rPr lang="en-US" sz="2400" b="1" dirty="0" err="1" smtClean="0"/>
              <a:t>đang</a:t>
            </a:r>
            <a:r>
              <a:rPr lang="en-US" sz="2400" b="1" dirty="0" smtClean="0"/>
              <a:t> </a:t>
            </a:r>
            <a:r>
              <a:rPr lang="en-US" sz="2400" b="1" dirty="0" err="1" smtClean="0"/>
              <a:t>nấu</a:t>
            </a:r>
            <a:r>
              <a:rPr lang="en-US" sz="2400" b="1" dirty="0" smtClean="0"/>
              <a:t> </a:t>
            </a:r>
            <a:r>
              <a:rPr lang="en-US" sz="2400" b="1" dirty="0" err="1" smtClean="0"/>
              <a:t>ăn</a:t>
            </a:r>
            <a:r>
              <a:rPr lang="en-US" sz="2400" b="1" dirty="0" smtClean="0"/>
              <a:t> </a:t>
            </a:r>
            <a:r>
              <a:rPr lang="en-US" sz="2400" b="1" dirty="0" err="1" smtClean="0"/>
              <a:t>trong</a:t>
            </a:r>
            <a:r>
              <a:rPr lang="en-US" sz="2400" b="1" dirty="0" smtClean="0"/>
              <a:t> </a:t>
            </a:r>
            <a:r>
              <a:rPr lang="en-US" sz="2400" b="1" dirty="0" err="1" smtClean="0"/>
              <a:t>bếp</a:t>
            </a:r>
            <a:r>
              <a:rPr lang="en-US" sz="2400" b="1" dirty="0" smtClean="0"/>
              <a:t> </a:t>
            </a:r>
            <a:r>
              <a:rPr lang="en-US" sz="2400" b="1" dirty="0" err="1" smtClean="0"/>
              <a:t>có</a:t>
            </a:r>
            <a:r>
              <a:rPr lang="en-US" sz="2400" b="1" dirty="0" smtClean="0"/>
              <a:t> </a:t>
            </a:r>
            <a:r>
              <a:rPr lang="en-US" sz="2400" b="1" dirty="0" err="1" smtClean="0"/>
              <a:t>phải</a:t>
            </a:r>
            <a:r>
              <a:rPr lang="en-US" sz="2400" b="1" dirty="0" smtClean="0"/>
              <a:t> </a:t>
            </a:r>
            <a:r>
              <a:rPr lang="en-US" sz="2400" b="1" dirty="0" err="1" smtClean="0"/>
              <a:t>không</a:t>
            </a:r>
            <a:r>
              <a:rPr lang="en-US" sz="2400" b="1" dirty="0" smtClean="0"/>
              <a:t>?</a:t>
            </a:r>
            <a:endParaRPr lang="en-US" sz="2400" dirty="0" smtClean="0"/>
          </a:p>
          <a:p>
            <a:endParaRPr lang="en-US" sz="2400" dirty="0"/>
          </a:p>
        </p:txBody>
      </p:sp>
      <p:sp>
        <p:nvSpPr>
          <p:cNvPr id="6" name="Oval 5"/>
          <p:cNvSpPr/>
          <p:nvPr/>
        </p:nvSpPr>
        <p:spPr>
          <a:xfrm>
            <a:off x="381000" y="9144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25297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856" y="1840544"/>
            <a:ext cx="9060287" cy="1785104"/>
          </a:xfrm>
          <a:prstGeom prst="rect">
            <a:avLst/>
          </a:prstGeom>
          <a:noFill/>
        </p:spPr>
        <p:txBody>
          <a:bodyPr wrap="square" rtlCol="0">
            <a:spAutoFit/>
          </a:bodyPr>
          <a:lstStyle/>
          <a:p>
            <a:r>
              <a:rPr lang="en-US" sz="2200" b="1" dirty="0" err="1"/>
              <a:t>Câu</a:t>
            </a:r>
            <a:r>
              <a:rPr lang="en-US" sz="2200" b="1" dirty="0"/>
              <a:t> 22</a:t>
            </a:r>
            <a:r>
              <a:rPr lang="en-US" sz="2200" b="1" dirty="0" smtClean="0"/>
              <a:t>.</a:t>
            </a:r>
            <a:endParaRPr lang="en-US" sz="2200" dirty="0"/>
          </a:p>
          <a:p>
            <a:r>
              <a:rPr lang="en-US" sz="2200" dirty="0" smtClean="0"/>
              <a:t>A</a:t>
            </a:r>
            <a:r>
              <a:rPr lang="en-US" sz="2200" dirty="0"/>
              <a:t>: </a:t>
            </a:r>
            <a:r>
              <a:rPr lang="en-US" sz="2200" dirty="0" err="1"/>
              <a:t>trong</a:t>
            </a:r>
            <a:r>
              <a:rPr lang="en-US" sz="2200" dirty="0"/>
              <a:t> </a:t>
            </a:r>
            <a:r>
              <a:rPr lang="en-US" sz="2200" dirty="0" err="1"/>
              <a:t>một</a:t>
            </a:r>
            <a:r>
              <a:rPr lang="en-US" sz="2200" dirty="0"/>
              <a:t> </a:t>
            </a:r>
            <a:r>
              <a:rPr lang="en-US" sz="2200" dirty="0" err="1"/>
              <a:t>lần</a:t>
            </a:r>
            <a:r>
              <a:rPr lang="en-US" sz="2200" dirty="0"/>
              <a:t> </a:t>
            </a:r>
            <a:r>
              <a:rPr lang="vi-VN" sz="2200" dirty="0" smtClean="0"/>
              <a:t>	</a:t>
            </a:r>
            <a:r>
              <a:rPr lang="en-US" sz="2200" dirty="0" smtClean="0"/>
              <a:t>B</a:t>
            </a:r>
            <a:r>
              <a:rPr lang="en-US" sz="2200" dirty="0"/>
              <a:t>: </a:t>
            </a:r>
            <a:r>
              <a:rPr lang="en-US" sz="2200" dirty="0" err="1"/>
              <a:t>thỉnh</a:t>
            </a:r>
            <a:r>
              <a:rPr lang="en-US" sz="2200" dirty="0"/>
              <a:t> </a:t>
            </a:r>
            <a:r>
              <a:rPr lang="en-US" sz="2200" dirty="0" err="1"/>
              <a:t>thoảng</a:t>
            </a:r>
            <a:r>
              <a:rPr lang="en-US" sz="2200" dirty="0"/>
              <a:t> = occasionally </a:t>
            </a:r>
            <a:endParaRPr lang="vi-VN" sz="2200" dirty="0" smtClean="0"/>
          </a:p>
          <a:p>
            <a:r>
              <a:rPr lang="en-US" sz="2200" dirty="0" smtClean="0"/>
              <a:t>C</a:t>
            </a:r>
            <a:r>
              <a:rPr lang="en-US" sz="2200" dirty="0"/>
              <a:t>: </a:t>
            </a:r>
            <a:r>
              <a:rPr lang="en-US" sz="2200" dirty="0" err="1"/>
              <a:t>một</a:t>
            </a:r>
            <a:r>
              <a:rPr lang="en-US" sz="2200" dirty="0"/>
              <a:t> </a:t>
            </a:r>
            <a:r>
              <a:rPr lang="en-US" sz="2200" dirty="0" err="1" smtClean="0"/>
              <a:t>lần</a:t>
            </a:r>
            <a:r>
              <a:rPr lang="vi-VN" sz="2200" dirty="0"/>
              <a:t>	</a:t>
            </a:r>
            <a:r>
              <a:rPr lang="vi-VN" sz="2200" dirty="0" smtClean="0"/>
              <a:t>	</a:t>
            </a:r>
            <a:r>
              <a:rPr lang="en-US" sz="2200" dirty="0" smtClean="0"/>
              <a:t>D</a:t>
            </a:r>
            <a:r>
              <a:rPr lang="en-US" sz="2200" dirty="0"/>
              <a:t>: </a:t>
            </a:r>
            <a:r>
              <a:rPr lang="en-US" sz="2200" dirty="0" err="1"/>
              <a:t>không</a:t>
            </a:r>
            <a:r>
              <a:rPr lang="en-US" sz="2200" dirty="0"/>
              <a:t> </a:t>
            </a:r>
            <a:r>
              <a:rPr lang="en-US" sz="2200" dirty="0" err="1"/>
              <a:t>có</a:t>
            </a:r>
            <a:r>
              <a:rPr lang="en-US" sz="2200" dirty="0"/>
              <a:t> </a:t>
            </a:r>
            <a:r>
              <a:rPr lang="en-US" sz="2200" dirty="0" err="1"/>
              <a:t>đáp</a:t>
            </a:r>
            <a:r>
              <a:rPr lang="en-US" sz="2200" dirty="0"/>
              <a:t> </a:t>
            </a:r>
            <a:r>
              <a:rPr lang="en-US" sz="2200" dirty="0" err="1"/>
              <a:t>án</a:t>
            </a:r>
            <a:r>
              <a:rPr lang="en-US" sz="2200" dirty="0"/>
              <a:t> </a:t>
            </a:r>
            <a:r>
              <a:rPr lang="en-US" sz="2200" dirty="0" err="1"/>
              <a:t>đúng</a:t>
            </a:r>
            <a:endParaRPr lang="en-US" sz="2200" dirty="0"/>
          </a:p>
          <a:p>
            <a:r>
              <a:rPr lang="en-US" sz="2200" dirty="0" err="1"/>
              <a:t>Dịch</a:t>
            </a:r>
            <a:r>
              <a:rPr lang="en-US" sz="2200" dirty="0"/>
              <a:t> </a:t>
            </a:r>
            <a:r>
              <a:rPr lang="en-US" sz="2200" dirty="0" err="1"/>
              <a:t>nghĩa</a:t>
            </a:r>
            <a:r>
              <a:rPr lang="en-US" sz="2200" dirty="0"/>
              <a:t>: </a:t>
            </a:r>
            <a:r>
              <a:rPr lang="en-US" sz="2200" dirty="0" err="1"/>
              <a:t>Tôi</a:t>
            </a:r>
            <a:r>
              <a:rPr lang="en-US" sz="2200" dirty="0"/>
              <a:t> </a:t>
            </a:r>
            <a:r>
              <a:rPr lang="en-US" sz="2200" dirty="0" err="1"/>
              <a:t>từng</a:t>
            </a:r>
            <a:r>
              <a:rPr lang="en-US" sz="2200" dirty="0"/>
              <a:t> </a:t>
            </a:r>
            <a:r>
              <a:rPr lang="en-US" sz="2200" dirty="0" err="1"/>
              <a:t>thỉnh</a:t>
            </a:r>
            <a:r>
              <a:rPr lang="en-US" sz="2200" dirty="0"/>
              <a:t> </a:t>
            </a:r>
            <a:r>
              <a:rPr lang="en-US" sz="2200" dirty="0" err="1"/>
              <a:t>thoảng</a:t>
            </a:r>
            <a:r>
              <a:rPr lang="en-US" sz="2200" dirty="0"/>
              <a:t> </a:t>
            </a:r>
            <a:r>
              <a:rPr lang="en-US" sz="2200" dirty="0" err="1"/>
              <a:t>gặp</a:t>
            </a:r>
            <a:r>
              <a:rPr lang="en-US" sz="2200" dirty="0"/>
              <a:t> </a:t>
            </a:r>
            <a:r>
              <a:rPr lang="en-US" sz="2200" dirty="0" err="1"/>
              <a:t>anh</a:t>
            </a:r>
            <a:r>
              <a:rPr lang="en-US" sz="2200" dirty="0"/>
              <a:t> </a:t>
            </a:r>
            <a:r>
              <a:rPr lang="en-US" sz="2200" dirty="0" err="1"/>
              <a:t>ấy</a:t>
            </a:r>
            <a:r>
              <a:rPr lang="en-US" sz="2200" dirty="0"/>
              <a:t> ở </a:t>
            </a:r>
            <a:r>
              <a:rPr lang="en-US" sz="2200" dirty="0" err="1"/>
              <a:t>Đại</a:t>
            </a:r>
            <a:r>
              <a:rPr lang="en-US" sz="2200" dirty="0"/>
              <a:t> </a:t>
            </a:r>
            <a:r>
              <a:rPr lang="en-US" sz="2200" dirty="0" err="1"/>
              <a:t>lộ</a:t>
            </a:r>
            <a:r>
              <a:rPr lang="en-US" sz="2200" dirty="0"/>
              <a:t> </a:t>
            </a:r>
            <a:r>
              <a:rPr lang="en-US" sz="2200" dirty="0" err="1"/>
              <a:t>số</a:t>
            </a:r>
            <a:r>
              <a:rPr lang="en-US" sz="2200" dirty="0"/>
              <a:t> 5.</a:t>
            </a:r>
          </a:p>
          <a:p>
            <a:endParaRPr lang="en-US" sz="2200" dirty="0"/>
          </a:p>
        </p:txBody>
      </p:sp>
      <p:sp>
        <p:nvSpPr>
          <p:cNvPr id="2" name="TextBox 1"/>
          <p:cNvSpPr txBox="1"/>
          <p:nvPr/>
        </p:nvSpPr>
        <p:spPr>
          <a:xfrm>
            <a:off x="0" y="0"/>
            <a:ext cx="9144000" cy="1785104"/>
          </a:xfrm>
          <a:prstGeom prst="rect">
            <a:avLst/>
          </a:prstGeom>
          <a:noFill/>
        </p:spPr>
        <p:txBody>
          <a:bodyPr wrap="square" rtlCol="0">
            <a:spAutoFit/>
          </a:bodyPr>
          <a:lstStyle/>
          <a:p>
            <a:r>
              <a:rPr lang="en-US" sz="2200" b="1" dirty="0" err="1">
                <a:solidFill>
                  <a:srgbClr val="FF0000"/>
                </a:solidFill>
              </a:rPr>
              <a:t>Câu</a:t>
            </a:r>
            <a:r>
              <a:rPr lang="en-US" sz="2200" b="1" dirty="0">
                <a:solidFill>
                  <a:srgbClr val="FF0000"/>
                </a:solidFill>
              </a:rPr>
              <a:t> 22: </a:t>
            </a:r>
            <a:r>
              <a:rPr lang="en-US" sz="2200" dirty="0"/>
              <a:t>I used to meet him </a:t>
            </a:r>
            <a:r>
              <a:rPr lang="en-US" sz="2200" b="1" u="heavy" dirty="0"/>
              <a:t>occasionally </a:t>
            </a:r>
            <a:r>
              <a:rPr lang="en-US" sz="2200" dirty="0"/>
              <a:t>on Fifth Avenue.</a:t>
            </a:r>
          </a:p>
          <a:p>
            <a:r>
              <a:rPr lang="en-US" sz="2200" b="1" dirty="0"/>
              <a:t>A. </a:t>
            </a:r>
            <a:r>
              <a:rPr lang="en-US" sz="2200" dirty="0"/>
              <a:t>in one occasion</a:t>
            </a:r>
            <a:r>
              <a:rPr lang="vi-VN" sz="2200" dirty="0"/>
              <a:t>  </a:t>
            </a:r>
            <a:r>
              <a:rPr lang="en-US" sz="2200" b="1" dirty="0"/>
              <a:t>B. </a:t>
            </a:r>
            <a:r>
              <a:rPr lang="en-US" sz="2200" dirty="0"/>
              <a:t>once in a while</a:t>
            </a:r>
            <a:r>
              <a:rPr lang="vi-VN" sz="2200" dirty="0"/>
              <a:t>   </a:t>
            </a:r>
            <a:r>
              <a:rPr lang="en-US" sz="2200" b="1" dirty="0"/>
              <a:t>C. </a:t>
            </a:r>
            <a:r>
              <a:rPr lang="en-US" sz="2200" dirty="0"/>
              <a:t>one time	</a:t>
            </a:r>
            <a:r>
              <a:rPr lang="en-US" sz="2200" b="1" dirty="0"/>
              <a:t>D. </a:t>
            </a:r>
            <a:r>
              <a:rPr lang="en-US" sz="2200" dirty="0"/>
              <a:t>none is correct</a:t>
            </a:r>
          </a:p>
          <a:p>
            <a:r>
              <a:rPr lang="en-US" sz="2200" b="1" dirty="0" err="1">
                <a:solidFill>
                  <a:srgbClr val="FF0000"/>
                </a:solidFill>
              </a:rPr>
              <a:t>Câu</a:t>
            </a:r>
            <a:r>
              <a:rPr lang="en-US" sz="2200" b="1" dirty="0">
                <a:solidFill>
                  <a:srgbClr val="FF0000"/>
                </a:solidFill>
              </a:rPr>
              <a:t> 23: </a:t>
            </a:r>
            <a:r>
              <a:rPr lang="en-US" sz="2200" b="1" u="heavy" dirty="0"/>
              <a:t>Dissemination </a:t>
            </a:r>
            <a:r>
              <a:rPr lang="en-US" sz="2200" dirty="0"/>
              <a:t>of information is frequently carried out via satellite through local or national TV network.</a:t>
            </a:r>
          </a:p>
          <a:p>
            <a:r>
              <a:rPr lang="en-US" sz="2200" b="1" dirty="0"/>
              <a:t>A. </a:t>
            </a:r>
            <a:r>
              <a:rPr lang="en-US" sz="2200" dirty="0"/>
              <a:t>compilation	</a:t>
            </a:r>
            <a:r>
              <a:rPr lang="en-US" sz="2200" b="1" dirty="0"/>
              <a:t>B. </a:t>
            </a:r>
            <a:r>
              <a:rPr lang="en-US" sz="2200" dirty="0"/>
              <a:t>condensing	</a:t>
            </a:r>
            <a:r>
              <a:rPr lang="en-US" sz="2200" b="1" dirty="0"/>
              <a:t>C. </a:t>
            </a:r>
            <a:r>
              <a:rPr lang="en-US" sz="2200" dirty="0"/>
              <a:t>collection	</a:t>
            </a:r>
            <a:r>
              <a:rPr lang="en-US" sz="2200" b="1" dirty="0"/>
              <a:t>D. </a:t>
            </a:r>
            <a:r>
              <a:rPr lang="en-US" sz="2200" dirty="0" smtClean="0"/>
              <a:t>dispersal</a:t>
            </a:r>
            <a:endParaRPr lang="en-US" sz="2200" dirty="0"/>
          </a:p>
        </p:txBody>
      </p:sp>
      <p:sp>
        <p:nvSpPr>
          <p:cNvPr id="3" name="TextBox 2"/>
          <p:cNvSpPr txBox="1"/>
          <p:nvPr/>
        </p:nvSpPr>
        <p:spPr>
          <a:xfrm>
            <a:off x="83712" y="3625648"/>
            <a:ext cx="9060287" cy="3046988"/>
          </a:xfrm>
          <a:prstGeom prst="rect">
            <a:avLst/>
          </a:prstGeom>
          <a:noFill/>
        </p:spPr>
        <p:txBody>
          <a:bodyPr wrap="square" rtlCol="0">
            <a:spAutoFit/>
          </a:bodyPr>
          <a:lstStyle/>
          <a:p>
            <a:r>
              <a:rPr lang="en-US" sz="2400" dirty="0" err="1" smtClean="0"/>
              <a:t>Giải</a:t>
            </a:r>
            <a:r>
              <a:rPr lang="en-US" sz="2400" dirty="0" smtClean="0"/>
              <a:t> </a:t>
            </a:r>
            <a:r>
              <a:rPr lang="en-US" sz="2400" dirty="0" err="1"/>
              <a:t>thích</a:t>
            </a:r>
            <a:r>
              <a:rPr lang="en-US" sz="2400" dirty="0"/>
              <a:t>: A: </a:t>
            </a:r>
            <a:r>
              <a:rPr lang="en-US" sz="2400" dirty="0" err="1"/>
              <a:t>sự</a:t>
            </a:r>
            <a:r>
              <a:rPr lang="en-US" sz="2400" dirty="0"/>
              <a:t> </a:t>
            </a:r>
            <a:r>
              <a:rPr lang="en-US" sz="2400" dirty="0" err="1"/>
              <a:t>sưu</a:t>
            </a:r>
            <a:r>
              <a:rPr lang="en-US" sz="2400" dirty="0"/>
              <a:t> </a:t>
            </a:r>
            <a:r>
              <a:rPr lang="en-US" sz="2400" dirty="0" err="1"/>
              <a:t>tầm</a:t>
            </a:r>
            <a:r>
              <a:rPr lang="en-US" sz="2400" dirty="0"/>
              <a:t> </a:t>
            </a:r>
            <a:r>
              <a:rPr lang="en-US" sz="2400" dirty="0" err="1"/>
              <a:t>tài</a:t>
            </a:r>
            <a:r>
              <a:rPr lang="en-US" sz="2400" dirty="0"/>
              <a:t> </a:t>
            </a:r>
            <a:r>
              <a:rPr lang="en-US" sz="2400" dirty="0" err="1"/>
              <a:t>liệu</a:t>
            </a:r>
            <a:endParaRPr lang="en-US" sz="2400" dirty="0"/>
          </a:p>
          <a:p>
            <a:r>
              <a:rPr lang="en-US" sz="2400" dirty="0"/>
              <a:t>B: </a:t>
            </a:r>
            <a:r>
              <a:rPr lang="en-US" sz="2400" dirty="0" err="1"/>
              <a:t>sự</a:t>
            </a:r>
            <a:r>
              <a:rPr lang="en-US" sz="2400" dirty="0"/>
              <a:t> </a:t>
            </a:r>
            <a:r>
              <a:rPr lang="en-US" sz="2400" dirty="0" err="1"/>
              <a:t>đặc</a:t>
            </a:r>
            <a:r>
              <a:rPr lang="en-US" sz="2400" dirty="0"/>
              <a:t> </a:t>
            </a:r>
            <a:r>
              <a:rPr lang="en-US" sz="2400" dirty="0" err="1"/>
              <a:t>lại</a:t>
            </a:r>
            <a:endParaRPr lang="en-US" sz="2400" dirty="0"/>
          </a:p>
          <a:p>
            <a:r>
              <a:rPr lang="en-US" sz="2400" dirty="0"/>
              <a:t>C: </a:t>
            </a:r>
            <a:r>
              <a:rPr lang="en-US" sz="2400" dirty="0" err="1"/>
              <a:t>bộ</a:t>
            </a:r>
            <a:r>
              <a:rPr lang="en-US" sz="2400" dirty="0"/>
              <a:t> </a:t>
            </a:r>
            <a:r>
              <a:rPr lang="en-US" sz="2400" dirty="0" err="1"/>
              <a:t>sưu</a:t>
            </a:r>
            <a:r>
              <a:rPr lang="en-US" sz="2400" dirty="0"/>
              <a:t> </a:t>
            </a:r>
            <a:r>
              <a:rPr lang="en-US" sz="2400" dirty="0" err="1"/>
              <a:t>tầm</a:t>
            </a:r>
            <a:endParaRPr lang="en-US" sz="2400" dirty="0"/>
          </a:p>
          <a:p>
            <a:r>
              <a:rPr lang="en-US" sz="2400" dirty="0"/>
              <a:t>D: </a:t>
            </a:r>
            <a:r>
              <a:rPr lang="en-US" sz="2400" dirty="0" err="1"/>
              <a:t>sự</a:t>
            </a:r>
            <a:r>
              <a:rPr lang="en-US" sz="2400" dirty="0"/>
              <a:t> </a:t>
            </a:r>
            <a:r>
              <a:rPr lang="en-US" sz="2400" dirty="0" err="1"/>
              <a:t>phát</a:t>
            </a:r>
            <a:r>
              <a:rPr lang="en-US" sz="2400" dirty="0"/>
              <a:t> </a:t>
            </a:r>
            <a:r>
              <a:rPr lang="en-US" sz="2400" dirty="0" err="1"/>
              <a:t>tán</a:t>
            </a:r>
            <a:r>
              <a:rPr lang="en-US" sz="2400" dirty="0"/>
              <a:t>, </a:t>
            </a:r>
            <a:r>
              <a:rPr lang="en-US" sz="2400" dirty="0" err="1"/>
              <a:t>phân</a:t>
            </a:r>
            <a:r>
              <a:rPr lang="en-US" sz="2400" dirty="0"/>
              <a:t> </a:t>
            </a:r>
            <a:r>
              <a:rPr lang="en-US" sz="2400" dirty="0" err="1"/>
              <a:t>tán</a:t>
            </a:r>
            <a:r>
              <a:rPr lang="en-US" sz="2400" dirty="0"/>
              <a:t>, </a:t>
            </a:r>
            <a:r>
              <a:rPr lang="en-US" sz="2400" dirty="0" err="1"/>
              <a:t>lan</a:t>
            </a:r>
            <a:r>
              <a:rPr lang="en-US" sz="2400" dirty="0"/>
              <a:t> </a:t>
            </a:r>
            <a:r>
              <a:rPr lang="en-US" sz="2400" dirty="0" err="1"/>
              <a:t>truyền</a:t>
            </a:r>
            <a:r>
              <a:rPr lang="en-US" sz="2400" dirty="0"/>
              <a:t> = Dissemination</a:t>
            </a:r>
          </a:p>
          <a:p>
            <a:r>
              <a:rPr lang="en-US" sz="2400" dirty="0" err="1"/>
              <a:t>Dịch</a:t>
            </a:r>
            <a:r>
              <a:rPr lang="en-US" sz="2400" dirty="0"/>
              <a:t> </a:t>
            </a:r>
            <a:r>
              <a:rPr lang="en-US" sz="2400" dirty="0" err="1"/>
              <a:t>nghĩa</a:t>
            </a:r>
            <a:r>
              <a:rPr lang="en-US" sz="2400" dirty="0"/>
              <a:t>: </a:t>
            </a:r>
            <a:r>
              <a:rPr lang="en-US" sz="2400" dirty="0" err="1"/>
              <a:t>Sự</a:t>
            </a:r>
            <a:r>
              <a:rPr lang="en-US" sz="2400" dirty="0"/>
              <a:t> </a:t>
            </a:r>
            <a:r>
              <a:rPr lang="en-US" sz="2400" dirty="0" err="1"/>
              <a:t>phát</a:t>
            </a:r>
            <a:r>
              <a:rPr lang="en-US" sz="2400" dirty="0"/>
              <a:t> </a:t>
            </a:r>
            <a:r>
              <a:rPr lang="en-US" sz="2400" dirty="0" err="1"/>
              <a:t>tán</a:t>
            </a:r>
            <a:r>
              <a:rPr lang="en-US" sz="2400" dirty="0"/>
              <a:t> </a:t>
            </a:r>
            <a:r>
              <a:rPr lang="en-US" sz="2400" dirty="0" err="1"/>
              <a:t>thông</a:t>
            </a:r>
            <a:r>
              <a:rPr lang="en-US" sz="2400" dirty="0"/>
              <a:t> tin </a:t>
            </a:r>
            <a:r>
              <a:rPr lang="en-US" sz="2400" dirty="0" err="1"/>
              <a:t>thường</a:t>
            </a:r>
            <a:r>
              <a:rPr lang="en-US" sz="2400" dirty="0"/>
              <a:t> </a:t>
            </a:r>
            <a:r>
              <a:rPr lang="en-US" sz="2400" dirty="0" err="1"/>
              <a:t>được</a:t>
            </a:r>
            <a:r>
              <a:rPr lang="en-US" sz="2400" dirty="0"/>
              <a:t> </a:t>
            </a:r>
            <a:r>
              <a:rPr lang="en-US" sz="2400" dirty="0" err="1"/>
              <a:t>tiến</a:t>
            </a:r>
            <a:r>
              <a:rPr lang="en-US" sz="2400" dirty="0"/>
              <a:t> </a:t>
            </a:r>
            <a:r>
              <a:rPr lang="en-US" sz="2400" dirty="0" err="1"/>
              <a:t>hành</a:t>
            </a:r>
            <a:r>
              <a:rPr lang="en-US" sz="2400" dirty="0"/>
              <a:t> </a:t>
            </a:r>
            <a:r>
              <a:rPr lang="en-US" sz="2400" dirty="0" err="1"/>
              <a:t>thông</a:t>
            </a:r>
            <a:r>
              <a:rPr lang="en-US" sz="2400" dirty="0"/>
              <a:t> qua </a:t>
            </a:r>
            <a:r>
              <a:rPr lang="en-US" sz="2400" dirty="0" err="1"/>
              <a:t>vệ</a:t>
            </a:r>
            <a:r>
              <a:rPr lang="en-US" sz="2400" dirty="0"/>
              <a:t> </a:t>
            </a:r>
            <a:r>
              <a:rPr lang="en-US" sz="2400" dirty="0" err="1"/>
              <a:t>tinh</a:t>
            </a:r>
            <a:r>
              <a:rPr lang="en-US" sz="2400" dirty="0"/>
              <a:t> </a:t>
            </a:r>
            <a:r>
              <a:rPr lang="en-US" sz="2400" dirty="0" err="1"/>
              <a:t>truyền</a:t>
            </a:r>
            <a:r>
              <a:rPr lang="en-US" sz="2400" dirty="0"/>
              <a:t> </a:t>
            </a:r>
            <a:r>
              <a:rPr lang="en-US" sz="2400" dirty="0" err="1"/>
              <a:t>về</a:t>
            </a:r>
            <a:r>
              <a:rPr lang="en-US" sz="2400" dirty="0"/>
              <a:t> </a:t>
            </a:r>
            <a:r>
              <a:rPr lang="en-US" sz="2400" dirty="0" err="1"/>
              <a:t>mạng</a:t>
            </a:r>
            <a:r>
              <a:rPr lang="en-US" sz="2400" dirty="0"/>
              <a:t> </a:t>
            </a:r>
            <a:r>
              <a:rPr lang="en-US" sz="2400" dirty="0" err="1"/>
              <a:t>lưới</a:t>
            </a:r>
            <a:r>
              <a:rPr lang="en-US" sz="2400" dirty="0"/>
              <a:t> </a:t>
            </a:r>
            <a:r>
              <a:rPr lang="en-US" sz="2400" dirty="0" err="1"/>
              <a:t>truyền</a:t>
            </a:r>
            <a:endParaRPr lang="en-US" sz="2400" dirty="0"/>
          </a:p>
          <a:p>
            <a:r>
              <a:rPr lang="en-US" sz="2400" dirty="0" err="1"/>
              <a:t>hình</a:t>
            </a:r>
            <a:r>
              <a:rPr lang="en-US" sz="2400" dirty="0"/>
              <a:t> </a:t>
            </a:r>
            <a:r>
              <a:rPr lang="en-US" sz="2400" dirty="0" err="1"/>
              <a:t>địa</a:t>
            </a:r>
            <a:r>
              <a:rPr lang="en-US" sz="2400" dirty="0"/>
              <a:t> </a:t>
            </a:r>
            <a:r>
              <a:rPr lang="en-US" sz="2400" dirty="0" err="1"/>
              <a:t>phương</a:t>
            </a:r>
            <a:r>
              <a:rPr lang="en-US" sz="2400" dirty="0"/>
              <a:t> </a:t>
            </a:r>
            <a:r>
              <a:rPr lang="en-US" sz="2400" dirty="0" err="1"/>
              <a:t>hoặc</a:t>
            </a:r>
            <a:r>
              <a:rPr lang="en-US" sz="2400" dirty="0"/>
              <a:t> </a:t>
            </a:r>
            <a:r>
              <a:rPr lang="en-US" sz="2400" dirty="0" err="1"/>
              <a:t>quốc</a:t>
            </a:r>
            <a:r>
              <a:rPr lang="en-US" sz="2400" dirty="0"/>
              <a:t> </a:t>
            </a:r>
            <a:r>
              <a:rPr lang="en-US" sz="2400" dirty="0" err="1"/>
              <a:t>gia</a:t>
            </a:r>
            <a:r>
              <a:rPr lang="en-US" sz="2400" dirty="0"/>
              <a:t>.</a:t>
            </a:r>
          </a:p>
          <a:p>
            <a:endParaRPr lang="en-US" sz="2400" dirty="0"/>
          </a:p>
        </p:txBody>
      </p:sp>
      <p:sp>
        <p:nvSpPr>
          <p:cNvPr id="5" name="Oval 4"/>
          <p:cNvSpPr/>
          <p:nvPr/>
        </p:nvSpPr>
        <p:spPr>
          <a:xfrm>
            <a:off x="2209800" y="381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 name="Oval 5"/>
          <p:cNvSpPr/>
          <p:nvPr/>
        </p:nvSpPr>
        <p:spPr>
          <a:xfrm>
            <a:off x="2819400" y="2528146"/>
            <a:ext cx="297287" cy="374227"/>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28155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additive="base">
                                        <p:cTn id="20" dur="500" fill="hold"/>
                                        <p:tgtEl>
                                          <p:spTgt spid="3"/>
                                        </p:tgtEl>
                                        <p:attrNameLst>
                                          <p:attrName>ppt_x</p:attrName>
                                        </p:attrNameLst>
                                      </p:cBhvr>
                                      <p:tavLst>
                                        <p:tav tm="0">
                                          <p:val>
                                            <p:strVal val="#ppt_x"/>
                                          </p:val>
                                        </p:tav>
                                        <p:tav tm="100000">
                                          <p:val>
                                            <p:strVal val="#ppt_x"/>
                                          </p:val>
                                        </p:tav>
                                      </p:tavLst>
                                    </p:anim>
                                    <p:anim calcmode="lin" valueType="num">
                                      <p:cBhvr additive="base">
                                        <p:cTn id="21"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1000"/>
                                        <p:tgtEl>
                                          <p:spTgt spid="6"/>
                                        </p:tgtEl>
                                      </p:cBhvr>
                                    </p:animEffect>
                                    <p:anim calcmode="lin" valueType="num">
                                      <p:cBhvr>
                                        <p:cTn id="27" dur="1000" fill="hold"/>
                                        <p:tgtEl>
                                          <p:spTgt spid="6"/>
                                        </p:tgtEl>
                                        <p:attrNameLst>
                                          <p:attrName>ppt_x</p:attrName>
                                        </p:attrNameLst>
                                      </p:cBhvr>
                                      <p:tavLst>
                                        <p:tav tm="0">
                                          <p:val>
                                            <p:strVal val="#ppt_x"/>
                                          </p:val>
                                        </p:tav>
                                        <p:tav tm="100000">
                                          <p:val>
                                            <p:strVal val="#ppt_x"/>
                                          </p:val>
                                        </p:tav>
                                      </p:tavLst>
                                    </p:anim>
                                    <p:anim calcmode="lin" valueType="num">
                                      <p:cBhvr>
                                        <p:cTn id="28"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P spid="5" grpId="0" animBg="1"/>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191000"/>
            <a:ext cx="8763000" cy="2677656"/>
          </a:xfrm>
          <a:prstGeom prst="rect">
            <a:avLst/>
          </a:prstGeom>
          <a:noFill/>
        </p:spPr>
        <p:txBody>
          <a:bodyPr wrap="square" rtlCol="0">
            <a:spAutoFit/>
          </a:bodyPr>
          <a:lstStyle/>
          <a:p>
            <a:r>
              <a:rPr lang="en-US" sz="2400" b="1" dirty="0" err="1" smtClean="0"/>
              <a:t>Câu</a:t>
            </a:r>
            <a:r>
              <a:rPr lang="en-US" sz="2400" b="1" dirty="0" smtClean="0"/>
              <a:t> </a:t>
            </a:r>
            <a:r>
              <a:rPr lang="en-US" sz="2400" b="1" dirty="0"/>
              <a:t>25. </a:t>
            </a:r>
            <a:r>
              <a:rPr lang="en-US" sz="2400" dirty="0" err="1" smtClean="0"/>
              <a:t>Giải</a:t>
            </a:r>
            <a:r>
              <a:rPr lang="en-US" sz="2400" dirty="0" smtClean="0"/>
              <a:t> </a:t>
            </a:r>
            <a:r>
              <a:rPr lang="en-US" sz="2400" dirty="0" err="1"/>
              <a:t>thích</a:t>
            </a:r>
            <a:r>
              <a:rPr lang="en-US" sz="2400" dirty="0"/>
              <a:t>: A: </a:t>
            </a:r>
            <a:r>
              <a:rPr lang="en-US" sz="2400" dirty="0" err="1"/>
              <a:t>ấm</a:t>
            </a:r>
            <a:r>
              <a:rPr lang="en-US" sz="2400" dirty="0"/>
              <a:t> </a:t>
            </a:r>
            <a:r>
              <a:rPr lang="en-US" sz="2400" dirty="0" err="1"/>
              <a:t>áp</a:t>
            </a:r>
            <a:endParaRPr lang="en-US" sz="2400" dirty="0"/>
          </a:p>
          <a:p>
            <a:r>
              <a:rPr lang="en-US" sz="2400" dirty="0"/>
              <a:t>B: </a:t>
            </a:r>
            <a:r>
              <a:rPr lang="en-US" sz="2400" dirty="0" err="1"/>
              <a:t>cẩn</a:t>
            </a:r>
            <a:r>
              <a:rPr lang="en-US" sz="2400" dirty="0"/>
              <a:t> </a:t>
            </a:r>
            <a:r>
              <a:rPr lang="en-US" sz="2400" dirty="0" err="1"/>
              <a:t>trọng</a:t>
            </a:r>
            <a:r>
              <a:rPr lang="en-US" sz="2400" dirty="0"/>
              <a:t> &gt;&lt; affability: </a:t>
            </a:r>
            <a:r>
              <a:rPr lang="en-US" sz="2400" dirty="0" err="1"/>
              <a:t>nhã</a:t>
            </a:r>
            <a:r>
              <a:rPr lang="en-US" sz="2400" dirty="0"/>
              <a:t> </a:t>
            </a:r>
            <a:r>
              <a:rPr lang="en-US" sz="2400" dirty="0" err="1"/>
              <a:t>nhặn</a:t>
            </a:r>
            <a:r>
              <a:rPr lang="en-US" sz="2400" dirty="0"/>
              <a:t>, </a:t>
            </a:r>
            <a:r>
              <a:rPr lang="en-US" sz="2400" dirty="0" err="1"/>
              <a:t>thân</a:t>
            </a:r>
            <a:r>
              <a:rPr lang="en-US" sz="2400" dirty="0"/>
              <a:t> </a:t>
            </a:r>
            <a:r>
              <a:rPr lang="en-US" sz="2400" dirty="0" err="1"/>
              <a:t>thiện</a:t>
            </a:r>
            <a:endParaRPr lang="en-US" sz="2400" dirty="0"/>
          </a:p>
          <a:p>
            <a:r>
              <a:rPr lang="en-US" sz="2400" dirty="0"/>
              <a:t>C: </a:t>
            </a:r>
            <a:r>
              <a:rPr lang="en-US" sz="2400" dirty="0" err="1"/>
              <a:t>sự</a:t>
            </a:r>
            <a:r>
              <a:rPr lang="en-US" sz="2400" dirty="0"/>
              <a:t> </a:t>
            </a:r>
            <a:r>
              <a:rPr lang="en-US" sz="2400" dirty="0" err="1"/>
              <a:t>thân</a:t>
            </a:r>
            <a:r>
              <a:rPr lang="en-US" sz="2400" dirty="0"/>
              <a:t> </a:t>
            </a:r>
            <a:r>
              <a:rPr lang="en-US" sz="2400" dirty="0" err="1"/>
              <a:t>thiện</a:t>
            </a:r>
            <a:endParaRPr lang="en-US" sz="2400" dirty="0"/>
          </a:p>
          <a:p>
            <a:r>
              <a:rPr lang="en-US" sz="2400" dirty="0"/>
              <a:t>D: </a:t>
            </a:r>
            <a:r>
              <a:rPr lang="en-US" sz="2400" dirty="0" err="1"/>
              <a:t>niềm</a:t>
            </a:r>
            <a:r>
              <a:rPr lang="en-US" sz="2400" dirty="0"/>
              <a:t> </a:t>
            </a:r>
            <a:r>
              <a:rPr lang="en-US" sz="2400" dirty="0" err="1"/>
              <a:t>đam</a:t>
            </a:r>
            <a:r>
              <a:rPr lang="en-US" sz="2400" dirty="0"/>
              <a:t> </a:t>
            </a:r>
            <a:r>
              <a:rPr lang="en-US" sz="2400" dirty="0" err="1"/>
              <a:t>mê</a:t>
            </a:r>
            <a:endParaRPr lang="en-US" sz="2400" dirty="0"/>
          </a:p>
          <a:p>
            <a:r>
              <a:rPr lang="en-US" sz="2400" dirty="0" err="1"/>
              <a:t>Dịch</a:t>
            </a:r>
            <a:r>
              <a:rPr lang="en-US" sz="2400" dirty="0"/>
              <a:t> </a:t>
            </a:r>
            <a:r>
              <a:rPr lang="en-US" sz="2400" dirty="0" err="1"/>
              <a:t>nghĩa</a:t>
            </a:r>
            <a:r>
              <a:rPr lang="en-US" sz="2400" dirty="0"/>
              <a:t>: Mickey </a:t>
            </a:r>
            <a:r>
              <a:rPr lang="en-US" sz="2400" dirty="0" err="1"/>
              <a:t>là</a:t>
            </a:r>
            <a:r>
              <a:rPr lang="en-US" sz="2400" dirty="0"/>
              <a:t> </a:t>
            </a:r>
            <a:r>
              <a:rPr lang="en-US" sz="2400" dirty="0" err="1"/>
              <a:t>một</a:t>
            </a:r>
            <a:r>
              <a:rPr lang="en-US" sz="2400" dirty="0"/>
              <a:t> </a:t>
            </a:r>
            <a:r>
              <a:rPr lang="en-US" sz="2400" dirty="0" err="1"/>
              <a:t>người</a:t>
            </a:r>
            <a:r>
              <a:rPr lang="en-US" sz="2400" dirty="0"/>
              <a:t> </a:t>
            </a:r>
            <a:r>
              <a:rPr lang="en-US" sz="2400" dirty="0" err="1"/>
              <a:t>đàn</a:t>
            </a:r>
            <a:r>
              <a:rPr lang="en-US" sz="2400" dirty="0"/>
              <a:t> </a:t>
            </a:r>
            <a:r>
              <a:rPr lang="en-US" sz="2400" dirty="0" err="1"/>
              <a:t>ông</a:t>
            </a:r>
            <a:r>
              <a:rPr lang="en-US" sz="2400" dirty="0"/>
              <a:t> </a:t>
            </a:r>
            <a:r>
              <a:rPr lang="en-US" sz="2400" dirty="0" err="1"/>
              <a:t>của</a:t>
            </a:r>
            <a:r>
              <a:rPr lang="en-US" sz="2400" dirty="0"/>
              <a:t> </a:t>
            </a:r>
            <a:r>
              <a:rPr lang="en-US" sz="2400" dirty="0" err="1"/>
              <a:t>sự</a:t>
            </a:r>
            <a:r>
              <a:rPr lang="en-US" sz="2400" dirty="0"/>
              <a:t> </a:t>
            </a:r>
            <a:r>
              <a:rPr lang="en-US" sz="2400" dirty="0" err="1"/>
              <a:t>nhã</a:t>
            </a:r>
            <a:r>
              <a:rPr lang="en-US" sz="2400" dirty="0"/>
              <a:t> </a:t>
            </a:r>
            <a:r>
              <a:rPr lang="en-US" sz="2400" dirty="0" err="1"/>
              <a:t>nhặn</a:t>
            </a:r>
            <a:r>
              <a:rPr lang="en-US" sz="2400" dirty="0"/>
              <a:t>, </a:t>
            </a:r>
            <a:r>
              <a:rPr lang="en-US" sz="2400" dirty="0" err="1"/>
              <a:t>thân</a:t>
            </a:r>
            <a:r>
              <a:rPr lang="en-US" sz="2400" dirty="0"/>
              <a:t> </a:t>
            </a:r>
            <a:r>
              <a:rPr lang="en-US" sz="2400" dirty="0" err="1"/>
              <a:t>thiện</a:t>
            </a:r>
            <a:r>
              <a:rPr lang="en-US" sz="2400" dirty="0"/>
              <a:t>.</a:t>
            </a:r>
          </a:p>
          <a:p>
            <a:endParaRPr lang="en-US" sz="2400" dirty="0"/>
          </a:p>
        </p:txBody>
      </p:sp>
      <p:sp>
        <p:nvSpPr>
          <p:cNvPr id="2" name="TextBox 1"/>
          <p:cNvSpPr txBox="1"/>
          <p:nvPr/>
        </p:nvSpPr>
        <p:spPr>
          <a:xfrm>
            <a:off x="152400" y="76200"/>
            <a:ext cx="8839200" cy="1938992"/>
          </a:xfrm>
          <a:prstGeom prst="rect">
            <a:avLst/>
          </a:prstGeom>
          <a:noFill/>
        </p:spPr>
        <p:txBody>
          <a:bodyPr wrap="square" rtlCol="0">
            <a:spAutoFit/>
          </a:bodyPr>
          <a:lstStyle/>
          <a:p>
            <a:r>
              <a:rPr lang="en-US" sz="2400" b="1" dirty="0" err="1"/>
              <a:t>Câu</a:t>
            </a:r>
            <a:r>
              <a:rPr lang="en-US" sz="2400" b="1" dirty="0"/>
              <a:t> 24: </a:t>
            </a:r>
            <a:r>
              <a:rPr lang="en-US" sz="2400" dirty="0"/>
              <a:t>She wrote me a </a:t>
            </a:r>
            <a:r>
              <a:rPr lang="en-US" sz="2400" u="sng" dirty="0"/>
              <a:t>vicious </a:t>
            </a:r>
            <a:r>
              <a:rPr lang="en-US" sz="2400" dirty="0"/>
              <a:t>letter.</a:t>
            </a:r>
          </a:p>
          <a:p>
            <a:r>
              <a:rPr lang="en-US" sz="2400" b="1" dirty="0"/>
              <a:t>A. </a:t>
            </a:r>
            <a:r>
              <a:rPr lang="en-US" sz="2400" dirty="0"/>
              <a:t>healthy	</a:t>
            </a:r>
            <a:r>
              <a:rPr lang="en-US" sz="2400" b="1" dirty="0"/>
              <a:t>B. </a:t>
            </a:r>
            <a:r>
              <a:rPr lang="en-US" sz="2400" dirty="0"/>
              <a:t>helpful	</a:t>
            </a:r>
            <a:r>
              <a:rPr lang="en-US" sz="2400" b="1" dirty="0"/>
              <a:t>C. </a:t>
            </a:r>
            <a:r>
              <a:rPr lang="en-US" sz="2400" dirty="0"/>
              <a:t>dangerous	</a:t>
            </a:r>
            <a:r>
              <a:rPr lang="en-US" sz="2400" b="1" dirty="0"/>
              <a:t>D. </a:t>
            </a:r>
            <a:r>
              <a:rPr lang="en-US" sz="2400" dirty="0"/>
              <a:t>gentle</a:t>
            </a:r>
          </a:p>
          <a:p>
            <a:r>
              <a:rPr lang="en-US" sz="2400" b="1" dirty="0" err="1"/>
              <a:t>Câu</a:t>
            </a:r>
            <a:r>
              <a:rPr lang="en-US" sz="2400" b="1" dirty="0"/>
              <a:t> 25: </a:t>
            </a:r>
            <a:r>
              <a:rPr lang="en-US" sz="2400" dirty="0" err="1"/>
              <a:t>Mr</a:t>
            </a:r>
            <a:r>
              <a:rPr lang="en-US" sz="2400" dirty="0"/>
              <a:t> Mickey is a man of </a:t>
            </a:r>
            <a:r>
              <a:rPr lang="en-US" sz="2400" u="sng" dirty="0"/>
              <a:t>affability</a:t>
            </a:r>
            <a:r>
              <a:rPr lang="en-US" sz="2400" dirty="0"/>
              <a:t>.</a:t>
            </a:r>
          </a:p>
          <a:p>
            <a:r>
              <a:rPr lang="en-US" sz="2400" b="1" dirty="0"/>
              <a:t>A. </a:t>
            </a:r>
            <a:r>
              <a:rPr lang="en-US" sz="2400" dirty="0"/>
              <a:t>warm	</a:t>
            </a:r>
            <a:r>
              <a:rPr lang="en-US" sz="2400" b="1" dirty="0"/>
              <a:t>B. </a:t>
            </a:r>
            <a:r>
              <a:rPr lang="en-US" sz="2400" dirty="0"/>
              <a:t>caution	</a:t>
            </a:r>
            <a:r>
              <a:rPr lang="en-US" sz="2400" b="1" dirty="0"/>
              <a:t>C. </a:t>
            </a:r>
            <a:r>
              <a:rPr lang="en-US" sz="2400" dirty="0"/>
              <a:t>hostility	</a:t>
            </a:r>
            <a:r>
              <a:rPr lang="en-US" sz="2400" b="1" dirty="0"/>
              <a:t>D. </a:t>
            </a:r>
            <a:r>
              <a:rPr lang="en-US" sz="2400" dirty="0"/>
              <a:t>passion</a:t>
            </a:r>
          </a:p>
          <a:p>
            <a:endParaRPr lang="en-US" sz="2400" dirty="0"/>
          </a:p>
        </p:txBody>
      </p:sp>
      <p:sp>
        <p:nvSpPr>
          <p:cNvPr id="3" name="TextBox 2"/>
          <p:cNvSpPr txBox="1"/>
          <p:nvPr/>
        </p:nvSpPr>
        <p:spPr>
          <a:xfrm>
            <a:off x="152400" y="1752600"/>
            <a:ext cx="8534400" cy="1846659"/>
          </a:xfrm>
          <a:prstGeom prst="rect">
            <a:avLst/>
          </a:prstGeom>
          <a:noFill/>
        </p:spPr>
        <p:txBody>
          <a:bodyPr wrap="square" rtlCol="0">
            <a:spAutoFit/>
          </a:bodyPr>
          <a:lstStyle/>
          <a:p>
            <a:r>
              <a:rPr lang="en-US" sz="2400" b="1" dirty="0" err="1" smtClean="0"/>
              <a:t>Câu</a:t>
            </a:r>
            <a:r>
              <a:rPr lang="en-US" sz="2400" b="1" dirty="0" smtClean="0"/>
              <a:t> 24. </a:t>
            </a:r>
            <a:r>
              <a:rPr lang="en-US" sz="2400" dirty="0" err="1" smtClean="0"/>
              <a:t>Giải</a:t>
            </a:r>
            <a:r>
              <a:rPr lang="en-US" sz="2400" dirty="0" smtClean="0"/>
              <a:t> </a:t>
            </a:r>
            <a:r>
              <a:rPr lang="en-US" sz="2400" dirty="0" err="1"/>
              <a:t>thích</a:t>
            </a:r>
            <a:r>
              <a:rPr lang="en-US" sz="2400" dirty="0"/>
              <a:t>:</a:t>
            </a:r>
          </a:p>
          <a:p>
            <a:r>
              <a:rPr lang="en-US" sz="2400" dirty="0"/>
              <a:t>A: </a:t>
            </a:r>
            <a:r>
              <a:rPr lang="en-US" sz="2400" dirty="0" err="1"/>
              <a:t>khỏe</a:t>
            </a:r>
            <a:r>
              <a:rPr lang="en-US" sz="2400" dirty="0"/>
              <a:t> </a:t>
            </a:r>
            <a:r>
              <a:rPr lang="en-US" sz="2400" dirty="0" err="1"/>
              <a:t>mạnh</a:t>
            </a:r>
            <a:r>
              <a:rPr lang="en-US" sz="2400" dirty="0"/>
              <a:t> B: </a:t>
            </a:r>
            <a:r>
              <a:rPr lang="en-US" sz="2400" dirty="0" err="1"/>
              <a:t>biết</a:t>
            </a:r>
            <a:r>
              <a:rPr lang="en-US" sz="2400" dirty="0"/>
              <a:t> </a:t>
            </a:r>
            <a:r>
              <a:rPr lang="en-US" sz="2400" dirty="0" err="1"/>
              <a:t>giúp</a:t>
            </a:r>
            <a:r>
              <a:rPr lang="en-US" sz="2400" dirty="0"/>
              <a:t> </a:t>
            </a:r>
            <a:r>
              <a:rPr lang="en-US" sz="2400" dirty="0" err="1"/>
              <a:t>đỡ</a:t>
            </a:r>
            <a:r>
              <a:rPr lang="en-US" sz="2400" dirty="0"/>
              <a:t> C: </a:t>
            </a:r>
            <a:r>
              <a:rPr lang="en-US" sz="2400" dirty="0" err="1"/>
              <a:t>nguy</a:t>
            </a:r>
            <a:r>
              <a:rPr lang="en-US" sz="2400" dirty="0"/>
              <a:t> </a:t>
            </a:r>
            <a:r>
              <a:rPr lang="en-US" sz="2400" dirty="0" err="1"/>
              <a:t>hiểm</a:t>
            </a:r>
            <a:endParaRPr lang="en-US" sz="2400" dirty="0"/>
          </a:p>
          <a:p>
            <a:r>
              <a:rPr lang="en-US" sz="2400" dirty="0"/>
              <a:t>D: </a:t>
            </a:r>
            <a:r>
              <a:rPr lang="en-US" sz="2400" dirty="0" err="1"/>
              <a:t>thanh</a:t>
            </a:r>
            <a:r>
              <a:rPr lang="en-US" sz="2400" dirty="0"/>
              <a:t> </a:t>
            </a:r>
            <a:r>
              <a:rPr lang="en-US" sz="2400" dirty="0" err="1"/>
              <a:t>lịch</a:t>
            </a:r>
            <a:r>
              <a:rPr lang="en-US" sz="2400" dirty="0"/>
              <a:t> &gt;&lt; vicious: </a:t>
            </a:r>
            <a:r>
              <a:rPr lang="en-US" sz="2400" dirty="0" err="1"/>
              <a:t>xấu</a:t>
            </a:r>
            <a:r>
              <a:rPr lang="en-US" sz="2400" dirty="0"/>
              <a:t> </a:t>
            </a:r>
            <a:r>
              <a:rPr lang="en-US" sz="2400" dirty="0" err="1"/>
              <a:t>xa</a:t>
            </a:r>
            <a:endParaRPr lang="en-US" sz="2400" dirty="0"/>
          </a:p>
          <a:p>
            <a:r>
              <a:rPr lang="en-US" sz="2400" dirty="0" err="1"/>
              <a:t>Dịch</a:t>
            </a:r>
            <a:r>
              <a:rPr lang="en-US" sz="2400" dirty="0"/>
              <a:t> </a:t>
            </a:r>
            <a:r>
              <a:rPr lang="en-US" sz="2400" dirty="0" err="1"/>
              <a:t>nghĩa</a:t>
            </a:r>
            <a:r>
              <a:rPr lang="en-US" sz="2400" dirty="0"/>
              <a:t>: </a:t>
            </a:r>
            <a:r>
              <a:rPr lang="en-US" sz="2400" dirty="0" err="1"/>
              <a:t>Cô</a:t>
            </a:r>
            <a:r>
              <a:rPr lang="en-US" sz="2400" dirty="0"/>
              <a:t> </a:t>
            </a:r>
            <a:r>
              <a:rPr lang="en-US" sz="2400" dirty="0" err="1"/>
              <a:t>ấy</a:t>
            </a:r>
            <a:r>
              <a:rPr lang="en-US" sz="2400" dirty="0"/>
              <a:t> </a:t>
            </a:r>
            <a:r>
              <a:rPr lang="en-US" sz="2400" dirty="0" err="1"/>
              <a:t>viết</a:t>
            </a:r>
            <a:r>
              <a:rPr lang="en-US" sz="2400" dirty="0"/>
              <a:t> </a:t>
            </a:r>
            <a:r>
              <a:rPr lang="en-US" sz="2400" dirty="0" err="1"/>
              <a:t>cho</a:t>
            </a:r>
            <a:r>
              <a:rPr lang="en-US" sz="2400" dirty="0"/>
              <a:t> </a:t>
            </a:r>
            <a:r>
              <a:rPr lang="en-US" sz="2400" dirty="0" err="1"/>
              <a:t>tôi</a:t>
            </a:r>
            <a:r>
              <a:rPr lang="en-US" sz="2400" dirty="0"/>
              <a:t> </a:t>
            </a:r>
            <a:r>
              <a:rPr lang="en-US" sz="2400" dirty="0" err="1"/>
              <a:t>một</a:t>
            </a:r>
            <a:r>
              <a:rPr lang="en-US" sz="2400" dirty="0"/>
              <a:t> </a:t>
            </a:r>
            <a:r>
              <a:rPr lang="en-US" sz="2400" dirty="0" err="1"/>
              <a:t>bức</a:t>
            </a:r>
            <a:r>
              <a:rPr lang="en-US" sz="2400" dirty="0"/>
              <a:t> </a:t>
            </a:r>
            <a:r>
              <a:rPr lang="en-US" sz="2400" dirty="0" err="1"/>
              <a:t>thư</a:t>
            </a:r>
            <a:r>
              <a:rPr lang="en-US" sz="2400" dirty="0"/>
              <a:t> </a:t>
            </a:r>
            <a:r>
              <a:rPr lang="en-US" sz="2400" dirty="0" err="1"/>
              <a:t>đầy</a:t>
            </a:r>
            <a:r>
              <a:rPr lang="en-US" sz="2400" dirty="0"/>
              <a:t> </a:t>
            </a:r>
            <a:r>
              <a:rPr lang="en-US" sz="2400" dirty="0" err="1"/>
              <a:t>xấu</a:t>
            </a:r>
            <a:r>
              <a:rPr lang="en-US" sz="2400" dirty="0"/>
              <a:t> </a:t>
            </a:r>
            <a:r>
              <a:rPr lang="en-US" sz="2400" dirty="0" err="1"/>
              <a:t>xa</a:t>
            </a:r>
            <a:r>
              <a:rPr lang="en-US" dirty="0"/>
              <a:t>.</a:t>
            </a:r>
          </a:p>
          <a:p>
            <a:endParaRPr lang="en-US" dirty="0"/>
          </a:p>
        </p:txBody>
      </p:sp>
      <p:sp>
        <p:nvSpPr>
          <p:cNvPr id="5" name="Oval 4"/>
          <p:cNvSpPr/>
          <p:nvPr/>
        </p:nvSpPr>
        <p:spPr>
          <a:xfrm>
            <a:off x="5638800" y="5334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 name="Oval 5"/>
          <p:cNvSpPr/>
          <p:nvPr/>
        </p:nvSpPr>
        <p:spPr>
          <a:xfrm>
            <a:off x="1981200" y="1219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6931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fill="hold"/>
                                        <p:tgtEl>
                                          <p:spTgt spid="4"/>
                                        </p:tgtEl>
                                        <p:attrNameLst>
                                          <p:attrName>ppt_x</p:attrName>
                                        </p:attrNameLst>
                                      </p:cBhvr>
                                      <p:tavLst>
                                        <p:tav tm="0">
                                          <p:val>
                                            <p:strVal val="#ppt_x"/>
                                          </p:val>
                                        </p:tav>
                                        <p:tav tm="100000">
                                          <p:val>
                                            <p:strVal val="#ppt_x"/>
                                          </p:val>
                                        </p:tav>
                                      </p:tavLst>
                                    </p:anim>
                                    <p:anim calcmode="lin" valueType="num">
                                      <p:cBhvr additive="base">
                                        <p:cTn id="3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fade">
                                      <p:cBhvr>
                                        <p:cTn id="37" dur="1000"/>
                                        <p:tgtEl>
                                          <p:spTgt spid="6"/>
                                        </p:tgtEl>
                                      </p:cBhvr>
                                    </p:animEffect>
                                    <p:anim calcmode="lin" valueType="num">
                                      <p:cBhvr>
                                        <p:cTn id="38" dur="1000" fill="hold"/>
                                        <p:tgtEl>
                                          <p:spTgt spid="6"/>
                                        </p:tgtEl>
                                        <p:attrNameLst>
                                          <p:attrName>ppt_x</p:attrName>
                                        </p:attrNameLst>
                                      </p:cBhvr>
                                      <p:tavLst>
                                        <p:tav tm="0">
                                          <p:val>
                                            <p:strVal val="#ppt_x"/>
                                          </p:val>
                                        </p:tav>
                                        <p:tav tm="100000">
                                          <p:val>
                                            <p:strVal val="#ppt_x"/>
                                          </p:val>
                                        </p:tav>
                                      </p:tavLst>
                                    </p:anim>
                                    <p:anim calcmode="lin" valueType="num">
                                      <p:cBhvr>
                                        <p:cTn id="3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048000"/>
            <a:ext cx="8610600" cy="2677656"/>
          </a:xfrm>
          <a:prstGeom prst="rect">
            <a:avLst/>
          </a:prstGeom>
          <a:noFill/>
        </p:spPr>
        <p:txBody>
          <a:bodyPr wrap="square" rtlCol="0">
            <a:spAutoFit/>
          </a:bodyPr>
          <a:lstStyle/>
          <a:p>
            <a:r>
              <a:rPr lang="en-US" sz="2400" b="1" dirty="0"/>
              <a:t>Question 26: </a:t>
            </a:r>
            <a:r>
              <a:rPr lang="en-US" sz="2400" b="1" dirty="0" err="1" smtClean="0"/>
              <a:t>Kiểm</a:t>
            </a:r>
            <a:r>
              <a:rPr lang="en-US" sz="2400" b="1" dirty="0" smtClean="0"/>
              <a:t> </a:t>
            </a:r>
            <a:r>
              <a:rPr lang="en-US" sz="2400" b="1" dirty="0" err="1"/>
              <a:t>tra</a:t>
            </a:r>
            <a:r>
              <a:rPr lang="en-US" sz="2400" b="1" dirty="0"/>
              <a:t> </a:t>
            </a:r>
            <a:r>
              <a:rPr lang="en-US" sz="2400" b="1" dirty="0" err="1"/>
              <a:t>kiến</a:t>
            </a:r>
            <a:r>
              <a:rPr lang="en-US" sz="2400" b="1" dirty="0"/>
              <a:t> </a:t>
            </a:r>
            <a:r>
              <a:rPr lang="en-US" sz="2400" b="1" dirty="0" err="1"/>
              <a:t>thức</a:t>
            </a:r>
            <a:r>
              <a:rPr lang="en-US" sz="2400" b="1" dirty="0"/>
              <a:t>:</a:t>
            </a:r>
            <a:r>
              <a:rPr lang="en-US" sz="2400" dirty="0"/>
              <a:t> </a:t>
            </a:r>
            <a:r>
              <a:rPr lang="en-US" sz="2400" dirty="0" err="1"/>
              <a:t>câu</a:t>
            </a:r>
            <a:r>
              <a:rPr lang="en-US" sz="2400" dirty="0"/>
              <a:t> </a:t>
            </a:r>
            <a:r>
              <a:rPr lang="en-US" sz="2400" dirty="0" err="1"/>
              <a:t>ao</a:t>
            </a:r>
            <a:r>
              <a:rPr lang="en-US" sz="2400" dirty="0"/>
              <a:t> </a:t>
            </a:r>
            <a:r>
              <a:rPr lang="en-US" sz="2400" dirty="0" err="1"/>
              <a:t>ước</a:t>
            </a:r>
            <a:endParaRPr lang="en-US" sz="2400" dirty="0"/>
          </a:p>
          <a:p>
            <a:r>
              <a:rPr lang="en-US" sz="2400" dirty="0" err="1"/>
              <a:t>Đề</a:t>
            </a:r>
            <a:r>
              <a:rPr lang="en-US" sz="2400" dirty="0"/>
              <a:t>: 		Mary</a:t>
            </a:r>
            <a:r>
              <a:rPr lang="vi-VN" sz="2400" dirty="0"/>
              <a:t> từ chối lời đề nghị công việc. Giờ thì cô ấy đang hối tiếc.</a:t>
            </a:r>
            <a:endParaRPr lang="en-US" sz="2400" dirty="0"/>
          </a:p>
          <a:p>
            <a:r>
              <a:rPr lang="vi-VN" sz="2400" dirty="0"/>
              <a:t>Đáp án: 	Jennifer hối tiếc vì đã từ chối lời đề nghị công việc.</a:t>
            </a:r>
            <a:endParaRPr lang="en-US" sz="2400" dirty="0"/>
          </a:p>
          <a:p>
            <a:r>
              <a:rPr lang="vi-VN" sz="2400" dirty="0"/>
              <a:t>Cấu trúc: 	S + wish/wishes + S + had + V-ed/V3.</a:t>
            </a:r>
            <a:endParaRPr lang="en-US" sz="2400" dirty="0"/>
          </a:p>
          <a:p>
            <a:endParaRPr lang="en-US" sz="2400" dirty="0"/>
          </a:p>
        </p:txBody>
      </p:sp>
      <p:sp>
        <p:nvSpPr>
          <p:cNvPr id="5" name="TextBox 4"/>
          <p:cNvSpPr txBox="1"/>
          <p:nvPr/>
        </p:nvSpPr>
        <p:spPr>
          <a:xfrm>
            <a:off x="381000" y="381000"/>
            <a:ext cx="8534400" cy="2308324"/>
          </a:xfrm>
          <a:prstGeom prst="rect">
            <a:avLst/>
          </a:prstGeom>
          <a:noFill/>
        </p:spPr>
        <p:txBody>
          <a:bodyPr wrap="square" rtlCol="0">
            <a:spAutoFit/>
          </a:bodyPr>
          <a:lstStyle/>
          <a:p>
            <a:r>
              <a:rPr lang="en-US" sz="2400" b="1" dirty="0"/>
              <a:t>Question 26: </a:t>
            </a:r>
            <a:r>
              <a:rPr lang="en-US" sz="2400" dirty="0"/>
              <a:t>Mary rejected the job offer. She now regrets it.</a:t>
            </a:r>
          </a:p>
          <a:p>
            <a:r>
              <a:rPr lang="en-US" sz="2400" dirty="0"/>
              <a:t>	</a:t>
            </a:r>
            <a:r>
              <a:rPr lang="en-US" sz="2400" b="1" dirty="0"/>
              <a:t>A.</a:t>
            </a:r>
            <a:r>
              <a:rPr lang="en-US" sz="2400" dirty="0"/>
              <a:t> Mary regrets not having rejected the job offer.</a:t>
            </a:r>
          </a:p>
          <a:p>
            <a:r>
              <a:rPr lang="en-US" sz="2400" dirty="0"/>
              <a:t>	</a:t>
            </a:r>
            <a:r>
              <a:rPr lang="en-US" sz="2400" b="1" dirty="0"/>
              <a:t>B.</a:t>
            </a:r>
            <a:r>
              <a:rPr lang="en-US" sz="2400" dirty="0"/>
              <a:t> If only Mary didn’t reject the job offer.</a:t>
            </a:r>
          </a:p>
          <a:p>
            <a:r>
              <a:rPr lang="en-US" sz="2400" dirty="0"/>
              <a:t>	</a:t>
            </a:r>
            <a:r>
              <a:rPr lang="en-US" sz="2400" b="1" dirty="0"/>
              <a:t>C</a:t>
            </a:r>
            <a:r>
              <a:rPr lang="en-US" sz="2400" dirty="0"/>
              <a:t> Mary wishes she hadn’t rejected the job offer.</a:t>
            </a:r>
          </a:p>
          <a:p>
            <a:r>
              <a:rPr lang="en-US" sz="2400" dirty="0"/>
              <a:t>	</a:t>
            </a:r>
            <a:r>
              <a:rPr lang="en-US" sz="2400" b="1" dirty="0"/>
              <a:t>D</a:t>
            </a:r>
            <a:r>
              <a:rPr lang="en-US" sz="2400" dirty="0"/>
              <a:t> Mary regrets to reject the job offer.</a:t>
            </a:r>
          </a:p>
          <a:p>
            <a:endParaRPr lang="en-US" sz="2400" dirty="0"/>
          </a:p>
        </p:txBody>
      </p:sp>
      <p:sp>
        <p:nvSpPr>
          <p:cNvPr id="2" name="Oval 1"/>
          <p:cNvSpPr/>
          <p:nvPr/>
        </p:nvSpPr>
        <p:spPr>
          <a:xfrm>
            <a:off x="1295400" y="1535162"/>
            <a:ext cx="304800" cy="369838"/>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16498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1124" y="76200"/>
            <a:ext cx="8686800" cy="1938992"/>
          </a:xfrm>
          <a:prstGeom prst="rect">
            <a:avLst/>
          </a:prstGeom>
          <a:noFill/>
        </p:spPr>
        <p:txBody>
          <a:bodyPr wrap="square" rtlCol="0">
            <a:spAutoFit/>
          </a:bodyPr>
          <a:lstStyle/>
          <a:p>
            <a:r>
              <a:rPr lang="en-US" sz="2400" b="1" dirty="0"/>
              <a:t>Question 27: </a:t>
            </a:r>
            <a:r>
              <a:rPr lang="en-US" sz="2400" dirty="0"/>
              <a:t>He couldn't solve the problem until his father arrived.</a:t>
            </a:r>
          </a:p>
          <a:p>
            <a:r>
              <a:rPr lang="en-US" sz="2400" b="1" dirty="0"/>
              <a:t>A.</a:t>
            </a:r>
            <a:r>
              <a:rPr lang="en-US" sz="2400" dirty="0"/>
              <a:t> Not until He solved the problem could his father arrive.</a:t>
            </a:r>
          </a:p>
          <a:p>
            <a:r>
              <a:rPr lang="en-US" sz="2400" b="1" dirty="0"/>
              <a:t>B.</a:t>
            </a:r>
            <a:r>
              <a:rPr lang="en-US" sz="2400" dirty="0"/>
              <a:t> When his father arrived, He solved the problem.</a:t>
            </a:r>
          </a:p>
          <a:p>
            <a:r>
              <a:rPr lang="en-US" sz="2400" b="1" dirty="0"/>
              <a:t>C.</a:t>
            </a:r>
            <a:r>
              <a:rPr lang="en-US" sz="2400" dirty="0"/>
              <a:t> Until his father arrived, He were able to solve the problem.</a:t>
            </a:r>
          </a:p>
          <a:p>
            <a:r>
              <a:rPr lang="en-US" sz="2400" b="1" dirty="0"/>
              <a:t>D.</a:t>
            </a:r>
            <a:r>
              <a:rPr lang="en-US" sz="2400" dirty="0"/>
              <a:t> Not until his father arrived could we solve the problem.</a:t>
            </a:r>
          </a:p>
        </p:txBody>
      </p:sp>
      <p:sp>
        <p:nvSpPr>
          <p:cNvPr id="2" name="TextBox 1"/>
          <p:cNvSpPr txBox="1"/>
          <p:nvPr/>
        </p:nvSpPr>
        <p:spPr>
          <a:xfrm>
            <a:off x="63321" y="2286000"/>
            <a:ext cx="8686800" cy="4893647"/>
          </a:xfrm>
          <a:prstGeom prst="rect">
            <a:avLst/>
          </a:prstGeom>
          <a:noFill/>
        </p:spPr>
        <p:txBody>
          <a:bodyPr wrap="square" rtlCol="0">
            <a:spAutoFit/>
          </a:bodyPr>
          <a:lstStyle/>
          <a:p>
            <a:r>
              <a:rPr lang="vi-VN" sz="2400" b="1" dirty="0"/>
              <a:t> </a:t>
            </a:r>
            <a:r>
              <a:rPr lang="vi-VN" sz="2400" b="1" dirty="0" smtClean="0"/>
              <a:t>Dịch: </a:t>
            </a:r>
            <a:r>
              <a:rPr lang="en-US" sz="2400" dirty="0" smtClean="0"/>
              <a:t> </a:t>
            </a:r>
            <a:r>
              <a:rPr lang="en-US" sz="2400" dirty="0" err="1"/>
              <a:t>Anh</a:t>
            </a:r>
            <a:r>
              <a:rPr lang="en-US" sz="2400" dirty="0"/>
              <a:t> </a:t>
            </a:r>
            <a:r>
              <a:rPr lang="en-US" sz="2400" dirty="0" err="1"/>
              <a:t>ấy</a:t>
            </a:r>
            <a:r>
              <a:rPr lang="en-US" sz="2400" dirty="0"/>
              <a:t> </a:t>
            </a:r>
            <a:r>
              <a:rPr lang="en-US" sz="2400" dirty="0" err="1"/>
              <a:t>không</a:t>
            </a:r>
            <a:r>
              <a:rPr lang="en-US" sz="2400" dirty="0"/>
              <a:t> </a:t>
            </a:r>
            <a:r>
              <a:rPr lang="en-US" sz="2400" dirty="0" err="1"/>
              <a:t>thể</a:t>
            </a:r>
            <a:r>
              <a:rPr lang="en-US" sz="2400" dirty="0"/>
              <a:t> </a:t>
            </a:r>
            <a:r>
              <a:rPr lang="en-US" sz="2400" dirty="0" err="1"/>
              <a:t>giải</a:t>
            </a:r>
            <a:r>
              <a:rPr lang="en-US" sz="2400" dirty="0"/>
              <a:t> </a:t>
            </a:r>
            <a:r>
              <a:rPr lang="en-US" sz="2400" dirty="0" err="1"/>
              <a:t>quyết</a:t>
            </a:r>
            <a:r>
              <a:rPr lang="en-US" sz="2400" dirty="0"/>
              <a:t> </a:t>
            </a:r>
            <a:r>
              <a:rPr lang="en-US" sz="2400" dirty="0" err="1"/>
              <a:t>vấn</a:t>
            </a:r>
            <a:r>
              <a:rPr lang="en-US" sz="2400" dirty="0"/>
              <a:t> </a:t>
            </a:r>
            <a:r>
              <a:rPr lang="en-US" sz="2400" dirty="0" err="1"/>
              <a:t>đề</a:t>
            </a:r>
            <a:r>
              <a:rPr lang="en-US" sz="2400" dirty="0"/>
              <a:t> </a:t>
            </a:r>
            <a:r>
              <a:rPr lang="en-US" sz="2400" dirty="0" err="1"/>
              <a:t>cho</a:t>
            </a:r>
            <a:r>
              <a:rPr lang="en-US" sz="2400" dirty="0"/>
              <a:t> </a:t>
            </a:r>
            <a:r>
              <a:rPr lang="en-US" sz="2400" dirty="0" err="1"/>
              <a:t>đến</a:t>
            </a:r>
            <a:r>
              <a:rPr lang="en-US" sz="2400" dirty="0"/>
              <a:t> </a:t>
            </a:r>
            <a:r>
              <a:rPr lang="en-US" sz="2400" dirty="0" err="1"/>
              <a:t>khi</a:t>
            </a:r>
            <a:r>
              <a:rPr lang="en-US" sz="2400" dirty="0"/>
              <a:t> </a:t>
            </a:r>
            <a:r>
              <a:rPr lang="en-US" sz="2400" dirty="0" err="1"/>
              <a:t>bố</a:t>
            </a:r>
            <a:r>
              <a:rPr lang="en-US" sz="2400" dirty="0"/>
              <a:t> </a:t>
            </a:r>
            <a:r>
              <a:rPr lang="en-US" sz="2400" dirty="0" err="1"/>
              <a:t>anh</a:t>
            </a:r>
            <a:r>
              <a:rPr lang="en-US" sz="2400" dirty="0"/>
              <a:t> </a:t>
            </a:r>
            <a:r>
              <a:rPr lang="en-US" sz="2400" dirty="0" err="1"/>
              <a:t>ấy</a:t>
            </a:r>
            <a:r>
              <a:rPr lang="en-US" sz="2400" dirty="0"/>
              <a:t> </a:t>
            </a:r>
            <a:r>
              <a:rPr lang="en-US" sz="2400" dirty="0" err="1"/>
              <a:t>đến</a:t>
            </a:r>
            <a:r>
              <a:rPr lang="en-US" sz="2400" dirty="0"/>
              <a:t>.</a:t>
            </a:r>
          </a:p>
          <a:p>
            <a:r>
              <a:rPr lang="en-US" sz="2400" dirty="0"/>
              <a:t>A. </a:t>
            </a:r>
            <a:r>
              <a:rPr lang="en-US" sz="2400" dirty="0" err="1"/>
              <a:t>Mãi</a:t>
            </a:r>
            <a:r>
              <a:rPr lang="en-US" sz="2400" dirty="0"/>
              <a:t> </a:t>
            </a:r>
            <a:r>
              <a:rPr lang="en-US" sz="2400" dirty="0" err="1"/>
              <a:t>đến</a:t>
            </a:r>
            <a:r>
              <a:rPr lang="en-US" sz="2400" dirty="0"/>
              <a:t> </a:t>
            </a:r>
            <a:r>
              <a:rPr lang="en-US" sz="2400" dirty="0" err="1"/>
              <a:t>khi</a:t>
            </a:r>
            <a:r>
              <a:rPr lang="en-US" sz="2400" dirty="0"/>
              <a:t> </a:t>
            </a:r>
            <a:r>
              <a:rPr lang="en-US" sz="2400" dirty="0" err="1"/>
              <a:t>Anh</a:t>
            </a:r>
            <a:r>
              <a:rPr lang="en-US" sz="2400" dirty="0"/>
              <a:t> </a:t>
            </a:r>
            <a:r>
              <a:rPr lang="en-US" sz="2400" dirty="0" err="1"/>
              <a:t>ấy</a:t>
            </a:r>
            <a:r>
              <a:rPr lang="en-US" sz="2400" dirty="0"/>
              <a:t> </a:t>
            </a:r>
            <a:r>
              <a:rPr lang="en-US" sz="2400" dirty="0" err="1"/>
              <a:t>giải</a:t>
            </a:r>
            <a:r>
              <a:rPr lang="en-US" sz="2400" dirty="0"/>
              <a:t> </a:t>
            </a:r>
            <a:r>
              <a:rPr lang="en-US" sz="2400" dirty="0" err="1"/>
              <a:t>quyết</a:t>
            </a:r>
            <a:r>
              <a:rPr lang="en-US" sz="2400" dirty="0"/>
              <a:t> </a:t>
            </a:r>
            <a:r>
              <a:rPr lang="en-US" sz="2400" dirty="0" err="1"/>
              <a:t>được</a:t>
            </a:r>
            <a:r>
              <a:rPr lang="en-US" sz="2400" dirty="0"/>
              <a:t> </a:t>
            </a:r>
            <a:r>
              <a:rPr lang="en-US" sz="2400" dirty="0" err="1"/>
              <a:t>vấn</a:t>
            </a:r>
            <a:r>
              <a:rPr lang="en-US" sz="2400" dirty="0"/>
              <a:t> </a:t>
            </a:r>
            <a:r>
              <a:rPr lang="en-US" sz="2400" dirty="0" err="1"/>
              <a:t>đề</a:t>
            </a:r>
            <a:r>
              <a:rPr lang="en-US" sz="2400" dirty="0"/>
              <a:t> </a:t>
            </a:r>
            <a:r>
              <a:rPr lang="en-US" sz="2400" dirty="0" err="1"/>
              <a:t>thì</a:t>
            </a:r>
            <a:r>
              <a:rPr lang="en-US" sz="2400" dirty="0"/>
              <a:t> </a:t>
            </a:r>
            <a:r>
              <a:rPr lang="en-US" sz="2400" dirty="0" err="1"/>
              <a:t>bố</a:t>
            </a:r>
            <a:r>
              <a:rPr lang="en-US" sz="2400" dirty="0"/>
              <a:t> </a:t>
            </a:r>
            <a:r>
              <a:rPr lang="en-US" sz="2400" dirty="0" err="1"/>
              <a:t>anh</a:t>
            </a:r>
            <a:r>
              <a:rPr lang="en-US" sz="2400" dirty="0"/>
              <a:t> </a:t>
            </a:r>
            <a:r>
              <a:rPr lang="en-US" sz="2400" dirty="0" err="1"/>
              <a:t>ấy</a:t>
            </a:r>
            <a:r>
              <a:rPr lang="en-US" sz="2400" dirty="0"/>
              <a:t> </a:t>
            </a:r>
            <a:r>
              <a:rPr lang="en-US" sz="2400" dirty="0" err="1"/>
              <a:t>mới</a:t>
            </a:r>
            <a:r>
              <a:rPr lang="en-US" sz="2400" dirty="0"/>
              <a:t> </a:t>
            </a:r>
            <a:r>
              <a:rPr lang="en-US" sz="2400" dirty="0" err="1"/>
              <a:t>có</a:t>
            </a:r>
            <a:r>
              <a:rPr lang="en-US" sz="2400" dirty="0"/>
              <a:t> </a:t>
            </a:r>
            <a:r>
              <a:rPr lang="en-US" sz="2400" dirty="0" err="1"/>
              <a:t>thể</a:t>
            </a:r>
            <a:r>
              <a:rPr lang="en-US" sz="2400" dirty="0"/>
              <a:t> </a:t>
            </a:r>
            <a:r>
              <a:rPr lang="en-US" sz="2400" dirty="0" err="1"/>
              <a:t>đến</a:t>
            </a:r>
            <a:r>
              <a:rPr lang="en-US" sz="2400" dirty="0"/>
              <a:t> </a:t>
            </a:r>
            <a:r>
              <a:rPr lang="en-US" sz="2400" dirty="0" err="1"/>
              <a:t>nơi</a:t>
            </a:r>
            <a:r>
              <a:rPr lang="en-US" sz="2400" dirty="0"/>
              <a:t>.</a:t>
            </a:r>
          </a:p>
          <a:p>
            <a:r>
              <a:rPr lang="en-US" sz="2400" dirty="0"/>
              <a:t>B. </a:t>
            </a:r>
            <a:r>
              <a:rPr lang="en-US" sz="2400" dirty="0" err="1"/>
              <a:t>Khi</a:t>
            </a:r>
            <a:r>
              <a:rPr lang="en-US" sz="2400" dirty="0"/>
              <a:t> cha </a:t>
            </a:r>
            <a:r>
              <a:rPr lang="en-US" sz="2400" dirty="0" err="1"/>
              <a:t>anh</a:t>
            </a:r>
            <a:r>
              <a:rPr lang="en-US" sz="2400" dirty="0"/>
              <a:t> </a:t>
            </a:r>
            <a:r>
              <a:rPr lang="en-US" sz="2400" dirty="0" err="1"/>
              <a:t>ấy</a:t>
            </a:r>
            <a:r>
              <a:rPr lang="en-US" sz="2400" dirty="0"/>
              <a:t> </a:t>
            </a:r>
            <a:r>
              <a:rPr lang="en-US" sz="2400" dirty="0" err="1"/>
              <a:t>đến</a:t>
            </a:r>
            <a:r>
              <a:rPr lang="en-US" sz="2400" dirty="0"/>
              <a:t>, </a:t>
            </a:r>
            <a:r>
              <a:rPr lang="en-US" sz="2400" dirty="0" err="1"/>
              <a:t>Anh</a:t>
            </a:r>
            <a:r>
              <a:rPr lang="en-US" sz="2400" dirty="0"/>
              <a:t> </a:t>
            </a:r>
            <a:r>
              <a:rPr lang="en-US" sz="2400" dirty="0" err="1"/>
              <a:t>ấy</a:t>
            </a:r>
            <a:r>
              <a:rPr lang="en-US" sz="2400" dirty="0"/>
              <a:t> </a:t>
            </a:r>
            <a:r>
              <a:rPr lang="en-US" sz="2400" dirty="0" err="1"/>
              <a:t>đã</a:t>
            </a:r>
            <a:r>
              <a:rPr lang="en-US" sz="2400" dirty="0"/>
              <a:t> </a:t>
            </a:r>
            <a:r>
              <a:rPr lang="en-US" sz="2400" dirty="0" err="1"/>
              <a:t>giải</a:t>
            </a:r>
            <a:r>
              <a:rPr lang="en-US" sz="2400" dirty="0"/>
              <a:t> </a:t>
            </a:r>
            <a:r>
              <a:rPr lang="en-US" sz="2400" dirty="0" err="1"/>
              <a:t>quyết</a:t>
            </a:r>
            <a:r>
              <a:rPr lang="en-US" sz="2400" dirty="0"/>
              <a:t> </a:t>
            </a:r>
            <a:r>
              <a:rPr lang="en-US" sz="2400" dirty="0" err="1"/>
              <a:t>vấn</a:t>
            </a:r>
            <a:r>
              <a:rPr lang="en-US" sz="2400" dirty="0"/>
              <a:t> </a:t>
            </a:r>
            <a:r>
              <a:rPr lang="en-US" sz="2400" dirty="0" err="1"/>
              <a:t>đề</a:t>
            </a:r>
            <a:r>
              <a:rPr lang="en-US" sz="2400" dirty="0"/>
              <a:t>.</a:t>
            </a:r>
          </a:p>
          <a:p>
            <a:r>
              <a:rPr lang="en-US" sz="2400" dirty="0"/>
              <a:t>C. Cho </a:t>
            </a:r>
            <a:r>
              <a:rPr lang="en-US" sz="2400" dirty="0" err="1"/>
              <a:t>đến</a:t>
            </a:r>
            <a:r>
              <a:rPr lang="en-US" sz="2400" dirty="0"/>
              <a:t> </a:t>
            </a:r>
            <a:r>
              <a:rPr lang="en-US" sz="2400" dirty="0" err="1"/>
              <a:t>khi</a:t>
            </a:r>
            <a:r>
              <a:rPr lang="en-US" sz="2400" dirty="0"/>
              <a:t> cha </a:t>
            </a:r>
            <a:r>
              <a:rPr lang="en-US" sz="2400" dirty="0" err="1"/>
              <a:t>anh</a:t>
            </a:r>
            <a:r>
              <a:rPr lang="en-US" sz="2400" dirty="0"/>
              <a:t> </a:t>
            </a:r>
            <a:r>
              <a:rPr lang="en-US" sz="2400" dirty="0" err="1"/>
              <a:t>ấy</a:t>
            </a:r>
            <a:r>
              <a:rPr lang="en-US" sz="2400" dirty="0"/>
              <a:t> </a:t>
            </a:r>
            <a:r>
              <a:rPr lang="en-US" sz="2400" dirty="0" err="1"/>
              <a:t>đến</a:t>
            </a:r>
            <a:r>
              <a:rPr lang="en-US" sz="2400" dirty="0"/>
              <a:t>, </a:t>
            </a:r>
            <a:r>
              <a:rPr lang="en-US" sz="2400" dirty="0" err="1"/>
              <a:t>anh</a:t>
            </a:r>
            <a:r>
              <a:rPr lang="en-US" sz="2400" dirty="0"/>
              <a:t> </a:t>
            </a:r>
            <a:r>
              <a:rPr lang="en-US" sz="2400" dirty="0" err="1"/>
              <a:t>ấy</a:t>
            </a:r>
            <a:r>
              <a:rPr lang="en-US" sz="2400" dirty="0"/>
              <a:t> </a:t>
            </a:r>
            <a:r>
              <a:rPr lang="en-US" sz="2400" dirty="0" err="1"/>
              <a:t>đã</a:t>
            </a:r>
            <a:r>
              <a:rPr lang="en-US" sz="2400" dirty="0"/>
              <a:t> </a:t>
            </a:r>
            <a:r>
              <a:rPr lang="en-US" sz="2400" dirty="0" err="1"/>
              <a:t>có</a:t>
            </a:r>
            <a:r>
              <a:rPr lang="en-US" sz="2400" dirty="0"/>
              <a:t> </a:t>
            </a:r>
            <a:r>
              <a:rPr lang="en-US" sz="2400" dirty="0" err="1"/>
              <a:t>thể</a:t>
            </a:r>
            <a:r>
              <a:rPr lang="en-US" sz="2400" dirty="0"/>
              <a:t> </a:t>
            </a:r>
            <a:r>
              <a:rPr lang="en-US" sz="2400" dirty="0" err="1"/>
              <a:t>giải</a:t>
            </a:r>
            <a:r>
              <a:rPr lang="en-US" sz="2400" dirty="0"/>
              <a:t> </a:t>
            </a:r>
            <a:r>
              <a:rPr lang="en-US" sz="2400" dirty="0" err="1"/>
              <a:t>quyết</a:t>
            </a:r>
            <a:r>
              <a:rPr lang="en-US" sz="2400" dirty="0"/>
              <a:t> </a:t>
            </a:r>
            <a:r>
              <a:rPr lang="en-US" sz="2400" dirty="0" err="1"/>
              <a:t>vấn</a:t>
            </a:r>
            <a:r>
              <a:rPr lang="en-US" sz="2400" dirty="0"/>
              <a:t> </a:t>
            </a:r>
            <a:r>
              <a:rPr lang="en-US" sz="2400" dirty="0" err="1"/>
              <a:t>đề</a:t>
            </a:r>
            <a:r>
              <a:rPr lang="en-US" sz="2400" dirty="0"/>
              <a:t>.</a:t>
            </a:r>
          </a:p>
          <a:p>
            <a:r>
              <a:rPr lang="en-US" sz="2400" dirty="0"/>
              <a:t>D. </a:t>
            </a:r>
            <a:r>
              <a:rPr lang="en-US" sz="2400" dirty="0" err="1"/>
              <a:t>Phải</a:t>
            </a:r>
            <a:r>
              <a:rPr lang="en-US" sz="2400" dirty="0"/>
              <a:t> </a:t>
            </a:r>
            <a:r>
              <a:rPr lang="en-US" sz="2400" dirty="0" err="1"/>
              <a:t>đến</a:t>
            </a:r>
            <a:r>
              <a:rPr lang="en-US" sz="2400" dirty="0"/>
              <a:t> </a:t>
            </a:r>
            <a:r>
              <a:rPr lang="en-US" sz="2400" dirty="0" err="1"/>
              <a:t>khi</a:t>
            </a:r>
            <a:r>
              <a:rPr lang="en-US" sz="2400" dirty="0"/>
              <a:t> </a:t>
            </a:r>
            <a:r>
              <a:rPr lang="en-US" sz="2400" dirty="0" err="1"/>
              <a:t>bố</a:t>
            </a:r>
            <a:r>
              <a:rPr lang="en-US" sz="2400" dirty="0"/>
              <a:t> </a:t>
            </a:r>
            <a:r>
              <a:rPr lang="en-US" sz="2400" dirty="0" err="1"/>
              <a:t>anh</a:t>
            </a:r>
            <a:r>
              <a:rPr lang="en-US" sz="2400" dirty="0"/>
              <a:t> </a:t>
            </a:r>
            <a:r>
              <a:rPr lang="en-US" sz="2400" dirty="0" err="1"/>
              <a:t>ấy</a:t>
            </a:r>
            <a:r>
              <a:rPr lang="en-US" sz="2400" dirty="0"/>
              <a:t> </a:t>
            </a:r>
            <a:r>
              <a:rPr lang="en-US" sz="2400" dirty="0" err="1"/>
              <a:t>đến</a:t>
            </a:r>
            <a:r>
              <a:rPr lang="en-US" sz="2400" dirty="0"/>
              <a:t> </a:t>
            </a:r>
            <a:r>
              <a:rPr lang="en-US" sz="2400" dirty="0" err="1"/>
              <a:t>thì</a:t>
            </a:r>
            <a:r>
              <a:rPr lang="en-US" sz="2400" dirty="0"/>
              <a:t> </a:t>
            </a:r>
            <a:r>
              <a:rPr lang="en-US" sz="2400" dirty="0" err="1"/>
              <a:t>chúng</a:t>
            </a:r>
            <a:r>
              <a:rPr lang="en-US" sz="2400" dirty="0"/>
              <a:t> </a:t>
            </a:r>
            <a:r>
              <a:rPr lang="en-US" sz="2400" dirty="0" err="1"/>
              <a:t>tôi</a:t>
            </a:r>
            <a:r>
              <a:rPr lang="en-US" sz="2400" dirty="0"/>
              <a:t> </a:t>
            </a:r>
            <a:r>
              <a:rPr lang="en-US" sz="2400" dirty="0" err="1"/>
              <a:t>mới</a:t>
            </a:r>
            <a:r>
              <a:rPr lang="en-US" sz="2400" dirty="0"/>
              <a:t> </a:t>
            </a:r>
            <a:r>
              <a:rPr lang="en-US" sz="2400" dirty="0" err="1"/>
              <a:t>giải</a:t>
            </a:r>
            <a:r>
              <a:rPr lang="en-US" sz="2400" dirty="0"/>
              <a:t> </a:t>
            </a:r>
            <a:r>
              <a:rPr lang="en-US" sz="2400" dirty="0" err="1"/>
              <a:t>quyết</a:t>
            </a:r>
            <a:r>
              <a:rPr lang="en-US" sz="2400" dirty="0"/>
              <a:t> </a:t>
            </a:r>
            <a:r>
              <a:rPr lang="en-US" sz="2400" dirty="0" err="1"/>
              <a:t>được</a:t>
            </a:r>
            <a:r>
              <a:rPr lang="en-US" sz="2400" dirty="0"/>
              <a:t> </a:t>
            </a:r>
            <a:r>
              <a:rPr lang="en-US" sz="2400" dirty="0" err="1"/>
              <a:t>vấn</a:t>
            </a:r>
            <a:r>
              <a:rPr lang="en-US" sz="2400" dirty="0"/>
              <a:t> </a:t>
            </a:r>
            <a:r>
              <a:rPr lang="en-US" sz="2400" dirty="0" err="1"/>
              <a:t>đề</a:t>
            </a:r>
            <a:r>
              <a:rPr lang="en-US" sz="2400" dirty="0" smtClean="0"/>
              <a:t>.</a:t>
            </a:r>
            <a:endParaRPr lang="vi-VN" sz="2400" dirty="0" smtClean="0"/>
          </a:p>
          <a:p>
            <a:r>
              <a:rPr lang="en-US" sz="2400" b="1" dirty="0" err="1"/>
              <a:t>Kiến</a:t>
            </a:r>
            <a:r>
              <a:rPr lang="en-US" sz="2400" b="1" dirty="0"/>
              <a:t> </a:t>
            </a:r>
            <a:r>
              <a:rPr lang="en-US" sz="2400" b="1" dirty="0" err="1"/>
              <a:t>thức</a:t>
            </a:r>
            <a:r>
              <a:rPr lang="en-US" sz="2400" b="1" dirty="0"/>
              <a:t> : </a:t>
            </a:r>
            <a:r>
              <a:rPr lang="en-US" sz="2400" b="1" dirty="0" err="1"/>
              <a:t>Đảo</a:t>
            </a:r>
            <a:r>
              <a:rPr lang="en-US" sz="2400" b="1" dirty="0"/>
              <a:t> </a:t>
            </a:r>
            <a:r>
              <a:rPr lang="en-US" sz="2400" b="1" dirty="0" err="1"/>
              <a:t>ngữ</a:t>
            </a:r>
            <a:r>
              <a:rPr lang="en-US" sz="2400" b="1" dirty="0"/>
              <a:t> </a:t>
            </a:r>
            <a:r>
              <a:rPr lang="en-US" sz="2400" b="1" dirty="0" err="1"/>
              <a:t>với</a:t>
            </a:r>
            <a:r>
              <a:rPr lang="en-US" sz="2400" b="1" dirty="0"/>
              <a:t> Not until + Clause, TDT + S + V</a:t>
            </a:r>
            <a:endParaRPr lang="en-US" sz="2400" dirty="0"/>
          </a:p>
          <a:p>
            <a:r>
              <a:rPr lang="en-US" sz="2400" b="1" i="1" dirty="0"/>
              <a:t>Mark the letter A, B, C, or D on your answer sheet to indicate the underlined </a:t>
            </a:r>
            <a:endParaRPr lang="en-US" sz="2400" dirty="0"/>
          </a:p>
          <a:p>
            <a:endParaRPr lang="en-US" sz="2400" dirty="0"/>
          </a:p>
          <a:p>
            <a:endParaRPr lang="en-US" sz="2400" dirty="0"/>
          </a:p>
        </p:txBody>
      </p:sp>
      <p:sp>
        <p:nvSpPr>
          <p:cNvPr id="3" name="Oval 2"/>
          <p:cNvSpPr/>
          <p:nvPr/>
        </p:nvSpPr>
        <p:spPr>
          <a:xfrm>
            <a:off x="0" y="1600200"/>
            <a:ext cx="457200" cy="414992"/>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0774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7273" y="2057400"/>
            <a:ext cx="8610600" cy="3046988"/>
          </a:xfrm>
          <a:prstGeom prst="rect">
            <a:avLst/>
          </a:prstGeom>
          <a:noFill/>
        </p:spPr>
        <p:txBody>
          <a:bodyPr wrap="square" rtlCol="0">
            <a:spAutoFit/>
          </a:bodyPr>
          <a:lstStyle/>
          <a:p>
            <a:r>
              <a:rPr lang="en-US" sz="2400" b="1" dirty="0" err="1" smtClean="0"/>
              <a:t>Kiến</a:t>
            </a:r>
            <a:r>
              <a:rPr lang="en-US" sz="2400" b="1" dirty="0" smtClean="0"/>
              <a:t> </a:t>
            </a:r>
            <a:r>
              <a:rPr lang="en-US" sz="2400" b="1" dirty="0" err="1"/>
              <a:t>thức</a:t>
            </a:r>
            <a:r>
              <a:rPr lang="en-US" sz="2400" dirty="0"/>
              <a:t>: </a:t>
            </a:r>
            <a:r>
              <a:rPr lang="en-US" sz="2400" dirty="0" err="1"/>
              <a:t>Thì</a:t>
            </a:r>
            <a:r>
              <a:rPr lang="en-US" sz="2400" dirty="0"/>
              <a:t> </a:t>
            </a:r>
            <a:r>
              <a:rPr lang="en-US" sz="2400" dirty="0" err="1"/>
              <a:t>của</a:t>
            </a:r>
            <a:r>
              <a:rPr lang="en-US" sz="2400" dirty="0"/>
              <a:t> </a:t>
            </a:r>
            <a:r>
              <a:rPr lang="en-US" sz="2400" dirty="0" err="1"/>
              <a:t>động</a:t>
            </a:r>
            <a:r>
              <a:rPr lang="en-US" sz="2400" dirty="0"/>
              <a:t> </a:t>
            </a:r>
            <a:r>
              <a:rPr lang="en-US" sz="2400" dirty="0" err="1"/>
              <a:t>từ</a:t>
            </a:r>
            <a:r>
              <a:rPr lang="en-US" sz="2400" dirty="0"/>
              <a:t> </a:t>
            </a:r>
          </a:p>
          <a:p>
            <a:r>
              <a:rPr lang="en-US" sz="2400" b="1" dirty="0" err="1"/>
              <a:t>Giải</a:t>
            </a:r>
            <a:r>
              <a:rPr lang="en-US" sz="2400" b="1" dirty="0"/>
              <a:t> </a:t>
            </a:r>
            <a:r>
              <a:rPr lang="en-US" sz="2400" b="1" dirty="0" err="1"/>
              <a:t>thích</a:t>
            </a:r>
            <a:r>
              <a:rPr lang="en-US" sz="2400" b="1" dirty="0"/>
              <a:t>: </a:t>
            </a:r>
            <a:endParaRPr lang="en-US" sz="2400" dirty="0"/>
          </a:p>
          <a:p>
            <a:r>
              <a:rPr lang="en-US" sz="2400" dirty="0" err="1"/>
              <a:t>Dấu</a:t>
            </a:r>
            <a:r>
              <a:rPr lang="en-US" sz="2400" dirty="0"/>
              <a:t> </a:t>
            </a:r>
            <a:r>
              <a:rPr lang="en-US" sz="2400" dirty="0" err="1"/>
              <a:t>hiệu</a:t>
            </a:r>
            <a:r>
              <a:rPr lang="en-US" sz="2400" dirty="0"/>
              <a:t>: “Yesterday morning” =&gt; </a:t>
            </a:r>
            <a:r>
              <a:rPr lang="en-US" sz="2400" dirty="0" err="1"/>
              <a:t>động</a:t>
            </a:r>
            <a:r>
              <a:rPr lang="en-US" sz="2400" dirty="0"/>
              <a:t> </a:t>
            </a:r>
            <a:r>
              <a:rPr lang="en-US" sz="2400" dirty="0" err="1"/>
              <a:t>từ</a:t>
            </a:r>
            <a:r>
              <a:rPr lang="en-US" sz="2400" dirty="0"/>
              <a:t> chia </a:t>
            </a:r>
            <a:r>
              <a:rPr lang="en-US" sz="2400" dirty="0" err="1"/>
              <a:t>thì</a:t>
            </a:r>
            <a:r>
              <a:rPr lang="en-US" sz="2400" dirty="0"/>
              <a:t> </a:t>
            </a:r>
            <a:r>
              <a:rPr lang="en-US" sz="2400" dirty="0" err="1"/>
              <a:t>quá</a:t>
            </a:r>
            <a:r>
              <a:rPr lang="en-US" sz="2400" dirty="0"/>
              <a:t> </a:t>
            </a:r>
            <a:r>
              <a:rPr lang="en-US" sz="2400" dirty="0" err="1"/>
              <a:t>khứ</a:t>
            </a:r>
            <a:r>
              <a:rPr lang="en-US" sz="2400" dirty="0"/>
              <a:t> </a:t>
            </a:r>
            <a:r>
              <a:rPr lang="en-US" sz="2400" dirty="0" err="1"/>
              <a:t>đơn</a:t>
            </a:r>
            <a:r>
              <a:rPr lang="en-US" sz="2400" dirty="0"/>
              <a:t> </a:t>
            </a:r>
          </a:p>
          <a:p>
            <a:r>
              <a:rPr lang="en-US" sz="2400" dirty="0" err="1"/>
              <a:t>Cách</a:t>
            </a:r>
            <a:r>
              <a:rPr lang="en-US" sz="2400" dirty="0"/>
              <a:t> </a:t>
            </a:r>
            <a:r>
              <a:rPr lang="en-US" sz="2400" dirty="0" err="1"/>
              <a:t>dùng</a:t>
            </a:r>
            <a:r>
              <a:rPr lang="en-US" sz="2400" dirty="0"/>
              <a:t>: </a:t>
            </a:r>
            <a:r>
              <a:rPr lang="en-US" sz="2400" dirty="0" err="1"/>
              <a:t>diễn</a:t>
            </a:r>
            <a:r>
              <a:rPr lang="en-US" sz="2400" dirty="0"/>
              <a:t> </a:t>
            </a:r>
            <a:r>
              <a:rPr lang="en-US" sz="2400" dirty="0" err="1"/>
              <a:t>tả</a:t>
            </a:r>
            <a:r>
              <a:rPr lang="en-US" sz="2400" dirty="0"/>
              <a:t> </a:t>
            </a:r>
            <a:r>
              <a:rPr lang="en-US" sz="2400" dirty="0" err="1"/>
              <a:t>hành</a:t>
            </a:r>
            <a:r>
              <a:rPr lang="en-US" sz="2400" dirty="0"/>
              <a:t> </a:t>
            </a:r>
            <a:r>
              <a:rPr lang="en-US" sz="2400" dirty="0" err="1"/>
              <a:t>động</a:t>
            </a:r>
            <a:r>
              <a:rPr lang="en-US" sz="2400" dirty="0"/>
              <a:t> </a:t>
            </a:r>
            <a:r>
              <a:rPr lang="en-US" sz="2400" dirty="0" err="1"/>
              <a:t>đã</a:t>
            </a:r>
            <a:r>
              <a:rPr lang="en-US" sz="2400" dirty="0"/>
              <a:t> </a:t>
            </a:r>
            <a:r>
              <a:rPr lang="en-US" sz="2400" dirty="0" err="1"/>
              <a:t>xảy</a:t>
            </a:r>
            <a:r>
              <a:rPr lang="en-US" sz="2400" dirty="0"/>
              <a:t> </a:t>
            </a:r>
            <a:r>
              <a:rPr lang="en-US" sz="2400" dirty="0" err="1"/>
              <a:t>ra</a:t>
            </a:r>
            <a:r>
              <a:rPr lang="en-US" sz="2400" dirty="0"/>
              <a:t> </a:t>
            </a:r>
            <a:r>
              <a:rPr lang="en-US" sz="2400" dirty="0" err="1"/>
              <a:t>và</a:t>
            </a:r>
            <a:r>
              <a:rPr lang="en-US" sz="2400" dirty="0"/>
              <a:t> </a:t>
            </a:r>
            <a:r>
              <a:rPr lang="en-US" sz="2400" dirty="0" err="1"/>
              <a:t>kết</a:t>
            </a:r>
            <a:r>
              <a:rPr lang="en-US" sz="2400" dirty="0"/>
              <a:t> </a:t>
            </a:r>
            <a:r>
              <a:rPr lang="en-US" sz="2400" dirty="0" err="1"/>
              <a:t>thúc</a:t>
            </a:r>
            <a:r>
              <a:rPr lang="en-US" sz="2400" dirty="0"/>
              <a:t> </a:t>
            </a:r>
            <a:r>
              <a:rPr lang="en-US" sz="2400" dirty="0" err="1"/>
              <a:t>trong</a:t>
            </a:r>
            <a:r>
              <a:rPr lang="en-US" sz="2400" dirty="0"/>
              <a:t> </a:t>
            </a:r>
            <a:r>
              <a:rPr lang="en-US" sz="2400" dirty="0" err="1"/>
              <a:t>quá</a:t>
            </a:r>
            <a:r>
              <a:rPr lang="en-US" sz="2400" dirty="0"/>
              <a:t> </a:t>
            </a:r>
            <a:r>
              <a:rPr lang="en-US" sz="2400" dirty="0" err="1"/>
              <a:t>khứ</a:t>
            </a:r>
            <a:r>
              <a:rPr lang="en-US" sz="2400" dirty="0"/>
              <a:t> </a:t>
            </a:r>
          </a:p>
          <a:p>
            <a:r>
              <a:rPr lang="en-US" sz="2400" dirty="0" err="1"/>
              <a:t>Cấu</a:t>
            </a:r>
            <a:r>
              <a:rPr lang="en-US" sz="2400" dirty="0"/>
              <a:t> </a:t>
            </a:r>
            <a:r>
              <a:rPr lang="en-US" sz="2400" dirty="0" err="1"/>
              <a:t>trúc</a:t>
            </a:r>
            <a:r>
              <a:rPr lang="en-US" sz="2400" dirty="0"/>
              <a:t>: S + </a:t>
            </a:r>
            <a:r>
              <a:rPr lang="en-US" sz="2400" dirty="0" err="1"/>
              <a:t>Ved</a:t>
            </a:r>
            <a:r>
              <a:rPr lang="en-US" sz="2400" dirty="0"/>
              <a:t>/</a:t>
            </a:r>
            <a:r>
              <a:rPr lang="en-US" sz="2400" dirty="0" err="1"/>
              <a:t>bqt</a:t>
            </a:r>
            <a:r>
              <a:rPr lang="en-US" sz="2400" dirty="0"/>
              <a:t> + O. </a:t>
            </a:r>
          </a:p>
          <a:p>
            <a:r>
              <a:rPr lang="en-US" sz="2400" dirty="0" err="1"/>
              <a:t>Sửa</a:t>
            </a:r>
            <a:r>
              <a:rPr lang="en-US" sz="2400" dirty="0"/>
              <a:t>: “arrives” =&gt; “arrived” </a:t>
            </a:r>
          </a:p>
          <a:p>
            <a:r>
              <a:rPr lang="en-US" sz="2400" b="1" dirty="0" err="1"/>
              <a:t>Tạm</a:t>
            </a:r>
            <a:r>
              <a:rPr lang="en-US" sz="2400" b="1" dirty="0"/>
              <a:t> </a:t>
            </a:r>
            <a:r>
              <a:rPr lang="en-US" sz="2400" b="1" dirty="0" err="1"/>
              <a:t>dịch</a:t>
            </a:r>
            <a:r>
              <a:rPr lang="en-US" sz="2400" dirty="0"/>
              <a:t>: </a:t>
            </a:r>
            <a:r>
              <a:rPr lang="en-US" sz="2400" dirty="0" err="1"/>
              <a:t>Sáng</a:t>
            </a:r>
            <a:r>
              <a:rPr lang="en-US" sz="2400" dirty="0"/>
              <a:t> </a:t>
            </a:r>
            <a:r>
              <a:rPr lang="en-US" sz="2400" dirty="0" err="1"/>
              <a:t>hôm</a:t>
            </a:r>
            <a:r>
              <a:rPr lang="en-US" sz="2400" dirty="0"/>
              <a:t> qua, </a:t>
            </a:r>
            <a:r>
              <a:rPr lang="en-US" sz="2400" dirty="0" err="1"/>
              <a:t>Jona</a:t>
            </a:r>
            <a:r>
              <a:rPr lang="en-US" sz="2400" dirty="0"/>
              <a:t> </a:t>
            </a:r>
            <a:r>
              <a:rPr lang="en-US" sz="2400" dirty="0" err="1"/>
              <a:t>đã</a:t>
            </a:r>
            <a:r>
              <a:rPr lang="en-US" sz="2400" dirty="0"/>
              <a:t> </a:t>
            </a:r>
            <a:r>
              <a:rPr lang="en-US" sz="2400" dirty="0" err="1"/>
              <a:t>đến</a:t>
            </a:r>
            <a:r>
              <a:rPr lang="en-US" sz="2400" dirty="0"/>
              <a:t> </a:t>
            </a:r>
            <a:r>
              <a:rPr lang="en-US" sz="2400" dirty="0" err="1"/>
              <a:t>trường</a:t>
            </a:r>
            <a:r>
              <a:rPr lang="en-US" sz="2400" dirty="0"/>
              <a:t> </a:t>
            </a:r>
            <a:r>
              <a:rPr lang="en-US" sz="2400" dirty="0" err="1"/>
              <a:t>muộn</a:t>
            </a:r>
            <a:r>
              <a:rPr lang="en-US" sz="2400" dirty="0"/>
              <a:t> </a:t>
            </a:r>
            <a:r>
              <a:rPr lang="en-US" sz="2400" dirty="0" err="1"/>
              <a:t>lần</a:t>
            </a:r>
            <a:r>
              <a:rPr lang="en-US" sz="2400" dirty="0"/>
              <a:t> </a:t>
            </a:r>
            <a:r>
              <a:rPr lang="en-US" sz="2400" dirty="0" err="1"/>
              <a:t>đầu</a:t>
            </a:r>
            <a:r>
              <a:rPr lang="en-US" sz="2400" dirty="0"/>
              <a:t> </a:t>
            </a:r>
            <a:r>
              <a:rPr lang="en-US" sz="2400" dirty="0" err="1"/>
              <a:t>tiên</a:t>
            </a:r>
            <a:r>
              <a:rPr lang="en-US" sz="2400" dirty="0"/>
              <a:t>. </a:t>
            </a:r>
          </a:p>
          <a:p>
            <a:endParaRPr lang="en-US" sz="2400" dirty="0"/>
          </a:p>
        </p:txBody>
      </p:sp>
      <p:sp>
        <p:nvSpPr>
          <p:cNvPr id="2" name="TextBox 1"/>
          <p:cNvSpPr txBox="1"/>
          <p:nvPr/>
        </p:nvSpPr>
        <p:spPr>
          <a:xfrm>
            <a:off x="76200" y="228600"/>
            <a:ext cx="9067800" cy="769441"/>
          </a:xfrm>
          <a:prstGeom prst="rect">
            <a:avLst/>
          </a:prstGeom>
          <a:noFill/>
        </p:spPr>
        <p:txBody>
          <a:bodyPr wrap="square" rtlCol="0">
            <a:spAutoFit/>
          </a:bodyPr>
          <a:lstStyle/>
          <a:p>
            <a:r>
              <a:rPr lang="en-US" sz="2200" b="1" dirty="0"/>
              <a:t>Question 28:</a:t>
            </a:r>
            <a:r>
              <a:rPr lang="en-US" sz="2200" dirty="0"/>
              <a:t> Yesterday </a:t>
            </a:r>
            <a:r>
              <a:rPr lang="en-US" sz="2200" u="sng" dirty="0"/>
              <a:t>morning</a:t>
            </a:r>
            <a:r>
              <a:rPr lang="en-US" sz="2200" dirty="0"/>
              <a:t>, </a:t>
            </a:r>
            <a:r>
              <a:rPr lang="en-US" sz="2200" dirty="0" err="1"/>
              <a:t>Jona</a:t>
            </a:r>
            <a:r>
              <a:rPr lang="en-US" sz="2200" dirty="0"/>
              <a:t> </a:t>
            </a:r>
            <a:r>
              <a:rPr lang="en-US" sz="2200" u="sng" dirty="0"/>
              <a:t>arrives</a:t>
            </a:r>
            <a:r>
              <a:rPr lang="en-US" sz="2200" dirty="0"/>
              <a:t> late for </a:t>
            </a:r>
            <a:r>
              <a:rPr lang="en-US" sz="2200" u="sng" dirty="0"/>
              <a:t>school</a:t>
            </a:r>
            <a:r>
              <a:rPr lang="en-US" sz="2200" dirty="0"/>
              <a:t> for the </a:t>
            </a:r>
            <a:r>
              <a:rPr lang="en-US" sz="2200" u="sng" dirty="0"/>
              <a:t>first</a:t>
            </a:r>
            <a:r>
              <a:rPr lang="en-US" sz="2200" dirty="0"/>
              <a:t> time.</a:t>
            </a:r>
          </a:p>
          <a:p>
            <a:r>
              <a:rPr lang="en-US" sz="2200" b="1" dirty="0"/>
              <a:t>                                          </a:t>
            </a:r>
            <a:r>
              <a:rPr lang="vi-VN" sz="2200" b="1" dirty="0" smtClean="0"/>
              <a:t>      </a:t>
            </a:r>
            <a:r>
              <a:rPr lang="en-US" sz="2200" b="1" dirty="0" smtClean="0"/>
              <a:t>А                    </a:t>
            </a:r>
            <a:r>
              <a:rPr lang="en-US" sz="2200" b="1" dirty="0"/>
              <a:t>В                      C               </a:t>
            </a:r>
            <a:r>
              <a:rPr lang="vi-VN" sz="2200" b="1" dirty="0" smtClean="0"/>
              <a:t>     </a:t>
            </a:r>
            <a:r>
              <a:rPr lang="en-US" sz="2200" b="1" dirty="0" smtClean="0"/>
              <a:t>   D</a:t>
            </a:r>
            <a:endParaRPr lang="en-US" sz="2200" dirty="0"/>
          </a:p>
        </p:txBody>
      </p:sp>
      <p:sp>
        <p:nvSpPr>
          <p:cNvPr id="3" name="Oval 2"/>
          <p:cNvSpPr/>
          <p:nvPr/>
        </p:nvSpPr>
        <p:spPr>
          <a:xfrm>
            <a:off x="4610100" y="613320"/>
            <a:ext cx="419100" cy="3847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88851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152400"/>
            <a:ext cx="8458200" cy="3170099"/>
          </a:xfrm>
          <a:prstGeom prst="rect">
            <a:avLst/>
          </a:prstGeom>
          <a:noFill/>
        </p:spPr>
        <p:txBody>
          <a:bodyPr wrap="square" rtlCol="0">
            <a:spAutoFit/>
          </a:bodyPr>
          <a:lstStyle/>
          <a:p>
            <a:r>
              <a:rPr lang="en-US" sz="2000" b="1" dirty="0"/>
              <a:t>Question 29:</a:t>
            </a:r>
            <a:r>
              <a:rPr lang="en-US" sz="2000" dirty="0"/>
              <a:t> In </a:t>
            </a:r>
            <a:r>
              <a:rPr lang="en-US" sz="2000" u="sng" dirty="0"/>
              <a:t>different</a:t>
            </a:r>
            <a:r>
              <a:rPr lang="en-US" sz="2000" dirty="0"/>
              <a:t> parts </a:t>
            </a:r>
            <a:r>
              <a:rPr lang="en-US" sz="2000" u="sng" dirty="0"/>
              <a:t>of</a:t>
            </a:r>
            <a:r>
              <a:rPr lang="en-US" sz="2000" dirty="0"/>
              <a:t> the world, elephants </a:t>
            </a:r>
            <a:r>
              <a:rPr lang="en-US" sz="2000" u="sng" dirty="0"/>
              <a:t>are</a:t>
            </a:r>
            <a:r>
              <a:rPr lang="en-US" sz="2000" dirty="0"/>
              <a:t> still hunted for </a:t>
            </a:r>
            <a:r>
              <a:rPr lang="en-US" sz="2000" u="sng" dirty="0"/>
              <a:t>its</a:t>
            </a:r>
            <a:r>
              <a:rPr lang="en-US" sz="2000" dirty="0"/>
              <a:t> ivory tusks. </a:t>
            </a:r>
            <a:r>
              <a:rPr lang="vi-VN" sz="2000" dirty="0" smtClean="0"/>
              <a:t>            </a:t>
            </a:r>
            <a:r>
              <a:rPr lang="en-US" sz="2000" b="1" dirty="0" smtClean="0"/>
              <a:t>A                 </a:t>
            </a:r>
            <a:r>
              <a:rPr lang="en-US" sz="2000" b="1" dirty="0"/>
              <a:t>B                          </a:t>
            </a:r>
            <a:r>
              <a:rPr lang="vi-VN" sz="2000" b="1" dirty="0" smtClean="0"/>
              <a:t>        </a:t>
            </a:r>
            <a:r>
              <a:rPr lang="en-US" sz="2000" b="1" dirty="0" smtClean="0"/>
              <a:t>          </a:t>
            </a:r>
            <a:r>
              <a:rPr lang="en-US" sz="2000" b="1" dirty="0"/>
              <a:t>C                           D</a:t>
            </a:r>
            <a:endParaRPr lang="en-US" sz="2000" dirty="0"/>
          </a:p>
          <a:p>
            <a:endParaRPr lang="vi-VN" sz="2000" b="1" dirty="0" smtClean="0"/>
          </a:p>
          <a:p>
            <a:r>
              <a:rPr lang="en-US" sz="2000" b="1" dirty="0" err="1" smtClean="0"/>
              <a:t>Kiến</a:t>
            </a:r>
            <a:r>
              <a:rPr lang="en-US" sz="2000" b="1" dirty="0" smtClean="0"/>
              <a:t> </a:t>
            </a:r>
            <a:r>
              <a:rPr lang="en-US" sz="2000" b="1" dirty="0" err="1"/>
              <a:t>thức</a:t>
            </a:r>
            <a:r>
              <a:rPr lang="en-US" sz="2000" dirty="0"/>
              <a:t>: </a:t>
            </a:r>
            <a:r>
              <a:rPr lang="en-US" sz="2000" dirty="0" err="1"/>
              <a:t>Tính</a:t>
            </a:r>
            <a:r>
              <a:rPr lang="en-US" sz="2000" dirty="0"/>
              <a:t> </a:t>
            </a:r>
            <a:r>
              <a:rPr lang="en-US" sz="2000" dirty="0" err="1"/>
              <a:t>từ</a:t>
            </a:r>
            <a:r>
              <a:rPr lang="en-US" sz="2000" dirty="0"/>
              <a:t> </a:t>
            </a:r>
            <a:r>
              <a:rPr lang="en-US" sz="2000" dirty="0" err="1"/>
              <a:t>sở</a:t>
            </a:r>
            <a:r>
              <a:rPr lang="en-US" sz="2000" dirty="0"/>
              <a:t> </a:t>
            </a:r>
            <a:r>
              <a:rPr lang="en-US" sz="2000" dirty="0" err="1"/>
              <a:t>hữu</a:t>
            </a:r>
            <a:r>
              <a:rPr lang="en-US" sz="2000" dirty="0"/>
              <a:t> </a:t>
            </a:r>
          </a:p>
          <a:p>
            <a:r>
              <a:rPr lang="en-US" sz="2000" b="1" dirty="0" err="1"/>
              <a:t>Giải</a:t>
            </a:r>
            <a:r>
              <a:rPr lang="en-US" sz="2000" b="1" dirty="0"/>
              <a:t> </a:t>
            </a:r>
            <a:r>
              <a:rPr lang="en-US" sz="2000" b="1" dirty="0" err="1"/>
              <a:t>thích</a:t>
            </a:r>
            <a:r>
              <a:rPr lang="en-US" sz="2000" b="1" dirty="0"/>
              <a:t>: </a:t>
            </a:r>
            <a:endParaRPr lang="en-US" sz="2000" dirty="0"/>
          </a:p>
          <a:p>
            <a:r>
              <a:rPr lang="en-US" sz="2000" dirty="0"/>
              <a:t>“elephants” </a:t>
            </a:r>
            <a:r>
              <a:rPr lang="en-US" sz="2000" dirty="0" err="1"/>
              <a:t>là</a:t>
            </a:r>
            <a:r>
              <a:rPr lang="en-US" sz="2000" dirty="0"/>
              <a:t> </a:t>
            </a:r>
            <a:r>
              <a:rPr lang="en-US" sz="2000" dirty="0" err="1"/>
              <a:t>danh</a:t>
            </a:r>
            <a:r>
              <a:rPr lang="en-US" sz="2000" dirty="0"/>
              <a:t> </a:t>
            </a:r>
            <a:r>
              <a:rPr lang="en-US" sz="2000" dirty="0" err="1"/>
              <a:t>từ</a:t>
            </a:r>
            <a:r>
              <a:rPr lang="en-US" sz="2000" dirty="0"/>
              <a:t> </a:t>
            </a:r>
            <a:r>
              <a:rPr lang="en-US" sz="2000" dirty="0" err="1"/>
              <a:t>số</a:t>
            </a:r>
            <a:r>
              <a:rPr lang="en-US" sz="2000" dirty="0"/>
              <a:t> </a:t>
            </a:r>
            <a:r>
              <a:rPr lang="en-US" sz="2000" dirty="0" err="1"/>
              <a:t>nhiều</a:t>
            </a:r>
            <a:r>
              <a:rPr lang="en-US" sz="2000" dirty="0"/>
              <a:t> </a:t>
            </a:r>
            <a:r>
              <a:rPr lang="en-US" sz="2000" dirty="0" err="1"/>
              <a:t>đếm</a:t>
            </a:r>
            <a:r>
              <a:rPr lang="en-US" sz="2000" dirty="0"/>
              <a:t> </a:t>
            </a:r>
            <a:r>
              <a:rPr lang="en-US" sz="2000" dirty="0" err="1"/>
              <a:t>được</a:t>
            </a:r>
            <a:r>
              <a:rPr lang="en-US" sz="2000" dirty="0"/>
              <a:t> =&gt; </a:t>
            </a:r>
            <a:r>
              <a:rPr lang="en-US" sz="2000" dirty="0" err="1"/>
              <a:t>dùng</a:t>
            </a:r>
            <a:r>
              <a:rPr lang="en-US" sz="2000" dirty="0"/>
              <a:t> </a:t>
            </a:r>
            <a:r>
              <a:rPr lang="en-US" sz="2000" dirty="0" err="1"/>
              <a:t>tính</a:t>
            </a:r>
            <a:r>
              <a:rPr lang="en-US" sz="2000" dirty="0"/>
              <a:t> </a:t>
            </a:r>
            <a:r>
              <a:rPr lang="en-US" sz="2000" dirty="0" err="1"/>
              <a:t>từ</a:t>
            </a:r>
            <a:r>
              <a:rPr lang="en-US" sz="2000" dirty="0"/>
              <a:t> </a:t>
            </a:r>
            <a:r>
              <a:rPr lang="en-US" sz="2000" dirty="0" err="1"/>
              <a:t>sở</a:t>
            </a:r>
            <a:r>
              <a:rPr lang="en-US" sz="2000" dirty="0"/>
              <a:t> </a:t>
            </a:r>
            <a:r>
              <a:rPr lang="en-US" sz="2000" dirty="0" err="1"/>
              <a:t>hữu</a:t>
            </a:r>
            <a:r>
              <a:rPr lang="en-US" sz="2000" dirty="0"/>
              <a:t> “their” </a:t>
            </a:r>
          </a:p>
          <a:p>
            <a:r>
              <a:rPr lang="en-US" sz="2000" dirty="0" err="1"/>
              <a:t>Sửa</a:t>
            </a:r>
            <a:r>
              <a:rPr lang="en-US" sz="2000" dirty="0"/>
              <a:t>: “its” =&gt; “their” </a:t>
            </a:r>
          </a:p>
          <a:p>
            <a:r>
              <a:rPr lang="en-US" sz="2000" b="1" dirty="0" err="1"/>
              <a:t>Tạm</a:t>
            </a:r>
            <a:r>
              <a:rPr lang="en-US" sz="2000" b="1" dirty="0"/>
              <a:t> </a:t>
            </a:r>
            <a:r>
              <a:rPr lang="en-US" sz="2000" b="1" dirty="0" err="1"/>
              <a:t>dịch</a:t>
            </a:r>
            <a:r>
              <a:rPr lang="en-US" sz="2000" dirty="0"/>
              <a:t>: Ở </a:t>
            </a:r>
            <a:r>
              <a:rPr lang="en-US" sz="2000" dirty="0" err="1"/>
              <a:t>những</a:t>
            </a:r>
            <a:r>
              <a:rPr lang="en-US" sz="2000" dirty="0"/>
              <a:t> </a:t>
            </a:r>
            <a:r>
              <a:rPr lang="en-US" sz="2000" dirty="0" err="1"/>
              <a:t>nơi</a:t>
            </a:r>
            <a:r>
              <a:rPr lang="en-US" sz="2000" dirty="0"/>
              <a:t> </a:t>
            </a:r>
            <a:r>
              <a:rPr lang="en-US" sz="2000" dirty="0" err="1"/>
              <a:t>khác</a:t>
            </a:r>
            <a:r>
              <a:rPr lang="en-US" sz="2000" dirty="0"/>
              <a:t> </a:t>
            </a:r>
            <a:r>
              <a:rPr lang="en-US" sz="2000" dirty="0" err="1"/>
              <a:t>nhau</a:t>
            </a:r>
            <a:r>
              <a:rPr lang="en-US" sz="2000" dirty="0"/>
              <a:t> </a:t>
            </a:r>
            <a:r>
              <a:rPr lang="en-US" sz="2000" dirty="0" err="1"/>
              <a:t>trên</a:t>
            </a:r>
            <a:r>
              <a:rPr lang="en-US" sz="2000" dirty="0"/>
              <a:t> </a:t>
            </a:r>
            <a:r>
              <a:rPr lang="en-US" sz="2000" dirty="0" err="1"/>
              <a:t>thế</a:t>
            </a:r>
            <a:r>
              <a:rPr lang="en-US" sz="2000" dirty="0"/>
              <a:t> </a:t>
            </a:r>
            <a:r>
              <a:rPr lang="en-US" sz="2000" dirty="0" err="1"/>
              <a:t>giới</a:t>
            </a:r>
            <a:r>
              <a:rPr lang="en-US" sz="2000" dirty="0"/>
              <a:t>, </a:t>
            </a:r>
            <a:r>
              <a:rPr lang="en-US" sz="2000" dirty="0" err="1"/>
              <a:t>voi</a:t>
            </a:r>
            <a:r>
              <a:rPr lang="en-US" sz="2000" dirty="0"/>
              <a:t> </a:t>
            </a:r>
            <a:r>
              <a:rPr lang="en-US" sz="2000" dirty="0" err="1"/>
              <a:t>vẫn</a:t>
            </a:r>
            <a:r>
              <a:rPr lang="en-US" sz="2000" dirty="0"/>
              <a:t> </a:t>
            </a:r>
            <a:r>
              <a:rPr lang="en-US" sz="2000" dirty="0" err="1"/>
              <a:t>bị</a:t>
            </a:r>
            <a:r>
              <a:rPr lang="en-US" sz="2000" dirty="0"/>
              <a:t> </a:t>
            </a:r>
            <a:r>
              <a:rPr lang="en-US" sz="2000" dirty="0" err="1"/>
              <a:t>săn</a:t>
            </a:r>
            <a:r>
              <a:rPr lang="en-US" sz="2000" dirty="0"/>
              <a:t> </a:t>
            </a:r>
            <a:r>
              <a:rPr lang="en-US" sz="2000" dirty="0" err="1"/>
              <a:t>bắt</a:t>
            </a:r>
            <a:r>
              <a:rPr lang="en-US" sz="2000" dirty="0"/>
              <a:t> </a:t>
            </a:r>
            <a:r>
              <a:rPr lang="en-US" sz="2000" dirty="0" err="1"/>
              <a:t>để</a:t>
            </a:r>
            <a:r>
              <a:rPr lang="en-US" sz="2000" dirty="0"/>
              <a:t> </a:t>
            </a:r>
            <a:r>
              <a:rPr lang="en-US" sz="2000" dirty="0" err="1"/>
              <a:t>lấy</a:t>
            </a:r>
            <a:r>
              <a:rPr lang="en-US" sz="2000" dirty="0"/>
              <a:t> </a:t>
            </a:r>
            <a:r>
              <a:rPr lang="en-US" sz="2000" dirty="0" err="1"/>
              <a:t>ngà</a:t>
            </a:r>
            <a:r>
              <a:rPr lang="en-US" sz="2000" dirty="0"/>
              <a:t>. </a:t>
            </a:r>
          </a:p>
          <a:p>
            <a:r>
              <a:rPr lang="en-US" sz="2000" b="1" dirty="0" err="1"/>
              <a:t>Chọn</a:t>
            </a:r>
            <a:r>
              <a:rPr lang="en-US" sz="2000" b="1" dirty="0"/>
              <a:t> D. </a:t>
            </a:r>
            <a:endParaRPr lang="en-US" sz="2000" dirty="0"/>
          </a:p>
          <a:p>
            <a:endParaRPr lang="en-US" sz="2000" dirty="0"/>
          </a:p>
        </p:txBody>
      </p:sp>
      <p:sp>
        <p:nvSpPr>
          <p:cNvPr id="5" name="TextBox 4"/>
          <p:cNvSpPr txBox="1"/>
          <p:nvPr/>
        </p:nvSpPr>
        <p:spPr>
          <a:xfrm>
            <a:off x="152400" y="3016868"/>
            <a:ext cx="8763000" cy="3046988"/>
          </a:xfrm>
          <a:prstGeom prst="rect">
            <a:avLst/>
          </a:prstGeom>
          <a:noFill/>
        </p:spPr>
        <p:txBody>
          <a:bodyPr wrap="square" rtlCol="0">
            <a:spAutoFit/>
          </a:bodyPr>
          <a:lstStyle/>
          <a:p>
            <a:r>
              <a:rPr lang="en-US" sz="2400" b="1" dirty="0"/>
              <a:t>Question 30.</a:t>
            </a:r>
            <a:r>
              <a:rPr lang="en-US" sz="2400" dirty="0"/>
              <a:t> Food prices have </a:t>
            </a:r>
            <a:r>
              <a:rPr lang="en-US" sz="2400" u="sng" dirty="0"/>
              <a:t>raised</a:t>
            </a:r>
            <a:r>
              <a:rPr lang="en-US" sz="2400" dirty="0"/>
              <a:t> so </a:t>
            </a:r>
            <a:r>
              <a:rPr lang="en-US" sz="2400" u="sng" dirty="0"/>
              <a:t>rapidly</a:t>
            </a:r>
            <a:r>
              <a:rPr lang="en-US" sz="2400" dirty="0"/>
              <a:t> in the past few </a:t>
            </a:r>
            <a:endParaRPr lang="vi-VN" sz="2400" dirty="0" smtClean="0"/>
          </a:p>
          <a:p>
            <a:r>
              <a:rPr lang="vi-VN" sz="2400" dirty="0" smtClean="0"/>
              <a:t>                                                </a:t>
            </a:r>
            <a:r>
              <a:rPr lang="en-US" sz="2400" dirty="0" smtClean="0"/>
              <a:t>A</a:t>
            </a:r>
            <a:r>
              <a:rPr lang="en-US" sz="2400" dirty="0"/>
              <a:t>		B</a:t>
            </a:r>
            <a:endParaRPr lang="vi-VN" sz="2400" dirty="0"/>
          </a:p>
          <a:p>
            <a:r>
              <a:rPr lang="en-US" sz="2400" dirty="0" smtClean="0"/>
              <a:t>months </a:t>
            </a:r>
            <a:r>
              <a:rPr lang="en-US" sz="2400" u="sng" dirty="0"/>
              <a:t>that</a:t>
            </a:r>
            <a:r>
              <a:rPr lang="en-US" sz="2400" dirty="0"/>
              <a:t> some families have been forced </a:t>
            </a:r>
            <a:r>
              <a:rPr lang="en-US" sz="2400" u="sng" dirty="0"/>
              <a:t>to alter</a:t>
            </a:r>
            <a:r>
              <a:rPr lang="en-US" sz="2400" dirty="0"/>
              <a:t> their eating habits</a:t>
            </a:r>
            <a:r>
              <a:rPr lang="en-US" sz="2400" dirty="0" smtClean="0"/>
              <a:t>.</a:t>
            </a:r>
            <a:r>
              <a:rPr lang="en-US" sz="2400" dirty="0"/>
              <a:t>	</a:t>
            </a:r>
            <a:r>
              <a:rPr lang="vi-VN" sz="2400" dirty="0"/>
              <a:t> </a:t>
            </a:r>
            <a:r>
              <a:rPr lang="vi-VN" sz="2400" dirty="0" smtClean="0"/>
              <a:t> </a:t>
            </a:r>
            <a:r>
              <a:rPr lang="en-US" sz="2400" dirty="0" smtClean="0"/>
              <a:t>C</a:t>
            </a:r>
            <a:r>
              <a:rPr lang="en-US" sz="2400" dirty="0"/>
              <a:t>					</a:t>
            </a:r>
            <a:r>
              <a:rPr lang="en-US" sz="2400" dirty="0" smtClean="0"/>
              <a:t>  D</a:t>
            </a:r>
            <a:endParaRPr lang="vi-VN" sz="2400" dirty="0" smtClean="0"/>
          </a:p>
          <a:p>
            <a:endParaRPr lang="vi-VN" sz="2400" b="1" dirty="0" smtClean="0"/>
          </a:p>
          <a:p>
            <a:r>
              <a:rPr lang="en-US" sz="2400" dirty="0" smtClean="0"/>
              <a:t>Raise </a:t>
            </a:r>
            <a:r>
              <a:rPr lang="en-US" sz="2400" dirty="0"/>
              <a:t>+ </a:t>
            </a:r>
            <a:r>
              <a:rPr lang="en-US" sz="2400" dirty="0" err="1"/>
              <a:t>st</a:t>
            </a:r>
            <a:r>
              <a:rPr lang="en-US" sz="2400" dirty="0"/>
              <a:t> (</a:t>
            </a:r>
            <a:r>
              <a:rPr lang="en-US" sz="2400" dirty="0" err="1"/>
              <a:t>ngoại</a:t>
            </a:r>
            <a:r>
              <a:rPr lang="en-US" sz="2400" dirty="0"/>
              <a:t> </a:t>
            </a:r>
            <a:r>
              <a:rPr lang="en-US" sz="2400" dirty="0" err="1"/>
              <a:t>động</a:t>
            </a:r>
            <a:r>
              <a:rPr lang="en-US" sz="2400" dirty="0"/>
              <a:t> </a:t>
            </a:r>
            <a:r>
              <a:rPr lang="en-US" sz="2400" dirty="0" err="1"/>
              <a:t>từ</a:t>
            </a:r>
            <a:r>
              <a:rPr lang="en-US" sz="2400" dirty="0"/>
              <a:t>)</a:t>
            </a:r>
            <a:r>
              <a:rPr lang="en-US" sz="2400" b="1" dirty="0"/>
              <a:t> </a:t>
            </a:r>
            <a:endParaRPr lang="en-US" sz="2400" dirty="0"/>
          </a:p>
          <a:p>
            <a:r>
              <a:rPr lang="en-US" sz="2400" b="1" dirty="0"/>
              <a:t>Cho </a:t>
            </a:r>
            <a:r>
              <a:rPr lang="en-US" sz="2400" b="1" dirty="0" err="1"/>
              <a:t>nên</a:t>
            </a:r>
            <a:r>
              <a:rPr lang="en-US" sz="2400" b="1" dirty="0"/>
              <a:t>: raised =&gt; rose</a:t>
            </a:r>
            <a:endParaRPr lang="en-US" sz="2400" dirty="0"/>
          </a:p>
          <a:p>
            <a:endParaRPr lang="en-US" sz="2400" dirty="0"/>
          </a:p>
        </p:txBody>
      </p:sp>
      <p:sp>
        <p:nvSpPr>
          <p:cNvPr id="2" name="Oval 1"/>
          <p:cNvSpPr/>
          <p:nvPr/>
        </p:nvSpPr>
        <p:spPr>
          <a:xfrm>
            <a:off x="7848600" y="457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4114800" y="3505200"/>
            <a:ext cx="4191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98709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 calcmode="lin" valueType="num">
                                      <p:cBhvr additive="base">
                                        <p:cTn id="2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 calcmode="lin" valueType="num">
                                      <p:cBhvr additive="base">
                                        <p:cTn id="2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fade">
                                      <p:cBhvr>
                                        <p:cTn id="33" dur="1000"/>
                                        <p:tgtEl>
                                          <p:spTgt spid="2"/>
                                        </p:tgtEl>
                                      </p:cBhvr>
                                    </p:animEffect>
                                    <p:anim calcmode="lin" valueType="num">
                                      <p:cBhvr>
                                        <p:cTn id="34" dur="1000" fill="hold"/>
                                        <p:tgtEl>
                                          <p:spTgt spid="2"/>
                                        </p:tgtEl>
                                        <p:attrNameLst>
                                          <p:attrName>ppt_x</p:attrName>
                                        </p:attrNameLst>
                                      </p:cBhvr>
                                      <p:tavLst>
                                        <p:tav tm="0">
                                          <p:val>
                                            <p:strVal val="#ppt_x"/>
                                          </p:val>
                                        </p:tav>
                                        <p:tav tm="100000">
                                          <p:val>
                                            <p:strVal val="#ppt_x"/>
                                          </p:val>
                                        </p:tav>
                                      </p:tavLst>
                                    </p:anim>
                                    <p:anim calcmode="lin" valueType="num">
                                      <p:cBhvr>
                                        <p:cTn id="35" dur="1000" fill="hold"/>
                                        <p:tgtEl>
                                          <p:spTgt spid="2"/>
                                        </p:tgtEl>
                                        <p:attrNameLst>
                                          <p:attrName>ppt_y</p:attrName>
                                        </p:attrNameLst>
                                      </p:cBhvr>
                                      <p:tavLst>
                                        <p:tav tm="0">
                                          <p:val>
                                            <p:strVal val="#ppt_y+.1"/>
                                          </p:val>
                                        </p:tav>
                                        <p:tav tm="100000">
                                          <p:val>
                                            <p:strVal val="#ppt_y"/>
                                          </p:val>
                                        </p:tav>
                                      </p:tavLst>
                                    </p:anim>
                                  </p:childTnLst>
                                </p:cTn>
                              </p:par>
                              <p:par>
                                <p:cTn id="36" presetID="2" presetClass="entr" presetSubtype="4" fill="hold" nodeType="withEffect">
                                  <p:stCondLst>
                                    <p:cond delay="0"/>
                                  </p:stCondLst>
                                  <p:childTnLst>
                                    <p:set>
                                      <p:cBhvr>
                                        <p:cTn id="37" dur="1" fill="hold">
                                          <p:stCondLst>
                                            <p:cond delay="0"/>
                                          </p:stCondLst>
                                        </p:cTn>
                                        <p:tgtEl>
                                          <p:spTgt spid="5">
                                            <p:txEl>
                                              <p:pRg st="4" end="4"/>
                                            </p:txEl>
                                          </p:spTgt>
                                        </p:tgtEl>
                                        <p:attrNameLst>
                                          <p:attrName>style.visibility</p:attrName>
                                        </p:attrNameLst>
                                      </p:cBhvr>
                                      <p:to>
                                        <p:strVal val="visible"/>
                                      </p:to>
                                    </p:set>
                                    <p:anim calcmode="lin" valueType="num">
                                      <p:cBhvr additive="base">
                                        <p:cTn id="38"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5">
                                            <p:txEl>
                                              <p:pRg st="4" end="4"/>
                                            </p:txEl>
                                          </p:spTgt>
                                        </p:tgtEl>
                                        <p:attrNameLst>
                                          <p:attrName>ppt_y</p:attrName>
                                        </p:attrNameLst>
                                      </p:cBhvr>
                                      <p:tavLst>
                                        <p:tav tm="0">
                                          <p:val>
                                            <p:strVal val="1+#ppt_h/2"/>
                                          </p:val>
                                        </p:tav>
                                        <p:tav tm="100000">
                                          <p:val>
                                            <p:strVal val="#ppt_y"/>
                                          </p:val>
                                        </p:tav>
                                      </p:tavLst>
                                    </p:anim>
                                  </p:childTnLst>
                                </p:cTn>
                              </p:par>
                              <p:par>
                                <p:cTn id="40" presetID="2" presetClass="entr" presetSubtype="4" fill="hold" nodeType="with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 calcmode="lin" valueType="num">
                                      <p:cBhvr additive="base">
                                        <p:cTn id="42"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3"/>
                                        </p:tgtEl>
                                        <p:attrNameLst>
                                          <p:attrName>style.visibility</p:attrName>
                                        </p:attrNameLst>
                                      </p:cBhvr>
                                      <p:to>
                                        <p:strVal val="visible"/>
                                      </p:to>
                                    </p:set>
                                    <p:anim calcmode="lin" valueType="num">
                                      <p:cBhvr additive="base">
                                        <p:cTn id="48" dur="500" fill="hold"/>
                                        <p:tgtEl>
                                          <p:spTgt spid="3"/>
                                        </p:tgtEl>
                                        <p:attrNameLst>
                                          <p:attrName>ppt_x</p:attrName>
                                        </p:attrNameLst>
                                      </p:cBhvr>
                                      <p:tavLst>
                                        <p:tav tm="0">
                                          <p:val>
                                            <p:strVal val="#ppt_x"/>
                                          </p:val>
                                        </p:tav>
                                        <p:tav tm="100000">
                                          <p:val>
                                            <p:strVal val="#ppt_x"/>
                                          </p:val>
                                        </p:tav>
                                      </p:tavLst>
                                    </p:anim>
                                    <p:anim calcmode="lin" valueType="num">
                                      <p:cBhvr additive="base">
                                        <p:cTn id="49"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81000"/>
            <a:ext cx="8991600" cy="5632311"/>
          </a:xfrm>
          <a:prstGeom prst="rect">
            <a:avLst/>
          </a:prstGeom>
          <a:noFill/>
        </p:spPr>
        <p:txBody>
          <a:bodyPr wrap="square" rtlCol="0">
            <a:spAutoFit/>
          </a:bodyPr>
          <a:lstStyle/>
          <a:p>
            <a:r>
              <a:rPr lang="en-US" sz="2400" b="1" dirty="0"/>
              <a:t>Question 31: </a:t>
            </a:r>
            <a:r>
              <a:rPr lang="en-US" sz="2400" dirty="0"/>
              <a:t>The teacher said to us: “Don’t make so much noise”.</a:t>
            </a:r>
          </a:p>
          <a:p>
            <a:r>
              <a:rPr lang="en-US" sz="2400" b="1" dirty="0"/>
              <a:t>A.</a:t>
            </a:r>
            <a:r>
              <a:rPr lang="en-US" sz="2400" dirty="0"/>
              <a:t> The teacher asked us not to make so much noise.</a:t>
            </a:r>
          </a:p>
          <a:p>
            <a:r>
              <a:rPr lang="en-US" sz="2400" b="1" dirty="0"/>
              <a:t>B.</a:t>
            </a:r>
            <a:r>
              <a:rPr lang="en-US" sz="2400" dirty="0"/>
              <a:t> The teacher told us that we didn’t make so much noise.</a:t>
            </a:r>
          </a:p>
          <a:p>
            <a:r>
              <a:rPr lang="en-US" sz="2400" b="1" dirty="0"/>
              <a:t>C.</a:t>
            </a:r>
            <a:r>
              <a:rPr lang="en-US" sz="2400" dirty="0"/>
              <a:t> The teacher said we didn’t make so much noise.</a:t>
            </a:r>
          </a:p>
          <a:p>
            <a:r>
              <a:rPr lang="en-US" sz="2400" b="1" dirty="0"/>
              <a:t>D.</a:t>
            </a:r>
            <a:r>
              <a:rPr lang="en-US" sz="2400" dirty="0"/>
              <a:t> The teacher ordered us if we didn’t make so much noise.</a:t>
            </a:r>
          </a:p>
          <a:p>
            <a:endParaRPr lang="vi-VN" sz="2400" b="1" dirty="0" smtClean="0"/>
          </a:p>
          <a:p>
            <a:endParaRPr lang="vi-VN" sz="2400" b="1" dirty="0"/>
          </a:p>
          <a:p>
            <a:r>
              <a:rPr lang="en-US" sz="2400" dirty="0" err="1" smtClean="0"/>
              <a:t>Câu</a:t>
            </a:r>
            <a:r>
              <a:rPr lang="en-US" sz="2400" dirty="0" smtClean="0"/>
              <a:t> </a:t>
            </a:r>
            <a:r>
              <a:rPr lang="en-US" sz="2400" dirty="0" err="1"/>
              <a:t>mệnh</a:t>
            </a:r>
            <a:r>
              <a:rPr lang="en-US" sz="2400" dirty="0"/>
              <a:t> </a:t>
            </a:r>
            <a:r>
              <a:rPr lang="en-US" sz="2400" dirty="0" err="1"/>
              <a:t>lệnh</a:t>
            </a:r>
            <a:r>
              <a:rPr lang="en-US" sz="2400" dirty="0"/>
              <a:t> </a:t>
            </a:r>
            <a:r>
              <a:rPr lang="en-US" sz="2400" dirty="0" err="1"/>
              <a:t>được</a:t>
            </a:r>
            <a:r>
              <a:rPr lang="en-US" sz="2400" dirty="0"/>
              <a:t> </a:t>
            </a:r>
            <a:r>
              <a:rPr lang="en-US" sz="2400" dirty="0" err="1"/>
              <a:t>tường</a:t>
            </a:r>
            <a:r>
              <a:rPr lang="en-US" sz="2400" dirty="0"/>
              <a:t> </a:t>
            </a:r>
            <a:r>
              <a:rPr lang="en-US" sz="2400" dirty="0" err="1"/>
              <a:t>thuật</a:t>
            </a:r>
            <a:r>
              <a:rPr lang="en-US" sz="2400" dirty="0"/>
              <a:t> </a:t>
            </a:r>
            <a:r>
              <a:rPr lang="en-US" sz="2400" dirty="0" err="1"/>
              <a:t>bằng</a:t>
            </a:r>
            <a:r>
              <a:rPr lang="en-US" sz="2400" dirty="0"/>
              <a:t> </a:t>
            </a:r>
            <a:r>
              <a:rPr lang="en-US" sz="2400" dirty="0" err="1"/>
              <a:t>động</a:t>
            </a:r>
            <a:r>
              <a:rPr lang="en-US" sz="2400" dirty="0"/>
              <a:t> </a:t>
            </a:r>
            <a:r>
              <a:rPr lang="en-US" sz="2400" dirty="0" err="1"/>
              <a:t>từ</a:t>
            </a:r>
            <a:r>
              <a:rPr lang="en-US" sz="2400" dirty="0"/>
              <a:t> “ask </a:t>
            </a:r>
            <a:r>
              <a:rPr lang="en-US" sz="2400" dirty="0" err="1"/>
              <a:t>sb</a:t>
            </a:r>
            <a:r>
              <a:rPr lang="en-US" sz="2400" dirty="0"/>
              <a:t> (not) to V”</a:t>
            </a:r>
          </a:p>
          <a:p>
            <a:r>
              <a:rPr lang="en-US" sz="2400" b="1" dirty="0" err="1"/>
              <a:t>Dịch</a:t>
            </a:r>
            <a:r>
              <a:rPr lang="en-US" sz="2400" b="1" dirty="0"/>
              <a:t> :</a:t>
            </a:r>
            <a:r>
              <a:rPr lang="en-US" sz="2400" dirty="0"/>
              <a:t> </a:t>
            </a:r>
            <a:r>
              <a:rPr lang="en-US" sz="2400" dirty="0" err="1"/>
              <a:t>Giáo</a:t>
            </a:r>
            <a:r>
              <a:rPr lang="en-US" sz="2400" dirty="0"/>
              <a:t> </a:t>
            </a:r>
            <a:r>
              <a:rPr lang="en-US" sz="2400" dirty="0" err="1"/>
              <a:t>viên</a:t>
            </a:r>
            <a:r>
              <a:rPr lang="en-US" sz="2400" dirty="0"/>
              <a:t> </a:t>
            </a:r>
            <a:r>
              <a:rPr lang="en-US" sz="2400" dirty="0" err="1"/>
              <a:t>nói</a:t>
            </a:r>
            <a:r>
              <a:rPr lang="en-US" sz="2400" dirty="0"/>
              <a:t> </a:t>
            </a:r>
            <a:r>
              <a:rPr lang="en-US" sz="2400" dirty="0" err="1"/>
              <a:t>với</a:t>
            </a:r>
            <a:r>
              <a:rPr lang="en-US" sz="2400" dirty="0"/>
              <a:t> </a:t>
            </a:r>
            <a:r>
              <a:rPr lang="en-US" sz="2400" dirty="0" err="1"/>
              <a:t>chúng</a:t>
            </a:r>
            <a:r>
              <a:rPr lang="en-US" sz="2400" dirty="0"/>
              <a:t> </a:t>
            </a:r>
            <a:r>
              <a:rPr lang="en-US" sz="2400" dirty="0" err="1"/>
              <a:t>tôi</a:t>
            </a:r>
            <a:r>
              <a:rPr lang="en-US" sz="2400" dirty="0"/>
              <a:t>: "</a:t>
            </a:r>
            <a:r>
              <a:rPr lang="en-US" sz="2400" dirty="0" err="1"/>
              <a:t>Đừng</a:t>
            </a:r>
            <a:r>
              <a:rPr lang="en-US" sz="2400" dirty="0"/>
              <a:t> </a:t>
            </a:r>
            <a:r>
              <a:rPr lang="en-US" sz="2400" dirty="0" err="1"/>
              <a:t>làm</a:t>
            </a:r>
            <a:r>
              <a:rPr lang="en-US" sz="2400" dirty="0"/>
              <a:t> </a:t>
            </a:r>
            <a:r>
              <a:rPr lang="en-US" sz="2400" dirty="0" err="1"/>
              <a:t>ồn</a:t>
            </a:r>
            <a:r>
              <a:rPr lang="en-US" sz="2400" dirty="0"/>
              <a:t> </a:t>
            </a:r>
            <a:r>
              <a:rPr lang="en-US" sz="2400" dirty="0" err="1"/>
              <a:t>quá</a:t>
            </a:r>
            <a:r>
              <a:rPr lang="en-US" sz="2400" dirty="0"/>
              <a:t>".</a:t>
            </a:r>
          </a:p>
          <a:p>
            <a:r>
              <a:rPr lang="en-US" sz="2400" dirty="0"/>
              <a:t>A. </a:t>
            </a:r>
            <a:r>
              <a:rPr lang="en-US" sz="2400" dirty="0" err="1"/>
              <a:t>Giáo</a:t>
            </a:r>
            <a:r>
              <a:rPr lang="en-US" sz="2400" dirty="0"/>
              <a:t> </a:t>
            </a:r>
            <a:r>
              <a:rPr lang="en-US" sz="2400" dirty="0" err="1"/>
              <a:t>viên</a:t>
            </a:r>
            <a:r>
              <a:rPr lang="en-US" sz="2400" dirty="0"/>
              <a:t> </a:t>
            </a:r>
            <a:r>
              <a:rPr lang="en-US" sz="2400" dirty="0" err="1"/>
              <a:t>yêu</a:t>
            </a:r>
            <a:r>
              <a:rPr lang="en-US" sz="2400" dirty="0"/>
              <a:t> </a:t>
            </a:r>
            <a:r>
              <a:rPr lang="en-US" sz="2400" dirty="0" err="1"/>
              <a:t>cầu</a:t>
            </a:r>
            <a:r>
              <a:rPr lang="en-US" sz="2400" dirty="0"/>
              <a:t> </a:t>
            </a:r>
            <a:r>
              <a:rPr lang="en-US" sz="2400" dirty="0" err="1"/>
              <a:t>chúng</a:t>
            </a:r>
            <a:r>
              <a:rPr lang="en-US" sz="2400" dirty="0"/>
              <a:t> </a:t>
            </a:r>
            <a:r>
              <a:rPr lang="en-US" sz="2400" dirty="0" err="1"/>
              <a:t>tôi</a:t>
            </a:r>
            <a:r>
              <a:rPr lang="en-US" sz="2400" dirty="0"/>
              <a:t> </a:t>
            </a:r>
            <a:r>
              <a:rPr lang="en-US" sz="2400" dirty="0" err="1"/>
              <a:t>không</a:t>
            </a:r>
            <a:r>
              <a:rPr lang="en-US" sz="2400" dirty="0"/>
              <a:t> </a:t>
            </a:r>
            <a:r>
              <a:rPr lang="en-US" sz="2400" dirty="0" err="1"/>
              <a:t>làm</a:t>
            </a:r>
            <a:r>
              <a:rPr lang="en-US" sz="2400" dirty="0"/>
              <a:t> </a:t>
            </a:r>
            <a:r>
              <a:rPr lang="en-US" sz="2400" dirty="0" err="1"/>
              <a:t>ồn</a:t>
            </a:r>
            <a:r>
              <a:rPr lang="en-US" sz="2400" dirty="0"/>
              <a:t> </a:t>
            </a:r>
            <a:r>
              <a:rPr lang="en-US" sz="2400" dirty="0" err="1"/>
              <a:t>quá</a:t>
            </a:r>
            <a:r>
              <a:rPr lang="en-US" sz="2400" dirty="0"/>
              <a:t> </a:t>
            </a:r>
            <a:r>
              <a:rPr lang="en-US" sz="2400" dirty="0" err="1"/>
              <a:t>nhiều</a:t>
            </a:r>
            <a:r>
              <a:rPr lang="en-US" sz="2400" dirty="0"/>
              <a:t>.</a:t>
            </a:r>
          </a:p>
          <a:p>
            <a:r>
              <a:rPr lang="en-US" sz="2400" dirty="0"/>
              <a:t>B. </a:t>
            </a:r>
            <a:r>
              <a:rPr lang="en-US" sz="2400" dirty="0" err="1"/>
              <a:t>Giáo</a:t>
            </a:r>
            <a:r>
              <a:rPr lang="en-US" sz="2400" dirty="0"/>
              <a:t> </a:t>
            </a:r>
            <a:r>
              <a:rPr lang="en-US" sz="2400" dirty="0" err="1"/>
              <a:t>viên</a:t>
            </a:r>
            <a:r>
              <a:rPr lang="en-US" sz="2400" dirty="0"/>
              <a:t> </a:t>
            </a:r>
            <a:r>
              <a:rPr lang="en-US" sz="2400" dirty="0" err="1"/>
              <a:t>nói</a:t>
            </a:r>
            <a:r>
              <a:rPr lang="en-US" sz="2400" dirty="0"/>
              <a:t> </a:t>
            </a:r>
            <a:r>
              <a:rPr lang="en-US" sz="2400" dirty="0" err="1"/>
              <a:t>với</a:t>
            </a:r>
            <a:r>
              <a:rPr lang="en-US" sz="2400" dirty="0"/>
              <a:t> </a:t>
            </a:r>
            <a:r>
              <a:rPr lang="en-US" sz="2400" dirty="0" err="1"/>
              <a:t>chúng</a:t>
            </a:r>
            <a:r>
              <a:rPr lang="en-US" sz="2400" dirty="0"/>
              <a:t> </a:t>
            </a:r>
            <a:r>
              <a:rPr lang="en-US" sz="2400" dirty="0" err="1"/>
              <a:t>tôi</a:t>
            </a:r>
            <a:r>
              <a:rPr lang="en-US" sz="2400" dirty="0"/>
              <a:t> </a:t>
            </a:r>
            <a:r>
              <a:rPr lang="en-US" sz="2400" dirty="0" err="1"/>
              <a:t>rằng</a:t>
            </a:r>
            <a:r>
              <a:rPr lang="en-US" sz="2400" dirty="0"/>
              <a:t> </a:t>
            </a:r>
            <a:r>
              <a:rPr lang="en-US" sz="2400" dirty="0" err="1"/>
              <a:t>chúng</a:t>
            </a:r>
            <a:r>
              <a:rPr lang="en-US" sz="2400" dirty="0"/>
              <a:t> </a:t>
            </a:r>
            <a:r>
              <a:rPr lang="en-US" sz="2400" dirty="0" err="1"/>
              <a:t>tôi</a:t>
            </a:r>
            <a:r>
              <a:rPr lang="en-US" sz="2400" dirty="0"/>
              <a:t> </a:t>
            </a:r>
            <a:r>
              <a:rPr lang="en-US" sz="2400" dirty="0" err="1"/>
              <a:t>không</a:t>
            </a:r>
            <a:r>
              <a:rPr lang="en-US" sz="2400" dirty="0"/>
              <a:t> </a:t>
            </a:r>
            <a:r>
              <a:rPr lang="en-US" sz="2400" dirty="0" err="1"/>
              <a:t>làm</a:t>
            </a:r>
            <a:r>
              <a:rPr lang="en-US" sz="2400" dirty="0"/>
              <a:t> </a:t>
            </a:r>
            <a:r>
              <a:rPr lang="en-US" sz="2400" dirty="0" err="1"/>
              <a:t>ồn</a:t>
            </a:r>
            <a:r>
              <a:rPr lang="en-US" sz="2400" dirty="0"/>
              <a:t> </a:t>
            </a:r>
            <a:r>
              <a:rPr lang="en-US" sz="2400" dirty="0" err="1"/>
              <a:t>quá</a:t>
            </a:r>
            <a:r>
              <a:rPr lang="en-US" sz="2400" dirty="0"/>
              <a:t> </a:t>
            </a:r>
            <a:r>
              <a:rPr lang="en-US" sz="2400" dirty="0" err="1"/>
              <a:t>nhiều</a:t>
            </a:r>
            <a:r>
              <a:rPr lang="en-US" sz="2400" dirty="0"/>
              <a:t>.</a:t>
            </a:r>
          </a:p>
          <a:p>
            <a:r>
              <a:rPr lang="en-US" sz="2400" dirty="0"/>
              <a:t>C. </a:t>
            </a:r>
            <a:r>
              <a:rPr lang="en-US" sz="2400" dirty="0" err="1"/>
              <a:t>Giáo</a:t>
            </a:r>
            <a:r>
              <a:rPr lang="en-US" sz="2400" dirty="0"/>
              <a:t> </a:t>
            </a:r>
            <a:r>
              <a:rPr lang="en-US" sz="2400" dirty="0" err="1"/>
              <a:t>viên</a:t>
            </a:r>
            <a:r>
              <a:rPr lang="en-US" sz="2400" dirty="0"/>
              <a:t> </a:t>
            </a:r>
            <a:r>
              <a:rPr lang="en-US" sz="2400" dirty="0" err="1"/>
              <a:t>nói</a:t>
            </a:r>
            <a:r>
              <a:rPr lang="en-US" sz="2400" dirty="0"/>
              <a:t> </a:t>
            </a:r>
            <a:r>
              <a:rPr lang="en-US" sz="2400" dirty="0" err="1"/>
              <a:t>rằng</a:t>
            </a:r>
            <a:r>
              <a:rPr lang="en-US" sz="2400" dirty="0"/>
              <a:t> </a:t>
            </a:r>
            <a:r>
              <a:rPr lang="en-US" sz="2400" dirty="0" err="1"/>
              <a:t>chúng</a:t>
            </a:r>
            <a:r>
              <a:rPr lang="en-US" sz="2400" dirty="0"/>
              <a:t> </a:t>
            </a:r>
            <a:r>
              <a:rPr lang="en-US" sz="2400" dirty="0" err="1"/>
              <a:t>tôi</a:t>
            </a:r>
            <a:r>
              <a:rPr lang="en-US" sz="2400" dirty="0"/>
              <a:t> </a:t>
            </a:r>
            <a:r>
              <a:rPr lang="en-US" sz="2400" dirty="0" err="1"/>
              <a:t>không</a:t>
            </a:r>
            <a:r>
              <a:rPr lang="en-US" sz="2400" dirty="0"/>
              <a:t> </a:t>
            </a:r>
            <a:r>
              <a:rPr lang="en-US" sz="2400" dirty="0" err="1"/>
              <a:t>làm</a:t>
            </a:r>
            <a:r>
              <a:rPr lang="en-US" sz="2400" dirty="0"/>
              <a:t> </a:t>
            </a:r>
            <a:r>
              <a:rPr lang="en-US" sz="2400" dirty="0" err="1"/>
              <a:t>ồn</a:t>
            </a:r>
            <a:r>
              <a:rPr lang="en-US" sz="2400" dirty="0"/>
              <a:t> </a:t>
            </a:r>
            <a:r>
              <a:rPr lang="en-US" sz="2400" dirty="0" err="1"/>
              <a:t>quá</a:t>
            </a:r>
            <a:r>
              <a:rPr lang="en-US" sz="2400" dirty="0"/>
              <a:t> </a:t>
            </a:r>
            <a:r>
              <a:rPr lang="en-US" sz="2400" dirty="0" err="1"/>
              <a:t>nhiều</a:t>
            </a:r>
            <a:r>
              <a:rPr lang="en-US" sz="2400" dirty="0"/>
              <a:t>.</a:t>
            </a:r>
          </a:p>
          <a:p>
            <a:r>
              <a:rPr lang="en-US" sz="2400" dirty="0"/>
              <a:t>D. </a:t>
            </a:r>
            <a:r>
              <a:rPr lang="en-US" sz="2400" dirty="0" err="1"/>
              <a:t>Giáo</a:t>
            </a:r>
            <a:r>
              <a:rPr lang="en-US" sz="2400" dirty="0"/>
              <a:t> </a:t>
            </a:r>
            <a:r>
              <a:rPr lang="en-US" sz="2400" dirty="0" err="1"/>
              <a:t>viên</a:t>
            </a:r>
            <a:r>
              <a:rPr lang="en-US" sz="2400" dirty="0"/>
              <a:t> </a:t>
            </a:r>
            <a:r>
              <a:rPr lang="en-US" sz="2400" dirty="0" err="1"/>
              <a:t>ra</a:t>
            </a:r>
            <a:r>
              <a:rPr lang="en-US" sz="2400" dirty="0"/>
              <a:t> </a:t>
            </a:r>
            <a:r>
              <a:rPr lang="en-US" sz="2400" dirty="0" err="1"/>
              <a:t>lệnh</a:t>
            </a:r>
            <a:r>
              <a:rPr lang="en-US" sz="2400" dirty="0"/>
              <a:t> </a:t>
            </a:r>
            <a:r>
              <a:rPr lang="en-US" sz="2400" dirty="0" err="1"/>
              <a:t>cho</a:t>
            </a:r>
            <a:r>
              <a:rPr lang="en-US" sz="2400" dirty="0"/>
              <a:t> </a:t>
            </a:r>
            <a:r>
              <a:rPr lang="en-US" sz="2400" dirty="0" err="1"/>
              <a:t>chúng</a:t>
            </a:r>
            <a:r>
              <a:rPr lang="en-US" sz="2400" dirty="0"/>
              <a:t> </a:t>
            </a:r>
            <a:r>
              <a:rPr lang="en-US" sz="2400" dirty="0" err="1"/>
              <a:t>tôi</a:t>
            </a:r>
            <a:r>
              <a:rPr lang="en-US" sz="2400" dirty="0"/>
              <a:t> </a:t>
            </a:r>
            <a:r>
              <a:rPr lang="en-US" sz="2400" dirty="0" err="1"/>
              <a:t>nếu</a:t>
            </a:r>
            <a:r>
              <a:rPr lang="en-US" sz="2400" dirty="0"/>
              <a:t> </a:t>
            </a:r>
            <a:r>
              <a:rPr lang="en-US" sz="2400" dirty="0" err="1"/>
              <a:t>chúng</a:t>
            </a:r>
            <a:r>
              <a:rPr lang="en-US" sz="2400" dirty="0"/>
              <a:t> </a:t>
            </a:r>
            <a:r>
              <a:rPr lang="en-US" sz="2400" dirty="0" err="1"/>
              <a:t>tôi</a:t>
            </a:r>
            <a:r>
              <a:rPr lang="en-US" sz="2400" dirty="0"/>
              <a:t> </a:t>
            </a:r>
            <a:r>
              <a:rPr lang="en-US" sz="2400" dirty="0" err="1"/>
              <a:t>không</a:t>
            </a:r>
            <a:r>
              <a:rPr lang="en-US" sz="2400" dirty="0"/>
              <a:t> </a:t>
            </a:r>
            <a:r>
              <a:rPr lang="en-US" sz="2400" dirty="0" err="1"/>
              <a:t>làm</a:t>
            </a:r>
            <a:r>
              <a:rPr lang="en-US" sz="2400" dirty="0"/>
              <a:t> </a:t>
            </a:r>
            <a:r>
              <a:rPr lang="en-US" sz="2400" dirty="0" err="1"/>
              <a:t>ồn</a:t>
            </a:r>
            <a:r>
              <a:rPr lang="en-US" sz="2400" dirty="0"/>
              <a:t> </a:t>
            </a:r>
            <a:r>
              <a:rPr lang="en-US" sz="2400" dirty="0" err="1"/>
              <a:t>quá</a:t>
            </a:r>
            <a:r>
              <a:rPr lang="en-US" sz="2400" dirty="0"/>
              <a:t> </a:t>
            </a:r>
            <a:r>
              <a:rPr lang="en-US" sz="2400" dirty="0" err="1"/>
              <a:t>nhiều</a:t>
            </a:r>
            <a:r>
              <a:rPr lang="en-US" sz="2400" dirty="0"/>
              <a:t>.</a:t>
            </a:r>
          </a:p>
          <a:p>
            <a:endParaRPr lang="en-US" sz="2400" dirty="0"/>
          </a:p>
        </p:txBody>
      </p:sp>
      <p:sp>
        <p:nvSpPr>
          <p:cNvPr id="2" name="Oval 1"/>
          <p:cNvSpPr/>
          <p:nvPr/>
        </p:nvSpPr>
        <p:spPr>
          <a:xfrm>
            <a:off x="0" y="7620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32319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7" end="7"/>
                                            </p:txEl>
                                          </p:spTgt>
                                        </p:tgtEl>
                                        <p:attrNameLst>
                                          <p:attrName>style.visibility</p:attrName>
                                        </p:attrNameLst>
                                      </p:cBhvr>
                                      <p:to>
                                        <p:strVal val="visible"/>
                                      </p:to>
                                    </p:set>
                                    <p:anim calcmode="lin" valueType="num">
                                      <p:cBhvr additive="base">
                                        <p:cTn id="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7" end="7"/>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8" end="8"/>
                                            </p:txEl>
                                          </p:spTgt>
                                        </p:tgtEl>
                                        <p:attrNameLst>
                                          <p:attrName>style.visibility</p:attrName>
                                        </p:attrNameLst>
                                      </p:cBhvr>
                                      <p:to>
                                        <p:strVal val="visible"/>
                                      </p:to>
                                    </p:set>
                                    <p:anim calcmode="lin" valueType="num">
                                      <p:cBhvr additive="base">
                                        <p:cTn id="1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9" end="9"/>
                                            </p:txEl>
                                          </p:spTgt>
                                        </p:tgtEl>
                                        <p:attrNameLst>
                                          <p:attrName>style.visibility</p:attrName>
                                        </p:attrNameLst>
                                      </p:cBhvr>
                                      <p:to>
                                        <p:strVal val="visible"/>
                                      </p:to>
                                    </p:set>
                                    <p:anim calcmode="lin" valueType="num">
                                      <p:cBhvr additive="base">
                                        <p:cTn id="15"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9" end="9"/>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10" end="10"/>
                                            </p:txEl>
                                          </p:spTgt>
                                        </p:tgtEl>
                                        <p:attrNameLst>
                                          <p:attrName>style.visibility</p:attrName>
                                        </p:attrNameLst>
                                      </p:cBhvr>
                                      <p:to>
                                        <p:strVal val="visible"/>
                                      </p:to>
                                    </p:set>
                                    <p:anim calcmode="lin" valueType="num">
                                      <p:cBhvr additive="base">
                                        <p:cTn id="19"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1" end="11"/>
                                            </p:txEl>
                                          </p:spTgt>
                                        </p:tgtEl>
                                        <p:attrNameLst>
                                          <p:attrName>style.visibility</p:attrName>
                                        </p:attrNameLst>
                                      </p:cBhvr>
                                      <p:to>
                                        <p:strVal val="visible"/>
                                      </p:to>
                                    </p:set>
                                    <p:anim calcmode="lin" valueType="num">
                                      <p:cBhvr additive="base">
                                        <p:cTn id="23"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2" end="12"/>
                                            </p:txEl>
                                          </p:spTgt>
                                        </p:tgtEl>
                                        <p:attrNameLst>
                                          <p:attrName>style.visibility</p:attrName>
                                        </p:attrNameLst>
                                      </p:cBhvr>
                                      <p:to>
                                        <p:strVal val="visible"/>
                                      </p:to>
                                    </p:set>
                                    <p:anim calcmode="lin" valueType="num">
                                      <p:cBhvr additive="base">
                                        <p:cTn id="27"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fade">
                                      <p:cBhvr>
                                        <p:cTn id="33" dur="1000"/>
                                        <p:tgtEl>
                                          <p:spTgt spid="2"/>
                                        </p:tgtEl>
                                      </p:cBhvr>
                                    </p:animEffect>
                                    <p:anim calcmode="lin" valueType="num">
                                      <p:cBhvr>
                                        <p:cTn id="34" dur="1000" fill="hold"/>
                                        <p:tgtEl>
                                          <p:spTgt spid="2"/>
                                        </p:tgtEl>
                                        <p:attrNameLst>
                                          <p:attrName>ppt_x</p:attrName>
                                        </p:attrNameLst>
                                      </p:cBhvr>
                                      <p:tavLst>
                                        <p:tav tm="0">
                                          <p:val>
                                            <p:strVal val="#ppt_x"/>
                                          </p:val>
                                        </p:tav>
                                        <p:tav tm="100000">
                                          <p:val>
                                            <p:strVal val="#ppt_x"/>
                                          </p:val>
                                        </p:tav>
                                      </p:tavLst>
                                    </p:anim>
                                    <p:anim calcmode="lin" valueType="num">
                                      <p:cBhvr>
                                        <p:cTn id="35"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457200"/>
            <a:ext cx="8610600" cy="5170646"/>
          </a:xfrm>
          <a:prstGeom prst="rect">
            <a:avLst/>
          </a:prstGeom>
          <a:noFill/>
        </p:spPr>
        <p:txBody>
          <a:bodyPr wrap="square" rtlCol="0">
            <a:spAutoFit/>
          </a:bodyPr>
          <a:lstStyle/>
          <a:p>
            <a:r>
              <a:rPr lang="en-US" sz="2400" b="1" dirty="0"/>
              <a:t>Question 32: </a:t>
            </a:r>
            <a:r>
              <a:rPr lang="en-US" sz="2400" dirty="0"/>
              <a:t>It’s possible that we won’t go camping this weekend. </a:t>
            </a:r>
          </a:p>
          <a:p>
            <a:r>
              <a:rPr lang="en-US" sz="2400" b="1" dirty="0"/>
              <a:t>A.</a:t>
            </a:r>
            <a:r>
              <a:rPr lang="en-US" sz="2400" dirty="0"/>
              <a:t> We will probably go camping this weekend. </a:t>
            </a:r>
            <a:br>
              <a:rPr lang="en-US" sz="2400" dirty="0"/>
            </a:br>
            <a:r>
              <a:rPr lang="en-US" sz="2400" b="1" dirty="0"/>
              <a:t>B.</a:t>
            </a:r>
            <a:r>
              <a:rPr lang="en-US" sz="2400" dirty="0"/>
              <a:t> We will not go camping this weekend. </a:t>
            </a:r>
            <a:br>
              <a:rPr lang="en-US" sz="2400" dirty="0"/>
            </a:br>
            <a:r>
              <a:rPr lang="en-US" sz="2400" b="1" dirty="0"/>
              <a:t>C.</a:t>
            </a:r>
            <a:r>
              <a:rPr lang="en-US" sz="2400" dirty="0"/>
              <a:t> We may not go camping this weekend. </a:t>
            </a:r>
            <a:br>
              <a:rPr lang="en-US" sz="2400" dirty="0"/>
            </a:br>
            <a:r>
              <a:rPr lang="en-US" sz="2400" b="1" dirty="0"/>
              <a:t>D.</a:t>
            </a:r>
            <a:r>
              <a:rPr lang="en-US" sz="2400" dirty="0"/>
              <a:t> We must not go camping this weekend. </a:t>
            </a:r>
          </a:p>
          <a:p>
            <a:endParaRPr lang="vi-VN" sz="2400" b="1" dirty="0" smtClean="0"/>
          </a:p>
          <a:p>
            <a:r>
              <a:rPr lang="en-US" sz="2400" dirty="0" smtClean="0"/>
              <a:t>It’s </a:t>
            </a:r>
            <a:r>
              <a:rPr lang="en-US" sz="2400" dirty="0"/>
              <a:t>possible that S + (not) V = S + may (not) V</a:t>
            </a:r>
            <a:r>
              <a:rPr lang="en-US" sz="2400" b="1" dirty="0"/>
              <a:t>: </a:t>
            </a:r>
            <a:r>
              <a:rPr lang="en-US" sz="2400" dirty="0" err="1"/>
              <a:t>diễn</a:t>
            </a:r>
            <a:r>
              <a:rPr lang="en-US" sz="2400" dirty="0"/>
              <a:t> </a:t>
            </a:r>
            <a:r>
              <a:rPr lang="en-US" sz="2400" dirty="0" err="1"/>
              <a:t>tả</a:t>
            </a:r>
            <a:r>
              <a:rPr lang="en-US" sz="2400" dirty="0"/>
              <a:t> </a:t>
            </a:r>
            <a:r>
              <a:rPr lang="en-US" sz="2400" dirty="0" err="1"/>
              <a:t>một</a:t>
            </a:r>
            <a:r>
              <a:rPr lang="en-US" sz="2400" dirty="0"/>
              <a:t> </a:t>
            </a:r>
            <a:r>
              <a:rPr lang="en-US" sz="2400" dirty="0" err="1"/>
              <a:t>sự</a:t>
            </a:r>
            <a:r>
              <a:rPr lang="en-US" sz="2400" dirty="0"/>
              <a:t> </a:t>
            </a:r>
            <a:r>
              <a:rPr lang="en-US" sz="2400" dirty="0" err="1"/>
              <a:t>việc</a:t>
            </a:r>
            <a:r>
              <a:rPr lang="en-US" sz="2400" dirty="0"/>
              <a:t> </a:t>
            </a:r>
            <a:r>
              <a:rPr lang="en-US" sz="2400" dirty="0" err="1"/>
              <a:t>có</a:t>
            </a:r>
            <a:r>
              <a:rPr lang="en-US" sz="2400" dirty="0"/>
              <a:t> </a:t>
            </a:r>
            <a:r>
              <a:rPr lang="en-US" sz="2400" dirty="0" err="1"/>
              <a:t>thể</a:t>
            </a:r>
            <a:r>
              <a:rPr lang="en-US" sz="2400" dirty="0"/>
              <a:t> </a:t>
            </a:r>
            <a:r>
              <a:rPr lang="en-US" sz="2400" dirty="0" err="1"/>
              <a:t>xảy</a:t>
            </a:r>
            <a:r>
              <a:rPr lang="en-US" sz="2400" dirty="0"/>
              <a:t> </a:t>
            </a:r>
            <a:r>
              <a:rPr lang="en-US" sz="2400" dirty="0" err="1"/>
              <a:t>ra</a:t>
            </a:r>
            <a:r>
              <a:rPr lang="en-US" sz="2400" dirty="0"/>
              <a:t> </a:t>
            </a:r>
            <a:r>
              <a:rPr lang="en-US" sz="2400" dirty="0" err="1"/>
              <a:t>hoặc</a:t>
            </a:r>
            <a:r>
              <a:rPr lang="en-US" sz="2400" dirty="0"/>
              <a:t> </a:t>
            </a:r>
            <a:r>
              <a:rPr lang="en-US" sz="2400" dirty="0" err="1"/>
              <a:t>không</a:t>
            </a:r>
            <a:r>
              <a:rPr lang="en-US" sz="2400" dirty="0"/>
              <a:t> </a:t>
            </a:r>
            <a:r>
              <a:rPr lang="en-US" sz="2400" dirty="0" err="1"/>
              <a:t>xảy</a:t>
            </a:r>
            <a:r>
              <a:rPr lang="en-US" sz="2400" dirty="0"/>
              <a:t> </a:t>
            </a:r>
            <a:r>
              <a:rPr lang="en-US" sz="2400" dirty="0" err="1"/>
              <a:t>ra</a:t>
            </a:r>
            <a:r>
              <a:rPr lang="en-US" sz="2400" dirty="0"/>
              <a:t> (</a:t>
            </a:r>
            <a:r>
              <a:rPr lang="en-US" sz="2400" dirty="0" err="1"/>
              <a:t>mức</a:t>
            </a:r>
            <a:r>
              <a:rPr lang="en-US" sz="2400" dirty="0"/>
              <a:t> </a:t>
            </a:r>
            <a:r>
              <a:rPr lang="en-US" sz="2400" dirty="0" err="1"/>
              <a:t>độ</a:t>
            </a:r>
            <a:r>
              <a:rPr lang="en-US" sz="2400" dirty="0"/>
              <a:t> </a:t>
            </a:r>
            <a:r>
              <a:rPr lang="en-US" sz="2400" dirty="0" err="1"/>
              <a:t>chắc</a:t>
            </a:r>
            <a:r>
              <a:rPr lang="en-US" sz="2400" dirty="0"/>
              <a:t> </a:t>
            </a:r>
            <a:r>
              <a:rPr lang="en-US" sz="2400" dirty="0" err="1"/>
              <a:t>chắn</a:t>
            </a:r>
            <a:r>
              <a:rPr lang="en-US" sz="2400" dirty="0"/>
              <a:t> </a:t>
            </a:r>
            <a:r>
              <a:rPr lang="en-US" sz="2400" dirty="0" err="1"/>
              <a:t>không</a:t>
            </a:r>
            <a:r>
              <a:rPr lang="en-US" sz="2400" dirty="0"/>
              <a:t> </a:t>
            </a:r>
            <a:r>
              <a:rPr lang="en-US" sz="2400" dirty="0" err="1"/>
              <a:t>cao</a:t>
            </a:r>
            <a:r>
              <a:rPr lang="en-US" sz="2400" dirty="0"/>
              <a:t>)</a:t>
            </a:r>
          </a:p>
          <a:p>
            <a:r>
              <a:rPr lang="en-US" sz="2400" b="1" dirty="0" err="1"/>
              <a:t>Dịch</a:t>
            </a:r>
            <a:r>
              <a:rPr lang="en-US" sz="2400" b="1" dirty="0"/>
              <a:t> :</a:t>
            </a:r>
            <a:r>
              <a:rPr lang="en-US" sz="2400" b="1" dirty="0" err="1"/>
              <a:t>Có</a:t>
            </a:r>
            <a:r>
              <a:rPr lang="en-US" sz="2400" b="1" dirty="0"/>
              <a:t> </a:t>
            </a:r>
            <a:r>
              <a:rPr lang="en-US" sz="2400" b="1" dirty="0" err="1"/>
              <a:t>thể</a:t>
            </a:r>
            <a:r>
              <a:rPr lang="en-US" sz="2400" b="1" dirty="0"/>
              <a:t> </a:t>
            </a:r>
            <a:r>
              <a:rPr lang="en-US" sz="2400" b="1" dirty="0" err="1"/>
              <a:t>là</a:t>
            </a:r>
            <a:r>
              <a:rPr lang="en-US" sz="2400" b="1" dirty="0"/>
              <a:t> </a:t>
            </a:r>
            <a:r>
              <a:rPr lang="en-US" sz="2400" b="1" dirty="0" err="1"/>
              <a:t>cuối</a:t>
            </a:r>
            <a:r>
              <a:rPr lang="en-US" sz="2400" b="1" dirty="0"/>
              <a:t> </a:t>
            </a:r>
            <a:r>
              <a:rPr lang="en-US" sz="2400" b="1" dirty="0" err="1"/>
              <a:t>tuần</a:t>
            </a:r>
            <a:r>
              <a:rPr lang="en-US" sz="2400" b="1" dirty="0"/>
              <a:t> </a:t>
            </a:r>
            <a:r>
              <a:rPr lang="en-US" sz="2400" b="1" dirty="0" err="1"/>
              <a:t>này</a:t>
            </a:r>
            <a:r>
              <a:rPr lang="en-US" sz="2400" b="1" dirty="0"/>
              <a:t> </a:t>
            </a:r>
            <a:r>
              <a:rPr lang="en-US" sz="2400" b="1" dirty="0" err="1"/>
              <a:t>chúng</a:t>
            </a:r>
            <a:r>
              <a:rPr lang="en-US" sz="2400" b="1" dirty="0"/>
              <a:t> ta </a:t>
            </a:r>
            <a:r>
              <a:rPr lang="en-US" sz="2400" b="1" dirty="0" err="1"/>
              <a:t>sẽ</a:t>
            </a:r>
            <a:r>
              <a:rPr lang="en-US" sz="2400" b="1" dirty="0"/>
              <a:t> </a:t>
            </a:r>
            <a:r>
              <a:rPr lang="en-US" sz="2400" b="1" dirty="0" err="1"/>
              <a:t>không</a:t>
            </a:r>
            <a:r>
              <a:rPr lang="en-US" sz="2400" b="1" dirty="0"/>
              <a:t> </a:t>
            </a:r>
            <a:r>
              <a:rPr lang="en-US" sz="2400" b="1" dirty="0" err="1"/>
              <a:t>đi</a:t>
            </a:r>
            <a:r>
              <a:rPr lang="en-US" sz="2400" b="1" dirty="0"/>
              <a:t> </a:t>
            </a:r>
            <a:r>
              <a:rPr lang="en-US" sz="2400" b="1" dirty="0" err="1"/>
              <a:t>cắm</a:t>
            </a:r>
            <a:r>
              <a:rPr lang="en-US" sz="2400" b="1" dirty="0"/>
              <a:t> </a:t>
            </a:r>
            <a:r>
              <a:rPr lang="en-US" sz="2400" b="1" dirty="0" err="1"/>
              <a:t>trại</a:t>
            </a:r>
            <a:r>
              <a:rPr lang="en-US" sz="2400" b="1" dirty="0"/>
              <a:t>.</a:t>
            </a:r>
            <a:endParaRPr lang="en-US" sz="2400" dirty="0"/>
          </a:p>
          <a:p>
            <a:r>
              <a:rPr lang="en-US" sz="2400" b="1" dirty="0"/>
              <a:t>A. </a:t>
            </a:r>
            <a:r>
              <a:rPr lang="en-US" sz="2400" b="1" dirty="0" err="1"/>
              <a:t>Chúng</a:t>
            </a:r>
            <a:r>
              <a:rPr lang="en-US" sz="2400" b="1" dirty="0"/>
              <a:t> </a:t>
            </a:r>
            <a:r>
              <a:rPr lang="en-US" sz="2400" b="1" dirty="0" err="1"/>
              <a:t>tôi</a:t>
            </a:r>
            <a:r>
              <a:rPr lang="en-US" sz="2400" b="1" dirty="0"/>
              <a:t> </a:t>
            </a:r>
            <a:r>
              <a:rPr lang="en-US" sz="2400" b="1" dirty="0" err="1"/>
              <a:t>có</a:t>
            </a:r>
            <a:r>
              <a:rPr lang="en-US" sz="2400" b="1" dirty="0"/>
              <a:t> </a:t>
            </a:r>
            <a:r>
              <a:rPr lang="en-US" sz="2400" b="1" dirty="0" err="1"/>
              <a:t>thể</a:t>
            </a:r>
            <a:r>
              <a:rPr lang="en-US" sz="2400" b="1" dirty="0"/>
              <a:t> </a:t>
            </a:r>
            <a:r>
              <a:rPr lang="en-US" sz="2400" b="1" dirty="0" err="1"/>
              <a:t>sẽ</a:t>
            </a:r>
            <a:r>
              <a:rPr lang="en-US" sz="2400" b="1" dirty="0"/>
              <a:t> </a:t>
            </a:r>
            <a:r>
              <a:rPr lang="en-US" sz="2400" b="1" dirty="0" err="1"/>
              <a:t>đi</a:t>
            </a:r>
            <a:r>
              <a:rPr lang="en-US" sz="2400" b="1" dirty="0"/>
              <a:t> </a:t>
            </a:r>
            <a:r>
              <a:rPr lang="en-US" sz="2400" b="1" dirty="0" err="1"/>
              <a:t>cắm</a:t>
            </a:r>
            <a:r>
              <a:rPr lang="en-US" sz="2400" b="1" dirty="0"/>
              <a:t> </a:t>
            </a:r>
            <a:r>
              <a:rPr lang="en-US" sz="2400" b="1" dirty="0" err="1"/>
              <a:t>trại</a:t>
            </a:r>
            <a:r>
              <a:rPr lang="en-US" sz="2400" b="1" dirty="0"/>
              <a:t> </a:t>
            </a:r>
            <a:r>
              <a:rPr lang="en-US" sz="2400" b="1" dirty="0" err="1"/>
              <a:t>vào</a:t>
            </a:r>
            <a:r>
              <a:rPr lang="en-US" sz="2400" b="1" dirty="0"/>
              <a:t> </a:t>
            </a:r>
            <a:r>
              <a:rPr lang="en-US" sz="2400" b="1" dirty="0" err="1"/>
              <a:t>cuối</a:t>
            </a:r>
            <a:r>
              <a:rPr lang="en-US" sz="2400" b="1" dirty="0"/>
              <a:t> </a:t>
            </a:r>
            <a:r>
              <a:rPr lang="en-US" sz="2400" b="1" dirty="0" err="1"/>
              <a:t>tuần</a:t>
            </a:r>
            <a:r>
              <a:rPr lang="en-US" sz="2400" b="1" dirty="0"/>
              <a:t> </a:t>
            </a:r>
            <a:r>
              <a:rPr lang="en-US" sz="2400" b="1" dirty="0" err="1"/>
              <a:t>này</a:t>
            </a:r>
            <a:r>
              <a:rPr lang="en-US" sz="2400" b="1" dirty="0"/>
              <a:t>.</a:t>
            </a:r>
            <a:endParaRPr lang="en-US" sz="2400" dirty="0"/>
          </a:p>
          <a:p>
            <a:r>
              <a:rPr lang="en-US" sz="2400" b="1" dirty="0"/>
              <a:t>B. </a:t>
            </a:r>
            <a:r>
              <a:rPr lang="en-US" sz="2400" b="1" dirty="0" err="1"/>
              <a:t>Chúng</a:t>
            </a:r>
            <a:r>
              <a:rPr lang="en-US" sz="2400" b="1" dirty="0"/>
              <a:t> </a:t>
            </a:r>
            <a:r>
              <a:rPr lang="en-US" sz="2400" b="1" dirty="0" err="1"/>
              <a:t>tôi</a:t>
            </a:r>
            <a:r>
              <a:rPr lang="en-US" sz="2400" b="1" dirty="0"/>
              <a:t> </a:t>
            </a:r>
            <a:r>
              <a:rPr lang="en-US" sz="2400" b="1" dirty="0" err="1"/>
              <a:t>sẽ</a:t>
            </a:r>
            <a:r>
              <a:rPr lang="en-US" sz="2400" b="1" dirty="0"/>
              <a:t> </a:t>
            </a:r>
            <a:r>
              <a:rPr lang="en-US" sz="2400" b="1" dirty="0" err="1"/>
              <a:t>không</a:t>
            </a:r>
            <a:r>
              <a:rPr lang="en-US" sz="2400" b="1" dirty="0"/>
              <a:t> </a:t>
            </a:r>
            <a:r>
              <a:rPr lang="en-US" sz="2400" b="1" dirty="0" err="1"/>
              <a:t>đi</a:t>
            </a:r>
            <a:r>
              <a:rPr lang="en-US" sz="2400" b="1" dirty="0"/>
              <a:t> </a:t>
            </a:r>
            <a:r>
              <a:rPr lang="en-US" sz="2400" b="1" dirty="0" err="1"/>
              <a:t>cắm</a:t>
            </a:r>
            <a:r>
              <a:rPr lang="en-US" sz="2400" b="1" dirty="0"/>
              <a:t> </a:t>
            </a:r>
            <a:r>
              <a:rPr lang="en-US" sz="2400" b="1" dirty="0" err="1"/>
              <a:t>trại</a:t>
            </a:r>
            <a:r>
              <a:rPr lang="en-US" sz="2400" b="1" dirty="0"/>
              <a:t> </a:t>
            </a:r>
            <a:r>
              <a:rPr lang="en-US" sz="2400" b="1" dirty="0" err="1"/>
              <a:t>vào</a:t>
            </a:r>
            <a:r>
              <a:rPr lang="en-US" sz="2400" b="1" dirty="0"/>
              <a:t> </a:t>
            </a:r>
            <a:r>
              <a:rPr lang="en-US" sz="2400" b="1" dirty="0" err="1"/>
              <a:t>cuối</a:t>
            </a:r>
            <a:r>
              <a:rPr lang="en-US" sz="2400" b="1" dirty="0"/>
              <a:t> </a:t>
            </a:r>
            <a:r>
              <a:rPr lang="en-US" sz="2400" b="1" dirty="0" err="1"/>
              <a:t>tuần</a:t>
            </a:r>
            <a:r>
              <a:rPr lang="en-US" sz="2400" b="1" dirty="0"/>
              <a:t> </a:t>
            </a:r>
            <a:r>
              <a:rPr lang="en-US" sz="2400" b="1" dirty="0" err="1"/>
              <a:t>này</a:t>
            </a:r>
            <a:r>
              <a:rPr lang="en-US" sz="2400" b="1" dirty="0"/>
              <a:t>.</a:t>
            </a:r>
            <a:endParaRPr lang="en-US" sz="2400" dirty="0"/>
          </a:p>
          <a:p>
            <a:r>
              <a:rPr lang="en-US" sz="2400" b="1" dirty="0"/>
              <a:t>C. </a:t>
            </a:r>
            <a:r>
              <a:rPr lang="en-US" sz="2400" b="1" dirty="0" err="1"/>
              <a:t>Chúng</a:t>
            </a:r>
            <a:r>
              <a:rPr lang="en-US" sz="2400" b="1" dirty="0"/>
              <a:t> </a:t>
            </a:r>
            <a:r>
              <a:rPr lang="en-US" sz="2400" b="1" dirty="0" err="1"/>
              <a:t>tôi</a:t>
            </a:r>
            <a:r>
              <a:rPr lang="en-US" sz="2400" b="1" dirty="0"/>
              <a:t> </a:t>
            </a:r>
            <a:r>
              <a:rPr lang="en-US" sz="2400" b="1" dirty="0" err="1"/>
              <a:t>có</a:t>
            </a:r>
            <a:r>
              <a:rPr lang="en-US" sz="2400" b="1" dirty="0"/>
              <a:t> </a:t>
            </a:r>
            <a:r>
              <a:rPr lang="en-US" sz="2400" b="1" dirty="0" err="1"/>
              <a:t>thể</a:t>
            </a:r>
            <a:r>
              <a:rPr lang="en-US" sz="2400" b="1" dirty="0"/>
              <a:t> </a:t>
            </a:r>
            <a:r>
              <a:rPr lang="en-US" sz="2400" b="1" dirty="0" err="1"/>
              <a:t>không</a:t>
            </a:r>
            <a:r>
              <a:rPr lang="en-US" sz="2400" b="1" dirty="0"/>
              <a:t> </a:t>
            </a:r>
            <a:r>
              <a:rPr lang="en-US" sz="2400" b="1" dirty="0" err="1"/>
              <a:t>đi</a:t>
            </a:r>
            <a:r>
              <a:rPr lang="en-US" sz="2400" b="1" dirty="0"/>
              <a:t> </a:t>
            </a:r>
            <a:r>
              <a:rPr lang="en-US" sz="2400" b="1" dirty="0" err="1"/>
              <a:t>cắm</a:t>
            </a:r>
            <a:r>
              <a:rPr lang="en-US" sz="2400" b="1" dirty="0"/>
              <a:t> </a:t>
            </a:r>
            <a:r>
              <a:rPr lang="en-US" sz="2400" b="1" dirty="0" err="1"/>
              <a:t>trại</a:t>
            </a:r>
            <a:r>
              <a:rPr lang="en-US" sz="2400" b="1" dirty="0"/>
              <a:t> </a:t>
            </a:r>
            <a:r>
              <a:rPr lang="en-US" sz="2400" b="1" dirty="0" err="1"/>
              <a:t>vào</a:t>
            </a:r>
            <a:r>
              <a:rPr lang="en-US" sz="2400" b="1" dirty="0"/>
              <a:t> </a:t>
            </a:r>
            <a:r>
              <a:rPr lang="en-US" sz="2400" b="1" dirty="0" err="1"/>
              <a:t>cuối</a:t>
            </a:r>
            <a:r>
              <a:rPr lang="en-US" sz="2400" b="1" dirty="0"/>
              <a:t> </a:t>
            </a:r>
            <a:r>
              <a:rPr lang="en-US" sz="2400" b="1" dirty="0" err="1"/>
              <a:t>tuần</a:t>
            </a:r>
            <a:r>
              <a:rPr lang="en-US" sz="2400" b="1" dirty="0"/>
              <a:t> </a:t>
            </a:r>
            <a:r>
              <a:rPr lang="en-US" sz="2400" b="1" dirty="0" err="1"/>
              <a:t>này</a:t>
            </a:r>
            <a:r>
              <a:rPr lang="en-US" sz="2400" b="1" dirty="0"/>
              <a:t>.</a:t>
            </a:r>
            <a:endParaRPr lang="en-US" sz="2400" dirty="0"/>
          </a:p>
          <a:p>
            <a:r>
              <a:rPr lang="en-US" sz="2400" b="1" dirty="0"/>
              <a:t>D. </a:t>
            </a:r>
            <a:r>
              <a:rPr lang="en-US" sz="2400" b="1" dirty="0" err="1"/>
              <a:t>Chúng</a:t>
            </a:r>
            <a:r>
              <a:rPr lang="en-US" sz="2400" b="1" dirty="0"/>
              <a:t> ta </a:t>
            </a:r>
            <a:r>
              <a:rPr lang="en-US" sz="2400" b="1" dirty="0" err="1"/>
              <a:t>không</a:t>
            </a:r>
            <a:r>
              <a:rPr lang="en-US" sz="2400" b="1" dirty="0"/>
              <a:t> </a:t>
            </a:r>
            <a:r>
              <a:rPr lang="en-US" sz="2400" b="1" dirty="0" err="1"/>
              <a:t>được</a:t>
            </a:r>
            <a:r>
              <a:rPr lang="en-US" sz="2400" b="1" dirty="0"/>
              <a:t> </a:t>
            </a:r>
            <a:r>
              <a:rPr lang="en-US" sz="2400" b="1" dirty="0" err="1"/>
              <a:t>đi</a:t>
            </a:r>
            <a:r>
              <a:rPr lang="en-US" sz="2400" b="1" dirty="0"/>
              <a:t> </a:t>
            </a:r>
            <a:r>
              <a:rPr lang="en-US" sz="2400" b="1" dirty="0" err="1"/>
              <a:t>cắm</a:t>
            </a:r>
            <a:r>
              <a:rPr lang="en-US" sz="2400" b="1" dirty="0"/>
              <a:t> </a:t>
            </a:r>
            <a:r>
              <a:rPr lang="en-US" sz="2400" b="1" dirty="0" err="1"/>
              <a:t>trại</a:t>
            </a:r>
            <a:r>
              <a:rPr lang="en-US" sz="2400" b="1" dirty="0"/>
              <a:t> </a:t>
            </a:r>
            <a:r>
              <a:rPr lang="en-US" sz="2400" b="1" dirty="0" err="1"/>
              <a:t>vào</a:t>
            </a:r>
            <a:r>
              <a:rPr lang="en-US" sz="2400" b="1" dirty="0"/>
              <a:t> </a:t>
            </a:r>
            <a:r>
              <a:rPr lang="en-US" sz="2400" b="1" dirty="0" err="1"/>
              <a:t>cuối</a:t>
            </a:r>
            <a:r>
              <a:rPr lang="en-US" sz="2400" b="1" dirty="0"/>
              <a:t> </a:t>
            </a:r>
            <a:r>
              <a:rPr lang="en-US" sz="2400" b="1" dirty="0" err="1"/>
              <a:t>tuần</a:t>
            </a:r>
            <a:r>
              <a:rPr lang="en-US" sz="2400" b="1" dirty="0"/>
              <a:t> </a:t>
            </a:r>
            <a:r>
              <a:rPr lang="en-US" sz="2400" b="1" dirty="0" err="1"/>
              <a:t>này</a:t>
            </a:r>
            <a:r>
              <a:rPr lang="en-US" sz="2400" b="1" dirty="0"/>
              <a:t>.</a:t>
            </a:r>
            <a:endParaRPr lang="en-US" sz="2400" dirty="0"/>
          </a:p>
          <a:p>
            <a:endParaRPr lang="en-US" dirty="0"/>
          </a:p>
        </p:txBody>
      </p:sp>
      <p:sp>
        <p:nvSpPr>
          <p:cNvPr id="2" name="Oval 1"/>
          <p:cNvSpPr/>
          <p:nvPr/>
        </p:nvSpPr>
        <p:spPr>
          <a:xfrm>
            <a:off x="228600" y="16002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23593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barn(inVertical)">
                                      <p:cBhvr>
                                        <p:cTn id="3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685800"/>
            <a:ext cx="8763000" cy="4893647"/>
          </a:xfrm>
          <a:prstGeom prst="rect">
            <a:avLst/>
          </a:prstGeom>
          <a:noFill/>
        </p:spPr>
        <p:txBody>
          <a:bodyPr wrap="square" rtlCol="0">
            <a:spAutoFit/>
          </a:bodyPr>
          <a:lstStyle/>
          <a:p>
            <a:r>
              <a:rPr lang="en-US" sz="2400" b="1" dirty="0"/>
              <a:t>Question 33</a:t>
            </a:r>
            <a:r>
              <a:rPr lang="en-US" sz="2400" b="1" i="1" dirty="0"/>
              <a:t>. It is a long time since we last met each other.</a:t>
            </a:r>
            <a:endParaRPr lang="en-US" sz="2400" dirty="0"/>
          </a:p>
          <a:p>
            <a:r>
              <a:rPr lang="en-US" sz="2400" b="1" dirty="0"/>
              <a:t>A. </a:t>
            </a:r>
            <a:r>
              <a:rPr lang="en-US" sz="2400" dirty="0"/>
              <a:t>We haven't met each other for a long time.</a:t>
            </a:r>
          </a:p>
          <a:p>
            <a:r>
              <a:rPr lang="en-US" sz="2400" b="1" dirty="0"/>
              <a:t>B. </a:t>
            </a:r>
            <a:r>
              <a:rPr lang="en-US" sz="2400" dirty="0"/>
              <a:t>The last time we met each other is a long time ago.</a:t>
            </a:r>
          </a:p>
          <a:p>
            <a:r>
              <a:rPr lang="en-US" sz="2400" b="1" dirty="0"/>
              <a:t>C. </a:t>
            </a:r>
            <a:r>
              <a:rPr lang="en-US" sz="2400" dirty="0"/>
              <a:t>We last met each other for a long time.</a:t>
            </a:r>
          </a:p>
          <a:p>
            <a:r>
              <a:rPr lang="en-US" sz="2400" b="1" dirty="0"/>
              <a:t>D. </a:t>
            </a:r>
            <a:r>
              <a:rPr lang="en-US" sz="2400" dirty="0"/>
              <a:t>We started meeting each other a long time ago</a:t>
            </a:r>
            <a:r>
              <a:rPr lang="en-US" sz="2400" dirty="0" smtClean="0"/>
              <a:t>.</a:t>
            </a:r>
            <a:endParaRPr lang="vi-VN" sz="2400" dirty="0" smtClean="0"/>
          </a:p>
          <a:p>
            <a:endParaRPr lang="en-US" sz="2400" dirty="0"/>
          </a:p>
          <a:p>
            <a:r>
              <a:rPr lang="vi-VN" sz="2400" b="1" dirty="0" smtClean="0"/>
              <a:t> Giải thích</a:t>
            </a:r>
            <a:endParaRPr lang="en-US" sz="2400" dirty="0" smtClean="0"/>
          </a:p>
          <a:p>
            <a:r>
              <a:rPr lang="en-US" sz="2400" dirty="0" err="1" smtClean="0"/>
              <a:t>Chuyển</a:t>
            </a:r>
            <a:r>
              <a:rPr lang="en-US" sz="2400" dirty="0" smtClean="0"/>
              <a:t> </a:t>
            </a:r>
            <a:r>
              <a:rPr lang="en-US" sz="2400" dirty="0" err="1"/>
              <a:t>đổi</a:t>
            </a:r>
            <a:r>
              <a:rPr lang="en-US" sz="2400" dirty="0"/>
              <a:t> </a:t>
            </a:r>
            <a:r>
              <a:rPr lang="en-US" sz="2400" dirty="0" err="1"/>
              <a:t>giữa</a:t>
            </a:r>
            <a:r>
              <a:rPr lang="en-US" sz="2400" dirty="0"/>
              <a:t> </a:t>
            </a:r>
            <a:r>
              <a:rPr lang="en-US" sz="2400" dirty="0" err="1"/>
              <a:t>thì</a:t>
            </a:r>
            <a:r>
              <a:rPr lang="en-US" sz="2400" dirty="0"/>
              <a:t> </a:t>
            </a:r>
            <a:r>
              <a:rPr lang="en-US" sz="2400" dirty="0" err="1"/>
              <a:t>quá</a:t>
            </a:r>
            <a:r>
              <a:rPr lang="en-US" sz="2400" dirty="0"/>
              <a:t> </a:t>
            </a:r>
            <a:r>
              <a:rPr lang="en-US" sz="2400" dirty="0" err="1"/>
              <a:t>khứ</a:t>
            </a:r>
            <a:r>
              <a:rPr lang="en-US" sz="2400" dirty="0"/>
              <a:t> </a:t>
            </a:r>
            <a:r>
              <a:rPr lang="en-US" sz="2400" dirty="0" err="1"/>
              <a:t>đơn</a:t>
            </a:r>
            <a:r>
              <a:rPr lang="en-US" sz="2400" dirty="0"/>
              <a:t> </a:t>
            </a:r>
            <a:r>
              <a:rPr lang="en-US" sz="2400" dirty="0" err="1"/>
              <a:t>với</a:t>
            </a:r>
            <a:r>
              <a:rPr lang="en-US" sz="2400" dirty="0"/>
              <a:t> </a:t>
            </a:r>
            <a:r>
              <a:rPr lang="en-US" sz="2400" dirty="0" err="1"/>
              <a:t>thì</a:t>
            </a:r>
            <a:r>
              <a:rPr lang="en-US" sz="2400" dirty="0"/>
              <a:t> </a:t>
            </a:r>
            <a:r>
              <a:rPr lang="en-US" sz="2400" dirty="0" err="1"/>
              <a:t>hiện</a:t>
            </a:r>
            <a:r>
              <a:rPr lang="en-US" sz="2400" dirty="0"/>
              <a:t> </a:t>
            </a:r>
            <a:r>
              <a:rPr lang="en-US" sz="2400" dirty="0" err="1"/>
              <a:t>tại</a:t>
            </a:r>
            <a:r>
              <a:rPr lang="en-US" sz="2400" dirty="0"/>
              <a:t> </a:t>
            </a:r>
            <a:r>
              <a:rPr lang="en-US" sz="2400" dirty="0" err="1"/>
              <a:t>hoàn</a:t>
            </a:r>
            <a:r>
              <a:rPr lang="en-US" sz="2400" dirty="0"/>
              <a:t> </a:t>
            </a:r>
            <a:r>
              <a:rPr lang="en-US" sz="2400" dirty="0" err="1"/>
              <a:t>thành</a:t>
            </a:r>
            <a:endParaRPr lang="en-US" sz="2400" dirty="0"/>
          </a:p>
          <a:p>
            <a:r>
              <a:rPr lang="en-US" sz="2400" dirty="0"/>
              <a:t>It is a long time since we last met each other.</a:t>
            </a:r>
          </a:p>
          <a:p>
            <a:r>
              <a:rPr lang="en-US" sz="2400" dirty="0"/>
              <a:t>⇒ We haven’t met each other for a long time.</a:t>
            </a:r>
          </a:p>
          <a:p>
            <a:r>
              <a:rPr lang="en-US" sz="2400" dirty="0" err="1"/>
              <a:t>Đáp</a:t>
            </a:r>
            <a:r>
              <a:rPr lang="en-US" sz="2400" dirty="0"/>
              <a:t> </a:t>
            </a:r>
            <a:r>
              <a:rPr lang="en-US" sz="2400" dirty="0" err="1"/>
              <a:t>án</a:t>
            </a:r>
            <a:r>
              <a:rPr lang="en-US" sz="2400" dirty="0"/>
              <a:t>: A</a:t>
            </a:r>
          </a:p>
          <a:p>
            <a:r>
              <a:rPr lang="en-US" sz="2400" dirty="0" err="1"/>
              <a:t>Dịch</a:t>
            </a:r>
            <a:r>
              <a:rPr lang="en-US" sz="2400" dirty="0"/>
              <a:t> </a:t>
            </a:r>
            <a:r>
              <a:rPr lang="en-US" sz="2400" dirty="0" err="1"/>
              <a:t>nghĩa</a:t>
            </a:r>
            <a:r>
              <a:rPr lang="en-US" sz="2400" dirty="0"/>
              <a:t>: </a:t>
            </a:r>
            <a:r>
              <a:rPr lang="en-US" sz="2400" dirty="0" err="1"/>
              <a:t>Chúng</a:t>
            </a:r>
            <a:r>
              <a:rPr lang="en-US" sz="2400" dirty="0"/>
              <a:t> </a:t>
            </a:r>
            <a:r>
              <a:rPr lang="en-US" sz="2400" dirty="0" err="1"/>
              <a:t>tôi</a:t>
            </a:r>
            <a:r>
              <a:rPr lang="en-US" sz="2400" dirty="0"/>
              <a:t> </a:t>
            </a:r>
            <a:r>
              <a:rPr lang="en-US" sz="2400" dirty="0" err="1"/>
              <a:t>đã</a:t>
            </a:r>
            <a:r>
              <a:rPr lang="en-US" sz="2400" dirty="0"/>
              <a:t> </a:t>
            </a:r>
            <a:r>
              <a:rPr lang="en-US" sz="2400" dirty="0" err="1"/>
              <a:t>không</a:t>
            </a:r>
            <a:r>
              <a:rPr lang="en-US" sz="2400" dirty="0"/>
              <a:t> </a:t>
            </a:r>
            <a:r>
              <a:rPr lang="en-US" sz="2400" dirty="0" err="1"/>
              <a:t>gặp</a:t>
            </a:r>
            <a:r>
              <a:rPr lang="en-US" sz="2400" dirty="0"/>
              <a:t> </a:t>
            </a:r>
            <a:r>
              <a:rPr lang="en-US" sz="2400" dirty="0" err="1"/>
              <a:t>nhau</a:t>
            </a:r>
            <a:r>
              <a:rPr lang="en-US" sz="2400" dirty="0"/>
              <a:t> </a:t>
            </a:r>
            <a:r>
              <a:rPr lang="en-US" sz="2400" dirty="0" err="1"/>
              <a:t>một</a:t>
            </a:r>
            <a:r>
              <a:rPr lang="en-US" sz="2400" dirty="0"/>
              <a:t> </a:t>
            </a:r>
            <a:r>
              <a:rPr lang="en-US" sz="2400" dirty="0" err="1"/>
              <a:t>thời</a:t>
            </a:r>
            <a:r>
              <a:rPr lang="en-US" sz="2400" dirty="0"/>
              <a:t> </a:t>
            </a:r>
            <a:r>
              <a:rPr lang="en-US" sz="2400" dirty="0" err="1"/>
              <a:t>gian</a:t>
            </a:r>
            <a:r>
              <a:rPr lang="en-US" sz="2400" dirty="0"/>
              <a:t> </a:t>
            </a:r>
            <a:r>
              <a:rPr lang="en-US" sz="2400" dirty="0" err="1"/>
              <a:t>dài</a:t>
            </a:r>
            <a:r>
              <a:rPr lang="en-US" sz="2400" dirty="0"/>
              <a:t>.</a:t>
            </a:r>
          </a:p>
          <a:p>
            <a:endParaRPr lang="en-US" sz="2400" dirty="0"/>
          </a:p>
        </p:txBody>
      </p:sp>
      <p:sp>
        <p:nvSpPr>
          <p:cNvPr id="2" name="Oval 1"/>
          <p:cNvSpPr/>
          <p:nvPr/>
        </p:nvSpPr>
        <p:spPr>
          <a:xfrm>
            <a:off x="76200" y="11430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56720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Effect transition="in" filter="fade">
                                      <p:cBhvr>
                                        <p:cTn id="7" dur="1000"/>
                                        <p:tgtEl>
                                          <p:spTgt spid="4">
                                            <p:txEl>
                                              <p:pRg st="6" end="6"/>
                                            </p:txEl>
                                          </p:spTgt>
                                        </p:tgtEl>
                                      </p:cBhvr>
                                    </p:animEffect>
                                    <p:anim calcmode="lin" valueType="num">
                                      <p:cBhvr>
                                        <p:cTn id="8"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6" end="6"/>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7" end="7"/>
                                            </p:txEl>
                                          </p:spTgt>
                                        </p:tgtEl>
                                        <p:attrNameLst>
                                          <p:attrName>style.visibility</p:attrName>
                                        </p:attrNameLst>
                                      </p:cBhvr>
                                      <p:to>
                                        <p:strVal val="visible"/>
                                      </p:to>
                                    </p:set>
                                    <p:animEffect transition="in" filter="fade">
                                      <p:cBhvr>
                                        <p:cTn id="12" dur="1000"/>
                                        <p:tgtEl>
                                          <p:spTgt spid="4">
                                            <p:txEl>
                                              <p:pRg st="7" end="7"/>
                                            </p:txEl>
                                          </p:spTgt>
                                        </p:tgtEl>
                                      </p:cBhvr>
                                    </p:animEffect>
                                    <p:anim calcmode="lin" valueType="num">
                                      <p:cBhvr>
                                        <p:cTn id="13"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7" end="7"/>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8" end="8"/>
                                            </p:txEl>
                                          </p:spTgt>
                                        </p:tgtEl>
                                        <p:attrNameLst>
                                          <p:attrName>style.visibility</p:attrName>
                                        </p:attrNameLst>
                                      </p:cBhvr>
                                      <p:to>
                                        <p:strVal val="visible"/>
                                      </p:to>
                                    </p:set>
                                    <p:animEffect transition="in" filter="fade">
                                      <p:cBhvr>
                                        <p:cTn id="17" dur="1000"/>
                                        <p:tgtEl>
                                          <p:spTgt spid="4">
                                            <p:txEl>
                                              <p:pRg st="8" end="8"/>
                                            </p:txEl>
                                          </p:spTgt>
                                        </p:tgtEl>
                                      </p:cBhvr>
                                    </p:animEffect>
                                    <p:anim calcmode="lin" valueType="num">
                                      <p:cBhvr>
                                        <p:cTn id="18"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8" end="8"/>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
                                            <p:txEl>
                                              <p:pRg st="9" end="9"/>
                                            </p:txEl>
                                          </p:spTgt>
                                        </p:tgtEl>
                                        <p:attrNameLst>
                                          <p:attrName>style.visibility</p:attrName>
                                        </p:attrNameLst>
                                      </p:cBhvr>
                                      <p:to>
                                        <p:strVal val="visible"/>
                                      </p:to>
                                    </p:set>
                                    <p:animEffect transition="in" filter="fade">
                                      <p:cBhvr>
                                        <p:cTn id="22" dur="1000"/>
                                        <p:tgtEl>
                                          <p:spTgt spid="4">
                                            <p:txEl>
                                              <p:pRg st="9" end="9"/>
                                            </p:txEl>
                                          </p:spTgt>
                                        </p:tgtEl>
                                      </p:cBhvr>
                                    </p:animEffect>
                                    <p:anim calcmode="lin" valueType="num">
                                      <p:cBhvr>
                                        <p:cTn id="23"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9" end="9"/>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Effect transition="in" filter="fade">
                                      <p:cBhvr>
                                        <p:cTn id="27" dur="1000"/>
                                        <p:tgtEl>
                                          <p:spTgt spid="4">
                                            <p:txEl>
                                              <p:pRg st="10" end="10"/>
                                            </p:txEl>
                                          </p:spTgt>
                                        </p:tgtEl>
                                      </p:cBhvr>
                                    </p:animEffect>
                                    <p:anim calcmode="lin" valueType="num">
                                      <p:cBhvr>
                                        <p:cTn id="28"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10" end="10"/>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4">
                                            <p:txEl>
                                              <p:pRg st="11" end="11"/>
                                            </p:txEl>
                                          </p:spTgt>
                                        </p:tgtEl>
                                        <p:attrNameLst>
                                          <p:attrName>style.visibility</p:attrName>
                                        </p:attrNameLst>
                                      </p:cBhvr>
                                      <p:to>
                                        <p:strVal val="visible"/>
                                      </p:to>
                                    </p:set>
                                    <p:animEffect transition="in" filter="fade">
                                      <p:cBhvr>
                                        <p:cTn id="32" dur="1000"/>
                                        <p:tgtEl>
                                          <p:spTgt spid="4">
                                            <p:txEl>
                                              <p:pRg st="11" end="11"/>
                                            </p:txEl>
                                          </p:spTgt>
                                        </p:tgtEl>
                                      </p:cBhvr>
                                    </p:animEffect>
                                    <p:anim calcmode="lin" valueType="num">
                                      <p:cBhvr>
                                        <p:cTn id="33"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34" dur="1000" fill="hold"/>
                                        <p:tgtEl>
                                          <p:spTgt spid="4">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2"/>
                                        </p:tgtEl>
                                        <p:attrNameLst>
                                          <p:attrName>style.visibility</p:attrName>
                                        </p:attrNameLst>
                                      </p:cBhvr>
                                      <p:to>
                                        <p:strVal val="visible"/>
                                      </p:to>
                                    </p:set>
                                    <p:animEffect transition="in" filter="fade">
                                      <p:cBhvr>
                                        <p:cTn id="39" dur="1000"/>
                                        <p:tgtEl>
                                          <p:spTgt spid="2"/>
                                        </p:tgtEl>
                                      </p:cBhvr>
                                    </p:animEffect>
                                    <p:anim calcmode="lin" valueType="num">
                                      <p:cBhvr>
                                        <p:cTn id="40" dur="1000" fill="hold"/>
                                        <p:tgtEl>
                                          <p:spTgt spid="2"/>
                                        </p:tgtEl>
                                        <p:attrNameLst>
                                          <p:attrName>ppt_x</p:attrName>
                                        </p:attrNameLst>
                                      </p:cBhvr>
                                      <p:tavLst>
                                        <p:tav tm="0">
                                          <p:val>
                                            <p:strVal val="#ppt_x"/>
                                          </p:val>
                                        </p:tav>
                                        <p:tav tm="100000">
                                          <p:val>
                                            <p:strVal val="#ppt_x"/>
                                          </p:val>
                                        </p:tav>
                                      </p:tavLst>
                                    </p:anim>
                                    <p:anim calcmode="lin" valueType="num">
                                      <p:cBhvr>
                                        <p:cTn id="41"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417" y="0"/>
            <a:ext cx="9067800" cy="6863417"/>
          </a:xfrm>
          <a:prstGeom prst="rect">
            <a:avLst/>
          </a:prstGeom>
          <a:noFill/>
        </p:spPr>
        <p:txBody>
          <a:bodyPr wrap="square" rtlCol="0">
            <a:spAutoFit/>
          </a:bodyPr>
          <a:lstStyle/>
          <a:p>
            <a:r>
              <a:rPr lang="vi-VN" sz="2200" b="1" dirty="0"/>
              <a:t>Question 34.</a:t>
            </a:r>
            <a:endParaRPr lang="en-US" sz="2200" dirty="0"/>
          </a:p>
          <a:p>
            <a:r>
              <a:rPr lang="en-US" sz="2200" dirty="0"/>
              <a:t>People often find that success eludes them. But how often is this their own fault. One thing that we are all good at doing is procrastinating. Shakespeare’s Hamlet is a prime example of someone </a:t>
            </a:r>
            <a:r>
              <a:rPr lang="vi-VN" sz="2200" dirty="0" smtClean="0"/>
              <a:t>(34).....</a:t>
            </a:r>
            <a:r>
              <a:rPr lang="en-US" sz="2200" dirty="0" smtClean="0"/>
              <a:t>failed </a:t>
            </a:r>
            <a:r>
              <a:rPr lang="en-US" sz="2200" dirty="0"/>
              <a:t>to act and, in fact, was rendered incapable of action by his need to put things off – in other words, to procrastinate.</a:t>
            </a:r>
          </a:p>
          <a:p>
            <a:r>
              <a:rPr lang="vi-VN" sz="2200" b="1" dirty="0"/>
              <a:t>	A. </a:t>
            </a:r>
            <a:r>
              <a:rPr lang="vi-VN" sz="2200" dirty="0"/>
              <a:t>which	</a:t>
            </a:r>
            <a:r>
              <a:rPr lang="vi-VN" sz="2200" b="1" dirty="0"/>
              <a:t>B. </a:t>
            </a:r>
            <a:r>
              <a:rPr lang="vi-VN" sz="2200" dirty="0"/>
              <a:t>whom	</a:t>
            </a:r>
            <a:r>
              <a:rPr lang="vi-VN" sz="2200" b="1" dirty="0"/>
              <a:t>C. </a:t>
            </a:r>
            <a:r>
              <a:rPr lang="vi-VN" sz="2200" dirty="0" smtClean="0"/>
              <a:t>who </a:t>
            </a:r>
            <a:r>
              <a:rPr lang="vi-VN" sz="2200" dirty="0"/>
              <a:t>	</a:t>
            </a:r>
            <a:r>
              <a:rPr lang="vi-VN" sz="2200" b="1" dirty="0"/>
              <a:t>D. </a:t>
            </a:r>
            <a:r>
              <a:rPr lang="vi-VN" sz="2200" dirty="0"/>
              <a:t>they</a:t>
            </a:r>
            <a:endParaRPr lang="en-US" sz="2200" dirty="0"/>
          </a:p>
          <a:p>
            <a:endParaRPr lang="vi-VN" sz="2200" b="1" dirty="0" smtClean="0"/>
          </a:p>
          <a:p>
            <a:r>
              <a:rPr lang="en-US" sz="2200" b="1" dirty="0" err="1" smtClean="0"/>
              <a:t>Giải</a:t>
            </a:r>
            <a:r>
              <a:rPr lang="en-US" sz="2200" b="1" dirty="0" smtClean="0"/>
              <a:t> </a:t>
            </a:r>
            <a:r>
              <a:rPr lang="en-US" sz="2200" b="1" dirty="0" err="1"/>
              <a:t>thích</a:t>
            </a:r>
            <a:r>
              <a:rPr lang="en-US" sz="2200" b="1" dirty="0"/>
              <a:t>:</a:t>
            </a:r>
            <a:endParaRPr lang="en-US" sz="2200" dirty="0"/>
          </a:p>
          <a:p>
            <a:r>
              <a:rPr lang="en-US" sz="2200" dirty="0" err="1"/>
              <a:t>Kiến</a:t>
            </a:r>
            <a:r>
              <a:rPr lang="en-US" sz="2200" dirty="0"/>
              <a:t> </a:t>
            </a:r>
            <a:r>
              <a:rPr lang="en-US" sz="2200" dirty="0" err="1"/>
              <a:t>thức</a:t>
            </a:r>
            <a:r>
              <a:rPr lang="en-US" sz="2200" dirty="0"/>
              <a:t> </a:t>
            </a:r>
            <a:r>
              <a:rPr lang="en-US" sz="2200" dirty="0" err="1"/>
              <a:t>về</a:t>
            </a:r>
            <a:r>
              <a:rPr lang="en-US" sz="2200" dirty="0"/>
              <a:t> </a:t>
            </a:r>
            <a:r>
              <a:rPr lang="en-US" sz="2200" dirty="0" err="1"/>
              <a:t>mệnh</a:t>
            </a:r>
            <a:r>
              <a:rPr lang="en-US" sz="2200" dirty="0"/>
              <a:t> </a:t>
            </a:r>
            <a:r>
              <a:rPr lang="en-US" sz="2200" dirty="0" err="1"/>
              <a:t>đề</a:t>
            </a:r>
            <a:r>
              <a:rPr lang="en-US" sz="2200" dirty="0"/>
              <a:t> </a:t>
            </a:r>
            <a:r>
              <a:rPr lang="en-US" sz="2200" dirty="0" err="1"/>
              <a:t>quan</a:t>
            </a:r>
            <a:r>
              <a:rPr lang="en-US" sz="2200" dirty="0"/>
              <a:t> </a:t>
            </a:r>
            <a:r>
              <a:rPr lang="en-US" sz="2200" dirty="0" err="1"/>
              <a:t>hệ</a:t>
            </a:r>
            <a:endParaRPr lang="en-US" sz="2200" dirty="0"/>
          </a:p>
          <a:p>
            <a:r>
              <a:rPr lang="en-US" sz="2200" dirty="0" err="1"/>
              <a:t>Mệnh</a:t>
            </a:r>
            <a:r>
              <a:rPr lang="en-US" sz="2200" dirty="0"/>
              <a:t> </a:t>
            </a:r>
            <a:r>
              <a:rPr lang="en-US" sz="2200" dirty="0" err="1"/>
              <a:t>đề</a:t>
            </a:r>
            <a:r>
              <a:rPr lang="en-US" sz="2200" dirty="0"/>
              <a:t> </a:t>
            </a:r>
            <a:r>
              <a:rPr lang="en-US" sz="2200" dirty="0" err="1"/>
              <a:t>quan</a:t>
            </a:r>
            <a:r>
              <a:rPr lang="en-US" sz="2200" dirty="0"/>
              <a:t> </a:t>
            </a:r>
            <a:r>
              <a:rPr lang="en-US" sz="2200" dirty="0" err="1"/>
              <a:t>hệ</a:t>
            </a:r>
            <a:r>
              <a:rPr lang="en-US" sz="2200" dirty="0"/>
              <a:t> </a:t>
            </a:r>
            <a:r>
              <a:rPr lang="en-US" sz="2200" dirty="0" err="1"/>
              <a:t>thay</a:t>
            </a:r>
            <a:r>
              <a:rPr lang="en-US" sz="2200" dirty="0"/>
              <a:t> </a:t>
            </a:r>
            <a:r>
              <a:rPr lang="en-US" sz="2200" dirty="0" err="1"/>
              <a:t>thế</a:t>
            </a:r>
            <a:r>
              <a:rPr lang="en-US" sz="2200" dirty="0"/>
              <a:t> </a:t>
            </a:r>
            <a:r>
              <a:rPr lang="en-US" sz="2200" dirty="0" err="1"/>
              <a:t>cho</a:t>
            </a:r>
            <a:r>
              <a:rPr lang="en-US" sz="2200" dirty="0"/>
              <a:t> </a:t>
            </a:r>
            <a:r>
              <a:rPr lang="en-US" sz="2200" dirty="0" err="1"/>
              <a:t>danh</a:t>
            </a:r>
            <a:r>
              <a:rPr lang="en-US" sz="2200" dirty="0"/>
              <a:t> </a:t>
            </a:r>
            <a:r>
              <a:rPr lang="en-US" sz="2200" dirty="0" err="1"/>
              <a:t>từ</a:t>
            </a:r>
            <a:r>
              <a:rPr lang="en-US" sz="2200" dirty="0"/>
              <a:t> </a:t>
            </a:r>
            <a:r>
              <a:rPr lang="en-US" sz="2200" dirty="0" err="1"/>
              <a:t>chỉ</a:t>
            </a:r>
            <a:r>
              <a:rPr lang="en-US" sz="2200" dirty="0"/>
              <a:t> </a:t>
            </a:r>
            <a:r>
              <a:rPr lang="en-US" sz="2200" dirty="0" err="1"/>
              <a:t>người</a:t>
            </a:r>
            <a:r>
              <a:rPr lang="en-US" sz="2200" dirty="0"/>
              <a:t> “someone” </a:t>
            </a:r>
            <a:r>
              <a:rPr lang="en-US" sz="2200" dirty="0" err="1"/>
              <a:t>nên</a:t>
            </a:r>
            <a:r>
              <a:rPr lang="en-US" sz="2200" dirty="0"/>
              <a:t> </a:t>
            </a:r>
            <a:r>
              <a:rPr lang="en-US" sz="2200" dirty="0" err="1"/>
              <a:t>đáp</a:t>
            </a:r>
            <a:r>
              <a:rPr lang="en-US" sz="2200" dirty="0"/>
              <a:t> </a:t>
            </a:r>
            <a:r>
              <a:rPr lang="en-US" sz="2200" dirty="0" err="1"/>
              <a:t>án</a:t>
            </a:r>
            <a:r>
              <a:rPr lang="en-US" sz="2200" dirty="0"/>
              <a:t> A, D </a:t>
            </a:r>
            <a:r>
              <a:rPr lang="en-US" sz="2200" dirty="0" err="1"/>
              <a:t>sai</a:t>
            </a:r>
            <a:r>
              <a:rPr lang="en-US" sz="2200" dirty="0"/>
              <a:t>.</a:t>
            </a:r>
          </a:p>
          <a:p>
            <a:r>
              <a:rPr lang="en-US" sz="2200" dirty="0" err="1"/>
              <a:t>Đáp</a:t>
            </a:r>
            <a:r>
              <a:rPr lang="en-US" sz="2200" dirty="0"/>
              <a:t> </a:t>
            </a:r>
            <a:r>
              <a:rPr lang="en-US" sz="2200" dirty="0" err="1"/>
              <a:t>án</a:t>
            </a:r>
            <a:r>
              <a:rPr lang="en-US" sz="2200" dirty="0"/>
              <a:t> B </a:t>
            </a:r>
            <a:r>
              <a:rPr lang="en-US" sz="2200" dirty="0" err="1"/>
              <a:t>sai</a:t>
            </a:r>
            <a:r>
              <a:rPr lang="en-US" sz="2200" dirty="0"/>
              <a:t> </a:t>
            </a:r>
            <a:r>
              <a:rPr lang="en-US" sz="2200" dirty="0" err="1"/>
              <a:t>vì</a:t>
            </a:r>
            <a:r>
              <a:rPr lang="en-US" sz="2200" dirty="0"/>
              <a:t> “whom” </a:t>
            </a:r>
            <a:r>
              <a:rPr lang="en-US" sz="2200" dirty="0" err="1"/>
              <a:t>không</a:t>
            </a:r>
            <a:r>
              <a:rPr lang="en-US" sz="2200" dirty="0"/>
              <a:t> </a:t>
            </a:r>
            <a:r>
              <a:rPr lang="en-US" sz="2200" dirty="0" err="1"/>
              <a:t>thể</a:t>
            </a:r>
            <a:r>
              <a:rPr lang="en-US" sz="2200" dirty="0"/>
              <a:t> </a:t>
            </a:r>
            <a:r>
              <a:rPr lang="en-US" sz="2200" dirty="0" err="1"/>
              <a:t>đứng</a:t>
            </a:r>
            <a:r>
              <a:rPr lang="en-US" sz="2200" dirty="0"/>
              <a:t> </a:t>
            </a:r>
            <a:r>
              <a:rPr lang="en-US" sz="2200" dirty="0" err="1"/>
              <a:t>trước</a:t>
            </a:r>
            <a:r>
              <a:rPr lang="en-US" sz="2200" dirty="0"/>
              <a:t> </a:t>
            </a:r>
            <a:r>
              <a:rPr lang="en-US" sz="2200" dirty="0" err="1"/>
              <a:t>động</a:t>
            </a:r>
            <a:r>
              <a:rPr lang="en-US" sz="2200" dirty="0"/>
              <a:t> </a:t>
            </a:r>
            <a:r>
              <a:rPr lang="en-US" sz="2200" dirty="0" err="1"/>
              <a:t>từ</a:t>
            </a:r>
            <a:endParaRPr lang="en-US" sz="2200" dirty="0"/>
          </a:p>
          <a:p>
            <a:r>
              <a:rPr lang="en-US" sz="2200" b="1" dirty="0" err="1" smtClean="0"/>
              <a:t>Tạm</a:t>
            </a:r>
            <a:r>
              <a:rPr lang="en-US" sz="2200" b="1" dirty="0" smtClean="0"/>
              <a:t> </a:t>
            </a:r>
            <a:r>
              <a:rPr lang="en-US" sz="2200" b="1" dirty="0" err="1"/>
              <a:t>dịch</a:t>
            </a:r>
            <a:r>
              <a:rPr lang="en-US" sz="2200" b="1" dirty="0"/>
              <a:t>:</a:t>
            </a:r>
            <a:r>
              <a:rPr lang="en-US" sz="2200" dirty="0"/>
              <a:t> </a:t>
            </a:r>
            <a:r>
              <a:rPr lang="en-US" sz="2200" dirty="0" err="1"/>
              <a:t>Mọi</a:t>
            </a:r>
            <a:r>
              <a:rPr lang="en-US" sz="2200" dirty="0"/>
              <a:t> </a:t>
            </a:r>
            <a:r>
              <a:rPr lang="en-US" sz="2200" dirty="0" err="1"/>
              <a:t>người</a:t>
            </a:r>
            <a:r>
              <a:rPr lang="en-US" sz="2200" dirty="0"/>
              <a:t> </a:t>
            </a:r>
            <a:r>
              <a:rPr lang="en-US" sz="2200" dirty="0" err="1"/>
              <a:t>thường</a:t>
            </a:r>
            <a:r>
              <a:rPr lang="en-US" sz="2200" dirty="0"/>
              <a:t> </a:t>
            </a:r>
            <a:r>
              <a:rPr lang="en-US" sz="2200" dirty="0" err="1"/>
              <a:t>thấy</a:t>
            </a:r>
            <a:r>
              <a:rPr lang="en-US" sz="2200" dirty="0"/>
              <a:t> </a:t>
            </a:r>
            <a:r>
              <a:rPr lang="en-US" sz="2200" dirty="0" err="1"/>
              <a:t>rằng</a:t>
            </a:r>
            <a:r>
              <a:rPr lang="en-US" sz="2200" dirty="0"/>
              <a:t> </a:t>
            </a:r>
            <a:r>
              <a:rPr lang="en-US" sz="2200" dirty="0" err="1"/>
              <a:t>thành</a:t>
            </a:r>
            <a:r>
              <a:rPr lang="en-US" sz="2200" dirty="0"/>
              <a:t> </a:t>
            </a:r>
            <a:r>
              <a:rPr lang="en-US" sz="2200" dirty="0" err="1"/>
              <a:t>công</a:t>
            </a:r>
            <a:r>
              <a:rPr lang="en-US" sz="2200" dirty="0"/>
              <a:t> </a:t>
            </a:r>
            <a:r>
              <a:rPr lang="en-US" sz="2200" dirty="0" err="1"/>
              <a:t>luôn</a:t>
            </a:r>
            <a:r>
              <a:rPr lang="en-US" sz="2200" dirty="0"/>
              <a:t> </a:t>
            </a:r>
            <a:r>
              <a:rPr lang="en-US" sz="2200" dirty="0" err="1"/>
              <a:t>lảng</a:t>
            </a:r>
            <a:r>
              <a:rPr lang="en-US" sz="2200" dirty="0"/>
              <a:t> </a:t>
            </a:r>
            <a:r>
              <a:rPr lang="en-US" sz="2200" dirty="0" err="1"/>
              <a:t>tránh</a:t>
            </a:r>
            <a:r>
              <a:rPr lang="en-US" sz="2200" dirty="0"/>
              <a:t> </a:t>
            </a:r>
            <a:r>
              <a:rPr lang="en-US" sz="2200" dirty="0" err="1"/>
              <a:t>họ</a:t>
            </a:r>
            <a:r>
              <a:rPr lang="en-US" sz="2200" dirty="0"/>
              <a:t>. </a:t>
            </a:r>
            <a:r>
              <a:rPr lang="en-US" sz="2200" dirty="0" err="1"/>
              <a:t>Nhưng</a:t>
            </a:r>
            <a:r>
              <a:rPr lang="en-US" sz="2200" dirty="0"/>
              <a:t> </a:t>
            </a:r>
            <a:r>
              <a:rPr lang="en-US" sz="2200" dirty="0" err="1"/>
              <a:t>đây</a:t>
            </a:r>
            <a:r>
              <a:rPr lang="en-US" sz="2200" dirty="0"/>
              <a:t> </a:t>
            </a:r>
            <a:r>
              <a:rPr lang="en-US" sz="2200" dirty="0" err="1"/>
              <a:t>có</a:t>
            </a:r>
            <a:r>
              <a:rPr lang="en-US" sz="2200" dirty="0"/>
              <a:t> </a:t>
            </a:r>
            <a:r>
              <a:rPr lang="en-US" sz="2200" dirty="0" err="1"/>
              <a:t>thường</a:t>
            </a:r>
            <a:r>
              <a:rPr lang="en-US" sz="2200" dirty="0"/>
              <a:t> </a:t>
            </a:r>
            <a:r>
              <a:rPr lang="en-US" sz="2200" dirty="0" err="1"/>
              <a:t>là</a:t>
            </a:r>
            <a:r>
              <a:rPr lang="en-US" sz="2200" dirty="0"/>
              <a:t> </a:t>
            </a:r>
            <a:r>
              <a:rPr lang="en-US" sz="2200" dirty="0" err="1"/>
              <a:t>lỗi</a:t>
            </a:r>
            <a:r>
              <a:rPr lang="en-US" sz="2200" dirty="0"/>
              <a:t> </a:t>
            </a:r>
            <a:r>
              <a:rPr lang="en-US" sz="2200" dirty="0" err="1"/>
              <a:t>của</a:t>
            </a:r>
            <a:r>
              <a:rPr lang="en-US" sz="2200" dirty="0"/>
              <a:t> </a:t>
            </a:r>
            <a:r>
              <a:rPr lang="en-US" sz="2200" dirty="0" err="1"/>
              <a:t>chính</a:t>
            </a:r>
            <a:r>
              <a:rPr lang="en-US" sz="2200" dirty="0"/>
              <a:t> </a:t>
            </a:r>
            <a:r>
              <a:rPr lang="en-US" sz="2200" dirty="0" err="1"/>
              <a:t>họ</a:t>
            </a:r>
            <a:r>
              <a:rPr lang="en-US" sz="2200" dirty="0"/>
              <a:t> hay </a:t>
            </a:r>
            <a:r>
              <a:rPr lang="en-US" sz="2200" dirty="0" err="1"/>
              <a:t>không</a:t>
            </a:r>
            <a:r>
              <a:rPr lang="en-US" sz="2200" dirty="0"/>
              <a:t>? </a:t>
            </a:r>
            <a:r>
              <a:rPr lang="en-US" sz="2200" dirty="0" err="1"/>
              <a:t>Chúng</a:t>
            </a:r>
            <a:r>
              <a:rPr lang="en-US" sz="2200" dirty="0"/>
              <a:t> ta </a:t>
            </a:r>
            <a:r>
              <a:rPr lang="en-US" sz="2200" dirty="0" err="1"/>
              <a:t>đều</a:t>
            </a:r>
            <a:r>
              <a:rPr lang="en-US" sz="2200" dirty="0"/>
              <a:t> </a:t>
            </a:r>
            <a:r>
              <a:rPr lang="en-US" sz="2200" dirty="0" err="1"/>
              <a:t>rất</a:t>
            </a:r>
            <a:r>
              <a:rPr lang="en-US" sz="2200" dirty="0"/>
              <a:t> </a:t>
            </a:r>
            <a:r>
              <a:rPr lang="en-US" sz="2200" dirty="0" err="1"/>
              <a:t>giỏi</a:t>
            </a:r>
            <a:r>
              <a:rPr lang="en-US" sz="2200" dirty="0"/>
              <a:t> </a:t>
            </a:r>
            <a:r>
              <a:rPr lang="en-US" sz="2200" dirty="0" err="1"/>
              <a:t>trong</a:t>
            </a:r>
            <a:r>
              <a:rPr lang="en-US" sz="2200" dirty="0"/>
              <a:t> </a:t>
            </a:r>
            <a:r>
              <a:rPr lang="en-US" sz="2200" dirty="0" err="1"/>
              <a:t>việc</a:t>
            </a:r>
            <a:r>
              <a:rPr lang="en-US" sz="2200" dirty="0"/>
              <a:t> </a:t>
            </a:r>
            <a:r>
              <a:rPr lang="en-US" sz="2200" dirty="0" err="1"/>
              <a:t>trì</a:t>
            </a:r>
            <a:r>
              <a:rPr lang="en-US" sz="2200" dirty="0"/>
              <a:t> </a:t>
            </a:r>
            <a:r>
              <a:rPr lang="en-US" sz="2200" dirty="0" err="1"/>
              <a:t>hoãn</a:t>
            </a:r>
            <a:r>
              <a:rPr lang="en-US" sz="2200" dirty="0"/>
              <a:t>. </a:t>
            </a:r>
            <a:r>
              <a:rPr lang="en-US" sz="2200" dirty="0" err="1"/>
              <a:t>Hoàng</a:t>
            </a:r>
            <a:r>
              <a:rPr lang="en-US" sz="2200" dirty="0"/>
              <a:t> </a:t>
            </a:r>
            <a:r>
              <a:rPr lang="en-US" sz="2200" dirty="0" err="1"/>
              <a:t>tử</a:t>
            </a:r>
            <a:r>
              <a:rPr lang="en-US" sz="2200" dirty="0"/>
              <a:t> Hamlet </a:t>
            </a:r>
            <a:r>
              <a:rPr lang="en-US" sz="2200" dirty="0" err="1"/>
              <a:t>trong</a:t>
            </a:r>
            <a:r>
              <a:rPr lang="en-US" sz="2200" dirty="0"/>
              <a:t> </a:t>
            </a:r>
            <a:r>
              <a:rPr lang="en-US" sz="2200" dirty="0" err="1"/>
              <a:t>truyện</a:t>
            </a:r>
            <a:r>
              <a:rPr lang="en-US" sz="2200" dirty="0"/>
              <a:t> </a:t>
            </a:r>
            <a:r>
              <a:rPr lang="en-US" sz="2200" dirty="0" err="1"/>
              <a:t>của</a:t>
            </a:r>
            <a:r>
              <a:rPr lang="en-US" sz="2200" dirty="0"/>
              <a:t> </a:t>
            </a:r>
            <a:r>
              <a:rPr lang="en-US" sz="2200" dirty="0" err="1"/>
              <a:t>Shakepeare</a:t>
            </a:r>
            <a:r>
              <a:rPr lang="en-US" sz="2200" dirty="0"/>
              <a:t> </a:t>
            </a:r>
            <a:r>
              <a:rPr lang="en-US" sz="2200" dirty="0" err="1"/>
              <a:t>là</a:t>
            </a:r>
            <a:r>
              <a:rPr lang="en-US" sz="2200" dirty="0"/>
              <a:t> </a:t>
            </a:r>
            <a:r>
              <a:rPr lang="en-US" sz="2200" dirty="0" err="1"/>
              <a:t>một</a:t>
            </a:r>
            <a:r>
              <a:rPr lang="en-US" sz="2200" dirty="0"/>
              <a:t> </a:t>
            </a:r>
            <a:r>
              <a:rPr lang="en-US" sz="2200" dirty="0" err="1"/>
              <a:t>ví</a:t>
            </a:r>
            <a:r>
              <a:rPr lang="en-US" sz="2200" dirty="0"/>
              <a:t> </a:t>
            </a:r>
            <a:r>
              <a:rPr lang="en-US" sz="2200" dirty="0" err="1"/>
              <a:t>dụ</a:t>
            </a:r>
            <a:r>
              <a:rPr lang="en-US" sz="2200" dirty="0"/>
              <a:t> </a:t>
            </a:r>
            <a:r>
              <a:rPr lang="en-US" sz="2200" dirty="0" err="1"/>
              <a:t>điển</a:t>
            </a:r>
            <a:r>
              <a:rPr lang="en-US" sz="2200" dirty="0"/>
              <a:t> </a:t>
            </a:r>
            <a:r>
              <a:rPr lang="en-US" sz="2200" dirty="0" err="1"/>
              <a:t>hình</a:t>
            </a:r>
            <a:r>
              <a:rPr lang="en-US" sz="2200" dirty="0"/>
              <a:t> </a:t>
            </a:r>
            <a:r>
              <a:rPr lang="en-US" sz="2200" dirty="0" err="1"/>
              <a:t>cho</a:t>
            </a:r>
            <a:r>
              <a:rPr lang="en-US" sz="2200" dirty="0"/>
              <a:t> </a:t>
            </a:r>
            <a:r>
              <a:rPr lang="en-US" sz="2200" dirty="0" err="1"/>
              <a:t>một</a:t>
            </a:r>
            <a:r>
              <a:rPr lang="en-US" sz="2200" dirty="0"/>
              <a:t> </a:t>
            </a:r>
            <a:r>
              <a:rPr lang="en-US" sz="2200" dirty="0" err="1"/>
              <a:t>người</a:t>
            </a:r>
            <a:r>
              <a:rPr lang="en-US" sz="2200" dirty="0"/>
              <a:t> </a:t>
            </a:r>
            <a:r>
              <a:rPr lang="en-US" sz="2200" dirty="0" err="1"/>
              <a:t>thất</a:t>
            </a:r>
            <a:r>
              <a:rPr lang="en-US" sz="2200" dirty="0"/>
              <a:t> </a:t>
            </a:r>
            <a:r>
              <a:rPr lang="en-US" sz="2200" dirty="0" err="1"/>
              <a:t>bại</a:t>
            </a:r>
            <a:r>
              <a:rPr lang="en-US" sz="2200" dirty="0"/>
              <a:t> </a:t>
            </a:r>
            <a:r>
              <a:rPr lang="en-US" sz="2200" dirty="0" err="1"/>
              <a:t>trong</a:t>
            </a:r>
            <a:r>
              <a:rPr lang="en-US" sz="2200" dirty="0"/>
              <a:t> </a:t>
            </a:r>
            <a:r>
              <a:rPr lang="en-US" sz="2200" dirty="0" err="1"/>
              <a:t>việc</a:t>
            </a:r>
            <a:r>
              <a:rPr lang="en-US" sz="2200" dirty="0"/>
              <a:t> </a:t>
            </a:r>
            <a:r>
              <a:rPr lang="en-US" sz="2200" dirty="0" err="1"/>
              <a:t>hành</a:t>
            </a:r>
            <a:r>
              <a:rPr lang="en-US" sz="2200" dirty="0"/>
              <a:t> </a:t>
            </a:r>
            <a:r>
              <a:rPr lang="en-US" sz="2200" dirty="0" err="1"/>
              <a:t>động</a:t>
            </a:r>
            <a:r>
              <a:rPr lang="en-US" sz="2200" dirty="0"/>
              <a:t> </a:t>
            </a:r>
            <a:r>
              <a:rPr lang="en-US" sz="2200" dirty="0" err="1"/>
              <a:t>và</a:t>
            </a:r>
            <a:r>
              <a:rPr lang="en-US" sz="2200" dirty="0"/>
              <a:t> </a:t>
            </a:r>
            <a:r>
              <a:rPr lang="en-US" sz="2200" dirty="0" err="1"/>
              <a:t>thực</a:t>
            </a:r>
            <a:r>
              <a:rPr lang="en-US" sz="2200" dirty="0"/>
              <a:t> </a:t>
            </a:r>
            <a:r>
              <a:rPr lang="en-US" sz="2200" dirty="0" err="1"/>
              <a:t>ra</a:t>
            </a:r>
            <a:r>
              <a:rPr lang="en-US" sz="2200" dirty="0"/>
              <a:t> </a:t>
            </a:r>
            <a:r>
              <a:rPr lang="en-US" sz="2200" dirty="0" err="1"/>
              <a:t>thì</a:t>
            </a:r>
            <a:r>
              <a:rPr lang="en-US" sz="2200" dirty="0"/>
              <a:t>, </a:t>
            </a:r>
            <a:r>
              <a:rPr lang="en-US" sz="2200" dirty="0" err="1"/>
              <a:t>ông</a:t>
            </a:r>
            <a:r>
              <a:rPr lang="en-US" sz="2200" dirty="0"/>
              <a:t> </a:t>
            </a:r>
            <a:r>
              <a:rPr lang="en-US" sz="2200" dirty="0" err="1"/>
              <a:t>bị</a:t>
            </a:r>
            <a:r>
              <a:rPr lang="en-US" sz="2200" dirty="0"/>
              <a:t> </a:t>
            </a:r>
            <a:r>
              <a:rPr lang="en-US" sz="2200" dirty="0" err="1"/>
              <a:t>coi</a:t>
            </a:r>
            <a:r>
              <a:rPr lang="en-US" sz="2200" dirty="0"/>
              <a:t> </a:t>
            </a:r>
            <a:r>
              <a:rPr lang="en-US" sz="2200" dirty="0" err="1"/>
              <a:t>là</a:t>
            </a:r>
            <a:r>
              <a:rPr lang="en-US" sz="2200" dirty="0"/>
              <a:t> </a:t>
            </a:r>
            <a:r>
              <a:rPr lang="en-US" sz="2200" dirty="0" err="1"/>
              <a:t>không</a:t>
            </a:r>
            <a:r>
              <a:rPr lang="en-US" sz="2200" dirty="0"/>
              <a:t> </a:t>
            </a:r>
            <a:r>
              <a:rPr lang="en-US" sz="2200" dirty="0" err="1"/>
              <a:t>có</a:t>
            </a:r>
            <a:r>
              <a:rPr lang="en-US" sz="2200" dirty="0"/>
              <a:t> </a:t>
            </a:r>
            <a:r>
              <a:rPr lang="en-US" sz="2200" dirty="0" err="1"/>
              <a:t>khả</a:t>
            </a:r>
            <a:r>
              <a:rPr lang="en-US" sz="2200" dirty="0"/>
              <a:t> </a:t>
            </a:r>
            <a:r>
              <a:rPr lang="en-US" sz="2200" dirty="0" err="1"/>
              <a:t>năng</a:t>
            </a:r>
            <a:r>
              <a:rPr lang="en-US" sz="2200" dirty="0"/>
              <a:t> </a:t>
            </a:r>
            <a:r>
              <a:rPr lang="en-US" sz="2200" dirty="0" err="1"/>
              <a:t>hành</a:t>
            </a:r>
            <a:r>
              <a:rPr lang="en-US" sz="2200" dirty="0"/>
              <a:t> </a:t>
            </a:r>
            <a:r>
              <a:rPr lang="en-US" sz="2200" dirty="0" err="1"/>
              <a:t>động</a:t>
            </a:r>
            <a:r>
              <a:rPr lang="en-US" sz="2200" dirty="0"/>
              <a:t> </a:t>
            </a:r>
            <a:r>
              <a:rPr lang="en-US" sz="2200" dirty="0" err="1"/>
              <a:t>bởi</a:t>
            </a:r>
            <a:r>
              <a:rPr lang="en-US" sz="2200" dirty="0"/>
              <a:t> </a:t>
            </a:r>
            <a:r>
              <a:rPr lang="en-US" sz="2200" dirty="0" err="1"/>
              <a:t>ông</a:t>
            </a:r>
            <a:r>
              <a:rPr lang="en-US" sz="2200" dirty="0"/>
              <a:t> </a:t>
            </a:r>
            <a:r>
              <a:rPr lang="en-US" sz="2200" dirty="0" err="1"/>
              <a:t>muốn</a:t>
            </a:r>
            <a:r>
              <a:rPr lang="en-US" sz="2200" dirty="0"/>
              <a:t> </a:t>
            </a:r>
            <a:r>
              <a:rPr lang="en-US" sz="2200" dirty="0" err="1"/>
              <a:t>hoãn</a:t>
            </a:r>
            <a:r>
              <a:rPr lang="en-US" sz="2200" dirty="0"/>
              <a:t> </a:t>
            </a:r>
            <a:r>
              <a:rPr lang="en-US" sz="2200" dirty="0" err="1"/>
              <a:t>lại</a:t>
            </a:r>
            <a:r>
              <a:rPr lang="en-US" sz="2200" dirty="0"/>
              <a:t> </a:t>
            </a:r>
            <a:r>
              <a:rPr lang="en-US" sz="2200" dirty="0" err="1"/>
              <a:t>mọi</a:t>
            </a:r>
            <a:r>
              <a:rPr lang="en-US" sz="2200" dirty="0"/>
              <a:t> </a:t>
            </a:r>
            <a:r>
              <a:rPr lang="en-US" sz="2200" dirty="0" err="1"/>
              <a:t>thứ</a:t>
            </a:r>
            <a:r>
              <a:rPr lang="en-US" sz="2200" dirty="0"/>
              <a:t> - </a:t>
            </a:r>
            <a:r>
              <a:rPr lang="en-US" sz="2200" dirty="0" err="1"/>
              <a:t>nói</a:t>
            </a:r>
            <a:r>
              <a:rPr lang="en-US" sz="2200" dirty="0"/>
              <a:t> </a:t>
            </a:r>
            <a:r>
              <a:rPr lang="en-US" sz="2200" dirty="0" err="1"/>
              <a:t>cách</a:t>
            </a:r>
            <a:r>
              <a:rPr lang="en-US" sz="2200" dirty="0"/>
              <a:t> </a:t>
            </a:r>
            <a:r>
              <a:rPr lang="en-US" sz="2200" dirty="0" err="1"/>
              <a:t>khác</a:t>
            </a:r>
            <a:r>
              <a:rPr lang="en-US" sz="2200" dirty="0"/>
              <a:t> </a:t>
            </a:r>
            <a:r>
              <a:rPr lang="en-US" sz="2200" dirty="0" err="1"/>
              <a:t>là</a:t>
            </a:r>
            <a:r>
              <a:rPr lang="en-US" sz="2200" dirty="0"/>
              <a:t> </a:t>
            </a:r>
            <a:r>
              <a:rPr lang="en-US" sz="2200" dirty="0" err="1"/>
              <a:t>trì</a:t>
            </a:r>
            <a:r>
              <a:rPr lang="en-US" sz="2200" dirty="0"/>
              <a:t> </a:t>
            </a:r>
            <a:r>
              <a:rPr lang="en-US" sz="2200" dirty="0" err="1"/>
              <a:t>hoãn</a:t>
            </a:r>
            <a:r>
              <a:rPr lang="en-US" sz="2200" dirty="0"/>
              <a:t>.</a:t>
            </a:r>
          </a:p>
          <a:p>
            <a:endParaRPr lang="en-US" sz="2200" dirty="0"/>
          </a:p>
        </p:txBody>
      </p:sp>
      <p:sp>
        <p:nvSpPr>
          <p:cNvPr id="3" name="Oval 2"/>
          <p:cNvSpPr/>
          <p:nvPr/>
        </p:nvSpPr>
        <p:spPr>
          <a:xfrm>
            <a:off x="4569317" y="2057400"/>
            <a:ext cx="383683"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6305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Effect transition="in" filter="fade">
                                      <p:cBhvr>
                                        <p:cTn id="7" dur="1000"/>
                                        <p:tgtEl>
                                          <p:spTgt spid="2">
                                            <p:txEl>
                                              <p:pRg st="4" end="4"/>
                                            </p:txEl>
                                          </p:spTgt>
                                        </p:tgtEl>
                                      </p:cBhvr>
                                    </p:animEffect>
                                    <p:anim calcmode="lin" valueType="num">
                                      <p:cBhvr>
                                        <p:cTn id="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4" end="4"/>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5" end="5"/>
                                            </p:txEl>
                                          </p:spTgt>
                                        </p:tgtEl>
                                        <p:attrNameLst>
                                          <p:attrName>style.visibility</p:attrName>
                                        </p:attrNameLst>
                                      </p:cBhvr>
                                      <p:to>
                                        <p:strVal val="visible"/>
                                      </p:to>
                                    </p:set>
                                    <p:animEffect transition="in" filter="fade">
                                      <p:cBhvr>
                                        <p:cTn id="12" dur="1000"/>
                                        <p:tgtEl>
                                          <p:spTgt spid="2">
                                            <p:txEl>
                                              <p:pRg st="5" end="5"/>
                                            </p:txEl>
                                          </p:spTgt>
                                        </p:tgtEl>
                                      </p:cBhvr>
                                    </p:animEffect>
                                    <p:anim calcmode="lin" valueType="num">
                                      <p:cBhvr>
                                        <p:cTn id="1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5" end="5"/>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animEffect transition="in" filter="fade">
                                      <p:cBhvr>
                                        <p:cTn id="17" dur="1000"/>
                                        <p:tgtEl>
                                          <p:spTgt spid="2">
                                            <p:txEl>
                                              <p:pRg st="6" end="6"/>
                                            </p:txEl>
                                          </p:spTgt>
                                        </p:tgtEl>
                                      </p:cBhvr>
                                    </p:animEffect>
                                    <p:anim calcmode="lin" valueType="num">
                                      <p:cBhvr>
                                        <p:cTn id="18"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6" end="6"/>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7" end="7"/>
                                            </p:txEl>
                                          </p:spTgt>
                                        </p:tgtEl>
                                        <p:attrNameLst>
                                          <p:attrName>style.visibility</p:attrName>
                                        </p:attrNameLst>
                                      </p:cBhvr>
                                      <p:to>
                                        <p:strVal val="visible"/>
                                      </p:to>
                                    </p:set>
                                    <p:animEffect transition="in" filter="fade">
                                      <p:cBhvr>
                                        <p:cTn id="22" dur="1000"/>
                                        <p:tgtEl>
                                          <p:spTgt spid="2">
                                            <p:txEl>
                                              <p:pRg st="7" end="7"/>
                                            </p:txEl>
                                          </p:spTgt>
                                        </p:tgtEl>
                                      </p:cBhvr>
                                    </p:animEffect>
                                    <p:anim calcmode="lin" valueType="num">
                                      <p:cBhvr>
                                        <p:cTn id="23"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7" end="7"/>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Effect transition="in" filter="fade">
                                      <p:cBhvr>
                                        <p:cTn id="27" dur="1000"/>
                                        <p:tgtEl>
                                          <p:spTgt spid="2">
                                            <p:txEl>
                                              <p:pRg st="8" end="8"/>
                                            </p:txEl>
                                          </p:spTgt>
                                        </p:tgtEl>
                                      </p:cBhvr>
                                    </p:animEffect>
                                    <p:anim calcmode="lin" valueType="num">
                                      <p:cBhvr>
                                        <p:cTn id="28"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3"/>
                                        </p:tgtEl>
                                        <p:attrNameLst>
                                          <p:attrName>style.visibility</p:attrName>
                                        </p:attrNameLst>
                                      </p:cBhvr>
                                      <p:to>
                                        <p:strVal val="visible"/>
                                      </p:to>
                                    </p:set>
                                    <p:anim calcmode="lin" valueType="num">
                                      <p:cBhvr additive="base">
                                        <p:cTn id="34" dur="500" fill="hold"/>
                                        <p:tgtEl>
                                          <p:spTgt spid="3"/>
                                        </p:tgtEl>
                                        <p:attrNameLst>
                                          <p:attrName>ppt_x</p:attrName>
                                        </p:attrNameLst>
                                      </p:cBhvr>
                                      <p:tavLst>
                                        <p:tav tm="0">
                                          <p:val>
                                            <p:strVal val="#ppt_x"/>
                                          </p:val>
                                        </p:tav>
                                        <p:tav tm="100000">
                                          <p:val>
                                            <p:strVal val="#ppt_x"/>
                                          </p:val>
                                        </p:tav>
                                      </p:tavLst>
                                    </p:anim>
                                    <p:anim calcmode="lin" valueType="num">
                                      <p:cBhvr additive="base">
                                        <p:cTn id="35"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457200"/>
            <a:ext cx="9220200" cy="1569660"/>
          </a:xfrm>
          <a:prstGeom prst="rect">
            <a:avLst/>
          </a:prstGeom>
          <a:noFill/>
        </p:spPr>
        <p:txBody>
          <a:bodyPr wrap="square" rtlCol="0">
            <a:spAutoFit/>
          </a:bodyPr>
          <a:lstStyle/>
          <a:p>
            <a:r>
              <a:rPr lang="en-US" sz="2400" b="1" dirty="0"/>
              <a:t>Question 3: </a:t>
            </a:r>
            <a:r>
              <a:rPr lang="en-US" sz="2400" dirty="0"/>
              <a:t>The British and the American share the same language, but in other aspects they are as different as chalk and______.</a:t>
            </a:r>
          </a:p>
          <a:p>
            <a:r>
              <a:rPr lang="en-US" sz="2400" b="1" dirty="0"/>
              <a:t>A. </a:t>
            </a:r>
            <a:r>
              <a:rPr lang="en-US" sz="2400" dirty="0"/>
              <a:t>dogs	</a:t>
            </a:r>
            <a:r>
              <a:rPr lang="en-US" sz="2400" b="1" dirty="0"/>
              <a:t>B. </a:t>
            </a:r>
            <a:r>
              <a:rPr lang="en-US" sz="2400" dirty="0"/>
              <a:t>cheese	</a:t>
            </a:r>
            <a:r>
              <a:rPr lang="en-US" sz="2400" b="1" dirty="0"/>
              <a:t>C. </a:t>
            </a:r>
            <a:r>
              <a:rPr lang="en-US" sz="2400" dirty="0"/>
              <a:t>salt	</a:t>
            </a:r>
            <a:r>
              <a:rPr lang="en-US" sz="2400" b="1" dirty="0"/>
              <a:t>D. </a:t>
            </a:r>
            <a:r>
              <a:rPr lang="en-US" sz="2400" dirty="0"/>
              <a:t>here </a:t>
            </a:r>
          </a:p>
          <a:p>
            <a:endParaRPr lang="en-US" sz="2400" dirty="0"/>
          </a:p>
        </p:txBody>
      </p:sp>
      <p:sp>
        <p:nvSpPr>
          <p:cNvPr id="5" name="TextBox 4"/>
          <p:cNvSpPr txBox="1"/>
          <p:nvPr/>
        </p:nvSpPr>
        <p:spPr>
          <a:xfrm>
            <a:off x="152400" y="2209800"/>
            <a:ext cx="8686800" cy="2308324"/>
          </a:xfrm>
          <a:prstGeom prst="rect">
            <a:avLst/>
          </a:prstGeom>
          <a:noFill/>
        </p:spPr>
        <p:txBody>
          <a:bodyPr wrap="square" rtlCol="0">
            <a:spAutoFit/>
          </a:bodyPr>
          <a:lstStyle/>
          <a:p>
            <a:r>
              <a:rPr lang="en-US" sz="2400" b="1" dirty="0" err="1" smtClean="0"/>
              <a:t>Kiến</a:t>
            </a:r>
            <a:r>
              <a:rPr lang="en-US" sz="2400" b="1" dirty="0" smtClean="0"/>
              <a:t> </a:t>
            </a:r>
            <a:r>
              <a:rPr lang="en-US" sz="2400" b="1" dirty="0" err="1" smtClean="0"/>
              <a:t>thức</a:t>
            </a:r>
            <a:r>
              <a:rPr lang="en-US" sz="2400" b="1" dirty="0" smtClean="0"/>
              <a:t> </a:t>
            </a:r>
            <a:r>
              <a:rPr lang="en-US" sz="2400" b="1" dirty="0" err="1" smtClean="0"/>
              <a:t>về</a:t>
            </a:r>
            <a:r>
              <a:rPr lang="en-US" sz="2400" b="1" dirty="0" smtClean="0"/>
              <a:t> </a:t>
            </a:r>
            <a:r>
              <a:rPr lang="en-US" sz="2400" b="1" dirty="0" err="1" smtClean="0"/>
              <a:t>thành</a:t>
            </a:r>
            <a:r>
              <a:rPr lang="en-US" sz="2400" b="1" dirty="0" smtClean="0"/>
              <a:t> </a:t>
            </a:r>
            <a:r>
              <a:rPr lang="en-US" sz="2400" b="1" dirty="0" err="1" smtClean="0"/>
              <a:t>ngữ</a:t>
            </a:r>
            <a:endParaRPr lang="en-US" sz="2400" dirty="0" smtClean="0"/>
          </a:p>
          <a:p>
            <a:r>
              <a:rPr lang="en-US" sz="2400" dirty="0" smtClean="0"/>
              <a:t>Chalk and cheese: </a:t>
            </a:r>
            <a:r>
              <a:rPr lang="en-US" sz="2400" dirty="0" err="1" smtClean="0"/>
              <a:t>khác</a:t>
            </a:r>
            <a:r>
              <a:rPr lang="en-US" sz="2400" dirty="0" smtClean="0"/>
              <a:t> </a:t>
            </a:r>
            <a:r>
              <a:rPr lang="en-US" sz="2400" dirty="0" err="1" smtClean="0"/>
              <a:t>biệt</a:t>
            </a:r>
            <a:r>
              <a:rPr lang="en-US" sz="2400" dirty="0" smtClean="0"/>
              <a:t> </a:t>
            </a:r>
            <a:r>
              <a:rPr lang="en-US" sz="2400" dirty="0" err="1" smtClean="0"/>
              <a:t>hoàn</a:t>
            </a:r>
            <a:r>
              <a:rPr lang="en-US" sz="2400" dirty="0" smtClean="0"/>
              <a:t> </a:t>
            </a:r>
            <a:r>
              <a:rPr lang="en-US" sz="2400" dirty="0" err="1" smtClean="0"/>
              <a:t>toàn</a:t>
            </a:r>
            <a:endParaRPr lang="en-US" sz="2400" dirty="0" smtClean="0"/>
          </a:p>
          <a:p>
            <a:r>
              <a:rPr lang="en-US" sz="2400" dirty="0" smtClean="0"/>
              <a:t> They're like Chalk and cheese = They're completely different.</a:t>
            </a:r>
          </a:p>
          <a:p>
            <a:r>
              <a:rPr lang="en-US" sz="2400" b="1" dirty="0" err="1" smtClean="0"/>
              <a:t>Câu</a:t>
            </a:r>
            <a:r>
              <a:rPr lang="en-US" sz="2400" b="1" dirty="0" smtClean="0"/>
              <a:t> 3: </a:t>
            </a:r>
            <a:r>
              <a:rPr lang="en-US" sz="2400" b="1" dirty="0" err="1" smtClean="0"/>
              <a:t>Người</a:t>
            </a:r>
            <a:r>
              <a:rPr lang="en-US" sz="2400" b="1" dirty="0" smtClean="0"/>
              <a:t> </a:t>
            </a:r>
            <a:r>
              <a:rPr lang="en-US" sz="2400" b="1" dirty="0" err="1" smtClean="0"/>
              <a:t>Anh</a:t>
            </a:r>
            <a:r>
              <a:rPr lang="en-US" sz="2400" b="1" dirty="0" smtClean="0"/>
              <a:t> </a:t>
            </a:r>
            <a:r>
              <a:rPr lang="en-US" sz="2400" b="1" dirty="0" err="1" smtClean="0"/>
              <a:t>và</a:t>
            </a:r>
            <a:r>
              <a:rPr lang="en-US" sz="2400" b="1" dirty="0" smtClean="0"/>
              <a:t> </a:t>
            </a:r>
            <a:r>
              <a:rPr lang="en-US" sz="2400" b="1" dirty="0" err="1" smtClean="0"/>
              <a:t>người</a:t>
            </a:r>
            <a:r>
              <a:rPr lang="en-US" sz="2400" b="1" dirty="0" smtClean="0"/>
              <a:t> </a:t>
            </a:r>
            <a:r>
              <a:rPr lang="en-US" sz="2400" b="1" dirty="0" err="1" smtClean="0"/>
              <a:t>Mỹ</a:t>
            </a:r>
            <a:r>
              <a:rPr lang="en-US" sz="2400" b="1" dirty="0" smtClean="0"/>
              <a:t> </a:t>
            </a:r>
            <a:r>
              <a:rPr lang="en-US" sz="2400" b="1" dirty="0" err="1" smtClean="0"/>
              <a:t>dùng</a:t>
            </a:r>
            <a:r>
              <a:rPr lang="en-US" sz="2400" b="1" dirty="0" smtClean="0"/>
              <a:t> </a:t>
            </a:r>
            <a:r>
              <a:rPr lang="en-US" sz="2400" b="1" dirty="0" err="1" smtClean="0"/>
              <a:t>chung</a:t>
            </a:r>
            <a:r>
              <a:rPr lang="en-US" sz="2400" b="1" dirty="0" smtClean="0"/>
              <a:t> </a:t>
            </a:r>
            <a:r>
              <a:rPr lang="en-US" sz="2400" b="1" dirty="0" err="1" smtClean="0"/>
              <a:t>một</a:t>
            </a:r>
            <a:r>
              <a:rPr lang="en-US" sz="2400" b="1" dirty="0" smtClean="0"/>
              <a:t> </a:t>
            </a:r>
            <a:r>
              <a:rPr lang="en-US" sz="2400" b="1" dirty="0" err="1" smtClean="0"/>
              <a:t>ngôn</a:t>
            </a:r>
            <a:r>
              <a:rPr lang="en-US" sz="2400" b="1" dirty="0" smtClean="0"/>
              <a:t> </a:t>
            </a:r>
            <a:r>
              <a:rPr lang="en-US" sz="2400" b="1" dirty="0" err="1" smtClean="0"/>
              <a:t>ngữ</a:t>
            </a:r>
            <a:r>
              <a:rPr lang="en-US" sz="2400" b="1" dirty="0" smtClean="0"/>
              <a:t>, </a:t>
            </a:r>
            <a:r>
              <a:rPr lang="en-US" sz="2400" b="1" dirty="0" err="1" smtClean="0"/>
              <a:t>nhưng</a:t>
            </a:r>
            <a:r>
              <a:rPr lang="en-US" sz="2400" b="1" dirty="0" smtClean="0"/>
              <a:t> </a:t>
            </a:r>
            <a:r>
              <a:rPr lang="en-US" sz="2400" b="1" dirty="0" err="1" smtClean="0"/>
              <a:t>về</a:t>
            </a:r>
            <a:r>
              <a:rPr lang="en-US" sz="2400" b="1" dirty="0" smtClean="0"/>
              <a:t> </a:t>
            </a:r>
            <a:r>
              <a:rPr lang="en-US" sz="2400" b="1" dirty="0" err="1" smtClean="0"/>
              <a:t>khía</a:t>
            </a:r>
            <a:r>
              <a:rPr lang="en-US" sz="2400" b="1" dirty="0" smtClean="0"/>
              <a:t> </a:t>
            </a:r>
            <a:r>
              <a:rPr lang="en-US" sz="2400" b="1" dirty="0" err="1" smtClean="0"/>
              <a:t>cạnh</a:t>
            </a:r>
            <a:r>
              <a:rPr lang="en-US" sz="2400" b="1" dirty="0" smtClean="0"/>
              <a:t> </a:t>
            </a:r>
            <a:r>
              <a:rPr lang="en-US" sz="2400" b="1" dirty="0" err="1" smtClean="0"/>
              <a:t>khác</a:t>
            </a:r>
            <a:r>
              <a:rPr lang="en-US" sz="2400" b="1" dirty="0" smtClean="0"/>
              <a:t> </a:t>
            </a:r>
            <a:r>
              <a:rPr lang="en-US" sz="2400" b="1" dirty="0" err="1" smtClean="0"/>
              <a:t>họ</a:t>
            </a:r>
            <a:r>
              <a:rPr lang="en-US" sz="2400" b="1" dirty="0" smtClean="0"/>
              <a:t> </a:t>
            </a:r>
            <a:r>
              <a:rPr lang="en-US" sz="2400" b="1" dirty="0" err="1" smtClean="0"/>
              <a:t>khác</a:t>
            </a:r>
            <a:r>
              <a:rPr lang="en-US" sz="2400" b="1" dirty="0" smtClean="0"/>
              <a:t> </a:t>
            </a:r>
            <a:r>
              <a:rPr lang="en-US" sz="2400" b="1" dirty="0" err="1" smtClean="0"/>
              <a:t>nhau</a:t>
            </a:r>
            <a:r>
              <a:rPr lang="en-US" sz="2400" b="1" dirty="0" smtClean="0"/>
              <a:t> </a:t>
            </a:r>
            <a:r>
              <a:rPr lang="en-US" sz="2400" b="1" dirty="0" err="1" smtClean="0"/>
              <a:t>hoàn</a:t>
            </a:r>
            <a:r>
              <a:rPr lang="en-US" sz="2400" b="1" dirty="0" smtClean="0"/>
              <a:t> </a:t>
            </a:r>
            <a:r>
              <a:rPr lang="en-US" sz="2400" b="1" dirty="0" err="1" smtClean="0"/>
              <a:t>toàn</a:t>
            </a:r>
            <a:r>
              <a:rPr lang="en-US" sz="2400" b="1" dirty="0" smtClean="0"/>
              <a:t>.</a:t>
            </a:r>
            <a:endParaRPr lang="en-US" sz="2400" dirty="0" smtClean="0"/>
          </a:p>
          <a:p>
            <a:endParaRPr lang="en-US" sz="2400" dirty="0"/>
          </a:p>
        </p:txBody>
      </p:sp>
      <p:sp>
        <p:nvSpPr>
          <p:cNvPr id="6" name="Oval 5"/>
          <p:cNvSpPr/>
          <p:nvPr/>
        </p:nvSpPr>
        <p:spPr>
          <a:xfrm>
            <a:off x="1676400" y="1242030"/>
            <a:ext cx="533400" cy="4343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1912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457200"/>
            <a:ext cx="8763000" cy="6001643"/>
          </a:xfrm>
          <a:prstGeom prst="rect">
            <a:avLst/>
          </a:prstGeom>
          <a:noFill/>
        </p:spPr>
        <p:txBody>
          <a:bodyPr wrap="square" rtlCol="0">
            <a:spAutoFit/>
          </a:bodyPr>
          <a:lstStyle/>
          <a:p>
            <a:r>
              <a:rPr lang="vi-VN" sz="2400" b="1" dirty="0"/>
              <a:t>Question 35.</a:t>
            </a:r>
            <a:endParaRPr lang="en-US" sz="2400" dirty="0"/>
          </a:p>
          <a:p>
            <a:r>
              <a:rPr lang="en-US" sz="2400" dirty="0"/>
              <a:t>: And because this is such a universal failing, it may be that it is that very quality that </a:t>
            </a:r>
            <a:r>
              <a:rPr lang="vi-VN" sz="2400" dirty="0" smtClean="0"/>
              <a:t>(35)........</a:t>
            </a:r>
            <a:r>
              <a:rPr lang="en-US" sz="2400" dirty="0" smtClean="0"/>
              <a:t>him </a:t>
            </a:r>
            <a:r>
              <a:rPr lang="en-US" sz="2400" dirty="0"/>
              <a:t>to us all. But it’s not a good thing.</a:t>
            </a:r>
          </a:p>
          <a:p>
            <a:r>
              <a:rPr lang="vi-VN" sz="2400" b="1" dirty="0"/>
              <a:t>A. </a:t>
            </a:r>
            <a:r>
              <a:rPr lang="vi-VN" sz="2400" dirty="0"/>
              <a:t>exerts	</a:t>
            </a:r>
            <a:r>
              <a:rPr lang="vi-VN" sz="2400" b="1" dirty="0"/>
              <a:t>B. </a:t>
            </a:r>
            <a:r>
              <a:rPr lang="vi-VN" sz="2400" dirty="0"/>
              <a:t>endears	</a:t>
            </a:r>
            <a:r>
              <a:rPr lang="vi-VN" sz="2400" b="1" dirty="0"/>
              <a:t>C. </a:t>
            </a:r>
            <a:r>
              <a:rPr lang="vi-VN" sz="2400" dirty="0"/>
              <a:t>indulges	</a:t>
            </a:r>
            <a:r>
              <a:rPr lang="vi-VN" sz="2400" b="1" dirty="0"/>
              <a:t>D. </a:t>
            </a:r>
            <a:r>
              <a:rPr lang="vi-VN" sz="2400" dirty="0"/>
              <a:t>enacts </a:t>
            </a:r>
            <a:endParaRPr lang="en-US" sz="2400" dirty="0"/>
          </a:p>
          <a:p>
            <a:endParaRPr lang="vi-VN" sz="2400" b="1" dirty="0" smtClean="0"/>
          </a:p>
          <a:p>
            <a:r>
              <a:rPr lang="en-US" sz="2400" b="1" dirty="0" err="1" smtClean="0"/>
              <a:t>Giải</a:t>
            </a:r>
            <a:r>
              <a:rPr lang="en-US" sz="2400" b="1" dirty="0" smtClean="0"/>
              <a:t> </a:t>
            </a:r>
            <a:r>
              <a:rPr lang="en-US" sz="2400" b="1" dirty="0" err="1"/>
              <a:t>thích</a:t>
            </a:r>
            <a:r>
              <a:rPr lang="en-US" sz="2400" b="1" dirty="0"/>
              <a:t>:</a:t>
            </a:r>
            <a:endParaRPr lang="en-US" sz="2400" dirty="0"/>
          </a:p>
          <a:p>
            <a:r>
              <a:rPr lang="en-US" sz="2400" dirty="0" err="1"/>
              <a:t>Kiến</a:t>
            </a:r>
            <a:r>
              <a:rPr lang="en-US" sz="2400" dirty="0"/>
              <a:t> </a:t>
            </a:r>
            <a:r>
              <a:rPr lang="en-US" sz="2400" dirty="0" err="1"/>
              <a:t>thức</a:t>
            </a:r>
            <a:r>
              <a:rPr lang="en-US" sz="2400" dirty="0"/>
              <a:t> </a:t>
            </a:r>
            <a:r>
              <a:rPr lang="en-US" sz="2400" dirty="0" err="1"/>
              <a:t>về</a:t>
            </a:r>
            <a:r>
              <a:rPr lang="en-US" sz="2400" dirty="0"/>
              <a:t> </a:t>
            </a:r>
            <a:r>
              <a:rPr lang="en-US" sz="2400" dirty="0" err="1"/>
              <a:t>từ</a:t>
            </a:r>
            <a:r>
              <a:rPr lang="en-US" sz="2400" dirty="0"/>
              <a:t> </a:t>
            </a:r>
            <a:r>
              <a:rPr lang="en-US" sz="2400" dirty="0" err="1"/>
              <a:t>vựng</a:t>
            </a:r>
            <a:endParaRPr lang="en-US" sz="2400" dirty="0"/>
          </a:p>
          <a:p>
            <a:r>
              <a:rPr lang="en-US" sz="2400" dirty="0"/>
              <a:t>A. exert the influence: </a:t>
            </a:r>
            <a:r>
              <a:rPr lang="en-US" sz="2400" dirty="0" err="1"/>
              <a:t>gây</a:t>
            </a:r>
            <a:r>
              <a:rPr lang="en-US" sz="2400" dirty="0"/>
              <a:t> </a:t>
            </a:r>
            <a:r>
              <a:rPr lang="en-US" sz="2400" dirty="0" err="1"/>
              <a:t>ảnh</a:t>
            </a:r>
            <a:r>
              <a:rPr lang="en-US" sz="2400" dirty="0"/>
              <a:t> </a:t>
            </a:r>
            <a:r>
              <a:rPr lang="en-US" sz="2400" dirty="0" err="1"/>
              <a:t>hưởng</a:t>
            </a:r>
            <a:endParaRPr lang="en-US" sz="2400" dirty="0"/>
          </a:p>
          <a:p>
            <a:r>
              <a:rPr lang="en-US" sz="2400" dirty="0"/>
              <a:t>B. endear (v): </a:t>
            </a:r>
            <a:r>
              <a:rPr lang="en-US" sz="2400" dirty="0" err="1"/>
              <a:t>yêu</a:t>
            </a:r>
            <a:r>
              <a:rPr lang="en-US" sz="2400" dirty="0"/>
              <a:t> </a:t>
            </a:r>
            <a:r>
              <a:rPr lang="en-US" sz="2400" dirty="0" err="1"/>
              <a:t>mến</a:t>
            </a:r>
            <a:r>
              <a:rPr lang="en-US" sz="2400" dirty="0"/>
              <a:t> → endear </a:t>
            </a:r>
            <a:r>
              <a:rPr lang="en-US" sz="2400" dirty="0" err="1"/>
              <a:t>sb</a:t>
            </a:r>
            <a:r>
              <a:rPr lang="en-US" sz="2400" dirty="0"/>
              <a:t> to </a:t>
            </a:r>
            <a:r>
              <a:rPr lang="en-US" sz="2400" dirty="0" err="1"/>
              <a:t>sb</a:t>
            </a:r>
            <a:r>
              <a:rPr lang="en-US" sz="2400" dirty="0"/>
              <a:t>: </a:t>
            </a:r>
            <a:r>
              <a:rPr lang="en-US" sz="2400" dirty="0" err="1"/>
              <a:t>làm</a:t>
            </a:r>
            <a:r>
              <a:rPr lang="en-US" sz="2400" dirty="0"/>
              <a:t> </a:t>
            </a:r>
            <a:r>
              <a:rPr lang="en-US" sz="2400" dirty="0" err="1"/>
              <a:t>cho</a:t>
            </a:r>
            <a:r>
              <a:rPr lang="en-US" sz="2400" dirty="0"/>
              <a:t> </a:t>
            </a:r>
            <a:r>
              <a:rPr lang="en-US" sz="2400" dirty="0" err="1"/>
              <a:t>ai</a:t>
            </a:r>
            <a:r>
              <a:rPr lang="en-US" sz="2400" dirty="0"/>
              <a:t> </a:t>
            </a:r>
            <a:r>
              <a:rPr lang="en-US" sz="2400" dirty="0" err="1"/>
              <a:t>được</a:t>
            </a:r>
            <a:r>
              <a:rPr lang="en-US" sz="2400" dirty="0"/>
              <a:t> </a:t>
            </a:r>
            <a:r>
              <a:rPr lang="en-US" sz="2400" dirty="0" err="1"/>
              <a:t>yêu</a:t>
            </a:r>
            <a:r>
              <a:rPr lang="en-US" sz="2400" dirty="0"/>
              <a:t> </a:t>
            </a:r>
            <a:r>
              <a:rPr lang="en-US" sz="2400" dirty="0" err="1"/>
              <a:t>mến</a:t>
            </a:r>
            <a:r>
              <a:rPr lang="en-US" sz="2400" dirty="0"/>
              <a:t>, </a:t>
            </a:r>
            <a:r>
              <a:rPr lang="en-US" sz="2400" dirty="0" err="1"/>
              <a:t>nổi</a:t>
            </a:r>
            <a:r>
              <a:rPr lang="en-US" sz="2400" dirty="0"/>
              <a:t> </a:t>
            </a:r>
            <a:r>
              <a:rPr lang="en-US" sz="2400" dirty="0" err="1"/>
              <a:t>tiếng</a:t>
            </a:r>
            <a:endParaRPr lang="en-US" sz="2400" dirty="0"/>
          </a:p>
          <a:p>
            <a:r>
              <a:rPr lang="en-US" sz="2400" dirty="0"/>
              <a:t>C. indulge (v): </a:t>
            </a:r>
            <a:r>
              <a:rPr lang="en-US" sz="2400" dirty="0" err="1"/>
              <a:t>nuông</a:t>
            </a:r>
            <a:r>
              <a:rPr lang="en-US" sz="2400" dirty="0"/>
              <a:t> </a:t>
            </a:r>
            <a:r>
              <a:rPr lang="en-US" sz="2400" dirty="0" err="1"/>
              <a:t>chiều</a:t>
            </a:r>
            <a:r>
              <a:rPr lang="en-US" sz="2400" dirty="0"/>
              <a:t> → indulge in: </a:t>
            </a:r>
            <a:r>
              <a:rPr lang="en-US" sz="2400" dirty="0" err="1"/>
              <a:t>đắm</a:t>
            </a:r>
            <a:r>
              <a:rPr lang="en-US" sz="2400" dirty="0"/>
              <a:t> </a:t>
            </a:r>
            <a:r>
              <a:rPr lang="en-US" sz="2400" dirty="0" err="1"/>
              <a:t>chìm</a:t>
            </a:r>
            <a:r>
              <a:rPr lang="en-US" sz="2400" dirty="0"/>
              <a:t> </a:t>
            </a:r>
            <a:r>
              <a:rPr lang="en-US" sz="2400" dirty="0" err="1"/>
              <a:t>trong</a:t>
            </a:r>
            <a:r>
              <a:rPr lang="en-US" sz="2400" dirty="0"/>
              <a:t> </a:t>
            </a:r>
            <a:r>
              <a:rPr lang="en-US" sz="2400" dirty="0" err="1"/>
              <a:t>thứ</a:t>
            </a:r>
            <a:r>
              <a:rPr lang="en-US" sz="2400" dirty="0"/>
              <a:t> </a:t>
            </a:r>
            <a:r>
              <a:rPr lang="en-US" sz="2400" dirty="0" err="1"/>
              <a:t>gì</a:t>
            </a:r>
            <a:endParaRPr lang="en-US" sz="2400" dirty="0"/>
          </a:p>
          <a:p>
            <a:r>
              <a:rPr lang="en-US" sz="2400" dirty="0"/>
              <a:t>D. enact (v): ban </a:t>
            </a:r>
            <a:r>
              <a:rPr lang="en-US" sz="2400" dirty="0" err="1"/>
              <a:t>hành</a:t>
            </a:r>
            <a:r>
              <a:rPr lang="en-US" sz="2400" dirty="0"/>
              <a:t> (</a:t>
            </a:r>
            <a:r>
              <a:rPr lang="en-US" sz="2400" dirty="0" err="1"/>
              <a:t>luật</a:t>
            </a:r>
            <a:r>
              <a:rPr lang="en-US" sz="2400" dirty="0"/>
              <a:t>)</a:t>
            </a:r>
          </a:p>
          <a:p>
            <a:r>
              <a:rPr lang="en-US" sz="2400" b="1" dirty="0" err="1"/>
              <a:t>Tạm</a:t>
            </a:r>
            <a:r>
              <a:rPr lang="en-US" sz="2400" b="1" dirty="0"/>
              <a:t> </a:t>
            </a:r>
            <a:r>
              <a:rPr lang="en-US" sz="2400" b="1" dirty="0" err="1"/>
              <a:t>dịch</a:t>
            </a:r>
            <a:r>
              <a:rPr lang="en-US" sz="2400" b="1" dirty="0"/>
              <a:t>:</a:t>
            </a:r>
            <a:r>
              <a:rPr lang="en-US" sz="2400" dirty="0"/>
              <a:t> </a:t>
            </a:r>
            <a:r>
              <a:rPr lang="en-US" sz="2400" dirty="0" err="1"/>
              <a:t>Và</a:t>
            </a:r>
            <a:r>
              <a:rPr lang="en-US" sz="2400" dirty="0"/>
              <a:t> </a:t>
            </a:r>
            <a:r>
              <a:rPr lang="en-US" sz="2400" dirty="0" err="1"/>
              <a:t>bởi</a:t>
            </a:r>
            <a:r>
              <a:rPr lang="en-US" sz="2400" dirty="0"/>
              <a:t> </a:t>
            </a:r>
            <a:r>
              <a:rPr lang="en-US" sz="2400" dirty="0" err="1"/>
              <a:t>vì</a:t>
            </a:r>
            <a:r>
              <a:rPr lang="en-US" sz="2400" dirty="0"/>
              <a:t> </a:t>
            </a:r>
            <a:r>
              <a:rPr lang="en-US" sz="2400" dirty="0" err="1"/>
              <a:t>đây</a:t>
            </a:r>
            <a:r>
              <a:rPr lang="en-US" sz="2400" dirty="0"/>
              <a:t> </a:t>
            </a:r>
            <a:r>
              <a:rPr lang="en-US" sz="2400" dirty="0" err="1"/>
              <a:t>là</a:t>
            </a:r>
            <a:r>
              <a:rPr lang="en-US" sz="2400" dirty="0"/>
              <a:t> </a:t>
            </a:r>
            <a:r>
              <a:rPr lang="en-US" sz="2400" dirty="0" err="1"/>
              <a:t>thực</a:t>
            </a:r>
            <a:r>
              <a:rPr lang="en-US" sz="2400" dirty="0"/>
              <a:t> </a:t>
            </a:r>
            <a:r>
              <a:rPr lang="en-US" sz="2400" dirty="0" err="1"/>
              <a:t>sự</a:t>
            </a:r>
            <a:r>
              <a:rPr lang="en-US" sz="2400" dirty="0"/>
              <a:t> </a:t>
            </a:r>
            <a:r>
              <a:rPr lang="en-US" sz="2400" dirty="0" err="1"/>
              <a:t>là</a:t>
            </a:r>
            <a:r>
              <a:rPr lang="en-US" sz="2400" dirty="0"/>
              <a:t> </a:t>
            </a:r>
            <a:r>
              <a:rPr lang="en-US" sz="2400" dirty="0" err="1"/>
              <a:t>vấn</a:t>
            </a:r>
            <a:r>
              <a:rPr lang="en-US" sz="2400" dirty="0"/>
              <a:t> </a:t>
            </a:r>
            <a:r>
              <a:rPr lang="en-US" sz="2400" dirty="0" err="1"/>
              <a:t>đề</a:t>
            </a:r>
            <a:r>
              <a:rPr lang="en-US" sz="2400" dirty="0"/>
              <a:t> </a:t>
            </a:r>
            <a:r>
              <a:rPr lang="en-US" sz="2400" dirty="0" err="1"/>
              <a:t>mà</a:t>
            </a:r>
            <a:r>
              <a:rPr lang="en-US" sz="2400" dirty="0"/>
              <a:t> </a:t>
            </a:r>
            <a:r>
              <a:rPr lang="en-US" sz="2400" dirty="0" err="1"/>
              <a:t>ai</a:t>
            </a:r>
            <a:r>
              <a:rPr lang="en-US" sz="2400" dirty="0"/>
              <a:t> </a:t>
            </a:r>
            <a:r>
              <a:rPr lang="en-US" sz="2400" dirty="0" err="1"/>
              <a:t>cũng</a:t>
            </a:r>
            <a:r>
              <a:rPr lang="en-US" sz="2400" dirty="0"/>
              <a:t> </a:t>
            </a:r>
            <a:r>
              <a:rPr lang="en-US" sz="2400" dirty="0" err="1"/>
              <a:t>gặp</a:t>
            </a:r>
            <a:r>
              <a:rPr lang="en-US" sz="2400" dirty="0"/>
              <a:t>, </a:t>
            </a:r>
            <a:r>
              <a:rPr lang="en-US" sz="2400" dirty="0" err="1"/>
              <a:t>có</a:t>
            </a:r>
            <a:r>
              <a:rPr lang="en-US" sz="2400" dirty="0"/>
              <a:t> </a:t>
            </a:r>
            <a:r>
              <a:rPr lang="en-US" sz="2400" dirty="0" err="1"/>
              <a:t>thể</a:t>
            </a:r>
            <a:r>
              <a:rPr lang="en-US" sz="2400" dirty="0"/>
              <a:t> </a:t>
            </a:r>
            <a:r>
              <a:rPr lang="en-US" sz="2400" dirty="0" err="1"/>
              <a:t>chính</a:t>
            </a:r>
            <a:r>
              <a:rPr lang="en-US" sz="2400" dirty="0"/>
              <a:t> </a:t>
            </a:r>
            <a:r>
              <a:rPr lang="en-US" sz="2400" dirty="0" err="1"/>
              <a:t>phẩm</a:t>
            </a:r>
            <a:r>
              <a:rPr lang="en-US" sz="2400" dirty="0"/>
              <a:t> </a:t>
            </a:r>
            <a:r>
              <a:rPr lang="en-US" sz="2400" dirty="0" err="1"/>
              <a:t>chất</a:t>
            </a:r>
            <a:r>
              <a:rPr lang="en-US" sz="2400" dirty="0"/>
              <a:t> </a:t>
            </a:r>
            <a:r>
              <a:rPr lang="en-US" sz="2400" dirty="0" err="1"/>
              <a:t>ấy</a:t>
            </a:r>
            <a:r>
              <a:rPr lang="en-US" sz="2400" dirty="0"/>
              <a:t> </a:t>
            </a:r>
            <a:r>
              <a:rPr lang="en-US" sz="2400" dirty="0" err="1"/>
              <a:t>lại</a:t>
            </a:r>
            <a:r>
              <a:rPr lang="en-US" sz="2400" dirty="0"/>
              <a:t> </a:t>
            </a:r>
            <a:r>
              <a:rPr lang="en-US" sz="2400" dirty="0" err="1"/>
              <a:t>khiến</a:t>
            </a:r>
            <a:r>
              <a:rPr lang="en-US" sz="2400" dirty="0"/>
              <a:t> </a:t>
            </a:r>
            <a:r>
              <a:rPr lang="en-US" sz="2400" dirty="0" err="1"/>
              <a:t>chúng</a:t>
            </a:r>
            <a:r>
              <a:rPr lang="en-US" sz="2400" dirty="0"/>
              <a:t> ta </a:t>
            </a:r>
            <a:r>
              <a:rPr lang="en-US" sz="2400" dirty="0" err="1"/>
              <a:t>mến</a:t>
            </a:r>
            <a:r>
              <a:rPr lang="en-US" sz="2400" dirty="0"/>
              <a:t> </a:t>
            </a:r>
            <a:r>
              <a:rPr lang="en-US" sz="2400" dirty="0" err="1"/>
              <a:t>mộ</a:t>
            </a:r>
            <a:r>
              <a:rPr lang="en-US" sz="2400" dirty="0"/>
              <a:t> Hamlet. </a:t>
            </a:r>
            <a:r>
              <a:rPr lang="en-US" sz="2400" dirty="0" err="1"/>
              <a:t>Nhưng</a:t>
            </a:r>
            <a:r>
              <a:rPr lang="en-US" sz="2400" dirty="0"/>
              <a:t> </a:t>
            </a:r>
            <a:r>
              <a:rPr lang="en-US" sz="2400" dirty="0" err="1"/>
              <a:t>đó</a:t>
            </a:r>
            <a:r>
              <a:rPr lang="en-US" sz="2400" dirty="0"/>
              <a:t> </a:t>
            </a:r>
            <a:r>
              <a:rPr lang="en-US" sz="2400" dirty="0" err="1"/>
              <a:t>không</a:t>
            </a:r>
            <a:r>
              <a:rPr lang="en-US" sz="2400" dirty="0"/>
              <a:t> </a:t>
            </a:r>
            <a:r>
              <a:rPr lang="en-US" sz="2400" dirty="0" err="1"/>
              <a:t>phải</a:t>
            </a:r>
            <a:r>
              <a:rPr lang="en-US" sz="2400" dirty="0"/>
              <a:t> </a:t>
            </a:r>
            <a:r>
              <a:rPr lang="en-US" sz="2400" dirty="0" err="1"/>
              <a:t>là</a:t>
            </a:r>
            <a:r>
              <a:rPr lang="en-US" sz="2400" dirty="0"/>
              <a:t> </a:t>
            </a:r>
            <a:r>
              <a:rPr lang="en-US" sz="2400" dirty="0" err="1"/>
              <a:t>một</a:t>
            </a:r>
            <a:r>
              <a:rPr lang="en-US" sz="2400" dirty="0"/>
              <a:t> </a:t>
            </a:r>
            <a:r>
              <a:rPr lang="en-US" sz="2400" dirty="0" err="1"/>
              <a:t>điều</a:t>
            </a:r>
            <a:r>
              <a:rPr lang="en-US" sz="2400" dirty="0"/>
              <a:t> </a:t>
            </a:r>
            <a:r>
              <a:rPr lang="en-US" sz="2400" dirty="0" err="1"/>
              <a:t>tốt</a:t>
            </a:r>
            <a:r>
              <a:rPr lang="en-US" sz="2400" dirty="0"/>
              <a:t>.</a:t>
            </a:r>
          </a:p>
          <a:p>
            <a:endParaRPr lang="en-US" sz="2400" dirty="0"/>
          </a:p>
        </p:txBody>
      </p:sp>
      <p:sp>
        <p:nvSpPr>
          <p:cNvPr id="3" name="Oval 2"/>
          <p:cNvSpPr/>
          <p:nvPr/>
        </p:nvSpPr>
        <p:spPr>
          <a:xfrm>
            <a:off x="1981200" y="1600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22948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Effect transition="in" filter="fade">
                                      <p:cBhvr>
                                        <p:cTn id="7" dur="1000"/>
                                        <p:tgtEl>
                                          <p:spTgt spid="2">
                                            <p:txEl>
                                              <p:pRg st="4" end="4"/>
                                            </p:txEl>
                                          </p:spTgt>
                                        </p:tgtEl>
                                      </p:cBhvr>
                                    </p:animEffect>
                                    <p:anim calcmode="lin" valueType="num">
                                      <p:cBhvr>
                                        <p:cTn id="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4" end="4"/>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5" end="5"/>
                                            </p:txEl>
                                          </p:spTgt>
                                        </p:tgtEl>
                                        <p:attrNameLst>
                                          <p:attrName>style.visibility</p:attrName>
                                        </p:attrNameLst>
                                      </p:cBhvr>
                                      <p:to>
                                        <p:strVal val="visible"/>
                                      </p:to>
                                    </p:set>
                                    <p:animEffect transition="in" filter="fade">
                                      <p:cBhvr>
                                        <p:cTn id="12" dur="1000"/>
                                        <p:tgtEl>
                                          <p:spTgt spid="2">
                                            <p:txEl>
                                              <p:pRg st="5" end="5"/>
                                            </p:txEl>
                                          </p:spTgt>
                                        </p:tgtEl>
                                      </p:cBhvr>
                                    </p:animEffect>
                                    <p:anim calcmode="lin" valueType="num">
                                      <p:cBhvr>
                                        <p:cTn id="1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5" end="5"/>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animEffect transition="in" filter="fade">
                                      <p:cBhvr>
                                        <p:cTn id="17" dur="1000"/>
                                        <p:tgtEl>
                                          <p:spTgt spid="2">
                                            <p:txEl>
                                              <p:pRg st="6" end="6"/>
                                            </p:txEl>
                                          </p:spTgt>
                                        </p:tgtEl>
                                      </p:cBhvr>
                                    </p:animEffect>
                                    <p:anim calcmode="lin" valueType="num">
                                      <p:cBhvr>
                                        <p:cTn id="18"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6" end="6"/>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7" end="7"/>
                                            </p:txEl>
                                          </p:spTgt>
                                        </p:tgtEl>
                                        <p:attrNameLst>
                                          <p:attrName>style.visibility</p:attrName>
                                        </p:attrNameLst>
                                      </p:cBhvr>
                                      <p:to>
                                        <p:strVal val="visible"/>
                                      </p:to>
                                    </p:set>
                                    <p:animEffect transition="in" filter="fade">
                                      <p:cBhvr>
                                        <p:cTn id="22" dur="1000"/>
                                        <p:tgtEl>
                                          <p:spTgt spid="2">
                                            <p:txEl>
                                              <p:pRg st="7" end="7"/>
                                            </p:txEl>
                                          </p:spTgt>
                                        </p:tgtEl>
                                      </p:cBhvr>
                                    </p:animEffect>
                                    <p:anim calcmode="lin" valueType="num">
                                      <p:cBhvr>
                                        <p:cTn id="23"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7" end="7"/>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Effect transition="in" filter="fade">
                                      <p:cBhvr>
                                        <p:cTn id="27" dur="1000"/>
                                        <p:tgtEl>
                                          <p:spTgt spid="2">
                                            <p:txEl>
                                              <p:pRg st="8" end="8"/>
                                            </p:txEl>
                                          </p:spTgt>
                                        </p:tgtEl>
                                      </p:cBhvr>
                                    </p:animEffect>
                                    <p:anim calcmode="lin" valueType="num">
                                      <p:cBhvr>
                                        <p:cTn id="28"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8" end="8"/>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9" end="9"/>
                                            </p:txEl>
                                          </p:spTgt>
                                        </p:tgtEl>
                                        <p:attrNameLst>
                                          <p:attrName>style.visibility</p:attrName>
                                        </p:attrNameLst>
                                      </p:cBhvr>
                                      <p:to>
                                        <p:strVal val="visible"/>
                                      </p:to>
                                    </p:set>
                                    <p:animEffect transition="in" filter="fade">
                                      <p:cBhvr>
                                        <p:cTn id="32" dur="1000"/>
                                        <p:tgtEl>
                                          <p:spTgt spid="2">
                                            <p:txEl>
                                              <p:pRg st="9" end="9"/>
                                            </p:txEl>
                                          </p:spTgt>
                                        </p:tgtEl>
                                      </p:cBhvr>
                                    </p:animEffect>
                                    <p:anim calcmode="lin" valueType="num">
                                      <p:cBhvr>
                                        <p:cTn id="33"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9" end="9"/>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2">
                                            <p:txEl>
                                              <p:pRg st="10" end="10"/>
                                            </p:txEl>
                                          </p:spTgt>
                                        </p:tgtEl>
                                        <p:attrNameLst>
                                          <p:attrName>style.visibility</p:attrName>
                                        </p:attrNameLst>
                                      </p:cBhvr>
                                      <p:to>
                                        <p:strVal val="visible"/>
                                      </p:to>
                                    </p:set>
                                    <p:animEffect transition="in" filter="fade">
                                      <p:cBhvr>
                                        <p:cTn id="37" dur="1000"/>
                                        <p:tgtEl>
                                          <p:spTgt spid="2">
                                            <p:txEl>
                                              <p:pRg st="10" end="10"/>
                                            </p:txEl>
                                          </p:spTgt>
                                        </p:tgtEl>
                                      </p:cBhvr>
                                    </p:animEffect>
                                    <p:anim calcmode="lin" valueType="num">
                                      <p:cBhvr>
                                        <p:cTn id="38"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grpId="0" nodeType="clickEffect">
                                  <p:stCondLst>
                                    <p:cond delay="0"/>
                                  </p:stCondLst>
                                  <p:childTnLst>
                                    <p:set>
                                      <p:cBhvr>
                                        <p:cTn id="43" dur="1" fill="hold">
                                          <p:stCondLst>
                                            <p:cond delay="0"/>
                                          </p:stCondLst>
                                        </p:cTn>
                                        <p:tgtEl>
                                          <p:spTgt spid="3"/>
                                        </p:tgtEl>
                                        <p:attrNameLst>
                                          <p:attrName>style.visibility</p:attrName>
                                        </p:attrNameLst>
                                      </p:cBhvr>
                                      <p:to>
                                        <p:strVal val="visible"/>
                                      </p:to>
                                    </p:set>
                                    <p:animEffect transition="in" filter="barn(inVertical)">
                                      <p:cBhvr>
                                        <p:cTn id="4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763000" cy="6001643"/>
          </a:xfrm>
          <a:prstGeom prst="rect">
            <a:avLst/>
          </a:prstGeom>
          <a:noFill/>
        </p:spPr>
        <p:txBody>
          <a:bodyPr wrap="square" rtlCol="0">
            <a:spAutoFit/>
          </a:bodyPr>
          <a:lstStyle/>
          <a:p>
            <a:r>
              <a:rPr lang="vi-VN" sz="2400" b="1" dirty="0"/>
              <a:t>Question </a:t>
            </a:r>
            <a:r>
              <a:rPr lang="en-US" sz="2400" b="1" dirty="0"/>
              <a:t>36.</a:t>
            </a:r>
            <a:endParaRPr lang="en-US" sz="2400" dirty="0"/>
          </a:p>
          <a:p>
            <a:r>
              <a:rPr lang="en-US" sz="2400" dirty="0"/>
              <a:t>The latter is untrue, as work done at the last minute contains more mistakes than that done on time. Our procrastinating </a:t>
            </a:r>
            <a:r>
              <a:rPr lang="en-US" sz="2400" dirty="0" err="1"/>
              <a:t>behaviour</a:t>
            </a:r>
            <a:r>
              <a:rPr lang="en-US" sz="2400" dirty="0"/>
              <a:t> </a:t>
            </a:r>
            <a:r>
              <a:rPr lang="vi-VN" sz="2400" dirty="0" smtClean="0"/>
              <a:t>(36)...........</a:t>
            </a:r>
            <a:r>
              <a:rPr lang="en-US" sz="2400" dirty="0" smtClean="0"/>
              <a:t>others </a:t>
            </a:r>
            <a:r>
              <a:rPr lang="en-US" sz="2400" dirty="0"/>
              <a:t>and leaves us feeling flustered and guilty.</a:t>
            </a:r>
          </a:p>
          <a:p>
            <a:r>
              <a:rPr lang="vi-VN" sz="2400" b="1" dirty="0" smtClean="0"/>
              <a:t>A</a:t>
            </a:r>
            <a:r>
              <a:rPr lang="vi-VN" sz="2400" b="1" dirty="0"/>
              <a:t>. </a:t>
            </a:r>
            <a:r>
              <a:rPr lang="vi-VN" sz="2400" dirty="0"/>
              <a:t>evades	</a:t>
            </a:r>
            <a:r>
              <a:rPr lang="vi-VN" sz="2400" b="1" dirty="0"/>
              <a:t>B. </a:t>
            </a:r>
            <a:r>
              <a:rPr lang="vi-VN" sz="2400" dirty="0"/>
              <a:t>eludes	</a:t>
            </a:r>
            <a:r>
              <a:rPr lang="vi-VN" sz="2400" b="1" dirty="0"/>
              <a:t>C. </a:t>
            </a:r>
            <a:r>
              <a:rPr lang="vi-VN" sz="2400" dirty="0"/>
              <a:t>embarks	</a:t>
            </a:r>
            <a:r>
              <a:rPr lang="vi-VN" sz="2400" b="1" dirty="0"/>
              <a:t>D. </a:t>
            </a:r>
            <a:r>
              <a:rPr lang="vi-VN" sz="2400" dirty="0"/>
              <a:t>inconveniences </a:t>
            </a:r>
            <a:endParaRPr lang="en-US" sz="2400" dirty="0"/>
          </a:p>
          <a:p>
            <a:r>
              <a:rPr lang="en-US" sz="2400" b="1" dirty="0" err="1"/>
              <a:t>Giải</a:t>
            </a:r>
            <a:r>
              <a:rPr lang="en-US" sz="2400" b="1" dirty="0"/>
              <a:t> </a:t>
            </a:r>
            <a:r>
              <a:rPr lang="en-US" sz="2400" b="1" dirty="0" err="1"/>
              <a:t>thích</a:t>
            </a:r>
            <a:r>
              <a:rPr lang="en-US" sz="2400" b="1" dirty="0"/>
              <a:t>:</a:t>
            </a:r>
            <a:endParaRPr lang="en-US" sz="2400" dirty="0"/>
          </a:p>
          <a:p>
            <a:r>
              <a:rPr lang="en-US" sz="2400" dirty="0" err="1"/>
              <a:t>Kiến</a:t>
            </a:r>
            <a:r>
              <a:rPr lang="en-US" sz="2400" dirty="0"/>
              <a:t> </a:t>
            </a:r>
            <a:r>
              <a:rPr lang="en-US" sz="2400" dirty="0" err="1"/>
              <a:t>thức</a:t>
            </a:r>
            <a:r>
              <a:rPr lang="en-US" sz="2400" dirty="0"/>
              <a:t> </a:t>
            </a:r>
            <a:r>
              <a:rPr lang="en-US" sz="2400" dirty="0" err="1"/>
              <a:t>về</a:t>
            </a:r>
            <a:r>
              <a:rPr lang="en-US" sz="2400" dirty="0"/>
              <a:t> </a:t>
            </a:r>
            <a:r>
              <a:rPr lang="en-US" sz="2400" dirty="0" err="1"/>
              <a:t>từ</a:t>
            </a:r>
            <a:r>
              <a:rPr lang="en-US" sz="2400" dirty="0"/>
              <a:t> </a:t>
            </a:r>
            <a:r>
              <a:rPr lang="en-US" sz="2400" dirty="0" err="1"/>
              <a:t>vựng</a:t>
            </a:r>
            <a:endParaRPr lang="en-US" sz="2400" dirty="0"/>
          </a:p>
          <a:p>
            <a:r>
              <a:rPr lang="en-US" sz="2400" dirty="0"/>
              <a:t>A. evade (v): </a:t>
            </a:r>
            <a:r>
              <a:rPr lang="en-US" sz="2400" dirty="0" err="1"/>
              <a:t>tránh</a:t>
            </a:r>
            <a:r>
              <a:rPr lang="en-US" sz="2400" dirty="0"/>
              <a:t> né, </a:t>
            </a:r>
            <a:r>
              <a:rPr lang="en-US" sz="2400" dirty="0" err="1"/>
              <a:t>lảng</a:t>
            </a:r>
            <a:r>
              <a:rPr lang="en-US" sz="2400" dirty="0"/>
              <a:t> </a:t>
            </a:r>
            <a:r>
              <a:rPr lang="en-US" sz="2400" dirty="0" err="1"/>
              <a:t>tránh</a:t>
            </a:r>
            <a:endParaRPr lang="en-US" sz="2400" dirty="0"/>
          </a:p>
          <a:p>
            <a:r>
              <a:rPr lang="en-US" sz="2400" dirty="0"/>
              <a:t>B. elude (v): </a:t>
            </a:r>
            <a:r>
              <a:rPr lang="en-US" sz="2400" dirty="0" err="1"/>
              <a:t>trốn</a:t>
            </a:r>
            <a:r>
              <a:rPr lang="en-US" sz="2400" dirty="0"/>
              <a:t> </a:t>
            </a:r>
            <a:r>
              <a:rPr lang="en-US" sz="2400" dirty="0" err="1"/>
              <a:t>tránh</a:t>
            </a:r>
            <a:endParaRPr lang="en-US" sz="2400" dirty="0"/>
          </a:p>
          <a:p>
            <a:r>
              <a:rPr lang="en-US" sz="2400" dirty="0"/>
              <a:t>C. embark (v): </a:t>
            </a:r>
            <a:r>
              <a:rPr lang="en-US" sz="2400" dirty="0" err="1"/>
              <a:t>lên</a:t>
            </a:r>
            <a:r>
              <a:rPr lang="en-US" sz="2400" dirty="0"/>
              <a:t> </a:t>
            </a:r>
            <a:r>
              <a:rPr lang="en-US" sz="2400" dirty="0" err="1"/>
              <a:t>tàu</a:t>
            </a:r>
            <a:r>
              <a:rPr lang="en-US" sz="2400" dirty="0"/>
              <a:t>, </a:t>
            </a:r>
            <a:r>
              <a:rPr lang="en-US" sz="2400" dirty="0" err="1"/>
              <a:t>bắt</a:t>
            </a:r>
            <a:r>
              <a:rPr lang="en-US" sz="2400" dirty="0"/>
              <a:t> </a:t>
            </a:r>
            <a:r>
              <a:rPr lang="en-US" sz="2400" dirty="0" err="1"/>
              <a:t>đầu</a:t>
            </a:r>
            <a:endParaRPr lang="en-US" sz="2400" dirty="0"/>
          </a:p>
          <a:p>
            <a:r>
              <a:rPr lang="en-US" sz="2400" dirty="0"/>
              <a:t>D. inconvenience (v): </a:t>
            </a:r>
            <a:r>
              <a:rPr lang="en-US" sz="2400" dirty="0" err="1"/>
              <a:t>gây</a:t>
            </a:r>
            <a:r>
              <a:rPr lang="en-US" sz="2400" dirty="0"/>
              <a:t> </a:t>
            </a:r>
            <a:r>
              <a:rPr lang="en-US" sz="2400" dirty="0" err="1"/>
              <a:t>phiền</a:t>
            </a:r>
            <a:r>
              <a:rPr lang="en-US" sz="2400" dirty="0"/>
              <a:t> </a:t>
            </a:r>
            <a:r>
              <a:rPr lang="en-US" sz="2400" dirty="0" err="1"/>
              <a:t>phức</a:t>
            </a:r>
            <a:endParaRPr lang="en-US" sz="2400" dirty="0"/>
          </a:p>
          <a:p>
            <a:r>
              <a:rPr lang="en-US" sz="2400" b="1" dirty="0" err="1"/>
              <a:t>Tạm</a:t>
            </a:r>
            <a:r>
              <a:rPr lang="en-US" sz="2400" b="1" dirty="0"/>
              <a:t> </a:t>
            </a:r>
            <a:r>
              <a:rPr lang="en-US" sz="2400" b="1" dirty="0" err="1"/>
              <a:t>dịch</a:t>
            </a:r>
            <a:r>
              <a:rPr lang="en-US" sz="2400" b="1" dirty="0"/>
              <a:t>:</a:t>
            </a:r>
            <a:r>
              <a:rPr lang="en-US" sz="2400" dirty="0"/>
              <a:t> </a:t>
            </a:r>
            <a:r>
              <a:rPr lang="en-US" sz="2400" dirty="0" err="1"/>
              <a:t>Điều</a:t>
            </a:r>
            <a:r>
              <a:rPr lang="en-US" sz="2400" dirty="0"/>
              <a:t> </a:t>
            </a:r>
            <a:r>
              <a:rPr lang="en-US" sz="2400" dirty="0" err="1"/>
              <a:t>thứ</a:t>
            </a:r>
            <a:r>
              <a:rPr lang="en-US" sz="2400" dirty="0"/>
              <a:t> </a:t>
            </a:r>
            <a:r>
              <a:rPr lang="en-US" sz="2400" dirty="0" err="1"/>
              <a:t>hai</a:t>
            </a:r>
            <a:r>
              <a:rPr lang="en-US" sz="2400" dirty="0"/>
              <a:t> </a:t>
            </a:r>
            <a:r>
              <a:rPr lang="en-US" sz="2400" dirty="0" err="1"/>
              <a:t>là</a:t>
            </a:r>
            <a:r>
              <a:rPr lang="en-US" sz="2400" dirty="0"/>
              <a:t> </a:t>
            </a:r>
            <a:r>
              <a:rPr lang="en-US" sz="2400" dirty="0" err="1"/>
              <a:t>không</a:t>
            </a:r>
            <a:r>
              <a:rPr lang="en-US" sz="2400" dirty="0"/>
              <a:t> </a:t>
            </a:r>
            <a:r>
              <a:rPr lang="en-US" sz="2400" dirty="0" err="1"/>
              <a:t>đúng</a:t>
            </a:r>
            <a:r>
              <a:rPr lang="en-US" sz="2400" dirty="0"/>
              <a:t> </a:t>
            </a:r>
            <a:r>
              <a:rPr lang="en-US" sz="2400" dirty="0" err="1"/>
              <a:t>sự</a:t>
            </a:r>
            <a:r>
              <a:rPr lang="en-US" sz="2400" dirty="0"/>
              <a:t> </a:t>
            </a:r>
            <a:r>
              <a:rPr lang="en-US" sz="2400" dirty="0" err="1"/>
              <a:t>thật</a:t>
            </a:r>
            <a:r>
              <a:rPr lang="en-US" sz="2400" dirty="0"/>
              <a:t>, </a:t>
            </a:r>
            <a:r>
              <a:rPr lang="en-US" sz="2400" dirty="0" err="1"/>
              <a:t>vì</a:t>
            </a:r>
            <a:r>
              <a:rPr lang="en-US" sz="2400" dirty="0"/>
              <a:t> </a:t>
            </a:r>
            <a:r>
              <a:rPr lang="en-US" sz="2400" dirty="0" err="1"/>
              <a:t>công</a:t>
            </a:r>
            <a:r>
              <a:rPr lang="en-US" sz="2400" dirty="0"/>
              <a:t> </a:t>
            </a:r>
            <a:r>
              <a:rPr lang="en-US" sz="2400" dirty="0" err="1"/>
              <a:t>việc</a:t>
            </a:r>
            <a:r>
              <a:rPr lang="en-US" sz="2400" dirty="0"/>
              <a:t> </a:t>
            </a:r>
            <a:r>
              <a:rPr lang="en-US" sz="2400" dirty="0" err="1"/>
              <a:t>được</a:t>
            </a:r>
            <a:r>
              <a:rPr lang="en-US" sz="2400" dirty="0"/>
              <a:t> </a:t>
            </a:r>
            <a:r>
              <a:rPr lang="en-US" sz="2400" dirty="0" err="1"/>
              <a:t>hoàn</a:t>
            </a:r>
            <a:r>
              <a:rPr lang="en-US" sz="2400" dirty="0"/>
              <a:t> </a:t>
            </a:r>
            <a:r>
              <a:rPr lang="en-US" sz="2400" dirty="0" err="1"/>
              <a:t>thành</a:t>
            </a:r>
            <a:r>
              <a:rPr lang="en-US" sz="2400" dirty="0"/>
              <a:t> </a:t>
            </a:r>
            <a:r>
              <a:rPr lang="en-US" sz="2400" dirty="0" err="1"/>
              <a:t>vào</a:t>
            </a:r>
            <a:r>
              <a:rPr lang="en-US" sz="2400" dirty="0"/>
              <a:t> </a:t>
            </a:r>
            <a:r>
              <a:rPr lang="en-US" sz="2400" dirty="0" err="1"/>
              <a:t>phút</a:t>
            </a:r>
            <a:r>
              <a:rPr lang="en-US" sz="2400" dirty="0"/>
              <a:t> </a:t>
            </a:r>
            <a:r>
              <a:rPr lang="en-US" sz="2400" dirty="0" err="1"/>
              <a:t>cuối</a:t>
            </a:r>
            <a:r>
              <a:rPr lang="en-US" sz="2400" dirty="0"/>
              <a:t> </a:t>
            </a:r>
            <a:r>
              <a:rPr lang="en-US" sz="2400" dirty="0" err="1"/>
              <a:t>mắc</a:t>
            </a:r>
            <a:r>
              <a:rPr lang="en-US" sz="2400" dirty="0"/>
              <a:t> </a:t>
            </a:r>
            <a:r>
              <a:rPr lang="en-US" sz="2400" dirty="0" err="1"/>
              <a:t>nhiều</a:t>
            </a:r>
            <a:r>
              <a:rPr lang="en-US" sz="2400" dirty="0"/>
              <a:t> </a:t>
            </a:r>
            <a:r>
              <a:rPr lang="en-US" sz="2400" dirty="0" err="1"/>
              <a:t>sai</a:t>
            </a:r>
            <a:r>
              <a:rPr lang="en-US" sz="2400" dirty="0"/>
              <a:t> </a:t>
            </a:r>
            <a:r>
              <a:rPr lang="en-US" sz="2400" dirty="0" err="1"/>
              <a:t>lầm</a:t>
            </a:r>
            <a:r>
              <a:rPr lang="en-US" sz="2400" dirty="0"/>
              <a:t> </a:t>
            </a:r>
            <a:r>
              <a:rPr lang="en-US" sz="2400" dirty="0" err="1"/>
              <a:t>hơn</a:t>
            </a:r>
            <a:r>
              <a:rPr lang="en-US" sz="2400" dirty="0"/>
              <a:t> so </a:t>
            </a:r>
            <a:r>
              <a:rPr lang="en-US" sz="2400" dirty="0" err="1"/>
              <a:t>với</a:t>
            </a:r>
            <a:r>
              <a:rPr lang="en-US" sz="2400" dirty="0"/>
              <a:t> </a:t>
            </a:r>
            <a:r>
              <a:rPr lang="en-US" sz="2400" dirty="0" err="1"/>
              <a:t>công</a:t>
            </a:r>
            <a:r>
              <a:rPr lang="en-US" sz="2400" dirty="0"/>
              <a:t> </a:t>
            </a:r>
            <a:r>
              <a:rPr lang="en-US" sz="2400" dirty="0" err="1"/>
              <a:t>việc</a:t>
            </a:r>
            <a:r>
              <a:rPr lang="en-US" sz="2400" dirty="0"/>
              <a:t> </a:t>
            </a:r>
            <a:r>
              <a:rPr lang="en-US" sz="2400" dirty="0" err="1"/>
              <a:t>được</a:t>
            </a:r>
            <a:r>
              <a:rPr lang="en-US" sz="2400" dirty="0"/>
              <a:t> </a:t>
            </a:r>
            <a:r>
              <a:rPr lang="en-US" sz="2400" dirty="0" err="1"/>
              <a:t>hoàn</a:t>
            </a:r>
            <a:r>
              <a:rPr lang="en-US" sz="2400" dirty="0"/>
              <a:t> </a:t>
            </a:r>
            <a:r>
              <a:rPr lang="en-US" sz="2400" dirty="0" err="1"/>
              <a:t>thành</a:t>
            </a:r>
            <a:r>
              <a:rPr lang="en-US" sz="2400" dirty="0"/>
              <a:t> </a:t>
            </a:r>
            <a:r>
              <a:rPr lang="en-US" sz="2400" dirty="0" err="1"/>
              <a:t>đúng</a:t>
            </a:r>
            <a:r>
              <a:rPr lang="en-US" sz="2400" dirty="0"/>
              <a:t> </a:t>
            </a:r>
            <a:r>
              <a:rPr lang="en-US" sz="2400" dirty="0" err="1"/>
              <a:t>thời</a:t>
            </a:r>
            <a:r>
              <a:rPr lang="en-US" sz="2400" dirty="0"/>
              <a:t> </a:t>
            </a:r>
            <a:r>
              <a:rPr lang="en-US" sz="2400" dirty="0" err="1"/>
              <a:t>hạn</a:t>
            </a:r>
            <a:r>
              <a:rPr lang="en-US" sz="2400" dirty="0"/>
              <a:t>. </a:t>
            </a:r>
            <a:r>
              <a:rPr lang="en-US" sz="2400" dirty="0" err="1"/>
              <a:t>Hành</a:t>
            </a:r>
            <a:r>
              <a:rPr lang="en-US" sz="2400" dirty="0"/>
              <a:t> vi </a:t>
            </a:r>
            <a:r>
              <a:rPr lang="en-US" sz="2400" dirty="0" err="1"/>
              <a:t>trì</a:t>
            </a:r>
            <a:r>
              <a:rPr lang="en-US" sz="2400" dirty="0"/>
              <a:t> </a:t>
            </a:r>
            <a:r>
              <a:rPr lang="en-US" sz="2400" dirty="0" err="1"/>
              <a:t>hoãn</a:t>
            </a:r>
            <a:r>
              <a:rPr lang="en-US" sz="2400" dirty="0"/>
              <a:t> </a:t>
            </a:r>
            <a:r>
              <a:rPr lang="en-US" sz="2400" dirty="0" err="1"/>
              <a:t>của</a:t>
            </a:r>
            <a:r>
              <a:rPr lang="en-US" sz="2400" dirty="0"/>
              <a:t> </a:t>
            </a:r>
            <a:r>
              <a:rPr lang="en-US" sz="2400" dirty="0" err="1"/>
              <a:t>chúng</a:t>
            </a:r>
            <a:r>
              <a:rPr lang="en-US" sz="2400" dirty="0"/>
              <a:t> ta </a:t>
            </a:r>
            <a:r>
              <a:rPr lang="en-US" sz="2400" dirty="0" err="1"/>
              <a:t>gây</a:t>
            </a:r>
            <a:r>
              <a:rPr lang="en-US" sz="2400" dirty="0"/>
              <a:t> </a:t>
            </a:r>
            <a:r>
              <a:rPr lang="en-US" sz="2400" dirty="0" err="1"/>
              <a:t>bất</a:t>
            </a:r>
            <a:r>
              <a:rPr lang="en-US" sz="2400" dirty="0"/>
              <a:t> </a:t>
            </a:r>
            <a:r>
              <a:rPr lang="en-US" sz="2400" dirty="0" err="1"/>
              <a:t>tiện</a:t>
            </a:r>
            <a:r>
              <a:rPr lang="en-US" sz="2400" dirty="0"/>
              <a:t> </a:t>
            </a:r>
            <a:r>
              <a:rPr lang="en-US" sz="2400" dirty="0" err="1"/>
              <a:t>cho</a:t>
            </a:r>
            <a:r>
              <a:rPr lang="en-US" sz="2400" dirty="0"/>
              <a:t> </a:t>
            </a:r>
            <a:r>
              <a:rPr lang="en-US" sz="2400" dirty="0" err="1"/>
              <a:t>người</a:t>
            </a:r>
            <a:r>
              <a:rPr lang="en-US" sz="2400" dirty="0"/>
              <a:t> </a:t>
            </a:r>
            <a:r>
              <a:rPr lang="en-US" sz="2400" dirty="0" err="1"/>
              <a:t>khác</a:t>
            </a:r>
            <a:r>
              <a:rPr lang="en-US" sz="2400" dirty="0"/>
              <a:t> </a:t>
            </a:r>
            <a:r>
              <a:rPr lang="en-US" sz="2400" dirty="0" err="1"/>
              <a:t>và</a:t>
            </a:r>
            <a:r>
              <a:rPr lang="en-US" sz="2400" dirty="0"/>
              <a:t> </a:t>
            </a:r>
            <a:r>
              <a:rPr lang="en-US" sz="2400" dirty="0" err="1"/>
              <a:t>khiến</a:t>
            </a:r>
            <a:r>
              <a:rPr lang="en-US" sz="2400" dirty="0"/>
              <a:t> </a:t>
            </a:r>
            <a:r>
              <a:rPr lang="en-US" sz="2400" dirty="0" err="1"/>
              <a:t>chúng</a:t>
            </a:r>
            <a:r>
              <a:rPr lang="en-US" sz="2400" dirty="0"/>
              <a:t> ta </a:t>
            </a:r>
            <a:r>
              <a:rPr lang="en-US" sz="2400" dirty="0" err="1"/>
              <a:t>cảm</a:t>
            </a:r>
            <a:r>
              <a:rPr lang="en-US" sz="2400" dirty="0"/>
              <a:t> </a:t>
            </a:r>
            <a:r>
              <a:rPr lang="en-US" sz="2400" dirty="0" err="1"/>
              <a:t>thấy</a:t>
            </a:r>
            <a:r>
              <a:rPr lang="en-US" sz="2400" dirty="0"/>
              <a:t> </a:t>
            </a:r>
            <a:r>
              <a:rPr lang="en-US" sz="2400" dirty="0" err="1"/>
              <a:t>bối</a:t>
            </a:r>
            <a:r>
              <a:rPr lang="en-US" sz="2400" dirty="0"/>
              <a:t> </a:t>
            </a:r>
            <a:r>
              <a:rPr lang="en-US" sz="2400" dirty="0" err="1"/>
              <a:t>rối</a:t>
            </a:r>
            <a:r>
              <a:rPr lang="en-US" sz="2400" dirty="0"/>
              <a:t> </a:t>
            </a:r>
            <a:r>
              <a:rPr lang="en-US" sz="2400" dirty="0" err="1"/>
              <a:t>và</a:t>
            </a:r>
            <a:r>
              <a:rPr lang="en-US" sz="2400" dirty="0"/>
              <a:t> </a:t>
            </a:r>
            <a:r>
              <a:rPr lang="en-US" sz="2400" dirty="0" err="1"/>
              <a:t>tội</a:t>
            </a:r>
            <a:r>
              <a:rPr lang="en-US" sz="2400" dirty="0"/>
              <a:t> </a:t>
            </a:r>
            <a:r>
              <a:rPr lang="en-US" sz="2400" dirty="0" err="1"/>
              <a:t>lỗi</a:t>
            </a:r>
            <a:r>
              <a:rPr lang="en-US" sz="2400" dirty="0"/>
              <a:t>.</a:t>
            </a:r>
          </a:p>
          <a:p>
            <a:endParaRPr lang="en-US" sz="2400" dirty="0"/>
          </a:p>
        </p:txBody>
      </p:sp>
      <p:sp>
        <p:nvSpPr>
          <p:cNvPr id="3" name="Oval 2"/>
          <p:cNvSpPr/>
          <p:nvPr/>
        </p:nvSpPr>
        <p:spPr>
          <a:xfrm>
            <a:off x="5715000" y="1905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64708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fade">
                                      <p:cBhvr>
                                        <p:cTn id="7" dur="1000"/>
                                        <p:tgtEl>
                                          <p:spTgt spid="2">
                                            <p:txEl>
                                              <p:pRg st="3" end="3"/>
                                            </p:txEl>
                                          </p:spTgt>
                                        </p:tgtEl>
                                      </p:cBhvr>
                                    </p:animEffect>
                                    <p:anim calcmode="lin" valueType="num">
                                      <p:cBhvr>
                                        <p:cTn id="8"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fade">
                                      <p:cBhvr>
                                        <p:cTn id="12" dur="1000"/>
                                        <p:tgtEl>
                                          <p:spTgt spid="2">
                                            <p:txEl>
                                              <p:pRg st="4" end="4"/>
                                            </p:txEl>
                                          </p:spTgt>
                                        </p:tgtEl>
                                      </p:cBhvr>
                                    </p:animEffect>
                                    <p:anim calcmode="lin" valueType="num">
                                      <p:cBhvr>
                                        <p:cTn id="13"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Effect transition="in" filter="fade">
                                      <p:cBhvr>
                                        <p:cTn id="17" dur="1000"/>
                                        <p:tgtEl>
                                          <p:spTgt spid="2">
                                            <p:txEl>
                                              <p:pRg st="5" end="5"/>
                                            </p:txEl>
                                          </p:spTgt>
                                        </p:tgtEl>
                                      </p:cBhvr>
                                    </p:animEffect>
                                    <p:anim calcmode="lin" valueType="num">
                                      <p:cBhvr>
                                        <p:cTn id="18"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5" end="5"/>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fade">
                                      <p:cBhvr>
                                        <p:cTn id="22" dur="1000"/>
                                        <p:tgtEl>
                                          <p:spTgt spid="2">
                                            <p:txEl>
                                              <p:pRg st="6" end="6"/>
                                            </p:txEl>
                                          </p:spTgt>
                                        </p:tgtEl>
                                      </p:cBhvr>
                                    </p:animEffect>
                                    <p:anim calcmode="lin" valueType="num">
                                      <p:cBhvr>
                                        <p:cTn id="23"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6" end="6"/>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Effect transition="in" filter="fade">
                                      <p:cBhvr>
                                        <p:cTn id="27" dur="1000"/>
                                        <p:tgtEl>
                                          <p:spTgt spid="2">
                                            <p:txEl>
                                              <p:pRg st="7" end="7"/>
                                            </p:txEl>
                                          </p:spTgt>
                                        </p:tgtEl>
                                      </p:cBhvr>
                                    </p:animEffect>
                                    <p:anim calcmode="lin" valueType="num">
                                      <p:cBhvr>
                                        <p:cTn id="28"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7" end="7"/>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8" end="8"/>
                                            </p:txEl>
                                          </p:spTgt>
                                        </p:tgtEl>
                                        <p:attrNameLst>
                                          <p:attrName>style.visibility</p:attrName>
                                        </p:attrNameLst>
                                      </p:cBhvr>
                                      <p:to>
                                        <p:strVal val="visible"/>
                                      </p:to>
                                    </p:set>
                                    <p:animEffect transition="in" filter="fade">
                                      <p:cBhvr>
                                        <p:cTn id="32" dur="1000"/>
                                        <p:tgtEl>
                                          <p:spTgt spid="2">
                                            <p:txEl>
                                              <p:pRg st="8" end="8"/>
                                            </p:txEl>
                                          </p:spTgt>
                                        </p:tgtEl>
                                      </p:cBhvr>
                                    </p:animEffect>
                                    <p:anim calcmode="lin" valueType="num">
                                      <p:cBhvr>
                                        <p:cTn id="33"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8" end="8"/>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2">
                                            <p:txEl>
                                              <p:pRg st="9" end="9"/>
                                            </p:txEl>
                                          </p:spTgt>
                                        </p:tgtEl>
                                        <p:attrNameLst>
                                          <p:attrName>style.visibility</p:attrName>
                                        </p:attrNameLst>
                                      </p:cBhvr>
                                      <p:to>
                                        <p:strVal val="visible"/>
                                      </p:to>
                                    </p:set>
                                    <p:animEffect transition="in" filter="fade">
                                      <p:cBhvr>
                                        <p:cTn id="37" dur="1000"/>
                                        <p:tgtEl>
                                          <p:spTgt spid="2">
                                            <p:txEl>
                                              <p:pRg st="9" end="9"/>
                                            </p:txEl>
                                          </p:spTgt>
                                        </p:tgtEl>
                                      </p:cBhvr>
                                    </p:animEffect>
                                    <p:anim calcmode="lin" valueType="num">
                                      <p:cBhvr>
                                        <p:cTn id="38"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3"/>
                                        </p:tgtEl>
                                        <p:attrNameLst>
                                          <p:attrName>style.visibility</p:attrName>
                                        </p:attrNameLst>
                                      </p:cBhvr>
                                      <p:to>
                                        <p:strVal val="visible"/>
                                      </p:to>
                                    </p:set>
                                    <p:animEffect transition="in" filter="wipe(down)">
                                      <p:cBhvr>
                                        <p:cTn id="4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81000"/>
            <a:ext cx="8991600" cy="6370975"/>
          </a:xfrm>
          <a:prstGeom prst="rect">
            <a:avLst/>
          </a:prstGeom>
          <a:noFill/>
        </p:spPr>
        <p:txBody>
          <a:bodyPr wrap="square" rtlCol="0">
            <a:spAutoFit/>
          </a:bodyPr>
          <a:lstStyle/>
          <a:p>
            <a:r>
              <a:rPr lang="vi-VN" sz="2400" b="1" dirty="0"/>
              <a:t>Question 37.</a:t>
            </a:r>
            <a:endParaRPr lang="en-US" sz="2400" dirty="0"/>
          </a:p>
          <a:p>
            <a:r>
              <a:rPr lang="vi-VN" sz="2400" dirty="0"/>
              <a:t>Social scientists are struggling to understand the causes of this malaise and from that knowledge work out strategies to overcome it. There are various suggestions they have come up with for (37) _______ having trouble getting things done. </a:t>
            </a:r>
            <a:endParaRPr lang="en-US" sz="2400" dirty="0"/>
          </a:p>
          <a:p>
            <a:r>
              <a:rPr lang="vi-VN" sz="2400" b="1" dirty="0"/>
              <a:t>A. </a:t>
            </a:r>
            <a:r>
              <a:rPr lang="vi-VN" sz="2400" dirty="0"/>
              <a:t>another	</a:t>
            </a:r>
            <a:r>
              <a:rPr lang="vi-VN" sz="2400" b="1" dirty="0"/>
              <a:t>B. </a:t>
            </a:r>
            <a:r>
              <a:rPr lang="vi-VN" sz="2400" dirty="0"/>
              <a:t>little	</a:t>
            </a:r>
            <a:r>
              <a:rPr lang="vi-VN" sz="2400" b="1" dirty="0"/>
              <a:t>C. </a:t>
            </a:r>
            <a:r>
              <a:rPr lang="vi-VN" sz="2400" dirty="0"/>
              <a:t>one another	</a:t>
            </a:r>
            <a:r>
              <a:rPr lang="vi-VN" sz="2400" b="1" dirty="0"/>
              <a:t>D. </a:t>
            </a:r>
            <a:r>
              <a:rPr lang="vi-VN" sz="2400" dirty="0"/>
              <a:t>those </a:t>
            </a:r>
            <a:endParaRPr lang="en-US" sz="2400" dirty="0"/>
          </a:p>
          <a:p>
            <a:r>
              <a:rPr lang="en-US" sz="2400" b="1" dirty="0" err="1"/>
              <a:t>Giải</a:t>
            </a:r>
            <a:r>
              <a:rPr lang="en-US" sz="2400" b="1" dirty="0"/>
              <a:t> </a:t>
            </a:r>
            <a:r>
              <a:rPr lang="en-US" sz="2400" b="1" dirty="0" err="1"/>
              <a:t>thích</a:t>
            </a:r>
            <a:r>
              <a:rPr lang="en-US" sz="2400" b="1" dirty="0"/>
              <a:t>:</a:t>
            </a:r>
            <a:endParaRPr lang="en-US" sz="2400" dirty="0"/>
          </a:p>
          <a:p>
            <a:r>
              <a:rPr lang="en-US" sz="2400" dirty="0" err="1"/>
              <a:t>Kiến</a:t>
            </a:r>
            <a:r>
              <a:rPr lang="en-US" sz="2400" dirty="0"/>
              <a:t> </a:t>
            </a:r>
            <a:r>
              <a:rPr lang="en-US" sz="2400" dirty="0" err="1"/>
              <a:t>thức</a:t>
            </a:r>
            <a:r>
              <a:rPr lang="en-US" sz="2400" dirty="0"/>
              <a:t> </a:t>
            </a:r>
            <a:r>
              <a:rPr lang="en-US" sz="2400" dirty="0" err="1"/>
              <a:t>về</a:t>
            </a:r>
            <a:r>
              <a:rPr lang="en-US" sz="2400" dirty="0"/>
              <a:t> </a:t>
            </a:r>
            <a:r>
              <a:rPr lang="en-US" sz="2400" dirty="0" err="1"/>
              <a:t>từ</a:t>
            </a:r>
            <a:r>
              <a:rPr lang="en-US" sz="2400" dirty="0"/>
              <a:t> </a:t>
            </a:r>
            <a:r>
              <a:rPr lang="en-US" sz="2400" dirty="0" err="1"/>
              <a:t>vựng</a:t>
            </a:r>
            <a:endParaRPr lang="en-US" sz="2400" dirty="0"/>
          </a:p>
          <a:p>
            <a:r>
              <a:rPr lang="en-US" sz="2400" dirty="0"/>
              <a:t>A. another: </a:t>
            </a:r>
            <a:r>
              <a:rPr lang="en-US" sz="2400" dirty="0" err="1"/>
              <a:t>một</a:t>
            </a:r>
            <a:r>
              <a:rPr lang="en-US" sz="2400" dirty="0"/>
              <a:t> </a:t>
            </a:r>
            <a:r>
              <a:rPr lang="en-US" sz="2400" dirty="0" err="1"/>
              <a:t>người</a:t>
            </a:r>
            <a:r>
              <a:rPr lang="en-US" sz="2400" dirty="0"/>
              <a:t>, </a:t>
            </a:r>
            <a:r>
              <a:rPr lang="en-US" sz="2400" dirty="0" err="1"/>
              <a:t>một</a:t>
            </a:r>
            <a:r>
              <a:rPr lang="en-US" sz="2400" dirty="0"/>
              <a:t> </a:t>
            </a:r>
            <a:r>
              <a:rPr lang="en-US" sz="2400" dirty="0" err="1"/>
              <a:t>cái</a:t>
            </a:r>
            <a:r>
              <a:rPr lang="en-US" sz="2400" dirty="0"/>
              <a:t> </a:t>
            </a:r>
            <a:r>
              <a:rPr lang="en-US" sz="2400" dirty="0" err="1"/>
              <a:t>khác</a:t>
            </a:r>
            <a:endParaRPr lang="en-US" sz="2400" dirty="0"/>
          </a:p>
          <a:p>
            <a:r>
              <a:rPr lang="en-US" sz="2400" dirty="0"/>
              <a:t>B. little: </a:t>
            </a:r>
            <a:r>
              <a:rPr lang="en-US" sz="2400" dirty="0" err="1"/>
              <a:t>một</a:t>
            </a:r>
            <a:r>
              <a:rPr lang="en-US" sz="2400" dirty="0"/>
              <a:t> </a:t>
            </a:r>
            <a:r>
              <a:rPr lang="en-US" sz="2400" dirty="0" err="1"/>
              <a:t>chút</a:t>
            </a:r>
            <a:r>
              <a:rPr lang="en-US" sz="2400" dirty="0"/>
              <a:t> + </a:t>
            </a:r>
            <a:r>
              <a:rPr lang="en-US" sz="2400" dirty="0" err="1"/>
              <a:t>danh</a:t>
            </a:r>
            <a:r>
              <a:rPr lang="en-US" sz="2400" dirty="0"/>
              <a:t> </a:t>
            </a:r>
            <a:r>
              <a:rPr lang="en-US" sz="2400" dirty="0" err="1"/>
              <a:t>từ</a:t>
            </a:r>
            <a:r>
              <a:rPr lang="en-US" sz="2400" dirty="0"/>
              <a:t> </a:t>
            </a:r>
            <a:r>
              <a:rPr lang="en-US" sz="2400" dirty="0" err="1"/>
              <a:t>không</a:t>
            </a:r>
            <a:r>
              <a:rPr lang="en-US" sz="2400" dirty="0"/>
              <a:t> </a:t>
            </a:r>
            <a:r>
              <a:rPr lang="en-US" sz="2400" dirty="0" err="1"/>
              <a:t>đếm</a:t>
            </a:r>
            <a:r>
              <a:rPr lang="en-US" sz="2400" dirty="0"/>
              <a:t> </a:t>
            </a:r>
            <a:r>
              <a:rPr lang="en-US" sz="2400" dirty="0" err="1"/>
              <a:t>được</a:t>
            </a:r>
            <a:endParaRPr lang="en-US" sz="2400" dirty="0"/>
          </a:p>
          <a:p>
            <a:r>
              <a:rPr lang="en-US" sz="2400" dirty="0"/>
              <a:t>C. one another: </a:t>
            </a:r>
            <a:r>
              <a:rPr lang="en-US" sz="2400" dirty="0" err="1"/>
              <a:t>lẫn</a:t>
            </a:r>
            <a:r>
              <a:rPr lang="en-US" sz="2400" dirty="0"/>
              <a:t> </a:t>
            </a:r>
            <a:r>
              <a:rPr lang="en-US" sz="2400" dirty="0" err="1"/>
              <a:t>nhau</a:t>
            </a:r>
            <a:r>
              <a:rPr lang="en-US" sz="2400" dirty="0"/>
              <a:t> (3 </a:t>
            </a:r>
            <a:r>
              <a:rPr lang="en-US" sz="2400" dirty="0" err="1"/>
              <a:t>đối</a:t>
            </a:r>
            <a:r>
              <a:rPr lang="en-US" sz="2400" dirty="0"/>
              <a:t> </a:t>
            </a:r>
            <a:r>
              <a:rPr lang="en-US" sz="2400" dirty="0" err="1"/>
              <a:t>tượng</a:t>
            </a:r>
            <a:r>
              <a:rPr lang="en-US" sz="2400" dirty="0"/>
              <a:t> </a:t>
            </a:r>
            <a:r>
              <a:rPr lang="en-US" sz="2400" dirty="0" err="1"/>
              <a:t>trở</a:t>
            </a:r>
            <a:r>
              <a:rPr lang="en-US" sz="2400" dirty="0"/>
              <a:t> </a:t>
            </a:r>
            <a:r>
              <a:rPr lang="en-US" sz="2400" dirty="0" err="1"/>
              <a:t>lên</a:t>
            </a:r>
            <a:r>
              <a:rPr lang="en-US" sz="2400" dirty="0"/>
              <a:t>)</a:t>
            </a:r>
          </a:p>
          <a:p>
            <a:r>
              <a:rPr lang="en-US" sz="2400" dirty="0"/>
              <a:t>D. those: </a:t>
            </a:r>
            <a:r>
              <a:rPr lang="en-US" sz="2400" dirty="0" err="1"/>
              <a:t>những</a:t>
            </a:r>
            <a:r>
              <a:rPr lang="en-US" sz="2400" dirty="0"/>
              <a:t> </a:t>
            </a:r>
            <a:r>
              <a:rPr lang="en-US" sz="2400" dirty="0" err="1"/>
              <a:t>người</a:t>
            </a:r>
            <a:endParaRPr lang="en-US" sz="2400" dirty="0"/>
          </a:p>
          <a:p>
            <a:r>
              <a:rPr lang="en-US" sz="2400" b="1" dirty="0" err="1"/>
              <a:t>Tạm</a:t>
            </a:r>
            <a:r>
              <a:rPr lang="en-US" sz="2400" b="1" dirty="0"/>
              <a:t> </a:t>
            </a:r>
            <a:r>
              <a:rPr lang="en-US" sz="2400" b="1" dirty="0" err="1"/>
              <a:t>dịch</a:t>
            </a:r>
            <a:r>
              <a:rPr lang="en-US" sz="2400" b="1" dirty="0"/>
              <a:t>:</a:t>
            </a:r>
            <a:r>
              <a:rPr lang="en-US" sz="2400" dirty="0"/>
              <a:t> </a:t>
            </a:r>
            <a:r>
              <a:rPr lang="en-US" sz="2400" dirty="0" err="1"/>
              <a:t>Các</a:t>
            </a:r>
            <a:r>
              <a:rPr lang="en-US" sz="2400" dirty="0"/>
              <a:t> </a:t>
            </a:r>
            <a:r>
              <a:rPr lang="en-US" sz="2400" dirty="0" err="1"/>
              <a:t>nhà</a:t>
            </a:r>
            <a:r>
              <a:rPr lang="en-US" sz="2400" dirty="0"/>
              <a:t> </a:t>
            </a:r>
            <a:r>
              <a:rPr lang="en-US" sz="2400" dirty="0" err="1"/>
              <a:t>khoa</a:t>
            </a:r>
            <a:r>
              <a:rPr lang="en-US" sz="2400" dirty="0"/>
              <a:t> </a:t>
            </a:r>
            <a:r>
              <a:rPr lang="en-US" sz="2400" dirty="0" err="1"/>
              <a:t>học</a:t>
            </a:r>
            <a:r>
              <a:rPr lang="en-US" sz="2400" dirty="0"/>
              <a:t> </a:t>
            </a:r>
            <a:r>
              <a:rPr lang="en-US" sz="2400" dirty="0" err="1"/>
              <a:t>xã</a:t>
            </a:r>
            <a:r>
              <a:rPr lang="en-US" sz="2400" dirty="0"/>
              <a:t> </a:t>
            </a:r>
            <a:r>
              <a:rPr lang="en-US" sz="2400" dirty="0" err="1"/>
              <a:t>hội</a:t>
            </a:r>
            <a:r>
              <a:rPr lang="en-US" sz="2400" dirty="0"/>
              <a:t> </a:t>
            </a:r>
            <a:r>
              <a:rPr lang="en-US" sz="2400" dirty="0" err="1"/>
              <a:t>đang</a:t>
            </a:r>
            <a:r>
              <a:rPr lang="en-US" sz="2400" dirty="0"/>
              <a:t> </a:t>
            </a:r>
            <a:r>
              <a:rPr lang="en-US" sz="2400" dirty="0" err="1"/>
              <a:t>phải</a:t>
            </a:r>
            <a:r>
              <a:rPr lang="en-US" sz="2400" dirty="0"/>
              <a:t> </a:t>
            </a:r>
            <a:r>
              <a:rPr lang="en-US" sz="2400" dirty="0" err="1"/>
              <a:t>vật</a:t>
            </a:r>
            <a:r>
              <a:rPr lang="en-US" sz="2400" dirty="0"/>
              <a:t> </a:t>
            </a:r>
            <a:r>
              <a:rPr lang="en-US" sz="2400" dirty="0" err="1"/>
              <a:t>lộn</a:t>
            </a:r>
            <a:r>
              <a:rPr lang="en-US" sz="2400" dirty="0"/>
              <a:t> </a:t>
            </a:r>
            <a:r>
              <a:rPr lang="en-US" sz="2400" dirty="0" err="1"/>
              <a:t>để</a:t>
            </a:r>
            <a:r>
              <a:rPr lang="en-US" sz="2400" dirty="0"/>
              <a:t> </a:t>
            </a:r>
            <a:r>
              <a:rPr lang="en-US" sz="2400" dirty="0" err="1"/>
              <a:t>tìm</a:t>
            </a:r>
            <a:r>
              <a:rPr lang="en-US" sz="2400" dirty="0"/>
              <a:t> </a:t>
            </a:r>
            <a:r>
              <a:rPr lang="en-US" sz="2400" dirty="0" err="1"/>
              <a:t>hiểu</a:t>
            </a:r>
            <a:r>
              <a:rPr lang="en-US" sz="2400" dirty="0"/>
              <a:t> </a:t>
            </a:r>
            <a:r>
              <a:rPr lang="en-US" sz="2400" dirty="0" err="1"/>
              <a:t>nguyên</a:t>
            </a:r>
            <a:r>
              <a:rPr lang="en-US" sz="2400" dirty="0"/>
              <a:t> </a:t>
            </a:r>
            <a:r>
              <a:rPr lang="en-US" sz="2400" dirty="0" err="1"/>
              <a:t>nhân</a:t>
            </a:r>
            <a:r>
              <a:rPr lang="en-US" sz="2400" dirty="0"/>
              <a:t> </a:t>
            </a:r>
            <a:r>
              <a:rPr lang="en-US" sz="2400" dirty="0" err="1"/>
              <a:t>của</a:t>
            </a:r>
            <a:r>
              <a:rPr lang="en-US" sz="2400" dirty="0"/>
              <a:t> </a:t>
            </a:r>
            <a:r>
              <a:rPr lang="en-US" sz="2400" dirty="0" err="1"/>
              <a:t>tình</a:t>
            </a:r>
            <a:r>
              <a:rPr lang="en-US" sz="2400" dirty="0"/>
              <a:t> </a:t>
            </a:r>
            <a:r>
              <a:rPr lang="en-US" sz="2400" dirty="0" err="1"/>
              <a:t>trạng</a:t>
            </a:r>
            <a:r>
              <a:rPr lang="en-US" sz="2400" dirty="0"/>
              <a:t> </a:t>
            </a:r>
            <a:r>
              <a:rPr lang="en-US" sz="2400" dirty="0" err="1"/>
              <a:t>bất</a:t>
            </a:r>
            <a:r>
              <a:rPr lang="en-US" sz="2400" dirty="0"/>
              <a:t> </a:t>
            </a:r>
            <a:r>
              <a:rPr lang="en-US" sz="2400" dirty="0" err="1"/>
              <a:t>ổn</a:t>
            </a:r>
            <a:r>
              <a:rPr lang="en-US" sz="2400" dirty="0"/>
              <a:t> </a:t>
            </a:r>
            <a:r>
              <a:rPr lang="en-US" sz="2400" dirty="0" err="1"/>
              <a:t>này</a:t>
            </a:r>
            <a:r>
              <a:rPr lang="en-US" sz="2400" dirty="0"/>
              <a:t> </a:t>
            </a:r>
            <a:r>
              <a:rPr lang="en-US" sz="2400" dirty="0" err="1"/>
              <a:t>và</a:t>
            </a:r>
            <a:r>
              <a:rPr lang="en-US" sz="2400" dirty="0"/>
              <a:t> </a:t>
            </a:r>
            <a:r>
              <a:rPr lang="en-US" sz="2400" dirty="0" err="1"/>
              <a:t>từ</a:t>
            </a:r>
            <a:r>
              <a:rPr lang="en-US" sz="2400" dirty="0"/>
              <a:t> </a:t>
            </a:r>
            <a:r>
              <a:rPr lang="en-US" sz="2400" dirty="0" err="1"/>
              <a:t>đó</a:t>
            </a:r>
            <a:r>
              <a:rPr lang="en-US" sz="2400" dirty="0"/>
              <a:t> </a:t>
            </a:r>
            <a:r>
              <a:rPr lang="en-US" sz="2400" dirty="0" err="1"/>
              <a:t>tìm</a:t>
            </a:r>
            <a:r>
              <a:rPr lang="en-US" sz="2400" dirty="0"/>
              <a:t> </a:t>
            </a:r>
            <a:r>
              <a:rPr lang="en-US" sz="2400" dirty="0" err="1"/>
              <a:t>ra</a:t>
            </a:r>
            <a:r>
              <a:rPr lang="en-US" sz="2400" dirty="0"/>
              <a:t> </a:t>
            </a:r>
            <a:r>
              <a:rPr lang="en-US" sz="2400" dirty="0" err="1"/>
              <a:t>các</a:t>
            </a:r>
            <a:r>
              <a:rPr lang="en-US" sz="2400" dirty="0"/>
              <a:t> </a:t>
            </a:r>
            <a:r>
              <a:rPr lang="en-US" sz="2400" dirty="0" err="1"/>
              <a:t>chiến</a:t>
            </a:r>
            <a:r>
              <a:rPr lang="en-US" sz="2400" dirty="0"/>
              <a:t> </a:t>
            </a:r>
            <a:r>
              <a:rPr lang="en-US" sz="2400" dirty="0" err="1"/>
              <a:t>lược</a:t>
            </a:r>
            <a:r>
              <a:rPr lang="en-US" sz="2400" dirty="0"/>
              <a:t> </a:t>
            </a:r>
            <a:r>
              <a:rPr lang="en-US" sz="2400" dirty="0" err="1"/>
              <a:t>để</a:t>
            </a:r>
            <a:r>
              <a:rPr lang="en-US" sz="2400" dirty="0"/>
              <a:t> </a:t>
            </a:r>
            <a:r>
              <a:rPr lang="en-US" sz="2400" dirty="0" err="1"/>
              <a:t>khắc</a:t>
            </a:r>
            <a:r>
              <a:rPr lang="en-US" sz="2400" dirty="0"/>
              <a:t> </a:t>
            </a:r>
            <a:r>
              <a:rPr lang="en-US" sz="2400" dirty="0" err="1"/>
              <a:t>phục</a:t>
            </a:r>
            <a:r>
              <a:rPr lang="en-US" sz="2400" dirty="0"/>
              <a:t>. </a:t>
            </a:r>
            <a:r>
              <a:rPr lang="en-US" sz="2400" dirty="0" err="1"/>
              <a:t>Họ</a:t>
            </a:r>
            <a:r>
              <a:rPr lang="en-US" sz="2400" dirty="0"/>
              <a:t> </a:t>
            </a:r>
            <a:r>
              <a:rPr lang="en-US" sz="2400" dirty="0" err="1"/>
              <a:t>đã</a:t>
            </a:r>
            <a:r>
              <a:rPr lang="en-US" sz="2400" dirty="0"/>
              <a:t> </a:t>
            </a:r>
            <a:r>
              <a:rPr lang="en-US" sz="2400" dirty="0" err="1"/>
              <a:t>đưa</a:t>
            </a:r>
            <a:r>
              <a:rPr lang="en-US" sz="2400" dirty="0"/>
              <a:t> </a:t>
            </a:r>
            <a:r>
              <a:rPr lang="en-US" sz="2400" dirty="0" err="1"/>
              <a:t>ra</a:t>
            </a:r>
            <a:r>
              <a:rPr lang="en-US" sz="2400" dirty="0"/>
              <a:t> </a:t>
            </a:r>
            <a:r>
              <a:rPr lang="en-US" sz="2400" dirty="0" err="1"/>
              <a:t>nhiều</a:t>
            </a:r>
            <a:r>
              <a:rPr lang="en-US" sz="2400" dirty="0"/>
              <a:t> </a:t>
            </a:r>
            <a:r>
              <a:rPr lang="en-US" sz="2400" dirty="0" err="1"/>
              <a:t>đề</a:t>
            </a:r>
            <a:r>
              <a:rPr lang="en-US" sz="2400" dirty="0"/>
              <a:t> </a:t>
            </a:r>
            <a:r>
              <a:rPr lang="en-US" sz="2400" dirty="0" err="1"/>
              <a:t>xuất</a:t>
            </a:r>
            <a:r>
              <a:rPr lang="en-US" sz="2400" dirty="0"/>
              <a:t> </a:t>
            </a:r>
            <a:r>
              <a:rPr lang="en-US" sz="2400" dirty="0" err="1"/>
              <a:t>khác</a:t>
            </a:r>
            <a:r>
              <a:rPr lang="en-US" sz="2400" dirty="0"/>
              <a:t> </a:t>
            </a:r>
            <a:r>
              <a:rPr lang="en-US" sz="2400" dirty="0" err="1"/>
              <a:t>nhau</a:t>
            </a:r>
            <a:r>
              <a:rPr lang="en-US" sz="2400" dirty="0"/>
              <a:t> </a:t>
            </a:r>
            <a:r>
              <a:rPr lang="en-US" sz="2400" dirty="0" err="1"/>
              <a:t>cho</a:t>
            </a:r>
            <a:r>
              <a:rPr lang="en-US" sz="2400" dirty="0"/>
              <a:t> </a:t>
            </a:r>
            <a:r>
              <a:rPr lang="en-US" sz="2400" dirty="0" err="1"/>
              <a:t>những</a:t>
            </a:r>
            <a:r>
              <a:rPr lang="en-US" sz="2400" dirty="0"/>
              <a:t> </a:t>
            </a:r>
            <a:r>
              <a:rPr lang="en-US" sz="2400" dirty="0" err="1"/>
              <a:t>người</a:t>
            </a:r>
            <a:r>
              <a:rPr lang="en-US" sz="2400" dirty="0"/>
              <a:t> </a:t>
            </a:r>
            <a:r>
              <a:rPr lang="en-US" sz="2400" dirty="0" err="1"/>
              <a:t>gặp</a:t>
            </a:r>
            <a:r>
              <a:rPr lang="en-US" sz="2400" dirty="0"/>
              <a:t> </a:t>
            </a:r>
            <a:r>
              <a:rPr lang="en-US" sz="2400" dirty="0" err="1"/>
              <a:t>khó</a:t>
            </a:r>
            <a:r>
              <a:rPr lang="en-US" sz="2400" dirty="0"/>
              <a:t> </a:t>
            </a:r>
            <a:r>
              <a:rPr lang="en-US" sz="2400" dirty="0" err="1"/>
              <a:t>khăn</a:t>
            </a:r>
            <a:r>
              <a:rPr lang="en-US" sz="2400" dirty="0"/>
              <a:t> </a:t>
            </a:r>
            <a:r>
              <a:rPr lang="en-US" sz="2400" dirty="0" err="1"/>
              <a:t>trong</a:t>
            </a:r>
            <a:r>
              <a:rPr lang="en-US" sz="2400" dirty="0"/>
              <a:t> </a:t>
            </a:r>
            <a:r>
              <a:rPr lang="en-US" sz="2400" dirty="0" err="1"/>
              <a:t>việc</a:t>
            </a:r>
            <a:r>
              <a:rPr lang="en-US" sz="2400" dirty="0"/>
              <a:t> </a:t>
            </a:r>
            <a:r>
              <a:rPr lang="en-US" sz="2400" dirty="0" err="1"/>
              <a:t>hoàn</a:t>
            </a:r>
            <a:r>
              <a:rPr lang="en-US" sz="2400" dirty="0"/>
              <a:t> </a:t>
            </a:r>
            <a:r>
              <a:rPr lang="en-US" sz="2400" dirty="0" err="1"/>
              <a:t>thành</a:t>
            </a:r>
            <a:r>
              <a:rPr lang="en-US" sz="2400" dirty="0"/>
              <a:t> </a:t>
            </a:r>
            <a:r>
              <a:rPr lang="en-US" sz="2400" dirty="0" err="1"/>
              <a:t>công</a:t>
            </a:r>
            <a:r>
              <a:rPr lang="en-US" sz="2400" dirty="0"/>
              <a:t> </a:t>
            </a:r>
            <a:r>
              <a:rPr lang="en-US" sz="2400" dirty="0" err="1"/>
              <a:t>việc</a:t>
            </a:r>
            <a:r>
              <a:rPr lang="en-US" sz="2400" dirty="0"/>
              <a:t>.</a:t>
            </a:r>
          </a:p>
          <a:p>
            <a:endParaRPr lang="en-US" sz="2400" dirty="0"/>
          </a:p>
        </p:txBody>
      </p:sp>
      <p:sp>
        <p:nvSpPr>
          <p:cNvPr id="3" name="Oval 2"/>
          <p:cNvSpPr/>
          <p:nvPr/>
        </p:nvSpPr>
        <p:spPr>
          <a:xfrm>
            <a:off x="6400800" y="2209800"/>
            <a:ext cx="381000" cy="533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83068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fill="hold"/>
                                        <p:tgtEl>
                                          <p:spTgt spid="3"/>
                                        </p:tgtEl>
                                        <p:attrNameLst>
                                          <p:attrName>ppt_x</p:attrName>
                                        </p:attrNameLst>
                                      </p:cBhvr>
                                      <p:tavLst>
                                        <p:tav tm="0">
                                          <p:val>
                                            <p:strVal val="#ppt_x"/>
                                          </p:val>
                                        </p:tav>
                                        <p:tav tm="100000">
                                          <p:val>
                                            <p:strVal val="#ppt_x"/>
                                          </p:val>
                                        </p:tav>
                                      </p:tavLst>
                                    </p:anim>
                                    <p:anim calcmode="lin" valueType="num">
                                      <p:cBhvr additive="base">
                                        <p:cTn id="3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1718" y="0"/>
            <a:ext cx="8839200" cy="7109639"/>
          </a:xfrm>
          <a:prstGeom prst="rect">
            <a:avLst/>
          </a:prstGeom>
          <a:noFill/>
        </p:spPr>
        <p:txBody>
          <a:bodyPr wrap="square" rtlCol="0">
            <a:spAutoFit/>
          </a:bodyPr>
          <a:lstStyle/>
          <a:p>
            <a:r>
              <a:rPr lang="vi-VN" sz="2400" b="1" dirty="0"/>
              <a:t>Question 3</a:t>
            </a:r>
            <a:r>
              <a:rPr lang="en-US" sz="2400" b="1" dirty="0"/>
              <a:t>8</a:t>
            </a:r>
            <a:r>
              <a:rPr lang="vi-VN" sz="2400" b="1" dirty="0"/>
              <a:t>.</a:t>
            </a:r>
            <a:endParaRPr lang="en-US" sz="2400" dirty="0"/>
          </a:p>
          <a:p>
            <a:r>
              <a:rPr lang="vi-VN" sz="2400" dirty="0"/>
              <a:t>They say we should consider breaking a task down into manageable chunks so that it seems less daunting and keep on trying to accept why we are delaying in the first place: is it fear, wishing to produce something perfect or boredom with the task? (38) _______ , knowing the reason means we can do with it. As for me, I’m off to have a rest and think about it all!</a:t>
            </a:r>
            <a:endParaRPr lang="en-US" sz="2400" dirty="0"/>
          </a:p>
          <a:p>
            <a:pPr marL="457200" indent="-457200">
              <a:buAutoNum type="alphaUcPeriod"/>
            </a:pPr>
            <a:r>
              <a:rPr lang="vi-VN" sz="2400" dirty="0" smtClean="0"/>
              <a:t>Honestly</a:t>
            </a:r>
            <a:r>
              <a:rPr lang="vi-VN" sz="2400" dirty="0"/>
              <a:t>	</a:t>
            </a:r>
            <a:r>
              <a:rPr lang="vi-VN" sz="2400" b="1" dirty="0"/>
              <a:t>B. </a:t>
            </a:r>
            <a:r>
              <a:rPr lang="vi-VN" sz="2400" dirty="0"/>
              <a:t>Yet	</a:t>
            </a:r>
            <a:r>
              <a:rPr lang="vi-VN" sz="2400" b="1" dirty="0"/>
              <a:t>C. </a:t>
            </a:r>
            <a:r>
              <a:rPr lang="vi-VN" sz="2400" dirty="0"/>
              <a:t>Apparently	</a:t>
            </a:r>
            <a:r>
              <a:rPr lang="vi-VN" sz="2400" b="1" dirty="0"/>
              <a:t>D. </a:t>
            </a:r>
            <a:r>
              <a:rPr lang="vi-VN" sz="2400" dirty="0" smtClean="0"/>
              <a:t>Unfortunately</a:t>
            </a:r>
          </a:p>
          <a:p>
            <a:endParaRPr lang="en-US" sz="2400" dirty="0"/>
          </a:p>
          <a:p>
            <a:r>
              <a:rPr lang="en-US" sz="2400" dirty="0" err="1"/>
              <a:t>Kiến</a:t>
            </a:r>
            <a:r>
              <a:rPr lang="en-US" sz="2400" dirty="0"/>
              <a:t> </a:t>
            </a:r>
            <a:r>
              <a:rPr lang="en-US" sz="2400" dirty="0" err="1"/>
              <a:t>thức</a:t>
            </a:r>
            <a:r>
              <a:rPr lang="en-US" sz="2400" dirty="0"/>
              <a:t> </a:t>
            </a:r>
            <a:r>
              <a:rPr lang="en-US" sz="2400" dirty="0" err="1"/>
              <a:t>về</a:t>
            </a:r>
            <a:r>
              <a:rPr lang="en-US" sz="2400" dirty="0"/>
              <a:t> </a:t>
            </a:r>
            <a:r>
              <a:rPr lang="en-US" sz="2400" dirty="0" err="1"/>
              <a:t>liên</a:t>
            </a:r>
            <a:r>
              <a:rPr lang="en-US" sz="2400" dirty="0"/>
              <a:t> </a:t>
            </a:r>
            <a:r>
              <a:rPr lang="en-US" sz="2400" dirty="0" err="1"/>
              <a:t>từ</a:t>
            </a:r>
            <a:endParaRPr lang="en-US" sz="2400" dirty="0"/>
          </a:p>
          <a:p>
            <a:r>
              <a:rPr lang="en-US" sz="2400" dirty="0"/>
              <a:t>A. Honestly: </a:t>
            </a:r>
            <a:r>
              <a:rPr lang="en-US" sz="2400" dirty="0" err="1"/>
              <a:t>Thật</a:t>
            </a:r>
            <a:r>
              <a:rPr lang="en-US" sz="2400" dirty="0"/>
              <a:t> </a:t>
            </a:r>
            <a:r>
              <a:rPr lang="en-US" sz="2400" dirty="0" err="1"/>
              <a:t>lòng</a:t>
            </a:r>
            <a:r>
              <a:rPr lang="en-US" sz="2400" dirty="0"/>
              <a:t> </a:t>
            </a:r>
            <a:r>
              <a:rPr lang="en-US" sz="2400" dirty="0" err="1"/>
              <a:t>mà</a:t>
            </a:r>
            <a:r>
              <a:rPr lang="en-US" sz="2400" dirty="0"/>
              <a:t> </a:t>
            </a:r>
            <a:r>
              <a:rPr lang="en-US" sz="2400" dirty="0" err="1" smtClean="0"/>
              <a:t>nói</a:t>
            </a:r>
            <a:r>
              <a:rPr lang="vi-VN" sz="2400" dirty="0"/>
              <a:t>	</a:t>
            </a:r>
            <a:r>
              <a:rPr lang="vi-VN" sz="2400" dirty="0" smtClean="0"/>
              <a:t>	</a:t>
            </a:r>
            <a:r>
              <a:rPr lang="en-US" sz="2400" dirty="0" smtClean="0"/>
              <a:t>B</a:t>
            </a:r>
            <a:r>
              <a:rPr lang="en-US" sz="2400" dirty="0"/>
              <a:t>. Yet: </a:t>
            </a:r>
            <a:r>
              <a:rPr lang="en-US" sz="2400" dirty="0" err="1"/>
              <a:t>tuy</a:t>
            </a:r>
            <a:r>
              <a:rPr lang="en-US" sz="2400" dirty="0"/>
              <a:t> </a:t>
            </a:r>
            <a:r>
              <a:rPr lang="en-US" sz="2400" dirty="0" err="1"/>
              <a:t>nhiên</a:t>
            </a:r>
            <a:endParaRPr lang="en-US" sz="2400" dirty="0"/>
          </a:p>
          <a:p>
            <a:r>
              <a:rPr lang="en-US" sz="2400" dirty="0"/>
              <a:t>C. Apparently: </a:t>
            </a:r>
            <a:r>
              <a:rPr lang="en-US" sz="2400" dirty="0" err="1"/>
              <a:t>rõ</a:t>
            </a:r>
            <a:r>
              <a:rPr lang="en-US" sz="2400" dirty="0"/>
              <a:t> </a:t>
            </a:r>
            <a:r>
              <a:rPr lang="en-US" sz="2400" dirty="0" err="1" smtClean="0"/>
              <a:t>ràng</a:t>
            </a:r>
            <a:r>
              <a:rPr lang="vi-VN" sz="2400" dirty="0"/>
              <a:t>	</a:t>
            </a:r>
            <a:r>
              <a:rPr lang="vi-VN" sz="2400" dirty="0" smtClean="0"/>
              <a:t>	</a:t>
            </a:r>
            <a:r>
              <a:rPr lang="en-US" sz="2400" dirty="0" smtClean="0"/>
              <a:t>D</a:t>
            </a:r>
            <a:r>
              <a:rPr lang="en-US" sz="2400" dirty="0"/>
              <a:t>. Unfortunately: </a:t>
            </a:r>
            <a:r>
              <a:rPr lang="en-US" sz="2400" dirty="0" err="1"/>
              <a:t>thật</a:t>
            </a:r>
            <a:r>
              <a:rPr lang="en-US" sz="2400" dirty="0"/>
              <a:t> </a:t>
            </a:r>
            <a:r>
              <a:rPr lang="en-US" sz="2400" dirty="0" err="1"/>
              <a:t>không</a:t>
            </a:r>
            <a:r>
              <a:rPr lang="en-US" sz="2400" dirty="0"/>
              <a:t> may</a:t>
            </a:r>
          </a:p>
          <a:p>
            <a:r>
              <a:rPr lang="en-US" sz="2400" b="1" dirty="0" err="1"/>
              <a:t>Tạm</a:t>
            </a:r>
            <a:r>
              <a:rPr lang="en-US" sz="2400" b="1" dirty="0"/>
              <a:t> </a:t>
            </a:r>
            <a:r>
              <a:rPr lang="en-US" sz="2400" b="1" dirty="0" err="1"/>
              <a:t>dịch</a:t>
            </a:r>
            <a:r>
              <a:rPr lang="en-US" sz="2400" b="1" dirty="0"/>
              <a:t>:</a:t>
            </a:r>
            <a:r>
              <a:rPr lang="en-US" sz="2400" dirty="0"/>
              <a:t> </a:t>
            </a:r>
            <a:r>
              <a:rPr lang="en-US" sz="2400" dirty="0" err="1"/>
              <a:t>Họ</a:t>
            </a:r>
            <a:r>
              <a:rPr lang="en-US" sz="2400" dirty="0"/>
              <a:t> </a:t>
            </a:r>
            <a:r>
              <a:rPr lang="en-US" sz="2400" dirty="0" err="1"/>
              <a:t>nói</a:t>
            </a:r>
            <a:r>
              <a:rPr lang="en-US" sz="2400" dirty="0"/>
              <a:t> </a:t>
            </a:r>
            <a:r>
              <a:rPr lang="en-US" sz="2400" dirty="0" err="1"/>
              <a:t>rằng</a:t>
            </a:r>
            <a:r>
              <a:rPr lang="en-US" sz="2400" dirty="0"/>
              <a:t> </a:t>
            </a:r>
            <a:r>
              <a:rPr lang="en-US" sz="2400" dirty="0" err="1"/>
              <a:t>chúng</a:t>
            </a:r>
            <a:r>
              <a:rPr lang="en-US" sz="2400" dirty="0"/>
              <a:t> ta </a:t>
            </a:r>
            <a:r>
              <a:rPr lang="en-US" sz="2400" dirty="0" err="1"/>
              <a:t>nên</a:t>
            </a:r>
            <a:r>
              <a:rPr lang="en-US" sz="2400" dirty="0"/>
              <a:t> </a:t>
            </a:r>
            <a:r>
              <a:rPr lang="en-US" sz="2400" dirty="0" err="1"/>
              <a:t>xem</a:t>
            </a:r>
            <a:r>
              <a:rPr lang="en-US" sz="2400" dirty="0"/>
              <a:t> </a:t>
            </a:r>
            <a:r>
              <a:rPr lang="en-US" sz="2400" dirty="0" err="1"/>
              <a:t>xét</a:t>
            </a:r>
            <a:r>
              <a:rPr lang="en-US" sz="2400" dirty="0"/>
              <a:t> </a:t>
            </a:r>
            <a:r>
              <a:rPr lang="en-US" sz="2400" dirty="0" err="1"/>
              <a:t>việc</a:t>
            </a:r>
            <a:r>
              <a:rPr lang="en-US" sz="2400" dirty="0"/>
              <a:t> chia </a:t>
            </a:r>
            <a:r>
              <a:rPr lang="en-US" sz="2400" dirty="0" err="1"/>
              <a:t>nhỏ</a:t>
            </a:r>
            <a:r>
              <a:rPr lang="en-US" sz="2400" dirty="0"/>
              <a:t> </a:t>
            </a:r>
            <a:r>
              <a:rPr lang="en-US" sz="2400" dirty="0" err="1"/>
              <a:t>một</a:t>
            </a:r>
            <a:r>
              <a:rPr lang="en-US" sz="2400" dirty="0"/>
              <a:t> </a:t>
            </a:r>
            <a:r>
              <a:rPr lang="en-US" sz="2400" dirty="0" err="1"/>
              <a:t>nhiệm</a:t>
            </a:r>
            <a:r>
              <a:rPr lang="en-US" sz="2400" dirty="0"/>
              <a:t> </a:t>
            </a:r>
            <a:r>
              <a:rPr lang="en-US" sz="2400" dirty="0" err="1"/>
              <a:t>vụ</a:t>
            </a:r>
            <a:r>
              <a:rPr lang="en-US" sz="2400" dirty="0"/>
              <a:t> </a:t>
            </a:r>
            <a:r>
              <a:rPr lang="en-US" sz="2400" dirty="0" err="1"/>
              <a:t>thành</a:t>
            </a:r>
            <a:r>
              <a:rPr lang="en-US" sz="2400" dirty="0"/>
              <a:t> </a:t>
            </a:r>
            <a:r>
              <a:rPr lang="en-US" sz="2400" dirty="0" err="1"/>
              <a:t>những</a:t>
            </a:r>
            <a:r>
              <a:rPr lang="en-US" sz="2400" dirty="0"/>
              <a:t> </a:t>
            </a:r>
            <a:r>
              <a:rPr lang="en-US" sz="2400" dirty="0" err="1"/>
              <a:t>phần</a:t>
            </a:r>
            <a:r>
              <a:rPr lang="en-US" sz="2400" dirty="0"/>
              <a:t> </a:t>
            </a:r>
            <a:r>
              <a:rPr lang="en-US" sz="2400" dirty="0" err="1"/>
              <a:t>có</a:t>
            </a:r>
            <a:r>
              <a:rPr lang="en-US" sz="2400" dirty="0"/>
              <a:t> </a:t>
            </a:r>
            <a:r>
              <a:rPr lang="en-US" sz="2400" dirty="0" err="1"/>
              <a:t>thể</a:t>
            </a:r>
            <a:r>
              <a:rPr lang="en-US" sz="2400" dirty="0"/>
              <a:t> </a:t>
            </a:r>
            <a:r>
              <a:rPr lang="en-US" sz="2400" dirty="0" err="1"/>
              <a:t>quản</a:t>
            </a:r>
            <a:r>
              <a:rPr lang="en-US" sz="2400" dirty="0"/>
              <a:t> </a:t>
            </a:r>
            <a:r>
              <a:rPr lang="en-US" sz="2400" dirty="0" err="1"/>
              <a:t>lý</a:t>
            </a:r>
            <a:r>
              <a:rPr lang="en-US" sz="2400" dirty="0"/>
              <a:t> </a:t>
            </a:r>
            <a:r>
              <a:rPr lang="en-US" sz="2400" dirty="0" err="1"/>
              <a:t>được</a:t>
            </a:r>
            <a:r>
              <a:rPr lang="en-US" sz="2400" dirty="0"/>
              <a:t> </a:t>
            </a:r>
            <a:r>
              <a:rPr lang="en-US" sz="2400" dirty="0" err="1"/>
              <a:t>để</a:t>
            </a:r>
            <a:r>
              <a:rPr lang="en-US" sz="2400" dirty="0"/>
              <a:t> </a:t>
            </a:r>
            <a:r>
              <a:rPr lang="en-US" sz="2400" dirty="0" err="1"/>
              <a:t>công</a:t>
            </a:r>
            <a:r>
              <a:rPr lang="en-US" sz="2400" dirty="0"/>
              <a:t> </a:t>
            </a:r>
            <a:r>
              <a:rPr lang="en-US" sz="2400" dirty="0" err="1"/>
              <a:t>việc</a:t>
            </a:r>
            <a:r>
              <a:rPr lang="en-US" sz="2400" dirty="0"/>
              <a:t> </a:t>
            </a:r>
            <a:r>
              <a:rPr lang="en-US" sz="2400" dirty="0" err="1"/>
              <a:t>bớt</a:t>
            </a:r>
            <a:r>
              <a:rPr lang="en-US" sz="2400" dirty="0"/>
              <a:t> </a:t>
            </a:r>
            <a:r>
              <a:rPr lang="en-US" sz="2400" dirty="0" err="1"/>
              <a:t>chán</a:t>
            </a:r>
            <a:r>
              <a:rPr lang="en-US" sz="2400" dirty="0"/>
              <a:t> </a:t>
            </a:r>
            <a:r>
              <a:rPr lang="en-US" sz="2400" dirty="0" err="1"/>
              <a:t>hơn</a:t>
            </a:r>
            <a:r>
              <a:rPr lang="en-US" sz="2400" dirty="0"/>
              <a:t> </a:t>
            </a:r>
            <a:r>
              <a:rPr lang="en-US" sz="2400" dirty="0" err="1"/>
              <a:t>và</a:t>
            </a:r>
            <a:r>
              <a:rPr lang="en-US" sz="2400" dirty="0"/>
              <a:t> </a:t>
            </a:r>
            <a:r>
              <a:rPr lang="en-US" sz="2400" dirty="0" err="1"/>
              <a:t>tiếp</a:t>
            </a:r>
            <a:r>
              <a:rPr lang="en-US" sz="2400" dirty="0"/>
              <a:t> </a:t>
            </a:r>
            <a:r>
              <a:rPr lang="en-US" sz="2400" dirty="0" err="1"/>
              <a:t>tục</a:t>
            </a:r>
            <a:r>
              <a:rPr lang="en-US" sz="2400" dirty="0"/>
              <a:t> </a:t>
            </a:r>
            <a:r>
              <a:rPr lang="en-US" sz="2400" dirty="0" err="1"/>
              <a:t>cố</a:t>
            </a:r>
            <a:r>
              <a:rPr lang="en-US" sz="2400" dirty="0"/>
              <a:t> </a:t>
            </a:r>
            <a:r>
              <a:rPr lang="en-US" sz="2400" dirty="0" err="1"/>
              <a:t>gắng</a:t>
            </a:r>
            <a:r>
              <a:rPr lang="en-US" sz="2400" dirty="0"/>
              <a:t> </a:t>
            </a:r>
            <a:r>
              <a:rPr lang="en-US" sz="2400" dirty="0" err="1"/>
              <a:t>chấp</a:t>
            </a:r>
            <a:r>
              <a:rPr lang="en-US" sz="2400" dirty="0"/>
              <a:t> </a:t>
            </a:r>
            <a:r>
              <a:rPr lang="en-US" sz="2400" dirty="0" err="1"/>
              <a:t>nhận</a:t>
            </a:r>
            <a:r>
              <a:rPr lang="en-US" sz="2400" dirty="0"/>
              <a:t> </a:t>
            </a:r>
            <a:r>
              <a:rPr lang="en-US" sz="2400" dirty="0" err="1"/>
              <a:t>lý</a:t>
            </a:r>
            <a:r>
              <a:rPr lang="en-US" sz="2400" dirty="0"/>
              <a:t> do </a:t>
            </a:r>
            <a:r>
              <a:rPr lang="en-US" sz="2400" dirty="0" err="1"/>
              <a:t>tại</a:t>
            </a:r>
            <a:r>
              <a:rPr lang="en-US" sz="2400" dirty="0"/>
              <a:t> </a:t>
            </a:r>
            <a:r>
              <a:rPr lang="en-US" sz="2400" dirty="0" err="1"/>
              <a:t>sao</a:t>
            </a:r>
            <a:r>
              <a:rPr lang="en-US" sz="2400" dirty="0"/>
              <a:t> </a:t>
            </a:r>
            <a:r>
              <a:rPr lang="en-US" sz="2400" dirty="0" err="1"/>
              <a:t>chúng</a:t>
            </a:r>
            <a:r>
              <a:rPr lang="en-US" sz="2400" dirty="0"/>
              <a:t> ta </a:t>
            </a:r>
            <a:r>
              <a:rPr lang="en-US" sz="2400" dirty="0" err="1"/>
              <a:t>lại</a:t>
            </a:r>
            <a:r>
              <a:rPr lang="en-US" sz="2400" dirty="0"/>
              <a:t> </a:t>
            </a:r>
            <a:r>
              <a:rPr lang="en-US" sz="2400" dirty="0" err="1"/>
              <a:t>trì</a:t>
            </a:r>
            <a:r>
              <a:rPr lang="en-US" sz="2400" dirty="0"/>
              <a:t> </a:t>
            </a:r>
            <a:r>
              <a:rPr lang="en-US" sz="2400" dirty="0" err="1"/>
              <a:t>hoãn</a:t>
            </a:r>
            <a:r>
              <a:rPr lang="en-US" sz="2400" dirty="0"/>
              <a:t> </a:t>
            </a:r>
            <a:r>
              <a:rPr lang="en-US" sz="2400" dirty="0" err="1"/>
              <a:t>ngay</a:t>
            </a:r>
            <a:r>
              <a:rPr lang="en-US" sz="2400" dirty="0"/>
              <a:t> </a:t>
            </a:r>
            <a:r>
              <a:rPr lang="en-US" sz="2400" dirty="0" err="1"/>
              <a:t>từ</a:t>
            </a:r>
            <a:r>
              <a:rPr lang="en-US" sz="2400" dirty="0"/>
              <a:t> </a:t>
            </a:r>
            <a:r>
              <a:rPr lang="en-US" sz="2400" dirty="0" err="1"/>
              <a:t>đầu</a:t>
            </a:r>
            <a:r>
              <a:rPr lang="en-US" sz="2400" dirty="0"/>
              <a:t>: </a:t>
            </a:r>
            <a:r>
              <a:rPr lang="en-US" sz="2400" dirty="0" err="1"/>
              <a:t>đó</a:t>
            </a:r>
            <a:r>
              <a:rPr lang="en-US" sz="2400" dirty="0"/>
              <a:t> </a:t>
            </a:r>
            <a:r>
              <a:rPr lang="en-US" sz="2400" dirty="0" err="1"/>
              <a:t>là</a:t>
            </a:r>
            <a:r>
              <a:rPr lang="en-US" sz="2400" dirty="0"/>
              <a:t> </a:t>
            </a:r>
            <a:r>
              <a:rPr lang="en-US" sz="2400" dirty="0" err="1"/>
              <a:t>nỗi</a:t>
            </a:r>
            <a:r>
              <a:rPr lang="en-US" sz="2400" dirty="0"/>
              <a:t> </a:t>
            </a:r>
            <a:r>
              <a:rPr lang="en-US" sz="2400" dirty="0" err="1"/>
              <a:t>sợ</a:t>
            </a:r>
            <a:r>
              <a:rPr lang="en-US" sz="2400" dirty="0"/>
              <a:t> </a:t>
            </a:r>
            <a:r>
              <a:rPr lang="en-US" sz="2400" dirty="0" err="1"/>
              <a:t>hãi</a:t>
            </a:r>
            <a:r>
              <a:rPr lang="en-US" sz="2400" dirty="0"/>
              <a:t>, </a:t>
            </a:r>
            <a:r>
              <a:rPr lang="en-US" sz="2400" dirty="0" err="1"/>
              <a:t>mong</a:t>
            </a:r>
            <a:r>
              <a:rPr lang="en-US" sz="2400" dirty="0"/>
              <a:t> </a:t>
            </a:r>
            <a:r>
              <a:rPr lang="en-US" sz="2400" dirty="0" err="1"/>
              <a:t>muốn</a:t>
            </a:r>
            <a:r>
              <a:rPr lang="en-US" sz="2400" dirty="0"/>
              <a:t> </a:t>
            </a:r>
            <a:r>
              <a:rPr lang="en-US" sz="2400" dirty="0" err="1"/>
              <a:t>tạo</a:t>
            </a:r>
            <a:r>
              <a:rPr lang="en-US" sz="2400" dirty="0"/>
              <a:t> </a:t>
            </a:r>
            <a:r>
              <a:rPr lang="en-US" sz="2400" dirty="0" err="1"/>
              <a:t>ra</a:t>
            </a:r>
            <a:r>
              <a:rPr lang="en-US" sz="2400" dirty="0"/>
              <a:t> </a:t>
            </a:r>
            <a:r>
              <a:rPr lang="en-US" sz="2400" dirty="0" err="1"/>
              <a:t>một</a:t>
            </a:r>
            <a:r>
              <a:rPr lang="en-US" sz="2400" dirty="0"/>
              <a:t> </a:t>
            </a:r>
            <a:r>
              <a:rPr lang="en-US" sz="2400" dirty="0" err="1"/>
              <a:t>cái</a:t>
            </a:r>
            <a:r>
              <a:rPr lang="en-US" sz="2400" dirty="0"/>
              <a:t> </a:t>
            </a:r>
            <a:r>
              <a:rPr lang="en-US" sz="2400" dirty="0" err="1"/>
              <a:t>gì</a:t>
            </a:r>
            <a:r>
              <a:rPr lang="en-US" sz="2400" dirty="0"/>
              <a:t> </a:t>
            </a:r>
            <a:r>
              <a:rPr lang="en-US" sz="2400" dirty="0" err="1"/>
              <a:t>đó</a:t>
            </a:r>
            <a:r>
              <a:rPr lang="en-US" sz="2400" dirty="0"/>
              <a:t> </a:t>
            </a:r>
            <a:r>
              <a:rPr lang="en-US" sz="2400" dirty="0" err="1"/>
              <a:t>hoàn</a:t>
            </a:r>
            <a:r>
              <a:rPr lang="en-US" sz="2400" dirty="0"/>
              <a:t> </a:t>
            </a:r>
            <a:r>
              <a:rPr lang="en-US" sz="2400" dirty="0" err="1"/>
              <a:t>hảo</a:t>
            </a:r>
            <a:r>
              <a:rPr lang="en-US" sz="2400" dirty="0"/>
              <a:t> hay </a:t>
            </a:r>
            <a:r>
              <a:rPr lang="en-US" sz="2400" dirty="0" err="1"/>
              <a:t>chán</a:t>
            </a:r>
            <a:r>
              <a:rPr lang="en-US" sz="2400" dirty="0"/>
              <a:t> </a:t>
            </a:r>
            <a:r>
              <a:rPr lang="en-US" sz="2400" dirty="0" err="1"/>
              <a:t>nản</a:t>
            </a:r>
            <a:r>
              <a:rPr lang="en-US" sz="2400" dirty="0"/>
              <a:t> </a:t>
            </a:r>
            <a:r>
              <a:rPr lang="en-US" sz="2400" dirty="0" err="1"/>
              <a:t>với</a:t>
            </a:r>
            <a:r>
              <a:rPr lang="en-US" sz="2400" dirty="0"/>
              <a:t> </a:t>
            </a:r>
            <a:r>
              <a:rPr lang="en-US" sz="2400" dirty="0" err="1"/>
              <a:t>nhiệm</a:t>
            </a:r>
            <a:r>
              <a:rPr lang="en-US" sz="2400" dirty="0"/>
              <a:t> </a:t>
            </a:r>
            <a:r>
              <a:rPr lang="en-US" sz="2400" dirty="0" err="1"/>
              <a:t>vụ</a:t>
            </a:r>
            <a:r>
              <a:rPr lang="en-US" sz="2400" dirty="0"/>
              <a:t>? </a:t>
            </a:r>
            <a:r>
              <a:rPr lang="en-US" sz="2400" dirty="0" err="1"/>
              <a:t>Rõ</a:t>
            </a:r>
            <a:r>
              <a:rPr lang="en-US" sz="2400" dirty="0"/>
              <a:t> </a:t>
            </a:r>
            <a:r>
              <a:rPr lang="en-US" sz="2400" dirty="0" err="1"/>
              <a:t>ràng</a:t>
            </a:r>
            <a:r>
              <a:rPr lang="en-US" sz="2400" dirty="0"/>
              <a:t>, </a:t>
            </a:r>
            <a:r>
              <a:rPr lang="en-US" sz="2400" dirty="0" err="1"/>
              <a:t>biết</a:t>
            </a:r>
            <a:r>
              <a:rPr lang="en-US" sz="2400" dirty="0"/>
              <a:t> </a:t>
            </a:r>
            <a:r>
              <a:rPr lang="en-US" sz="2400" dirty="0" err="1"/>
              <a:t>lý</a:t>
            </a:r>
            <a:r>
              <a:rPr lang="en-US" sz="2400" dirty="0"/>
              <a:t> do </a:t>
            </a:r>
            <a:r>
              <a:rPr lang="en-US" sz="2400" dirty="0" err="1"/>
              <a:t>có</a:t>
            </a:r>
            <a:r>
              <a:rPr lang="en-US" sz="2400" dirty="0"/>
              <a:t> </a:t>
            </a:r>
            <a:r>
              <a:rPr lang="en-US" sz="2400" dirty="0" err="1"/>
              <a:t>nghĩa</a:t>
            </a:r>
            <a:r>
              <a:rPr lang="en-US" sz="2400" dirty="0"/>
              <a:t> </a:t>
            </a:r>
            <a:r>
              <a:rPr lang="en-US" sz="2400" dirty="0" err="1"/>
              <a:t>là</a:t>
            </a:r>
            <a:r>
              <a:rPr lang="en-US" sz="2400" dirty="0"/>
              <a:t> </a:t>
            </a:r>
            <a:r>
              <a:rPr lang="en-US" sz="2400" dirty="0" err="1"/>
              <a:t>chúng</a:t>
            </a:r>
            <a:r>
              <a:rPr lang="en-US" sz="2400" dirty="0"/>
              <a:t> ta </a:t>
            </a:r>
            <a:r>
              <a:rPr lang="en-US" sz="2400" dirty="0" err="1"/>
              <a:t>có</a:t>
            </a:r>
            <a:r>
              <a:rPr lang="en-US" sz="2400" dirty="0"/>
              <a:t> </a:t>
            </a:r>
            <a:r>
              <a:rPr lang="en-US" sz="2400" dirty="0" err="1"/>
              <a:t>thể</a:t>
            </a:r>
            <a:r>
              <a:rPr lang="en-US" sz="2400" dirty="0"/>
              <a:t> </a:t>
            </a:r>
            <a:r>
              <a:rPr lang="en-US" sz="2400" dirty="0" err="1"/>
              <a:t>đối</a:t>
            </a:r>
            <a:r>
              <a:rPr lang="en-US" sz="2400" dirty="0"/>
              <a:t> </a:t>
            </a:r>
            <a:r>
              <a:rPr lang="en-US" sz="2400" dirty="0" err="1"/>
              <a:t>phó</a:t>
            </a:r>
            <a:r>
              <a:rPr lang="en-US" sz="2400" dirty="0"/>
              <a:t> </a:t>
            </a:r>
            <a:r>
              <a:rPr lang="en-US" sz="2400" dirty="0" err="1"/>
              <a:t>với</a:t>
            </a:r>
            <a:r>
              <a:rPr lang="en-US" sz="2400" dirty="0"/>
              <a:t> </a:t>
            </a:r>
            <a:r>
              <a:rPr lang="en-US" sz="2400" dirty="0" err="1"/>
              <a:t>nó</a:t>
            </a:r>
            <a:r>
              <a:rPr lang="en-US" sz="2400" dirty="0"/>
              <a:t>. </a:t>
            </a:r>
            <a:r>
              <a:rPr lang="en-US" sz="2400" dirty="0" err="1"/>
              <a:t>Còn</a:t>
            </a:r>
            <a:r>
              <a:rPr lang="en-US" sz="2400" dirty="0"/>
              <a:t> </a:t>
            </a:r>
            <a:r>
              <a:rPr lang="en-US" sz="2400" dirty="0" err="1"/>
              <a:t>tôi</a:t>
            </a:r>
            <a:r>
              <a:rPr lang="en-US" sz="2400" dirty="0"/>
              <a:t>, </a:t>
            </a:r>
            <a:r>
              <a:rPr lang="en-US" sz="2400" dirty="0" err="1"/>
              <a:t>tôi</a:t>
            </a:r>
            <a:r>
              <a:rPr lang="en-US" sz="2400" dirty="0"/>
              <a:t> </a:t>
            </a:r>
            <a:r>
              <a:rPr lang="en-US" sz="2400" dirty="0" err="1"/>
              <a:t>xin</a:t>
            </a:r>
            <a:r>
              <a:rPr lang="en-US" sz="2400" dirty="0"/>
              <a:t> </a:t>
            </a:r>
            <a:r>
              <a:rPr lang="en-US" sz="2400" dirty="0" err="1"/>
              <a:t>nghỉ</a:t>
            </a:r>
            <a:r>
              <a:rPr lang="en-US" sz="2400" dirty="0"/>
              <a:t> </a:t>
            </a:r>
            <a:r>
              <a:rPr lang="en-US" sz="2400" dirty="0" err="1"/>
              <a:t>ngơi</a:t>
            </a:r>
            <a:r>
              <a:rPr lang="en-US" sz="2400" dirty="0"/>
              <a:t> </a:t>
            </a:r>
            <a:r>
              <a:rPr lang="en-US" sz="2400" dirty="0" err="1"/>
              <a:t>và</a:t>
            </a:r>
            <a:r>
              <a:rPr lang="en-US" sz="2400" dirty="0"/>
              <a:t> </a:t>
            </a:r>
            <a:r>
              <a:rPr lang="en-US" sz="2400" dirty="0" err="1"/>
              <a:t>suy</a:t>
            </a:r>
            <a:r>
              <a:rPr lang="en-US" sz="2400" dirty="0"/>
              <a:t> </a:t>
            </a:r>
            <a:r>
              <a:rPr lang="en-US" sz="2400" dirty="0" err="1"/>
              <a:t>nghĩ</a:t>
            </a:r>
            <a:r>
              <a:rPr lang="en-US" sz="2400" dirty="0"/>
              <a:t> </a:t>
            </a:r>
            <a:r>
              <a:rPr lang="en-US" sz="2400" dirty="0" err="1"/>
              <a:t>về</a:t>
            </a:r>
            <a:r>
              <a:rPr lang="en-US" sz="2400" dirty="0"/>
              <a:t> </a:t>
            </a:r>
            <a:r>
              <a:rPr lang="en-US" sz="2400" dirty="0" err="1"/>
              <a:t>tất</a:t>
            </a:r>
            <a:r>
              <a:rPr lang="en-US" sz="2400" dirty="0"/>
              <a:t> </a:t>
            </a:r>
            <a:r>
              <a:rPr lang="en-US" sz="2400" dirty="0" err="1"/>
              <a:t>cả</a:t>
            </a:r>
            <a:r>
              <a:rPr lang="en-US" sz="2400" dirty="0"/>
              <a:t>!</a:t>
            </a:r>
          </a:p>
          <a:p>
            <a:endParaRPr lang="en-US" sz="2400" dirty="0"/>
          </a:p>
        </p:txBody>
      </p:sp>
      <p:sp>
        <p:nvSpPr>
          <p:cNvPr id="5" name="Oval 4"/>
          <p:cNvSpPr/>
          <p:nvPr/>
        </p:nvSpPr>
        <p:spPr>
          <a:xfrm>
            <a:off x="2971800" y="2667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53411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fade">
                                      <p:cBhvr>
                                        <p:cTn id="7" dur="1000"/>
                                        <p:tgtEl>
                                          <p:spTgt spid="4">
                                            <p:txEl>
                                              <p:pRg st="4" end="4"/>
                                            </p:txEl>
                                          </p:spTgt>
                                        </p:tgtEl>
                                      </p:cBhvr>
                                    </p:animEffect>
                                    <p:anim calcmode="lin" valueType="num">
                                      <p:cBhvr>
                                        <p:cTn id="8"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4" end="4"/>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5" end="5"/>
                                            </p:txEl>
                                          </p:spTgt>
                                        </p:tgtEl>
                                        <p:attrNameLst>
                                          <p:attrName>style.visibility</p:attrName>
                                        </p:attrNameLst>
                                      </p:cBhvr>
                                      <p:to>
                                        <p:strVal val="visible"/>
                                      </p:to>
                                    </p:set>
                                    <p:animEffect transition="in" filter="fade">
                                      <p:cBhvr>
                                        <p:cTn id="12" dur="1000"/>
                                        <p:tgtEl>
                                          <p:spTgt spid="4">
                                            <p:txEl>
                                              <p:pRg st="5" end="5"/>
                                            </p:txEl>
                                          </p:spTgt>
                                        </p:tgtEl>
                                      </p:cBhvr>
                                    </p:animEffect>
                                    <p:anim calcmode="lin" valueType="num">
                                      <p:cBhvr>
                                        <p:cTn id="13"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5" end="5"/>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6" end="6"/>
                                            </p:txEl>
                                          </p:spTgt>
                                        </p:tgtEl>
                                        <p:attrNameLst>
                                          <p:attrName>style.visibility</p:attrName>
                                        </p:attrNameLst>
                                      </p:cBhvr>
                                      <p:to>
                                        <p:strVal val="visible"/>
                                      </p:to>
                                    </p:set>
                                    <p:animEffect transition="in" filter="fade">
                                      <p:cBhvr>
                                        <p:cTn id="17" dur="1000"/>
                                        <p:tgtEl>
                                          <p:spTgt spid="4">
                                            <p:txEl>
                                              <p:pRg st="6" end="6"/>
                                            </p:txEl>
                                          </p:spTgt>
                                        </p:tgtEl>
                                      </p:cBhvr>
                                    </p:animEffect>
                                    <p:anim calcmode="lin" valueType="num">
                                      <p:cBhvr>
                                        <p:cTn id="18"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6" end="6"/>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
                                            <p:txEl>
                                              <p:pRg st="7" end="7"/>
                                            </p:txEl>
                                          </p:spTgt>
                                        </p:tgtEl>
                                        <p:attrNameLst>
                                          <p:attrName>style.visibility</p:attrName>
                                        </p:attrNameLst>
                                      </p:cBhvr>
                                      <p:to>
                                        <p:strVal val="visible"/>
                                      </p:to>
                                    </p:set>
                                    <p:animEffect transition="in" filter="fade">
                                      <p:cBhvr>
                                        <p:cTn id="22" dur="1000"/>
                                        <p:tgtEl>
                                          <p:spTgt spid="4">
                                            <p:txEl>
                                              <p:pRg st="7" end="7"/>
                                            </p:txEl>
                                          </p:spTgt>
                                        </p:tgtEl>
                                      </p:cBhvr>
                                    </p:animEffect>
                                    <p:anim calcmode="lin" valueType="num">
                                      <p:cBhvr>
                                        <p:cTn id="23"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1000"/>
                                        <p:tgtEl>
                                          <p:spTgt spid="5"/>
                                        </p:tgtEl>
                                      </p:cBhvr>
                                    </p:animEffect>
                                    <p:anim calcmode="lin" valueType="num">
                                      <p:cBhvr>
                                        <p:cTn id="30" dur="1000" fill="hold"/>
                                        <p:tgtEl>
                                          <p:spTgt spid="5"/>
                                        </p:tgtEl>
                                        <p:attrNameLst>
                                          <p:attrName>ppt_x</p:attrName>
                                        </p:attrNameLst>
                                      </p:cBhvr>
                                      <p:tavLst>
                                        <p:tav tm="0">
                                          <p:val>
                                            <p:strVal val="#ppt_x"/>
                                          </p:val>
                                        </p:tav>
                                        <p:tav tm="100000">
                                          <p:val>
                                            <p:strVal val="#ppt_x"/>
                                          </p:val>
                                        </p:tav>
                                      </p:tavLst>
                                    </p:anim>
                                    <p:anim calcmode="lin" valueType="num">
                                      <p:cBhvr>
                                        <p:cTn id="3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304800"/>
            <a:ext cx="8915400" cy="7109639"/>
          </a:xfrm>
          <a:prstGeom prst="rect">
            <a:avLst/>
          </a:prstGeom>
          <a:noFill/>
        </p:spPr>
        <p:txBody>
          <a:bodyPr wrap="square" rtlCol="0">
            <a:spAutoFit/>
          </a:bodyPr>
          <a:lstStyle/>
          <a:p>
            <a:r>
              <a:rPr lang="en-US" sz="2400" b="1" dirty="0"/>
              <a:t>Question 39: </a:t>
            </a:r>
            <a:r>
              <a:rPr lang="en-US" sz="2400" dirty="0"/>
              <a:t>According to the passage, which of following is true if </a:t>
            </a:r>
            <a:r>
              <a:rPr lang="en-US" sz="2400" dirty="0" smtClean="0"/>
              <a:t>you </a:t>
            </a:r>
            <a:r>
              <a:rPr lang="en-US" sz="2400" dirty="0"/>
              <a:t>have a successful career?</a:t>
            </a:r>
          </a:p>
          <a:p>
            <a:pPr lvl="0"/>
            <a:r>
              <a:rPr lang="vi-VN" sz="2400" dirty="0" smtClean="0"/>
              <a:t>A.</a:t>
            </a:r>
            <a:r>
              <a:rPr lang="en-US" sz="2400" dirty="0" smtClean="0"/>
              <a:t>Your </a:t>
            </a:r>
            <a:r>
              <a:rPr lang="en-US" sz="2400" dirty="0"/>
              <a:t>life expectancy increases by a decade.</a:t>
            </a:r>
          </a:p>
          <a:p>
            <a:pPr lvl="0"/>
            <a:r>
              <a:rPr lang="vi-VN" sz="2400" dirty="0" smtClean="0"/>
              <a:t>B. </a:t>
            </a:r>
            <a:r>
              <a:rPr lang="en-US" sz="2400" dirty="0" smtClean="0"/>
              <a:t>You </a:t>
            </a:r>
            <a:r>
              <a:rPr lang="en-US" sz="2400" dirty="0"/>
              <a:t>can afford to exercise and eat well.</a:t>
            </a:r>
          </a:p>
          <a:p>
            <a:pPr lvl="0"/>
            <a:r>
              <a:rPr lang="vi-VN" sz="2400" dirty="0" smtClean="0"/>
              <a:t>C. </a:t>
            </a:r>
            <a:r>
              <a:rPr lang="en-US" sz="2400" dirty="0" smtClean="0"/>
              <a:t>You </a:t>
            </a:r>
            <a:r>
              <a:rPr lang="en-US" sz="2400" dirty="0"/>
              <a:t>can buy an expensive car.</a:t>
            </a:r>
          </a:p>
          <a:p>
            <a:pPr lvl="0"/>
            <a:r>
              <a:rPr lang="vi-VN" sz="2400" dirty="0" smtClean="0"/>
              <a:t>D. </a:t>
            </a:r>
            <a:r>
              <a:rPr lang="en-US" sz="2400" dirty="0" smtClean="0"/>
              <a:t>You </a:t>
            </a:r>
            <a:r>
              <a:rPr lang="en-US" sz="2400" dirty="0"/>
              <a:t>can spend most of your day in an office</a:t>
            </a:r>
            <a:r>
              <a:rPr lang="en-US" sz="2400" dirty="0" smtClean="0"/>
              <a:t>.</a:t>
            </a:r>
            <a:endParaRPr lang="en-US" sz="2400" dirty="0"/>
          </a:p>
          <a:p>
            <a:r>
              <a:rPr lang="en-US" sz="2400" b="1" dirty="0" err="1" smtClean="0"/>
              <a:t>Đáp</a:t>
            </a:r>
            <a:r>
              <a:rPr lang="en-US" sz="2400" b="1" dirty="0" smtClean="0"/>
              <a:t> </a:t>
            </a:r>
            <a:r>
              <a:rPr lang="en-US" sz="2400" b="1" dirty="0" err="1" smtClean="0"/>
              <a:t>án</a:t>
            </a:r>
            <a:r>
              <a:rPr lang="en-US" sz="2400" b="1" dirty="0" smtClean="0"/>
              <a:t> </a:t>
            </a:r>
          </a:p>
          <a:p>
            <a:r>
              <a:rPr lang="en-US" sz="2400" b="1" dirty="0" err="1" smtClean="0"/>
              <a:t>Dịch</a:t>
            </a:r>
            <a:r>
              <a:rPr lang="en-US" sz="2400" b="1" dirty="0" smtClean="0"/>
              <a:t> </a:t>
            </a:r>
            <a:r>
              <a:rPr lang="en-US" sz="2400" b="1" dirty="0" err="1" smtClean="0"/>
              <a:t>bài</a:t>
            </a:r>
            <a:r>
              <a:rPr lang="en-US" sz="2400" b="1" dirty="0" smtClean="0"/>
              <a:t>: </a:t>
            </a:r>
            <a:r>
              <a:rPr lang="en-US" sz="2400" dirty="0" smtClean="0"/>
              <a:t>Theo </a:t>
            </a:r>
            <a:r>
              <a:rPr lang="en-US" sz="2400" dirty="0" err="1" smtClean="0"/>
              <a:t>bài</a:t>
            </a:r>
            <a:r>
              <a:rPr lang="en-US" sz="2400" dirty="0" smtClean="0"/>
              <a:t>, </a:t>
            </a:r>
            <a:r>
              <a:rPr lang="en-US" sz="2400" dirty="0" err="1" smtClean="0"/>
              <a:t>điều</a:t>
            </a:r>
            <a:r>
              <a:rPr lang="en-US" sz="2400" dirty="0" smtClean="0"/>
              <a:t> </a:t>
            </a:r>
            <a:r>
              <a:rPr lang="en-US" sz="2400" dirty="0" err="1" smtClean="0"/>
              <a:t>gì</a:t>
            </a:r>
            <a:r>
              <a:rPr lang="en-US" sz="2400" dirty="0" smtClean="0"/>
              <a:t> </a:t>
            </a:r>
            <a:r>
              <a:rPr lang="en-US" sz="2400" dirty="0" err="1" smtClean="0"/>
              <a:t>là</a:t>
            </a:r>
            <a:r>
              <a:rPr lang="en-US" sz="2400" dirty="0" smtClean="0"/>
              <a:t> </a:t>
            </a:r>
            <a:r>
              <a:rPr lang="en-US" sz="2400" dirty="0" err="1" smtClean="0"/>
              <a:t>đúng</a:t>
            </a:r>
            <a:r>
              <a:rPr lang="en-US" sz="2400" dirty="0" smtClean="0"/>
              <a:t> </a:t>
            </a:r>
            <a:r>
              <a:rPr lang="en-US" sz="2400" dirty="0" err="1" smtClean="0"/>
              <a:t>nếu</a:t>
            </a:r>
            <a:r>
              <a:rPr lang="en-US" sz="2400" dirty="0" smtClean="0"/>
              <a:t> </a:t>
            </a:r>
            <a:r>
              <a:rPr lang="en-US" sz="2400" dirty="0" err="1" smtClean="0"/>
              <a:t>bạn</a:t>
            </a:r>
            <a:r>
              <a:rPr lang="en-US" sz="2400" dirty="0" smtClean="0"/>
              <a:t> </a:t>
            </a:r>
            <a:r>
              <a:rPr lang="en-US" sz="2400" dirty="0" err="1" smtClean="0"/>
              <a:t>có</a:t>
            </a:r>
            <a:r>
              <a:rPr lang="en-US" sz="2400" dirty="0" smtClean="0"/>
              <a:t> </a:t>
            </a:r>
            <a:r>
              <a:rPr lang="en-US" sz="2400" dirty="0" err="1" smtClean="0"/>
              <a:t>một</a:t>
            </a:r>
            <a:r>
              <a:rPr lang="en-US" sz="2400" dirty="0" smtClean="0"/>
              <a:t> </a:t>
            </a:r>
            <a:r>
              <a:rPr lang="en-US" sz="2400" dirty="0" err="1" smtClean="0"/>
              <a:t>sự</a:t>
            </a:r>
            <a:r>
              <a:rPr lang="en-US" sz="2400" dirty="0" smtClean="0"/>
              <a:t> </a:t>
            </a:r>
            <a:r>
              <a:rPr lang="en-US" sz="2400" dirty="0" err="1" smtClean="0"/>
              <a:t>nghiệp</a:t>
            </a:r>
            <a:r>
              <a:rPr lang="en-US" sz="2400" dirty="0" smtClean="0"/>
              <a:t> </a:t>
            </a:r>
            <a:r>
              <a:rPr lang="en-US" sz="2400" dirty="0" err="1" smtClean="0"/>
              <a:t>thành</a:t>
            </a:r>
            <a:r>
              <a:rPr lang="en-US" sz="2400" dirty="0" smtClean="0"/>
              <a:t> </a:t>
            </a:r>
            <a:r>
              <a:rPr lang="en-US" sz="2400" dirty="0" err="1" smtClean="0"/>
              <a:t>công</a:t>
            </a:r>
            <a:r>
              <a:rPr lang="en-US" sz="2400" dirty="0" smtClean="0"/>
              <a:t>?</a:t>
            </a:r>
          </a:p>
          <a:p>
            <a:pPr lvl="0"/>
            <a:r>
              <a:rPr lang="en-US" sz="2400" b="1" dirty="0" err="1" smtClean="0"/>
              <a:t>Tuổi</a:t>
            </a:r>
            <a:r>
              <a:rPr lang="en-US" sz="2400" b="1" dirty="0" smtClean="0"/>
              <a:t> </a:t>
            </a:r>
            <a:r>
              <a:rPr lang="en-US" sz="2400" b="1" dirty="0" err="1"/>
              <a:t>thọ</a:t>
            </a:r>
            <a:r>
              <a:rPr lang="en-US" sz="2400" b="1" dirty="0"/>
              <a:t> </a:t>
            </a:r>
            <a:r>
              <a:rPr lang="en-US" sz="2400" b="1" dirty="0" err="1"/>
              <a:t>của</a:t>
            </a:r>
            <a:r>
              <a:rPr lang="en-US" sz="2400" b="1" dirty="0"/>
              <a:t> </a:t>
            </a:r>
            <a:r>
              <a:rPr lang="en-US" sz="2400" b="1" dirty="0" err="1"/>
              <a:t>bạn</a:t>
            </a:r>
            <a:r>
              <a:rPr lang="en-US" sz="2400" b="1" dirty="0"/>
              <a:t> </a:t>
            </a:r>
            <a:r>
              <a:rPr lang="en-US" sz="2400" b="1" dirty="0" err="1"/>
              <a:t>tăng</a:t>
            </a:r>
            <a:r>
              <a:rPr lang="en-US" sz="2400" b="1" dirty="0"/>
              <a:t> </a:t>
            </a:r>
            <a:r>
              <a:rPr lang="en-US" sz="2400" b="1" dirty="0" err="1"/>
              <a:t>theo</a:t>
            </a:r>
            <a:r>
              <a:rPr lang="en-US" sz="2400" b="1" dirty="0"/>
              <a:t> </a:t>
            </a:r>
            <a:r>
              <a:rPr lang="en-US" sz="2400" b="1" dirty="0" err="1"/>
              <a:t>từng</a:t>
            </a:r>
            <a:r>
              <a:rPr lang="en-US" sz="2400" b="1" dirty="0"/>
              <a:t> </a:t>
            </a:r>
            <a:r>
              <a:rPr lang="en-US" sz="2400" b="1" dirty="0" err="1"/>
              <a:t>thập</a:t>
            </a:r>
            <a:r>
              <a:rPr lang="en-US" sz="2400" b="1" dirty="0"/>
              <a:t> </a:t>
            </a:r>
            <a:r>
              <a:rPr lang="en-US" sz="2400" b="1" dirty="0" err="1"/>
              <a:t>kỉ</a:t>
            </a:r>
            <a:r>
              <a:rPr lang="en-US" sz="2400" b="1" dirty="0"/>
              <a:t>.</a:t>
            </a:r>
          </a:p>
          <a:p>
            <a:pPr lvl="0"/>
            <a:r>
              <a:rPr lang="en-US" sz="2400" dirty="0" err="1"/>
              <a:t>Bạn</a:t>
            </a:r>
            <a:r>
              <a:rPr lang="en-US" sz="2400" dirty="0"/>
              <a:t> </a:t>
            </a:r>
            <a:r>
              <a:rPr lang="en-US" sz="2400" dirty="0" err="1"/>
              <a:t>có</a:t>
            </a:r>
            <a:r>
              <a:rPr lang="en-US" sz="2400" dirty="0"/>
              <a:t> </a:t>
            </a:r>
            <a:r>
              <a:rPr lang="en-US" sz="2400" dirty="0" err="1"/>
              <a:t>thể</a:t>
            </a:r>
            <a:r>
              <a:rPr lang="en-US" sz="2400" dirty="0"/>
              <a:t> </a:t>
            </a:r>
            <a:r>
              <a:rPr lang="en-US" sz="2400" dirty="0" err="1"/>
              <a:t>tập</a:t>
            </a:r>
            <a:r>
              <a:rPr lang="en-US" sz="2400" dirty="0"/>
              <a:t> </a:t>
            </a:r>
            <a:r>
              <a:rPr lang="en-US" sz="2400" dirty="0" err="1"/>
              <a:t>luyện</a:t>
            </a:r>
            <a:r>
              <a:rPr lang="en-US" sz="2400" dirty="0"/>
              <a:t> </a:t>
            </a:r>
            <a:r>
              <a:rPr lang="en-US" sz="2400" dirty="0" err="1"/>
              <a:t>và</a:t>
            </a:r>
            <a:r>
              <a:rPr lang="en-US" sz="2400" dirty="0"/>
              <a:t> </a:t>
            </a:r>
            <a:r>
              <a:rPr lang="en-US" sz="2400" dirty="0" err="1"/>
              <a:t>ăn</a:t>
            </a:r>
            <a:r>
              <a:rPr lang="en-US" sz="2400" dirty="0"/>
              <a:t> </a:t>
            </a:r>
            <a:r>
              <a:rPr lang="en-US" sz="2400" dirty="0" err="1"/>
              <a:t>ngon</a:t>
            </a:r>
            <a:r>
              <a:rPr lang="en-US" sz="2400" dirty="0"/>
              <a:t>.</a:t>
            </a:r>
          </a:p>
          <a:p>
            <a:pPr lvl="0"/>
            <a:r>
              <a:rPr lang="en-US" sz="2400" dirty="0" err="1"/>
              <a:t>Bạn</a:t>
            </a:r>
            <a:r>
              <a:rPr lang="en-US" sz="2400" dirty="0"/>
              <a:t> </a:t>
            </a:r>
            <a:r>
              <a:rPr lang="en-US" sz="2400" dirty="0" err="1"/>
              <a:t>có</a:t>
            </a:r>
            <a:r>
              <a:rPr lang="en-US" sz="2400" dirty="0"/>
              <a:t> </a:t>
            </a:r>
            <a:r>
              <a:rPr lang="en-US" sz="2400" dirty="0" err="1"/>
              <a:t>thể</a:t>
            </a:r>
            <a:r>
              <a:rPr lang="en-US" sz="2400" dirty="0"/>
              <a:t> </a:t>
            </a:r>
            <a:r>
              <a:rPr lang="en-US" sz="2400" dirty="0" err="1"/>
              <a:t>mua</a:t>
            </a:r>
            <a:r>
              <a:rPr lang="en-US" sz="2400" dirty="0"/>
              <a:t> </a:t>
            </a:r>
            <a:r>
              <a:rPr lang="en-US" sz="2400" dirty="0" err="1"/>
              <a:t>một</a:t>
            </a:r>
            <a:r>
              <a:rPr lang="en-US" sz="2400" dirty="0"/>
              <a:t> </a:t>
            </a:r>
            <a:r>
              <a:rPr lang="en-US" sz="2400" dirty="0" err="1"/>
              <a:t>chiếc</a:t>
            </a:r>
            <a:r>
              <a:rPr lang="en-US" sz="2400" dirty="0"/>
              <a:t> ô </a:t>
            </a:r>
            <a:r>
              <a:rPr lang="en-US" sz="2400" dirty="0" err="1"/>
              <a:t>tô</a:t>
            </a:r>
            <a:r>
              <a:rPr lang="en-US" sz="2400" dirty="0"/>
              <a:t> </a:t>
            </a:r>
            <a:r>
              <a:rPr lang="en-US" sz="2400" dirty="0" err="1"/>
              <a:t>đắt</a:t>
            </a:r>
            <a:r>
              <a:rPr lang="en-US" sz="2400" dirty="0"/>
              <a:t> </a:t>
            </a:r>
            <a:r>
              <a:rPr lang="en-US" sz="2400" dirty="0" err="1"/>
              <a:t>tiền</a:t>
            </a:r>
            <a:r>
              <a:rPr lang="en-US" sz="2400" dirty="0"/>
              <a:t>.</a:t>
            </a:r>
          </a:p>
          <a:p>
            <a:pPr lvl="0"/>
            <a:r>
              <a:rPr lang="en-US" sz="2400" dirty="0" err="1"/>
              <a:t>Bạn</a:t>
            </a:r>
            <a:r>
              <a:rPr lang="en-US" sz="2400" dirty="0"/>
              <a:t> </a:t>
            </a:r>
            <a:r>
              <a:rPr lang="en-US" sz="2400" dirty="0" err="1"/>
              <a:t>có</a:t>
            </a:r>
            <a:r>
              <a:rPr lang="en-US" sz="2400" dirty="0"/>
              <a:t> </a:t>
            </a:r>
            <a:r>
              <a:rPr lang="en-US" sz="2400" dirty="0" err="1"/>
              <a:t>thể</a:t>
            </a:r>
            <a:r>
              <a:rPr lang="en-US" sz="2400" dirty="0"/>
              <a:t> </a:t>
            </a:r>
            <a:r>
              <a:rPr lang="en-US" sz="2400" dirty="0" err="1"/>
              <a:t>dành</a:t>
            </a:r>
            <a:r>
              <a:rPr lang="en-US" sz="2400" dirty="0"/>
              <a:t> </a:t>
            </a:r>
            <a:r>
              <a:rPr lang="en-US" sz="2400" dirty="0" err="1"/>
              <a:t>phần</a:t>
            </a:r>
            <a:r>
              <a:rPr lang="en-US" sz="2400" dirty="0"/>
              <a:t> </a:t>
            </a:r>
            <a:r>
              <a:rPr lang="en-US" sz="2400" dirty="0" err="1"/>
              <a:t>lớn</a:t>
            </a:r>
            <a:r>
              <a:rPr lang="en-US" sz="2400" dirty="0"/>
              <a:t> </a:t>
            </a:r>
            <a:r>
              <a:rPr lang="en-US" sz="2400" dirty="0" err="1"/>
              <a:t>thời</a:t>
            </a:r>
            <a:r>
              <a:rPr lang="en-US" sz="2400" dirty="0"/>
              <a:t> </a:t>
            </a:r>
            <a:r>
              <a:rPr lang="en-US" sz="2400" dirty="0" err="1"/>
              <a:t>gian</a:t>
            </a:r>
            <a:r>
              <a:rPr lang="en-US" sz="2400" dirty="0"/>
              <a:t> ở </a:t>
            </a:r>
            <a:r>
              <a:rPr lang="en-US" sz="2400" dirty="0" err="1"/>
              <a:t>văn</a:t>
            </a:r>
            <a:r>
              <a:rPr lang="en-US" sz="2400" dirty="0"/>
              <a:t> </a:t>
            </a:r>
            <a:r>
              <a:rPr lang="en-US" sz="2400" dirty="0" err="1"/>
              <a:t>phòng</a:t>
            </a:r>
            <a:r>
              <a:rPr lang="en-US" sz="2400" dirty="0"/>
              <a:t>.</a:t>
            </a:r>
          </a:p>
          <a:p>
            <a:r>
              <a:rPr lang="en-US" sz="2400" b="1" dirty="0" err="1"/>
              <a:t>Giải</a:t>
            </a:r>
            <a:r>
              <a:rPr lang="en-US" sz="2400" b="1" dirty="0"/>
              <a:t> </a:t>
            </a:r>
            <a:r>
              <a:rPr lang="en-US" sz="2400" b="1" dirty="0" err="1"/>
              <a:t>thích</a:t>
            </a:r>
            <a:r>
              <a:rPr lang="en-US" sz="2400" b="1" dirty="0"/>
              <a:t>: </a:t>
            </a:r>
            <a:r>
              <a:rPr lang="en-US" sz="2400" dirty="0" err="1"/>
              <a:t>Thông</a:t>
            </a:r>
            <a:r>
              <a:rPr lang="en-US" sz="2400" dirty="0"/>
              <a:t> tin </a:t>
            </a:r>
            <a:r>
              <a:rPr lang="en-US" sz="2400" dirty="0" err="1"/>
              <a:t>nằm</a:t>
            </a:r>
            <a:r>
              <a:rPr lang="en-US" sz="2400" dirty="0"/>
              <a:t> ở </a:t>
            </a:r>
            <a:r>
              <a:rPr lang="en-US" sz="2400" dirty="0" err="1"/>
              <a:t>đoạn</a:t>
            </a:r>
            <a:r>
              <a:rPr lang="en-US" sz="2400" dirty="0"/>
              <a:t> 3 </a:t>
            </a:r>
            <a:r>
              <a:rPr lang="en-US" sz="2400" b="1" dirty="0"/>
              <a:t>“If you want your career to positively inﬂuence your life expectancy, you have to be made of money”</a:t>
            </a:r>
          </a:p>
          <a:p>
            <a:r>
              <a:rPr lang="en-US" sz="2400" dirty="0" err="1"/>
              <a:t>Thực</a:t>
            </a:r>
            <a:r>
              <a:rPr lang="en-US" sz="2400" dirty="0"/>
              <a:t> </a:t>
            </a:r>
            <a:r>
              <a:rPr lang="en-US" sz="2400" dirty="0" err="1"/>
              <a:t>tế</a:t>
            </a:r>
            <a:r>
              <a:rPr lang="en-US" sz="2400" dirty="0"/>
              <a:t> </a:t>
            </a:r>
            <a:r>
              <a:rPr lang="en-US" sz="2400" dirty="0" err="1"/>
              <a:t>thì</a:t>
            </a:r>
            <a:r>
              <a:rPr lang="en-US" sz="2400" dirty="0"/>
              <a:t> </a:t>
            </a:r>
            <a:r>
              <a:rPr lang="en-US" sz="2400" dirty="0" err="1"/>
              <a:t>sự</a:t>
            </a:r>
            <a:r>
              <a:rPr lang="en-US" sz="2400" dirty="0"/>
              <a:t> </a:t>
            </a:r>
            <a:r>
              <a:rPr lang="en-US" sz="2400" dirty="0" err="1"/>
              <a:t>nghiệp</a:t>
            </a:r>
            <a:r>
              <a:rPr lang="en-US" sz="2400" dirty="0"/>
              <a:t> </a:t>
            </a:r>
            <a:r>
              <a:rPr lang="en-US" sz="2400" dirty="0" err="1"/>
              <a:t>thành</a:t>
            </a:r>
            <a:r>
              <a:rPr lang="en-US" sz="2400" dirty="0"/>
              <a:t> </a:t>
            </a:r>
            <a:r>
              <a:rPr lang="en-US" sz="2400" dirty="0" err="1"/>
              <a:t>công</a:t>
            </a:r>
            <a:r>
              <a:rPr lang="en-US" sz="2400" dirty="0"/>
              <a:t> </a:t>
            </a:r>
            <a:r>
              <a:rPr lang="en-US" sz="2400" dirty="0" err="1"/>
              <a:t>đều</a:t>
            </a:r>
            <a:r>
              <a:rPr lang="en-US" sz="2400" dirty="0"/>
              <a:t> </a:t>
            </a:r>
            <a:r>
              <a:rPr lang="en-US" sz="2400" dirty="0" err="1"/>
              <a:t>có</a:t>
            </a:r>
            <a:r>
              <a:rPr lang="en-US" sz="2400" dirty="0"/>
              <a:t> </a:t>
            </a:r>
            <a:r>
              <a:rPr lang="en-US" sz="2400" dirty="0" err="1"/>
              <a:t>thể</a:t>
            </a:r>
            <a:r>
              <a:rPr lang="en-US" sz="2400" dirty="0"/>
              <a:t> </a:t>
            </a:r>
            <a:r>
              <a:rPr lang="en-US" sz="2400" dirty="0" err="1"/>
              <a:t>ăn</a:t>
            </a:r>
            <a:r>
              <a:rPr lang="en-US" sz="2400" dirty="0"/>
              <a:t> </a:t>
            </a:r>
            <a:r>
              <a:rPr lang="en-US" sz="2400" dirty="0" err="1"/>
              <a:t>ngon</a:t>
            </a:r>
            <a:r>
              <a:rPr lang="en-US" sz="2400" dirty="0"/>
              <a:t>, </a:t>
            </a:r>
            <a:r>
              <a:rPr lang="en-US" sz="2400" dirty="0" err="1"/>
              <a:t>mua</a:t>
            </a:r>
            <a:r>
              <a:rPr lang="en-US" sz="2400" dirty="0"/>
              <a:t> </a:t>
            </a:r>
            <a:r>
              <a:rPr lang="en-US" sz="2400" dirty="0" err="1"/>
              <a:t>xe</a:t>
            </a:r>
            <a:r>
              <a:rPr lang="en-US" sz="2400" dirty="0"/>
              <a:t> </a:t>
            </a:r>
            <a:r>
              <a:rPr lang="en-US" sz="2400" dirty="0" err="1"/>
              <a:t>đẹp</a:t>
            </a:r>
            <a:r>
              <a:rPr lang="en-US" sz="2400" dirty="0"/>
              <a:t> </a:t>
            </a:r>
            <a:r>
              <a:rPr lang="en-US" sz="2400" dirty="0" err="1"/>
              <a:t>nhưng</a:t>
            </a:r>
            <a:r>
              <a:rPr lang="en-US" sz="2400" dirty="0"/>
              <a:t> </a:t>
            </a:r>
            <a:r>
              <a:rPr lang="en-US" sz="2400" dirty="0" err="1"/>
              <a:t>điều</a:t>
            </a:r>
            <a:r>
              <a:rPr lang="en-US" sz="2400" dirty="0"/>
              <a:t> </a:t>
            </a:r>
            <a:r>
              <a:rPr lang="en-US" sz="2400" dirty="0" err="1"/>
              <a:t>đó</a:t>
            </a:r>
            <a:r>
              <a:rPr lang="en-US" sz="2400" dirty="0"/>
              <a:t> </a:t>
            </a:r>
            <a:r>
              <a:rPr lang="en-US" sz="2400" dirty="0" err="1"/>
              <a:t>không</a:t>
            </a:r>
            <a:r>
              <a:rPr lang="en-US" sz="2400" dirty="0"/>
              <a:t> </a:t>
            </a:r>
            <a:r>
              <a:rPr lang="en-US" sz="2400" dirty="0" err="1"/>
              <a:t>được</a:t>
            </a:r>
            <a:r>
              <a:rPr lang="en-US" sz="2400" dirty="0"/>
              <a:t> </a:t>
            </a:r>
            <a:r>
              <a:rPr lang="en-US" sz="2400" dirty="0" err="1"/>
              <a:t>đề</a:t>
            </a:r>
            <a:r>
              <a:rPr lang="en-US" sz="2400" dirty="0"/>
              <a:t> </a:t>
            </a:r>
            <a:r>
              <a:rPr lang="en-US" sz="2400" dirty="0" err="1"/>
              <a:t>cập</a:t>
            </a:r>
            <a:r>
              <a:rPr lang="en-US" sz="2400" dirty="0"/>
              <a:t> </a:t>
            </a:r>
            <a:r>
              <a:rPr lang="en-US" sz="2400" dirty="0" err="1"/>
              <a:t>trong</a:t>
            </a:r>
            <a:r>
              <a:rPr lang="en-US" sz="2400" dirty="0"/>
              <a:t> </a:t>
            </a:r>
            <a:r>
              <a:rPr lang="en-US" sz="2400" dirty="0" err="1"/>
              <a:t>bài</a:t>
            </a:r>
            <a:r>
              <a:rPr lang="en-US" sz="2400" dirty="0"/>
              <a:t> </a:t>
            </a:r>
            <a:r>
              <a:rPr lang="en-US" sz="2400" dirty="0" err="1"/>
              <a:t>nên</a:t>
            </a:r>
            <a:r>
              <a:rPr lang="en-US" sz="2400" dirty="0"/>
              <a:t> ta </a:t>
            </a:r>
            <a:r>
              <a:rPr lang="en-US" sz="2400" dirty="0" err="1"/>
              <a:t>không</a:t>
            </a:r>
            <a:r>
              <a:rPr lang="en-US" sz="2400" dirty="0"/>
              <a:t> </a:t>
            </a:r>
            <a:r>
              <a:rPr lang="en-US" sz="2400" dirty="0" err="1"/>
              <a:t>chọn</a:t>
            </a:r>
            <a:r>
              <a:rPr lang="en-US" sz="2400" dirty="0"/>
              <a:t>.</a:t>
            </a:r>
          </a:p>
          <a:p>
            <a:endParaRPr lang="en-US" sz="2400" dirty="0"/>
          </a:p>
        </p:txBody>
      </p:sp>
      <p:sp>
        <p:nvSpPr>
          <p:cNvPr id="5" name="Oval 4"/>
          <p:cNvSpPr/>
          <p:nvPr/>
        </p:nvSpPr>
        <p:spPr>
          <a:xfrm>
            <a:off x="-152400" y="1137097"/>
            <a:ext cx="685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13365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anim calcmode="lin" valueType="num">
                                      <p:cBhvr additive="base">
                                        <p:cTn id="1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anim calcmode="lin" valueType="num">
                                      <p:cBhvr additive="base">
                                        <p:cTn id="1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 calcmode="lin" valueType="num">
                                      <p:cBhvr additive="base">
                                        <p:cTn id="1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anim calcmode="lin" valueType="num">
                                      <p:cBhvr additive="base">
                                        <p:cTn id="2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 calcmode="lin" valueType="num">
                                      <p:cBhvr additive="base">
                                        <p:cTn id="2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1" end="11"/>
                                            </p:txEl>
                                          </p:spTgt>
                                        </p:tgtEl>
                                        <p:attrNameLst>
                                          <p:attrName>style.visibility</p:attrName>
                                        </p:attrNameLst>
                                      </p:cBhvr>
                                      <p:to>
                                        <p:strVal val="visible"/>
                                      </p:to>
                                    </p:set>
                                    <p:anim calcmode="lin" valueType="num">
                                      <p:cBhvr additive="base">
                                        <p:cTn id="31"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2" end="12"/>
                                            </p:txEl>
                                          </p:spTgt>
                                        </p:tgtEl>
                                        <p:attrNameLst>
                                          <p:attrName>style.visibility</p:attrName>
                                        </p:attrNameLst>
                                      </p:cBhvr>
                                      <p:to>
                                        <p:strVal val="visible"/>
                                      </p:to>
                                    </p:set>
                                    <p:anim calcmode="lin" valueType="num">
                                      <p:cBhvr additive="base">
                                        <p:cTn id="35"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fade">
                                      <p:cBhvr>
                                        <p:cTn id="41" dur="1000"/>
                                        <p:tgtEl>
                                          <p:spTgt spid="5"/>
                                        </p:tgtEl>
                                      </p:cBhvr>
                                    </p:animEffect>
                                    <p:anim calcmode="lin" valueType="num">
                                      <p:cBhvr>
                                        <p:cTn id="42" dur="1000" fill="hold"/>
                                        <p:tgtEl>
                                          <p:spTgt spid="5"/>
                                        </p:tgtEl>
                                        <p:attrNameLst>
                                          <p:attrName>ppt_x</p:attrName>
                                        </p:attrNameLst>
                                      </p:cBhvr>
                                      <p:tavLst>
                                        <p:tav tm="0">
                                          <p:val>
                                            <p:strVal val="#ppt_x"/>
                                          </p:val>
                                        </p:tav>
                                        <p:tav tm="100000">
                                          <p:val>
                                            <p:strVal val="#ppt_x"/>
                                          </p:val>
                                        </p:tav>
                                      </p:tavLst>
                                    </p:anim>
                                    <p:anim calcmode="lin" valueType="num">
                                      <p:cBhvr>
                                        <p:cTn id="4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04800"/>
            <a:ext cx="8839200" cy="6740307"/>
          </a:xfrm>
          <a:prstGeom prst="rect">
            <a:avLst/>
          </a:prstGeom>
          <a:noFill/>
        </p:spPr>
        <p:txBody>
          <a:bodyPr wrap="square" rtlCol="0">
            <a:spAutoFit/>
          </a:bodyPr>
          <a:lstStyle/>
          <a:p>
            <a:r>
              <a:rPr lang="en-US" sz="2400" b="1" dirty="0"/>
              <a:t>Question 40: </a:t>
            </a:r>
            <a:r>
              <a:rPr lang="en-US" sz="2400" dirty="0"/>
              <a:t>The passage mainly discusses</a:t>
            </a:r>
            <a:r>
              <a:rPr lang="en-US" sz="2400" u="sng" dirty="0"/>
              <a:t> 	</a:t>
            </a:r>
            <a:r>
              <a:rPr lang="en-US" sz="2400" dirty="0"/>
              <a:t>.</a:t>
            </a:r>
          </a:p>
          <a:p>
            <a:pPr lvl="0"/>
            <a:r>
              <a:rPr lang="vi-VN" sz="2400" dirty="0" smtClean="0"/>
              <a:t>A. </a:t>
            </a:r>
            <a:r>
              <a:rPr lang="en-US" sz="2400" dirty="0" smtClean="0"/>
              <a:t>the </a:t>
            </a:r>
            <a:r>
              <a:rPr lang="en-US" sz="2400" dirty="0"/>
              <a:t>definition of life expectancy</a:t>
            </a:r>
          </a:p>
          <a:p>
            <a:pPr lvl="0"/>
            <a:r>
              <a:rPr lang="vi-VN" sz="2400" dirty="0" smtClean="0"/>
              <a:t>B. </a:t>
            </a:r>
            <a:r>
              <a:rPr lang="en-US" sz="2400" dirty="0" smtClean="0"/>
              <a:t>the </a:t>
            </a:r>
            <a:r>
              <a:rPr lang="en-US" sz="2400" dirty="0"/>
              <a:t>comparison of life expectancy between women and men</a:t>
            </a:r>
          </a:p>
          <a:p>
            <a:pPr lvl="0"/>
            <a:r>
              <a:rPr lang="vi-VN" sz="2400" dirty="0" smtClean="0"/>
              <a:t>C. </a:t>
            </a:r>
            <a:r>
              <a:rPr lang="en-US" sz="2400" dirty="0" smtClean="0"/>
              <a:t>the </a:t>
            </a:r>
            <a:r>
              <a:rPr lang="en-US" sz="2400" dirty="0"/>
              <a:t>importance of a successful career</a:t>
            </a:r>
          </a:p>
          <a:p>
            <a:pPr lvl="0"/>
            <a:r>
              <a:rPr lang="vi-VN" sz="2400" dirty="0" smtClean="0"/>
              <a:t>D. </a:t>
            </a:r>
            <a:r>
              <a:rPr lang="en-US" sz="2400" dirty="0" smtClean="0"/>
              <a:t>the </a:t>
            </a:r>
            <a:r>
              <a:rPr lang="en-US" sz="2400" dirty="0"/>
              <a:t>effects of a career on one's life expectancy</a:t>
            </a:r>
          </a:p>
          <a:p>
            <a:endParaRPr lang="vi-VN" sz="2400" b="1" dirty="0" smtClean="0"/>
          </a:p>
          <a:p>
            <a:r>
              <a:rPr lang="en-US" sz="2400" b="1" dirty="0" err="1" smtClean="0"/>
              <a:t>Dịch</a:t>
            </a:r>
            <a:r>
              <a:rPr lang="en-US" sz="2400" b="1" dirty="0" smtClean="0"/>
              <a:t> </a:t>
            </a:r>
            <a:r>
              <a:rPr lang="en-US" sz="2400" b="1" dirty="0" err="1"/>
              <a:t>nghĩa</a:t>
            </a:r>
            <a:r>
              <a:rPr lang="en-US" sz="2400" b="1" dirty="0"/>
              <a:t>: </a:t>
            </a:r>
            <a:r>
              <a:rPr lang="en-US" sz="2400" dirty="0" err="1"/>
              <a:t>Bài</a:t>
            </a:r>
            <a:r>
              <a:rPr lang="en-US" sz="2400" dirty="0"/>
              <a:t> </a:t>
            </a:r>
            <a:r>
              <a:rPr lang="en-US" sz="2400" dirty="0" err="1"/>
              <a:t>văn</a:t>
            </a:r>
            <a:r>
              <a:rPr lang="en-US" sz="2400" dirty="0"/>
              <a:t> </a:t>
            </a:r>
            <a:r>
              <a:rPr lang="en-US" sz="2400" dirty="0" err="1"/>
              <a:t>chủ</a:t>
            </a:r>
            <a:r>
              <a:rPr lang="en-US" sz="2400" dirty="0"/>
              <a:t> </a:t>
            </a:r>
            <a:r>
              <a:rPr lang="en-US" sz="2400" dirty="0" err="1"/>
              <a:t>yếu</a:t>
            </a:r>
            <a:r>
              <a:rPr lang="en-US" sz="2400" dirty="0"/>
              <a:t> </a:t>
            </a:r>
            <a:r>
              <a:rPr lang="en-US" sz="2400" dirty="0" err="1"/>
              <a:t>bàn</a:t>
            </a:r>
            <a:r>
              <a:rPr lang="en-US" sz="2400" dirty="0"/>
              <a:t> </a:t>
            </a:r>
            <a:r>
              <a:rPr lang="en-US" sz="2400" dirty="0" err="1"/>
              <a:t>luận</a:t>
            </a:r>
            <a:r>
              <a:rPr lang="en-US" sz="2400" u="sng" dirty="0"/>
              <a:t> 	</a:t>
            </a:r>
            <a:r>
              <a:rPr lang="en-US" sz="2400" dirty="0"/>
              <a:t>.</a:t>
            </a:r>
          </a:p>
          <a:p>
            <a:pPr lvl="0"/>
            <a:r>
              <a:rPr lang="en-US" sz="2400" dirty="0" err="1"/>
              <a:t>định</a:t>
            </a:r>
            <a:r>
              <a:rPr lang="en-US" sz="2400" dirty="0"/>
              <a:t> </a:t>
            </a:r>
            <a:r>
              <a:rPr lang="en-US" sz="2400" dirty="0" err="1"/>
              <a:t>nghĩa</a:t>
            </a:r>
            <a:r>
              <a:rPr lang="en-US" sz="2400" dirty="0"/>
              <a:t> </a:t>
            </a:r>
            <a:r>
              <a:rPr lang="en-US" sz="2400" dirty="0" err="1"/>
              <a:t>về</a:t>
            </a:r>
            <a:r>
              <a:rPr lang="en-US" sz="2400" dirty="0"/>
              <a:t> </a:t>
            </a:r>
            <a:r>
              <a:rPr lang="en-US" sz="2400" dirty="0" err="1"/>
              <a:t>tuổi</a:t>
            </a:r>
            <a:r>
              <a:rPr lang="en-US" sz="2400" dirty="0"/>
              <a:t> </a:t>
            </a:r>
            <a:r>
              <a:rPr lang="en-US" sz="2400" dirty="0" err="1"/>
              <a:t>thọ</a:t>
            </a:r>
            <a:endParaRPr lang="en-US" sz="2400" dirty="0"/>
          </a:p>
          <a:p>
            <a:pPr lvl="0"/>
            <a:r>
              <a:rPr lang="en-US" sz="2400" dirty="0"/>
              <a:t>so </a:t>
            </a:r>
            <a:r>
              <a:rPr lang="en-US" sz="2400" dirty="0" err="1"/>
              <a:t>sánh</a:t>
            </a:r>
            <a:r>
              <a:rPr lang="en-US" sz="2400" dirty="0"/>
              <a:t> </a:t>
            </a:r>
            <a:r>
              <a:rPr lang="en-US" sz="2400" dirty="0" err="1"/>
              <a:t>tuổi</a:t>
            </a:r>
            <a:r>
              <a:rPr lang="en-US" sz="2400" dirty="0"/>
              <a:t> </a:t>
            </a:r>
            <a:r>
              <a:rPr lang="en-US" sz="2400" dirty="0" err="1"/>
              <a:t>thọ</a:t>
            </a:r>
            <a:r>
              <a:rPr lang="en-US" sz="2400" dirty="0"/>
              <a:t> </a:t>
            </a:r>
            <a:r>
              <a:rPr lang="en-US" sz="2400" dirty="0" err="1"/>
              <a:t>giữa</a:t>
            </a:r>
            <a:r>
              <a:rPr lang="en-US" sz="2400" dirty="0"/>
              <a:t> </a:t>
            </a:r>
            <a:r>
              <a:rPr lang="en-US" sz="2400" dirty="0" err="1"/>
              <a:t>nam</a:t>
            </a:r>
            <a:r>
              <a:rPr lang="en-US" sz="2400" dirty="0"/>
              <a:t> </a:t>
            </a:r>
            <a:r>
              <a:rPr lang="en-US" sz="2400" dirty="0" err="1"/>
              <a:t>và</a:t>
            </a:r>
            <a:r>
              <a:rPr lang="en-US" sz="2400" dirty="0"/>
              <a:t> </a:t>
            </a:r>
            <a:r>
              <a:rPr lang="en-US" sz="2400" dirty="0" err="1"/>
              <a:t>nữ</a:t>
            </a:r>
            <a:endParaRPr lang="en-US" sz="2400" dirty="0"/>
          </a:p>
          <a:p>
            <a:pPr lvl="0"/>
            <a:r>
              <a:rPr lang="en-US" sz="2400" dirty="0" err="1"/>
              <a:t>tầm</a:t>
            </a:r>
            <a:r>
              <a:rPr lang="en-US" sz="2400" dirty="0"/>
              <a:t> </a:t>
            </a:r>
            <a:r>
              <a:rPr lang="en-US" sz="2400" dirty="0" err="1"/>
              <a:t>quan</a:t>
            </a:r>
            <a:r>
              <a:rPr lang="en-US" sz="2400" dirty="0"/>
              <a:t> </a:t>
            </a:r>
            <a:r>
              <a:rPr lang="en-US" sz="2400" dirty="0" err="1"/>
              <a:t>trọng</a:t>
            </a:r>
            <a:r>
              <a:rPr lang="en-US" sz="2400" dirty="0"/>
              <a:t> </a:t>
            </a:r>
            <a:r>
              <a:rPr lang="en-US" sz="2400" dirty="0" err="1"/>
              <a:t>của</a:t>
            </a:r>
            <a:r>
              <a:rPr lang="en-US" sz="2400" dirty="0"/>
              <a:t> </a:t>
            </a:r>
            <a:r>
              <a:rPr lang="en-US" sz="2400" dirty="0" err="1"/>
              <a:t>thành</a:t>
            </a:r>
            <a:r>
              <a:rPr lang="en-US" sz="2400" dirty="0"/>
              <a:t> </a:t>
            </a:r>
            <a:r>
              <a:rPr lang="en-US" sz="2400" dirty="0" err="1"/>
              <a:t>công</a:t>
            </a:r>
            <a:r>
              <a:rPr lang="en-US" sz="2400" dirty="0"/>
              <a:t> </a:t>
            </a:r>
            <a:r>
              <a:rPr lang="en-US" sz="2400" dirty="0" err="1"/>
              <a:t>trong</a:t>
            </a:r>
            <a:r>
              <a:rPr lang="en-US" sz="2400" dirty="0"/>
              <a:t> </a:t>
            </a:r>
            <a:r>
              <a:rPr lang="en-US" sz="2400" dirty="0" err="1"/>
              <a:t>sự</a:t>
            </a:r>
            <a:r>
              <a:rPr lang="en-US" sz="2400" dirty="0"/>
              <a:t> </a:t>
            </a:r>
            <a:r>
              <a:rPr lang="en-US" sz="2400" dirty="0" err="1"/>
              <a:t>nghiệp</a:t>
            </a:r>
            <a:endParaRPr lang="en-US" sz="2400" dirty="0"/>
          </a:p>
          <a:p>
            <a:pPr lvl="0"/>
            <a:r>
              <a:rPr lang="en-US" sz="2400" b="1" dirty="0" err="1"/>
              <a:t>ảnh</a:t>
            </a:r>
            <a:r>
              <a:rPr lang="en-US" sz="2400" b="1" dirty="0"/>
              <a:t> </a:t>
            </a:r>
            <a:r>
              <a:rPr lang="en-US" sz="2400" b="1" dirty="0" err="1"/>
              <a:t>hưởng</a:t>
            </a:r>
            <a:r>
              <a:rPr lang="en-US" sz="2400" b="1" dirty="0"/>
              <a:t> </a:t>
            </a:r>
            <a:r>
              <a:rPr lang="en-US" sz="2400" b="1" dirty="0" err="1"/>
              <a:t>của</a:t>
            </a:r>
            <a:r>
              <a:rPr lang="en-US" sz="2400" b="1" dirty="0"/>
              <a:t> </a:t>
            </a:r>
            <a:r>
              <a:rPr lang="en-US" sz="2400" b="1" dirty="0" err="1"/>
              <a:t>sự</a:t>
            </a:r>
            <a:r>
              <a:rPr lang="en-US" sz="2400" b="1" dirty="0"/>
              <a:t> </a:t>
            </a:r>
            <a:r>
              <a:rPr lang="en-US" sz="2400" b="1" dirty="0" err="1"/>
              <a:t>nghiệp</a:t>
            </a:r>
            <a:r>
              <a:rPr lang="en-US" sz="2400" b="1" dirty="0"/>
              <a:t> </a:t>
            </a:r>
            <a:r>
              <a:rPr lang="en-US" sz="2400" b="1" dirty="0" err="1"/>
              <a:t>đến</a:t>
            </a:r>
            <a:r>
              <a:rPr lang="en-US" sz="2400" b="1" dirty="0"/>
              <a:t> </a:t>
            </a:r>
            <a:r>
              <a:rPr lang="en-US" sz="2400" b="1" dirty="0" err="1"/>
              <a:t>tuổi</a:t>
            </a:r>
            <a:r>
              <a:rPr lang="en-US" sz="2400" b="1" dirty="0"/>
              <a:t> </a:t>
            </a:r>
            <a:r>
              <a:rPr lang="en-US" sz="2400" b="1" dirty="0" err="1"/>
              <a:t>thọ</a:t>
            </a:r>
            <a:r>
              <a:rPr lang="en-US" sz="2400" b="1" dirty="0"/>
              <a:t> </a:t>
            </a:r>
            <a:r>
              <a:rPr lang="en-US" sz="2400" b="1" dirty="0" err="1"/>
              <a:t>của</a:t>
            </a:r>
            <a:r>
              <a:rPr lang="en-US" sz="2400" b="1" dirty="0"/>
              <a:t> </a:t>
            </a:r>
            <a:r>
              <a:rPr lang="en-US" sz="2400" b="1" dirty="0" err="1"/>
              <a:t>một</a:t>
            </a:r>
            <a:r>
              <a:rPr lang="en-US" sz="2400" b="1" dirty="0"/>
              <a:t> </a:t>
            </a:r>
            <a:r>
              <a:rPr lang="en-US" sz="2400" b="1" dirty="0" err="1"/>
              <a:t>người</a:t>
            </a:r>
            <a:endParaRPr lang="en-US" sz="2400" b="1" dirty="0"/>
          </a:p>
          <a:p>
            <a:r>
              <a:rPr lang="en-US" sz="2400" b="1" dirty="0" err="1"/>
              <a:t>Giải</a:t>
            </a:r>
            <a:r>
              <a:rPr lang="en-US" sz="2400" b="1" dirty="0"/>
              <a:t> </a:t>
            </a:r>
            <a:r>
              <a:rPr lang="en-US" sz="2400" b="1" dirty="0" err="1"/>
              <a:t>thích</a:t>
            </a:r>
            <a:r>
              <a:rPr lang="en-US" sz="2400" b="1" dirty="0"/>
              <a:t>: </a:t>
            </a:r>
            <a:r>
              <a:rPr lang="en-US" sz="2400" dirty="0" err="1"/>
              <a:t>Cả</a:t>
            </a:r>
            <a:r>
              <a:rPr lang="en-US" sz="2400" dirty="0"/>
              <a:t> A </a:t>
            </a:r>
            <a:r>
              <a:rPr lang="en-US" sz="2400" dirty="0" err="1"/>
              <a:t>và</a:t>
            </a:r>
            <a:r>
              <a:rPr lang="en-US" sz="2400" dirty="0"/>
              <a:t> B </a:t>
            </a:r>
            <a:r>
              <a:rPr lang="en-US" sz="2400" dirty="0" err="1"/>
              <a:t>đầu</a:t>
            </a:r>
            <a:r>
              <a:rPr lang="en-US" sz="2400" dirty="0"/>
              <a:t> </a:t>
            </a:r>
            <a:r>
              <a:rPr lang="en-US" sz="2400" dirty="0" err="1"/>
              <a:t>nói</a:t>
            </a:r>
            <a:r>
              <a:rPr lang="en-US" sz="2400" dirty="0"/>
              <a:t> </a:t>
            </a:r>
            <a:r>
              <a:rPr lang="en-US" sz="2400" dirty="0" err="1"/>
              <a:t>đến</a:t>
            </a:r>
            <a:r>
              <a:rPr lang="en-US" sz="2400" dirty="0"/>
              <a:t> </a:t>
            </a:r>
            <a:r>
              <a:rPr lang="en-US" sz="2400" dirty="0" err="1"/>
              <a:t>trong</a:t>
            </a:r>
            <a:r>
              <a:rPr lang="en-US" sz="2400" dirty="0"/>
              <a:t> </a:t>
            </a:r>
            <a:r>
              <a:rPr lang="en-US" sz="2400" dirty="0" err="1"/>
              <a:t>đoạn</a:t>
            </a:r>
            <a:r>
              <a:rPr lang="en-US" sz="2400" dirty="0"/>
              <a:t> 1, </a:t>
            </a:r>
            <a:r>
              <a:rPr lang="en-US" sz="2400" dirty="0" err="1"/>
              <a:t>nhưng</a:t>
            </a:r>
            <a:r>
              <a:rPr lang="en-US" sz="2400" dirty="0"/>
              <a:t> </a:t>
            </a:r>
            <a:r>
              <a:rPr lang="en-US" sz="2400" dirty="0" err="1"/>
              <a:t>đó</a:t>
            </a:r>
            <a:r>
              <a:rPr lang="en-US" sz="2400" dirty="0"/>
              <a:t> </a:t>
            </a:r>
            <a:r>
              <a:rPr lang="en-US" sz="2400" dirty="0" err="1"/>
              <a:t>chỉ</a:t>
            </a:r>
            <a:r>
              <a:rPr lang="en-US" sz="2400" dirty="0"/>
              <a:t> </a:t>
            </a:r>
            <a:r>
              <a:rPr lang="en-US" sz="2400" dirty="0" err="1"/>
              <a:t>là</a:t>
            </a:r>
            <a:r>
              <a:rPr lang="en-US" sz="2400" dirty="0"/>
              <a:t> </a:t>
            </a:r>
            <a:r>
              <a:rPr lang="en-US" sz="2400" dirty="0" err="1"/>
              <a:t>phần</a:t>
            </a:r>
            <a:r>
              <a:rPr lang="en-US" sz="2400" dirty="0"/>
              <a:t> </a:t>
            </a:r>
            <a:r>
              <a:rPr lang="en-US" sz="2400" dirty="0" err="1"/>
              <a:t>giới</a:t>
            </a:r>
            <a:r>
              <a:rPr lang="en-US" sz="2400" dirty="0"/>
              <a:t> </a:t>
            </a:r>
            <a:r>
              <a:rPr lang="en-US" sz="2400" dirty="0" err="1"/>
              <a:t>thiệu</a:t>
            </a:r>
            <a:r>
              <a:rPr lang="en-US" sz="2400" dirty="0"/>
              <a:t> </a:t>
            </a:r>
            <a:r>
              <a:rPr lang="en-US" sz="2400" dirty="0" err="1"/>
              <a:t>chứ</a:t>
            </a:r>
            <a:r>
              <a:rPr lang="en-US" sz="2400" dirty="0"/>
              <a:t> </a:t>
            </a:r>
            <a:r>
              <a:rPr lang="en-US" sz="2400" dirty="0" err="1"/>
              <a:t>không</a:t>
            </a:r>
            <a:r>
              <a:rPr lang="en-US" sz="2400" dirty="0"/>
              <a:t> </a:t>
            </a:r>
            <a:r>
              <a:rPr lang="en-US" sz="2400" dirty="0" err="1"/>
              <a:t>phải</a:t>
            </a:r>
            <a:r>
              <a:rPr lang="en-US" sz="2400" dirty="0"/>
              <a:t> </a:t>
            </a:r>
            <a:r>
              <a:rPr lang="en-US" sz="2400" dirty="0" err="1"/>
              <a:t>trọng</a:t>
            </a:r>
            <a:r>
              <a:rPr lang="en-US" sz="2400" dirty="0"/>
              <a:t> </a:t>
            </a:r>
            <a:r>
              <a:rPr lang="en-US" sz="2400" dirty="0" err="1"/>
              <a:t>tâm</a:t>
            </a:r>
            <a:r>
              <a:rPr lang="en-US" sz="2400" dirty="0"/>
              <a:t> </a:t>
            </a:r>
            <a:r>
              <a:rPr lang="en-US" sz="2400" dirty="0" err="1"/>
              <a:t>chính</a:t>
            </a:r>
            <a:r>
              <a:rPr lang="en-US" sz="2400" dirty="0"/>
              <a:t> </a:t>
            </a:r>
            <a:r>
              <a:rPr lang="en-US" sz="2400" dirty="0" err="1"/>
              <a:t>của</a:t>
            </a:r>
            <a:r>
              <a:rPr lang="en-US" sz="2400" dirty="0"/>
              <a:t> </a:t>
            </a:r>
            <a:r>
              <a:rPr lang="en-US" sz="2400" dirty="0" err="1"/>
              <a:t>bài</a:t>
            </a:r>
            <a:r>
              <a:rPr lang="en-US" sz="2400" dirty="0"/>
              <a:t>. </a:t>
            </a:r>
            <a:r>
              <a:rPr lang="en-US" sz="2400" dirty="0" err="1"/>
              <a:t>Nếu</a:t>
            </a:r>
            <a:r>
              <a:rPr lang="en-US" sz="2400" dirty="0"/>
              <a:t> </a:t>
            </a:r>
            <a:r>
              <a:rPr lang="en-US" sz="2400" dirty="0" err="1"/>
              <a:t>nói</a:t>
            </a:r>
            <a:r>
              <a:rPr lang="en-US" sz="2400" dirty="0"/>
              <a:t> </a:t>
            </a:r>
            <a:r>
              <a:rPr lang="en-US" sz="2400" dirty="0" err="1"/>
              <a:t>chủ</a:t>
            </a:r>
            <a:r>
              <a:rPr lang="en-US" sz="2400" dirty="0"/>
              <a:t> </a:t>
            </a:r>
            <a:r>
              <a:rPr lang="en-US" sz="2400" dirty="0" err="1"/>
              <a:t>đề</a:t>
            </a:r>
            <a:r>
              <a:rPr lang="en-US" sz="2400" dirty="0"/>
              <a:t> </a:t>
            </a:r>
            <a:r>
              <a:rPr lang="en-US" sz="2400" dirty="0" err="1"/>
              <a:t>chính</a:t>
            </a:r>
            <a:r>
              <a:rPr lang="en-US" sz="2400" dirty="0"/>
              <a:t> </a:t>
            </a:r>
            <a:r>
              <a:rPr lang="en-US" sz="2400" dirty="0" err="1"/>
              <a:t>là</a:t>
            </a:r>
            <a:r>
              <a:rPr lang="en-US" sz="2400" dirty="0"/>
              <a:t> </a:t>
            </a:r>
            <a:r>
              <a:rPr lang="en-US" sz="2400" dirty="0" err="1"/>
              <a:t>tầm</a:t>
            </a:r>
            <a:r>
              <a:rPr lang="en-US" sz="2400" dirty="0"/>
              <a:t> </a:t>
            </a:r>
            <a:r>
              <a:rPr lang="en-US" sz="2400" dirty="0" err="1"/>
              <a:t>quan</a:t>
            </a:r>
            <a:r>
              <a:rPr lang="en-US" sz="2400" dirty="0"/>
              <a:t> </a:t>
            </a:r>
            <a:r>
              <a:rPr lang="en-US" sz="2400" dirty="0" err="1"/>
              <a:t>trọng</a:t>
            </a:r>
            <a:r>
              <a:rPr lang="en-US" sz="2400" dirty="0"/>
              <a:t> </a:t>
            </a:r>
            <a:r>
              <a:rPr lang="en-US" sz="2400" dirty="0" err="1"/>
              <a:t>của</a:t>
            </a:r>
            <a:r>
              <a:rPr lang="en-US" sz="2400" dirty="0"/>
              <a:t> </a:t>
            </a:r>
            <a:r>
              <a:rPr lang="en-US" sz="2400" dirty="0" err="1"/>
              <a:t>thành</a:t>
            </a:r>
            <a:r>
              <a:rPr lang="en-US" sz="2400" dirty="0"/>
              <a:t> </a:t>
            </a:r>
            <a:r>
              <a:rPr lang="en-US" sz="2400" dirty="0" err="1"/>
              <a:t>công</a:t>
            </a:r>
            <a:r>
              <a:rPr lang="en-US" sz="2400" dirty="0"/>
              <a:t> </a:t>
            </a:r>
            <a:r>
              <a:rPr lang="en-US" sz="2400" dirty="0" err="1"/>
              <a:t>trong</a:t>
            </a:r>
            <a:r>
              <a:rPr lang="en-US" sz="2400" dirty="0"/>
              <a:t> </a:t>
            </a:r>
            <a:r>
              <a:rPr lang="en-US" sz="2400" dirty="0" err="1"/>
              <a:t>sự</a:t>
            </a:r>
            <a:r>
              <a:rPr lang="en-US" sz="2400" dirty="0"/>
              <a:t> </a:t>
            </a:r>
            <a:r>
              <a:rPr lang="en-US" sz="2400" dirty="0" err="1"/>
              <a:t>nghiệp</a:t>
            </a:r>
            <a:r>
              <a:rPr lang="en-US" sz="2400" dirty="0"/>
              <a:t> </a:t>
            </a:r>
            <a:r>
              <a:rPr lang="en-US" sz="2400" dirty="0" err="1"/>
              <a:t>thì</a:t>
            </a:r>
            <a:r>
              <a:rPr lang="en-US" sz="2400" dirty="0"/>
              <a:t> </a:t>
            </a:r>
            <a:r>
              <a:rPr lang="en-US" sz="2400" dirty="0" err="1"/>
              <a:t>quá</a:t>
            </a:r>
            <a:r>
              <a:rPr lang="en-US" sz="2400" dirty="0"/>
              <a:t> </a:t>
            </a:r>
            <a:r>
              <a:rPr lang="en-US" sz="2400" dirty="0" err="1"/>
              <a:t>rộng</a:t>
            </a:r>
            <a:r>
              <a:rPr lang="en-US" sz="2400" dirty="0"/>
              <a:t>,  </a:t>
            </a:r>
            <a:r>
              <a:rPr lang="en-US" sz="2400" dirty="0" err="1"/>
              <a:t>lẽ</a:t>
            </a:r>
            <a:r>
              <a:rPr lang="en-US" sz="2400" dirty="0"/>
              <a:t> </a:t>
            </a:r>
            <a:r>
              <a:rPr lang="en-US" sz="2400" dirty="0" err="1"/>
              <a:t>ra</a:t>
            </a:r>
            <a:r>
              <a:rPr lang="en-US" sz="2400" dirty="0"/>
              <a:t> </a:t>
            </a:r>
            <a:r>
              <a:rPr lang="en-US" sz="2400" dirty="0" err="1"/>
              <a:t>phải</a:t>
            </a:r>
            <a:r>
              <a:rPr lang="en-US" sz="2400" dirty="0"/>
              <a:t> </a:t>
            </a:r>
            <a:r>
              <a:rPr lang="en-US" sz="2400" dirty="0" err="1"/>
              <a:t>nói</a:t>
            </a:r>
            <a:r>
              <a:rPr lang="en-US" sz="2400" dirty="0"/>
              <a:t> </a:t>
            </a:r>
            <a:r>
              <a:rPr lang="en-US" sz="2400" dirty="0" err="1"/>
              <a:t>về</a:t>
            </a:r>
            <a:r>
              <a:rPr lang="en-US" sz="2400" dirty="0"/>
              <a:t> </a:t>
            </a:r>
            <a:r>
              <a:rPr lang="en-US" sz="2400" dirty="0" err="1"/>
              <a:t>quan</a:t>
            </a:r>
            <a:r>
              <a:rPr lang="en-US" sz="2400" dirty="0"/>
              <a:t> </a:t>
            </a:r>
            <a:r>
              <a:rPr lang="en-US" sz="2400" dirty="0" err="1"/>
              <a:t>trọng</a:t>
            </a:r>
            <a:r>
              <a:rPr lang="en-US" sz="2400" dirty="0"/>
              <a:t> </a:t>
            </a:r>
            <a:r>
              <a:rPr lang="en-US" sz="2400" dirty="0" err="1"/>
              <a:t>trong</a:t>
            </a:r>
            <a:r>
              <a:rPr lang="en-US" sz="2400" dirty="0"/>
              <a:t> </a:t>
            </a:r>
            <a:r>
              <a:rPr lang="en-US" sz="2400" dirty="0" err="1"/>
              <a:t>đời</a:t>
            </a:r>
            <a:r>
              <a:rPr lang="en-US" sz="2400" dirty="0"/>
              <a:t> </a:t>
            </a:r>
            <a:r>
              <a:rPr lang="en-US" sz="2400" dirty="0" err="1"/>
              <a:t>sống</a:t>
            </a:r>
            <a:r>
              <a:rPr lang="en-US" sz="2400" dirty="0"/>
              <a:t> </a:t>
            </a:r>
            <a:r>
              <a:rPr lang="en-US" sz="2400" dirty="0" err="1"/>
              <a:t>vật</a:t>
            </a:r>
            <a:r>
              <a:rPr lang="en-US" sz="2400" dirty="0"/>
              <a:t> </a:t>
            </a:r>
            <a:r>
              <a:rPr lang="en-US" sz="2400" dirty="0" err="1"/>
              <a:t>chất</a:t>
            </a:r>
            <a:r>
              <a:rPr lang="en-US" sz="2400" dirty="0"/>
              <a:t>, </a:t>
            </a:r>
            <a:r>
              <a:rPr lang="en-US" sz="2400" dirty="0" err="1"/>
              <a:t>tinh</a:t>
            </a:r>
            <a:r>
              <a:rPr lang="en-US" sz="2400" dirty="0"/>
              <a:t> </a:t>
            </a:r>
            <a:r>
              <a:rPr lang="en-US" sz="2400" dirty="0" err="1"/>
              <a:t>thần</a:t>
            </a:r>
            <a:r>
              <a:rPr lang="en-US" sz="2400" dirty="0"/>
              <a:t>, </a:t>
            </a:r>
            <a:r>
              <a:rPr lang="en-US" sz="2400" dirty="0" err="1"/>
              <a:t>tình</a:t>
            </a:r>
            <a:r>
              <a:rPr lang="en-US" sz="2400" dirty="0"/>
              <a:t> </a:t>
            </a:r>
            <a:r>
              <a:rPr lang="en-US" sz="2400" dirty="0" err="1"/>
              <a:t>cảm</a:t>
            </a:r>
            <a:r>
              <a:rPr lang="en-US" sz="2400" dirty="0"/>
              <a:t>, </a:t>
            </a:r>
            <a:r>
              <a:rPr lang="en-US" sz="2400" dirty="0" err="1"/>
              <a:t>còn</a:t>
            </a:r>
            <a:r>
              <a:rPr lang="en-US" sz="2400" dirty="0"/>
              <a:t> ở </a:t>
            </a:r>
            <a:r>
              <a:rPr lang="en-US" sz="2400" dirty="0" err="1"/>
              <a:t>đây</a:t>
            </a:r>
            <a:r>
              <a:rPr lang="en-US" sz="2400" dirty="0"/>
              <a:t> </a:t>
            </a:r>
            <a:r>
              <a:rPr lang="en-US" sz="2400" dirty="0" err="1"/>
              <a:t>chỉ</a:t>
            </a:r>
            <a:r>
              <a:rPr lang="en-US" sz="2400" dirty="0"/>
              <a:t> </a:t>
            </a:r>
            <a:r>
              <a:rPr lang="en-US" sz="2400" dirty="0" err="1"/>
              <a:t>nói</a:t>
            </a:r>
            <a:r>
              <a:rPr lang="en-US" sz="2400" dirty="0"/>
              <a:t> </a:t>
            </a:r>
            <a:r>
              <a:rPr lang="en-US" sz="2400" dirty="0" err="1"/>
              <a:t>tầm</a:t>
            </a:r>
            <a:r>
              <a:rPr lang="en-US" sz="2400" dirty="0"/>
              <a:t> </a:t>
            </a:r>
            <a:r>
              <a:rPr lang="en-US" sz="2400" dirty="0" err="1"/>
              <a:t>quan</a:t>
            </a:r>
            <a:r>
              <a:rPr lang="en-US" sz="2400" dirty="0"/>
              <a:t> </a:t>
            </a:r>
            <a:r>
              <a:rPr lang="en-US" sz="2400" dirty="0" err="1"/>
              <a:t>trọng</a:t>
            </a:r>
            <a:r>
              <a:rPr lang="en-US" sz="2400" dirty="0"/>
              <a:t> </a:t>
            </a:r>
            <a:r>
              <a:rPr lang="en-US" sz="2400" dirty="0" err="1"/>
              <a:t>với</a:t>
            </a:r>
            <a:r>
              <a:rPr lang="en-US" sz="2400" dirty="0"/>
              <a:t> </a:t>
            </a:r>
            <a:r>
              <a:rPr lang="en-US" sz="2400" dirty="0" err="1"/>
              <a:t>một</a:t>
            </a:r>
            <a:r>
              <a:rPr lang="en-US" sz="2400" dirty="0"/>
              <a:t> </a:t>
            </a:r>
            <a:r>
              <a:rPr lang="en-US" sz="2400" dirty="0" err="1"/>
              <a:t>yếu</a:t>
            </a:r>
            <a:r>
              <a:rPr lang="en-US" sz="2400" dirty="0"/>
              <a:t> </a:t>
            </a:r>
            <a:r>
              <a:rPr lang="en-US" sz="2400" dirty="0" err="1"/>
              <a:t>tố</a:t>
            </a:r>
            <a:r>
              <a:rPr lang="en-US" sz="2400" dirty="0"/>
              <a:t> </a:t>
            </a:r>
            <a:r>
              <a:rPr lang="en-US" sz="2400" dirty="0" err="1"/>
              <a:t>rất</a:t>
            </a:r>
            <a:r>
              <a:rPr lang="en-US" sz="2400" dirty="0"/>
              <a:t> </a:t>
            </a:r>
            <a:r>
              <a:rPr lang="en-US" sz="2400" dirty="0" err="1"/>
              <a:t>nhỏ</a:t>
            </a:r>
            <a:r>
              <a:rPr lang="en-US" sz="2400" dirty="0"/>
              <a:t> </a:t>
            </a:r>
            <a:r>
              <a:rPr lang="en-US" sz="2400" dirty="0" err="1"/>
              <a:t>là</a:t>
            </a:r>
            <a:r>
              <a:rPr lang="en-US" sz="2400" dirty="0"/>
              <a:t> </a:t>
            </a:r>
            <a:r>
              <a:rPr lang="en-US" sz="2400" dirty="0" err="1"/>
              <a:t>tuổi</a:t>
            </a:r>
            <a:r>
              <a:rPr lang="en-US" sz="2400" dirty="0"/>
              <a:t> </a:t>
            </a:r>
            <a:r>
              <a:rPr lang="en-US" sz="2400" dirty="0" err="1"/>
              <a:t>thọ</a:t>
            </a:r>
            <a:r>
              <a:rPr lang="en-US" sz="2400" dirty="0"/>
              <a:t>.</a:t>
            </a:r>
          </a:p>
          <a:p>
            <a:endParaRPr lang="en-US" sz="2400" dirty="0"/>
          </a:p>
        </p:txBody>
      </p:sp>
      <p:sp>
        <p:nvSpPr>
          <p:cNvPr id="5" name="Oval 4"/>
          <p:cNvSpPr/>
          <p:nvPr/>
        </p:nvSpPr>
        <p:spPr>
          <a:xfrm>
            <a:off x="0" y="18288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88046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76200"/>
            <a:ext cx="9220200" cy="7171194"/>
          </a:xfrm>
          <a:prstGeom prst="rect">
            <a:avLst/>
          </a:prstGeom>
          <a:noFill/>
        </p:spPr>
        <p:txBody>
          <a:bodyPr wrap="square" rtlCol="0">
            <a:spAutoFit/>
          </a:bodyPr>
          <a:lstStyle/>
          <a:p>
            <a:r>
              <a:rPr lang="en-US" sz="2000" b="1" dirty="0"/>
              <a:t>Question 41: </a:t>
            </a:r>
            <a:r>
              <a:rPr lang="en-US" sz="2000" dirty="0"/>
              <a:t>According to the passage, all of the following are true EXCEPT</a:t>
            </a:r>
          </a:p>
          <a:p>
            <a:pPr lvl="0"/>
            <a:r>
              <a:rPr lang="vi-VN" sz="2000" dirty="0" smtClean="0"/>
              <a:t>A. </a:t>
            </a:r>
            <a:r>
              <a:rPr lang="en-US" sz="2000" dirty="0" smtClean="0"/>
              <a:t>our </a:t>
            </a:r>
            <a:r>
              <a:rPr lang="en-US" sz="2000" dirty="0"/>
              <a:t>life expectancy has increased by 25-30 years because there are fewer wars nowadays.</a:t>
            </a:r>
          </a:p>
          <a:p>
            <a:pPr lvl="0"/>
            <a:r>
              <a:rPr lang="vi-VN" sz="2000" dirty="0" smtClean="0"/>
              <a:t>B.</a:t>
            </a:r>
            <a:r>
              <a:rPr lang="en-US" sz="2000" dirty="0" smtClean="0"/>
              <a:t>in </a:t>
            </a:r>
            <a:r>
              <a:rPr lang="en-US" sz="2000" dirty="0"/>
              <a:t>the past, women's life expectancy was lower than that of men.</a:t>
            </a:r>
          </a:p>
          <a:p>
            <a:pPr lvl="0"/>
            <a:r>
              <a:rPr lang="vi-VN" sz="2000" dirty="0" smtClean="0"/>
              <a:t>C.</a:t>
            </a:r>
            <a:r>
              <a:rPr lang="en-US" sz="2000" dirty="0" smtClean="0"/>
              <a:t>life </a:t>
            </a:r>
            <a:r>
              <a:rPr lang="en-US" sz="2000" dirty="0"/>
              <a:t>expectancy varies greatly depending on genders and cultures.</a:t>
            </a:r>
          </a:p>
          <a:p>
            <a:pPr lvl="0"/>
            <a:r>
              <a:rPr lang="vi-VN" sz="2000" dirty="0" smtClean="0"/>
              <a:t>D,</a:t>
            </a:r>
            <a:r>
              <a:rPr lang="en-US" sz="2000" dirty="0" smtClean="0"/>
              <a:t>there </a:t>
            </a:r>
            <a:r>
              <a:rPr lang="en-US" sz="2000" dirty="0"/>
              <a:t>has been a dramatic increase in average life expectancy over the last centuries.</a:t>
            </a:r>
          </a:p>
          <a:p>
            <a:r>
              <a:rPr lang="en-US" sz="2000" b="1" dirty="0" err="1" smtClean="0"/>
              <a:t>Đáp</a:t>
            </a:r>
            <a:r>
              <a:rPr lang="en-US" sz="2000" b="1" dirty="0" smtClean="0"/>
              <a:t> </a:t>
            </a:r>
            <a:r>
              <a:rPr lang="en-US" sz="2000" b="1" dirty="0" err="1"/>
              <a:t>án</a:t>
            </a:r>
            <a:r>
              <a:rPr lang="en-US" sz="2000" b="1" dirty="0"/>
              <a:t> </a:t>
            </a:r>
          </a:p>
          <a:p>
            <a:r>
              <a:rPr lang="en-US" sz="2000" b="1" dirty="0" err="1"/>
              <a:t>Dịch</a:t>
            </a:r>
            <a:r>
              <a:rPr lang="en-US" sz="2000" b="1" dirty="0"/>
              <a:t> </a:t>
            </a:r>
            <a:r>
              <a:rPr lang="en-US" sz="2000" b="1" dirty="0" err="1"/>
              <a:t>nghĩa</a:t>
            </a:r>
            <a:r>
              <a:rPr lang="en-US" sz="2000" b="1" dirty="0"/>
              <a:t>: </a:t>
            </a:r>
            <a:r>
              <a:rPr lang="en-US" sz="2000" dirty="0"/>
              <a:t>Theo </a:t>
            </a:r>
            <a:r>
              <a:rPr lang="en-US" sz="2000" dirty="0" err="1"/>
              <a:t>bài</a:t>
            </a:r>
            <a:r>
              <a:rPr lang="en-US" sz="2000" dirty="0"/>
              <a:t>, </a:t>
            </a:r>
            <a:r>
              <a:rPr lang="en-US" sz="2000" dirty="0" err="1"/>
              <a:t>tất</a:t>
            </a:r>
            <a:r>
              <a:rPr lang="en-US" sz="2000" dirty="0"/>
              <a:t> </a:t>
            </a:r>
            <a:r>
              <a:rPr lang="en-US" sz="2000" dirty="0" err="1"/>
              <a:t>cả</a:t>
            </a:r>
            <a:r>
              <a:rPr lang="en-US" sz="2000" dirty="0"/>
              <a:t> </a:t>
            </a:r>
            <a:r>
              <a:rPr lang="en-US" sz="2000" dirty="0" err="1"/>
              <a:t>các</a:t>
            </a:r>
            <a:r>
              <a:rPr lang="en-US" sz="2000" dirty="0"/>
              <a:t> </a:t>
            </a:r>
            <a:r>
              <a:rPr lang="en-US" sz="2000" dirty="0" err="1"/>
              <a:t>thông</a:t>
            </a:r>
            <a:r>
              <a:rPr lang="en-US" sz="2000" dirty="0"/>
              <a:t> tin </a:t>
            </a:r>
            <a:r>
              <a:rPr lang="en-US" sz="2000" dirty="0" err="1"/>
              <a:t>sau</a:t>
            </a:r>
            <a:r>
              <a:rPr lang="en-US" sz="2000" dirty="0"/>
              <a:t> </a:t>
            </a:r>
            <a:r>
              <a:rPr lang="en-US" sz="2000" dirty="0" err="1"/>
              <a:t>đều</a:t>
            </a:r>
            <a:r>
              <a:rPr lang="en-US" sz="2000" dirty="0"/>
              <a:t> </a:t>
            </a:r>
            <a:r>
              <a:rPr lang="en-US" sz="2000" dirty="0" err="1"/>
              <a:t>đúng</a:t>
            </a:r>
            <a:r>
              <a:rPr lang="en-US" sz="2000" dirty="0"/>
              <a:t>, </a:t>
            </a:r>
            <a:r>
              <a:rPr lang="en-US" sz="2000" dirty="0" err="1"/>
              <a:t>trừ</a:t>
            </a:r>
            <a:r>
              <a:rPr lang="en-US" sz="2000" u="sng" dirty="0"/>
              <a:t> 	</a:t>
            </a:r>
            <a:r>
              <a:rPr lang="en-US" sz="2000" dirty="0"/>
              <a:t>.</a:t>
            </a:r>
          </a:p>
          <a:p>
            <a:pPr lvl="0"/>
            <a:r>
              <a:rPr lang="en-US" sz="2000" b="1" dirty="0" err="1"/>
              <a:t>tuổi</a:t>
            </a:r>
            <a:r>
              <a:rPr lang="en-US" sz="2000" b="1" dirty="0"/>
              <a:t> </a:t>
            </a:r>
            <a:r>
              <a:rPr lang="en-US" sz="2000" b="1" dirty="0" err="1"/>
              <a:t>thọ</a:t>
            </a:r>
            <a:r>
              <a:rPr lang="en-US" sz="2000" b="1" dirty="0"/>
              <a:t> </a:t>
            </a:r>
            <a:r>
              <a:rPr lang="en-US" sz="2000" b="1" dirty="0" err="1"/>
              <a:t>tăng</a:t>
            </a:r>
            <a:r>
              <a:rPr lang="en-US" sz="2000" b="1" dirty="0"/>
              <a:t> </a:t>
            </a:r>
            <a:r>
              <a:rPr lang="en-US" sz="2000" b="1" dirty="0" err="1"/>
              <a:t>từ</a:t>
            </a:r>
            <a:r>
              <a:rPr lang="en-US" sz="2000" b="1" dirty="0"/>
              <a:t> 25-30 </a:t>
            </a:r>
            <a:r>
              <a:rPr lang="en-US" sz="2000" b="1" dirty="0" err="1"/>
              <a:t>năm</a:t>
            </a:r>
            <a:r>
              <a:rPr lang="en-US" sz="2000" b="1" dirty="0"/>
              <a:t> </a:t>
            </a:r>
            <a:r>
              <a:rPr lang="en-US" sz="2000" b="1" dirty="0" err="1"/>
              <a:t>vì</a:t>
            </a:r>
            <a:r>
              <a:rPr lang="en-US" sz="2000" b="1" dirty="0"/>
              <a:t> </a:t>
            </a:r>
            <a:r>
              <a:rPr lang="en-US" sz="2000" b="1" dirty="0" err="1"/>
              <a:t>bây</a:t>
            </a:r>
            <a:r>
              <a:rPr lang="en-US" sz="2000" b="1" dirty="0"/>
              <a:t> </a:t>
            </a:r>
            <a:r>
              <a:rPr lang="en-US" sz="2000" b="1" dirty="0" err="1"/>
              <a:t>giờ</a:t>
            </a:r>
            <a:r>
              <a:rPr lang="en-US" sz="2000" b="1" dirty="0"/>
              <a:t> </a:t>
            </a:r>
            <a:r>
              <a:rPr lang="en-US" sz="2000" b="1" dirty="0" err="1"/>
              <a:t>có</a:t>
            </a:r>
            <a:r>
              <a:rPr lang="en-US" sz="2000" b="1" dirty="0"/>
              <a:t> </a:t>
            </a:r>
            <a:r>
              <a:rPr lang="en-US" sz="2000" b="1" dirty="0" err="1"/>
              <a:t>ít</a:t>
            </a:r>
            <a:r>
              <a:rPr lang="en-US" sz="2000" b="1" dirty="0"/>
              <a:t> </a:t>
            </a:r>
            <a:r>
              <a:rPr lang="en-US" sz="2000" b="1" dirty="0" err="1"/>
              <a:t>chiến</a:t>
            </a:r>
            <a:r>
              <a:rPr lang="en-US" sz="2000" b="1" dirty="0"/>
              <a:t> </a:t>
            </a:r>
            <a:r>
              <a:rPr lang="en-US" sz="2000" b="1" dirty="0" err="1"/>
              <a:t>tranh</a:t>
            </a:r>
            <a:r>
              <a:rPr lang="en-US" sz="2000" b="1" dirty="0"/>
              <a:t> </a:t>
            </a:r>
            <a:r>
              <a:rPr lang="en-US" sz="2000" b="1" dirty="0" err="1"/>
              <a:t>hơn</a:t>
            </a:r>
            <a:r>
              <a:rPr lang="en-US" sz="2000" b="1" dirty="0"/>
              <a:t>.</a:t>
            </a:r>
          </a:p>
          <a:p>
            <a:pPr lvl="0"/>
            <a:r>
              <a:rPr lang="en-US" sz="2000" dirty="0" err="1"/>
              <a:t>ngày</a:t>
            </a:r>
            <a:r>
              <a:rPr lang="en-US" sz="2000" dirty="0"/>
              <a:t> </a:t>
            </a:r>
            <a:r>
              <a:rPr lang="en-US" sz="2000" dirty="0" err="1"/>
              <a:t>trước</a:t>
            </a:r>
            <a:r>
              <a:rPr lang="en-US" sz="2000" dirty="0"/>
              <a:t> </a:t>
            </a:r>
            <a:r>
              <a:rPr lang="en-US" sz="2000" dirty="0" err="1"/>
              <a:t>tuổi</a:t>
            </a:r>
            <a:r>
              <a:rPr lang="en-US" sz="2000" dirty="0"/>
              <a:t> </a:t>
            </a:r>
            <a:r>
              <a:rPr lang="en-US" sz="2000" dirty="0" err="1"/>
              <a:t>thọ</a:t>
            </a:r>
            <a:r>
              <a:rPr lang="en-US" sz="2000" dirty="0"/>
              <a:t> </a:t>
            </a:r>
            <a:r>
              <a:rPr lang="en-US" sz="2000" dirty="0" err="1"/>
              <a:t>của</a:t>
            </a:r>
            <a:r>
              <a:rPr lang="en-US" sz="2000" dirty="0"/>
              <a:t> </a:t>
            </a:r>
            <a:r>
              <a:rPr lang="en-US" sz="2000" dirty="0" err="1"/>
              <a:t>phụ</a:t>
            </a:r>
            <a:r>
              <a:rPr lang="en-US" sz="2000" dirty="0"/>
              <a:t> </a:t>
            </a:r>
            <a:r>
              <a:rPr lang="en-US" sz="2000" dirty="0" err="1"/>
              <a:t>nữ</a:t>
            </a:r>
            <a:r>
              <a:rPr lang="en-US" sz="2000" dirty="0"/>
              <a:t> </a:t>
            </a:r>
            <a:r>
              <a:rPr lang="en-US" sz="2000" dirty="0" err="1"/>
              <a:t>thấp</a:t>
            </a:r>
            <a:r>
              <a:rPr lang="en-US" sz="2000" dirty="0"/>
              <a:t> </a:t>
            </a:r>
            <a:r>
              <a:rPr lang="en-US" sz="2000" dirty="0" err="1"/>
              <a:t>hơn</a:t>
            </a:r>
            <a:r>
              <a:rPr lang="en-US" sz="2000" dirty="0"/>
              <a:t> </a:t>
            </a:r>
            <a:r>
              <a:rPr lang="en-US" sz="2000" dirty="0" err="1"/>
              <a:t>đàn</a:t>
            </a:r>
            <a:r>
              <a:rPr lang="en-US" sz="2000" dirty="0"/>
              <a:t> </a:t>
            </a:r>
            <a:r>
              <a:rPr lang="en-US" sz="2000" dirty="0" err="1"/>
              <a:t>ông</a:t>
            </a:r>
            <a:endParaRPr lang="en-US" sz="2000" dirty="0"/>
          </a:p>
          <a:p>
            <a:pPr lvl="0"/>
            <a:r>
              <a:rPr lang="en-US" sz="2000" dirty="0" err="1"/>
              <a:t>tuổi</a:t>
            </a:r>
            <a:r>
              <a:rPr lang="en-US" sz="2000" dirty="0"/>
              <a:t> </a:t>
            </a:r>
            <a:r>
              <a:rPr lang="en-US" sz="2000" dirty="0" err="1"/>
              <a:t>thọ</a:t>
            </a:r>
            <a:r>
              <a:rPr lang="en-US" sz="2000" dirty="0"/>
              <a:t> </a:t>
            </a:r>
            <a:r>
              <a:rPr lang="en-US" sz="2000" dirty="0" err="1"/>
              <a:t>thay</a:t>
            </a:r>
            <a:r>
              <a:rPr lang="en-US" sz="2000" dirty="0"/>
              <a:t> </a:t>
            </a:r>
            <a:r>
              <a:rPr lang="en-US" sz="2000" dirty="0" err="1"/>
              <a:t>đổi</a:t>
            </a:r>
            <a:r>
              <a:rPr lang="en-US" sz="2000" dirty="0"/>
              <a:t> </a:t>
            </a:r>
            <a:r>
              <a:rPr lang="en-US" sz="2000" dirty="0" err="1"/>
              <a:t>nhiều</a:t>
            </a:r>
            <a:r>
              <a:rPr lang="en-US" sz="2000" dirty="0"/>
              <a:t> </a:t>
            </a:r>
            <a:r>
              <a:rPr lang="en-US" sz="2000" dirty="0" err="1"/>
              <a:t>phụ</a:t>
            </a:r>
            <a:r>
              <a:rPr lang="en-US" sz="2000" dirty="0"/>
              <a:t> </a:t>
            </a:r>
            <a:r>
              <a:rPr lang="en-US" sz="2000" dirty="0" err="1"/>
              <a:t>thuộc</a:t>
            </a:r>
            <a:r>
              <a:rPr lang="en-US" sz="2000" dirty="0"/>
              <a:t> </a:t>
            </a:r>
            <a:r>
              <a:rPr lang="en-US" sz="2000" dirty="0" err="1"/>
              <a:t>vào</a:t>
            </a:r>
            <a:r>
              <a:rPr lang="en-US" sz="2000" dirty="0"/>
              <a:t> </a:t>
            </a:r>
            <a:r>
              <a:rPr lang="en-US" sz="2000" dirty="0" err="1"/>
              <a:t>giới</a:t>
            </a:r>
            <a:r>
              <a:rPr lang="en-US" sz="2000" dirty="0"/>
              <a:t> </a:t>
            </a:r>
            <a:r>
              <a:rPr lang="en-US" sz="2000" dirty="0" err="1"/>
              <a:t>tính</a:t>
            </a:r>
            <a:r>
              <a:rPr lang="en-US" sz="2000" dirty="0"/>
              <a:t> </a:t>
            </a:r>
            <a:r>
              <a:rPr lang="en-US" sz="2000" dirty="0" err="1"/>
              <a:t>và</a:t>
            </a:r>
            <a:r>
              <a:rPr lang="en-US" sz="2000" dirty="0"/>
              <a:t> </a:t>
            </a:r>
            <a:r>
              <a:rPr lang="en-US" sz="2000" dirty="0" err="1"/>
              <a:t>văn</a:t>
            </a:r>
            <a:r>
              <a:rPr lang="en-US" sz="2000" dirty="0"/>
              <a:t> </a:t>
            </a:r>
            <a:r>
              <a:rPr lang="en-US" sz="2000" dirty="0" err="1"/>
              <a:t>hóa</a:t>
            </a:r>
            <a:endParaRPr lang="en-US" sz="2000" dirty="0"/>
          </a:p>
          <a:p>
            <a:pPr lvl="0"/>
            <a:r>
              <a:rPr lang="en-US" sz="2000" dirty="0" err="1"/>
              <a:t>có</a:t>
            </a:r>
            <a:r>
              <a:rPr lang="en-US" sz="2000" dirty="0"/>
              <a:t> </a:t>
            </a:r>
            <a:r>
              <a:rPr lang="en-US" sz="2000" dirty="0" err="1"/>
              <a:t>một</a:t>
            </a:r>
            <a:r>
              <a:rPr lang="en-US" sz="2000" dirty="0"/>
              <a:t> </a:t>
            </a:r>
            <a:r>
              <a:rPr lang="en-US" sz="2000" dirty="0" err="1"/>
              <a:t>sự</a:t>
            </a:r>
            <a:r>
              <a:rPr lang="en-US" sz="2000" dirty="0"/>
              <a:t> </a:t>
            </a:r>
            <a:r>
              <a:rPr lang="en-US" sz="2000" dirty="0" err="1"/>
              <a:t>tăng</a:t>
            </a:r>
            <a:r>
              <a:rPr lang="en-US" sz="2000" dirty="0"/>
              <a:t> </a:t>
            </a:r>
            <a:r>
              <a:rPr lang="en-US" sz="2000" dirty="0" err="1"/>
              <a:t>đáng</a:t>
            </a:r>
            <a:r>
              <a:rPr lang="en-US" sz="2000" dirty="0"/>
              <a:t> </a:t>
            </a:r>
            <a:r>
              <a:rPr lang="en-US" sz="2000" dirty="0" err="1"/>
              <a:t>kể</a:t>
            </a:r>
            <a:r>
              <a:rPr lang="en-US" sz="2000" dirty="0"/>
              <a:t> </a:t>
            </a:r>
            <a:r>
              <a:rPr lang="en-US" sz="2000" dirty="0" err="1"/>
              <a:t>tuổi</a:t>
            </a:r>
            <a:r>
              <a:rPr lang="en-US" sz="2000" dirty="0"/>
              <a:t> </a:t>
            </a:r>
            <a:r>
              <a:rPr lang="en-US" sz="2000" dirty="0" err="1"/>
              <a:t>thọ</a:t>
            </a:r>
            <a:r>
              <a:rPr lang="en-US" sz="2000" dirty="0"/>
              <a:t> </a:t>
            </a:r>
            <a:r>
              <a:rPr lang="en-US" sz="2000" dirty="0" err="1"/>
              <a:t>trung</a:t>
            </a:r>
            <a:r>
              <a:rPr lang="en-US" sz="2000" dirty="0"/>
              <a:t> </a:t>
            </a:r>
            <a:r>
              <a:rPr lang="en-US" sz="2000" dirty="0" err="1"/>
              <a:t>bình</a:t>
            </a:r>
            <a:r>
              <a:rPr lang="en-US" sz="2000" dirty="0"/>
              <a:t> </a:t>
            </a:r>
            <a:r>
              <a:rPr lang="en-US" sz="2000" dirty="0" err="1"/>
              <a:t>trong</a:t>
            </a:r>
            <a:r>
              <a:rPr lang="en-US" sz="2000" dirty="0"/>
              <a:t> </a:t>
            </a:r>
            <a:r>
              <a:rPr lang="en-US" sz="2000" dirty="0" err="1"/>
              <a:t>vòng</a:t>
            </a:r>
            <a:r>
              <a:rPr lang="en-US" sz="2000" dirty="0"/>
              <a:t> </a:t>
            </a:r>
            <a:r>
              <a:rPr lang="en-US" sz="2000" dirty="0" err="1"/>
              <a:t>thế</a:t>
            </a:r>
            <a:r>
              <a:rPr lang="en-US" sz="2000" dirty="0"/>
              <a:t> </a:t>
            </a:r>
            <a:r>
              <a:rPr lang="en-US" sz="2000" dirty="0" err="1"/>
              <a:t>kỉ</a:t>
            </a:r>
            <a:r>
              <a:rPr lang="en-US" sz="2000" dirty="0"/>
              <a:t> </a:t>
            </a:r>
            <a:r>
              <a:rPr lang="en-US" sz="2000" dirty="0" err="1"/>
              <a:t>trước</a:t>
            </a:r>
            <a:r>
              <a:rPr lang="en-US" sz="2000" dirty="0"/>
              <a:t>.</a:t>
            </a:r>
          </a:p>
          <a:p>
            <a:r>
              <a:rPr lang="en-US" sz="2000" b="1" dirty="0" err="1"/>
              <a:t>Giải</a:t>
            </a:r>
            <a:r>
              <a:rPr lang="en-US" sz="2000" b="1" dirty="0"/>
              <a:t> </a:t>
            </a:r>
            <a:r>
              <a:rPr lang="en-US" sz="2000" b="1" dirty="0" err="1"/>
              <a:t>thích</a:t>
            </a:r>
            <a:r>
              <a:rPr lang="en-US" sz="2000" b="1" dirty="0"/>
              <a:t>: </a:t>
            </a:r>
            <a:r>
              <a:rPr lang="en-US" sz="2000" dirty="0"/>
              <a:t>B </a:t>
            </a:r>
            <a:r>
              <a:rPr lang="en-US" sz="2000" dirty="0" err="1"/>
              <a:t>đúng</a:t>
            </a:r>
            <a:r>
              <a:rPr lang="en-US" sz="2000" dirty="0"/>
              <a:t> </a:t>
            </a:r>
            <a:r>
              <a:rPr lang="en-US" sz="2000" dirty="0" err="1"/>
              <a:t>vì</a:t>
            </a:r>
            <a:r>
              <a:rPr lang="en-US" sz="2000" dirty="0"/>
              <a:t> </a:t>
            </a:r>
            <a:r>
              <a:rPr lang="en-US" sz="2000" dirty="0" err="1"/>
              <a:t>trong</a:t>
            </a:r>
            <a:r>
              <a:rPr lang="en-US" sz="2000" dirty="0"/>
              <a:t> </a:t>
            </a:r>
            <a:r>
              <a:rPr lang="en-US" sz="2000" dirty="0" err="1"/>
              <a:t>đoạn</a:t>
            </a:r>
            <a:r>
              <a:rPr lang="en-US" sz="2000" dirty="0"/>
              <a:t> </a:t>
            </a:r>
            <a:r>
              <a:rPr lang="en-US" sz="2000" b="1" dirty="0"/>
              <a:t>1 “It used to be that women had a lower life expectancy than men”</a:t>
            </a:r>
            <a:endParaRPr lang="en-US" sz="2000" dirty="0"/>
          </a:p>
          <a:p>
            <a:pPr lvl="0"/>
            <a:r>
              <a:rPr lang="en-US" sz="2000" dirty="0" err="1"/>
              <a:t>đúng</a:t>
            </a:r>
            <a:r>
              <a:rPr lang="en-US" sz="2000" dirty="0"/>
              <a:t> </a:t>
            </a:r>
            <a:r>
              <a:rPr lang="en-US" sz="2000" dirty="0" err="1"/>
              <a:t>vì</a:t>
            </a:r>
            <a:r>
              <a:rPr lang="en-US" sz="2000" dirty="0"/>
              <a:t> </a:t>
            </a:r>
            <a:r>
              <a:rPr lang="en-US" sz="2000" dirty="0" err="1"/>
              <a:t>trong</a:t>
            </a:r>
            <a:r>
              <a:rPr lang="en-US" sz="2000" dirty="0"/>
              <a:t> </a:t>
            </a:r>
            <a:r>
              <a:rPr lang="en-US" sz="2000" dirty="0" err="1"/>
              <a:t>đoạn</a:t>
            </a:r>
            <a:r>
              <a:rPr lang="en-US" sz="2000" dirty="0"/>
              <a:t> 1 </a:t>
            </a:r>
            <a:r>
              <a:rPr lang="en-US" sz="2000" dirty="0" err="1"/>
              <a:t>có</a:t>
            </a:r>
            <a:r>
              <a:rPr lang="en-US" sz="2000" dirty="0"/>
              <a:t> </a:t>
            </a:r>
            <a:r>
              <a:rPr lang="en-US" sz="2000" dirty="0" err="1"/>
              <a:t>nói</a:t>
            </a:r>
            <a:r>
              <a:rPr lang="en-US" sz="2000" dirty="0"/>
              <a:t> </a:t>
            </a:r>
            <a:r>
              <a:rPr lang="en-US" sz="2000" dirty="0" err="1"/>
              <a:t>về</a:t>
            </a:r>
            <a:r>
              <a:rPr lang="en-US" sz="2000" dirty="0"/>
              <a:t> </a:t>
            </a:r>
            <a:r>
              <a:rPr lang="en-US" sz="2000" dirty="0" err="1"/>
              <a:t>khác</a:t>
            </a:r>
            <a:r>
              <a:rPr lang="en-US" sz="2000" dirty="0"/>
              <a:t> </a:t>
            </a:r>
            <a:r>
              <a:rPr lang="en-US" sz="2000" dirty="0" err="1"/>
              <a:t>biệt</a:t>
            </a:r>
            <a:r>
              <a:rPr lang="en-US" sz="2000" dirty="0"/>
              <a:t> </a:t>
            </a:r>
            <a:r>
              <a:rPr lang="en-US" sz="2000" dirty="0" err="1"/>
              <a:t>về</a:t>
            </a:r>
            <a:r>
              <a:rPr lang="en-US" sz="2000" dirty="0"/>
              <a:t> </a:t>
            </a:r>
            <a:r>
              <a:rPr lang="en-US" sz="2000" dirty="0" err="1"/>
              <a:t>tuổi</a:t>
            </a:r>
            <a:r>
              <a:rPr lang="en-US" sz="2000" dirty="0"/>
              <a:t> </a:t>
            </a:r>
            <a:r>
              <a:rPr lang="en-US" sz="2000" dirty="0" err="1"/>
              <a:t>thọ</a:t>
            </a:r>
            <a:r>
              <a:rPr lang="en-US" sz="2000" dirty="0"/>
              <a:t> qua </a:t>
            </a:r>
            <a:r>
              <a:rPr lang="en-US" sz="2000" dirty="0" err="1"/>
              <a:t>giới</a:t>
            </a:r>
            <a:r>
              <a:rPr lang="en-US" sz="2000" dirty="0"/>
              <a:t> </a:t>
            </a:r>
            <a:r>
              <a:rPr lang="en-US" sz="2000" dirty="0" err="1"/>
              <a:t>tính</a:t>
            </a:r>
            <a:r>
              <a:rPr lang="en-US" sz="2000" dirty="0"/>
              <a:t>, </a:t>
            </a:r>
            <a:r>
              <a:rPr lang="en-US" sz="2000" dirty="0" err="1"/>
              <a:t>đoạn</a:t>
            </a:r>
            <a:r>
              <a:rPr lang="en-US" sz="2000" dirty="0"/>
              <a:t> 2 </a:t>
            </a:r>
            <a:r>
              <a:rPr lang="en-US" sz="2000" dirty="0" err="1"/>
              <a:t>nói</a:t>
            </a:r>
            <a:r>
              <a:rPr lang="en-US" sz="2000" dirty="0"/>
              <a:t> </a:t>
            </a:r>
            <a:r>
              <a:rPr lang="en-US" sz="2000" dirty="0" err="1"/>
              <a:t>về</a:t>
            </a:r>
            <a:r>
              <a:rPr lang="en-US" sz="2000" dirty="0"/>
              <a:t> </a:t>
            </a:r>
            <a:r>
              <a:rPr lang="en-US" sz="2000" dirty="0" err="1"/>
              <a:t>văn</a:t>
            </a:r>
            <a:r>
              <a:rPr lang="en-US" sz="2000" dirty="0"/>
              <a:t> </a:t>
            </a:r>
            <a:r>
              <a:rPr lang="en-US" sz="2000" dirty="0" err="1"/>
              <a:t>hóa</a:t>
            </a:r>
            <a:r>
              <a:rPr lang="en-US" sz="2000" dirty="0"/>
              <a:t> </a:t>
            </a:r>
            <a:r>
              <a:rPr lang="en-US" sz="2000" dirty="0" err="1"/>
              <a:t>như</a:t>
            </a:r>
            <a:r>
              <a:rPr lang="en-US" sz="2000" dirty="0"/>
              <a:t> Australia </a:t>
            </a:r>
            <a:r>
              <a:rPr lang="en-US" sz="2000" dirty="0" err="1"/>
              <a:t>và</a:t>
            </a:r>
            <a:r>
              <a:rPr lang="en-US" sz="2000" dirty="0"/>
              <a:t> Swaziland.</a:t>
            </a:r>
          </a:p>
          <a:p>
            <a:pPr lvl="0"/>
            <a:r>
              <a:rPr lang="en-US" sz="2000" dirty="0" err="1"/>
              <a:t>đúng</a:t>
            </a:r>
            <a:r>
              <a:rPr lang="en-US" sz="2000" dirty="0"/>
              <a:t> </a:t>
            </a:r>
            <a:r>
              <a:rPr lang="en-US" sz="2000" dirty="0" err="1"/>
              <a:t>vì</a:t>
            </a:r>
            <a:r>
              <a:rPr lang="en-US" sz="2000" dirty="0"/>
              <a:t> </a:t>
            </a:r>
            <a:r>
              <a:rPr lang="en-US" sz="2000" dirty="0" err="1"/>
              <a:t>trong</a:t>
            </a:r>
            <a:r>
              <a:rPr lang="en-US" sz="2000" dirty="0"/>
              <a:t> </a:t>
            </a:r>
            <a:r>
              <a:rPr lang="en-US" sz="2000" dirty="0" err="1"/>
              <a:t>đoạn</a:t>
            </a:r>
            <a:r>
              <a:rPr lang="en-US" sz="2000" dirty="0"/>
              <a:t> 1 </a:t>
            </a:r>
            <a:r>
              <a:rPr lang="en-US" sz="2000" b="1" dirty="0"/>
              <a:t>“Life expectancy has been increasing rapidly over the last centuries”</a:t>
            </a:r>
            <a:endParaRPr lang="en-US" sz="2000" dirty="0"/>
          </a:p>
          <a:p>
            <a:r>
              <a:rPr lang="en-US" sz="2000" dirty="0" err="1"/>
              <a:t>Như</a:t>
            </a:r>
            <a:r>
              <a:rPr lang="en-US" sz="2000" dirty="0"/>
              <a:t> </a:t>
            </a:r>
            <a:r>
              <a:rPr lang="en-US" sz="2000" dirty="0" err="1"/>
              <a:t>vậy</a:t>
            </a:r>
            <a:r>
              <a:rPr lang="en-US" sz="2000" dirty="0"/>
              <a:t>, </a:t>
            </a:r>
            <a:r>
              <a:rPr lang="en-US" sz="2000" dirty="0" err="1"/>
              <a:t>chỉ</a:t>
            </a:r>
            <a:r>
              <a:rPr lang="en-US" sz="2000" dirty="0"/>
              <a:t> </a:t>
            </a:r>
            <a:r>
              <a:rPr lang="en-US" sz="2000" dirty="0" err="1"/>
              <a:t>có</a:t>
            </a:r>
            <a:r>
              <a:rPr lang="en-US" sz="2000" dirty="0"/>
              <a:t> </a:t>
            </a:r>
            <a:r>
              <a:rPr lang="en-US" sz="2000" dirty="0" err="1"/>
              <a:t>phương</a:t>
            </a:r>
            <a:r>
              <a:rPr lang="en-US" sz="2000" dirty="0"/>
              <a:t> </a:t>
            </a:r>
            <a:r>
              <a:rPr lang="en-US" sz="2000" dirty="0" err="1"/>
              <a:t>án</a:t>
            </a:r>
            <a:r>
              <a:rPr lang="en-US" sz="2000" dirty="0"/>
              <a:t> A </a:t>
            </a:r>
            <a:r>
              <a:rPr lang="en-US" sz="2000" dirty="0" err="1"/>
              <a:t>không</a:t>
            </a:r>
            <a:r>
              <a:rPr lang="en-US" sz="2000" dirty="0"/>
              <a:t> </a:t>
            </a:r>
            <a:r>
              <a:rPr lang="en-US" sz="2000" dirty="0" err="1"/>
              <a:t>đúng</a:t>
            </a:r>
            <a:r>
              <a:rPr lang="en-US" sz="2000" dirty="0"/>
              <a:t>. </a:t>
            </a:r>
            <a:r>
              <a:rPr lang="en-US" sz="2000" dirty="0" err="1"/>
              <a:t>Thực</a:t>
            </a:r>
            <a:r>
              <a:rPr lang="en-US" sz="2000" dirty="0"/>
              <a:t> </a:t>
            </a:r>
            <a:r>
              <a:rPr lang="en-US" sz="2000" dirty="0" err="1"/>
              <a:t>tế</a:t>
            </a:r>
            <a:r>
              <a:rPr lang="en-US" sz="2000" dirty="0"/>
              <a:t> </a:t>
            </a:r>
            <a:r>
              <a:rPr lang="en-US" sz="2000" dirty="0" err="1"/>
              <a:t>tuổi</a:t>
            </a:r>
            <a:r>
              <a:rPr lang="en-US" sz="2000" dirty="0"/>
              <a:t> </a:t>
            </a:r>
            <a:r>
              <a:rPr lang="en-US" sz="2000" dirty="0" err="1"/>
              <a:t>thọ</a:t>
            </a:r>
            <a:r>
              <a:rPr lang="en-US" sz="2000" dirty="0"/>
              <a:t> </a:t>
            </a:r>
            <a:r>
              <a:rPr lang="en-US" sz="2000" dirty="0" err="1"/>
              <a:t>tăng</a:t>
            </a:r>
            <a:r>
              <a:rPr lang="en-US" sz="2000" dirty="0"/>
              <a:t> 25-30 </a:t>
            </a:r>
            <a:r>
              <a:rPr lang="en-US" sz="2000" dirty="0" err="1"/>
              <a:t>năm</a:t>
            </a:r>
            <a:r>
              <a:rPr lang="en-US" sz="2000" dirty="0"/>
              <a:t>, </a:t>
            </a:r>
            <a:r>
              <a:rPr lang="en-US" sz="2000" dirty="0" err="1"/>
              <a:t>nhưng</a:t>
            </a:r>
            <a:r>
              <a:rPr lang="en-US" sz="2000" dirty="0"/>
              <a:t> </a:t>
            </a:r>
            <a:r>
              <a:rPr lang="en-US" sz="2000" dirty="0" err="1"/>
              <a:t>là</a:t>
            </a:r>
            <a:r>
              <a:rPr lang="en-US" sz="2000" dirty="0"/>
              <a:t> do </a:t>
            </a:r>
            <a:r>
              <a:rPr lang="en-US" sz="2000" dirty="0" err="1"/>
              <a:t>tiến</a:t>
            </a:r>
            <a:r>
              <a:rPr lang="en-US" sz="2000" dirty="0"/>
              <a:t> </a:t>
            </a:r>
            <a:r>
              <a:rPr lang="en-US" sz="2000" dirty="0" err="1"/>
              <a:t>bộ</a:t>
            </a:r>
            <a:r>
              <a:rPr lang="en-US" sz="2000" dirty="0"/>
              <a:t> y </a:t>
            </a:r>
            <a:r>
              <a:rPr lang="en-US" sz="2000" dirty="0" err="1"/>
              <a:t>học</a:t>
            </a:r>
            <a:r>
              <a:rPr lang="en-US" sz="2000" dirty="0"/>
              <a:t>, </a:t>
            </a:r>
            <a:r>
              <a:rPr lang="en-US" sz="2000" dirty="0" err="1"/>
              <a:t>không</a:t>
            </a:r>
            <a:r>
              <a:rPr lang="en-US" sz="2000" dirty="0"/>
              <a:t> </a:t>
            </a:r>
            <a:r>
              <a:rPr lang="en-US" sz="2000" dirty="0" err="1"/>
              <a:t>phải</a:t>
            </a:r>
            <a:r>
              <a:rPr lang="en-US" sz="2000" dirty="0"/>
              <a:t> do </a:t>
            </a:r>
            <a:r>
              <a:rPr lang="en-US" sz="2000" dirty="0" err="1"/>
              <a:t>ít</a:t>
            </a:r>
            <a:r>
              <a:rPr lang="en-US" sz="2000" dirty="0"/>
              <a:t> </a:t>
            </a:r>
            <a:r>
              <a:rPr lang="en-US" sz="2000" dirty="0" err="1"/>
              <a:t>chiến</a:t>
            </a:r>
            <a:r>
              <a:rPr lang="en-US" sz="2000" dirty="0"/>
              <a:t> </a:t>
            </a:r>
            <a:r>
              <a:rPr lang="en-US" sz="2000" dirty="0" err="1"/>
              <a:t>tranh</a:t>
            </a:r>
            <a:r>
              <a:rPr lang="en-US" sz="2000" dirty="0"/>
              <a:t> </a:t>
            </a:r>
            <a:r>
              <a:rPr lang="en-US" sz="2000" dirty="0" err="1"/>
              <a:t>hơn</a:t>
            </a:r>
            <a:r>
              <a:rPr lang="en-US" sz="2000" dirty="0"/>
              <a:t> </a:t>
            </a:r>
            <a:r>
              <a:rPr lang="en-US" sz="2000" b="1" i="1" dirty="0"/>
              <a:t>“With the advent of such modern miracles as sewers, medicine and a greater understanding of how diseases are spread, our life expectancy has increased by 25-30 years” </a:t>
            </a:r>
            <a:endParaRPr lang="en-US" sz="2000" dirty="0"/>
          </a:p>
          <a:p>
            <a:endParaRPr lang="en-US" sz="2000" dirty="0"/>
          </a:p>
        </p:txBody>
      </p:sp>
      <p:sp>
        <p:nvSpPr>
          <p:cNvPr id="5" name="Oval 4"/>
          <p:cNvSpPr/>
          <p:nvPr/>
        </p:nvSpPr>
        <p:spPr>
          <a:xfrm>
            <a:off x="0" y="4572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89665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anim calcmode="lin" valueType="num">
                                      <p:cBhvr additive="base">
                                        <p:cTn id="1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anim calcmode="lin" valueType="num">
                                      <p:cBhvr additive="base">
                                        <p:cTn id="1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 calcmode="lin" valueType="num">
                                      <p:cBhvr additive="base">
                                        <p:cTn id="1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anim calcmode="lin" valueType="num">
                                      <p:cBhvr additive="base">
                                        <p:cTn id="2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 calcmode="lin" valueType="num">
                                      <p:cBhvr additive="base">
                                        <p:cTn id="2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1" end="11"/>
                                            </p:txEl>
                                          </p:spTgt>
                                        </p:tgtEl>
                                        <p:attrNameLst>
                                          <p:attrName>style.visibility</p:attrName>
                                        </p:attrNameLst>
                                      </p:cBhvr>
                                      <p:to>
                                        <p:strVal val="visible"/>
                                      </p:to>
                                    </p:set>
                                    <p:anim calcmode="lin" valueType="num">
                                      <p:cBhvr additive="base">
                                        <p:cTn id="31"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2" end="12"/>
                                            </p:txEl>
                                          </p:spTgt>
                                        </p:tgtEl>
                                        <p:attrNameLst>
                                          <p:attrName>style.visibility</p:attrName>
                                        </p:attrNameLst>
                                      </p:cBhvr>
                                      <p:to>
                                        <p:strVal val="visible"/>
                                      </p:to>
                                    </p:set>
                                    <p:anim calcmode="lin" valueType="num">
                                      <p:cBhvr additive="base">
                                        <p:cTn id="35"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3" end="13"/>
                                            </p:txEl>
                                          </p:spTgt>
                                        </p:tgtEl>
                                        <p:attrNameLst>
                                          <p:attrName>style.visibility</p:attrName>
                                        </p:attrNameLst>
                                      </p:cBhvr>
                                      <p:to>
                                        <p:strVal val="visible"/>
                                      </p:to>
                                    </p:set>
                                    <p:anim calcmode="lin" valueType="num">
                                      <p:cBhvr additive="base">
                                        <p:cTn id="39"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4" end="14"/>
                                            </p:txEl>
                                          </p:spTgt>
                                        </p:tgtEl>
                                        <p:attrNameLst>
                                          <p:attrName>style.visibility</p:attrName>
                                        </p:attrNameLst>
                                      </p:cBhvr>
                                      <p:to>
                                        <p:strVal val="visible"/>
                                      </p:to>
                                    </p:set>
                                    <p:anim calcmode="lin" valueType="num">
                                      <p:cBhvr additive="base">
                                        <p:cTn id="43"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5"/>
                                        </p:tgtEl>
                                        <p:attrNameLst>
                                          <p:attrName>style.visibility</p:attrName>
                                        </p:attrNameLst>
                                      </p:cBhvr>
                                      <p:to>
                                        <p:strVal val="visible"/>
                                      </p:to>
                                    </p:set>
                                    <p:animEffect transition="in" filter="fade">
                                      <p:cBhvr>
                                        <p:cTn id="49" dur="1000"/>
                                        <p:tgtEl>
                                          <p:spTgt spid="5"/>
                                        </p:tgtEl>
                                      </p:cBhvr>
                                    </p:animEffect>
                                    <p:anim calcmode="lin" valueType="num">
                                      <p:cBhvr>
                                        <p:cTn id="50" dur="1000" fill="hold"/>
                                        <p:tgtEl>
                                          <p:spTgt spid="5"/>
                                        </p:tgtEl>
                                        <p:attrNameLst>
                                          <p:attrName>ppt_x</p:attrName>
                                        </p:attrNameLst>
                                      </p:cBhvr>
                                      <p:tavLst>
                                        <p:tav tm="0">
                                          <p:val>
                                            <p:strVal val="#ppt_x"/>
                                          </p:val>
                                        </p:tav>
                                        <p:tav tm="100000">
                                          <p:val>
                                            <p:strVal val="#ppt_x"/>
                                          </p:val>
                                        </p:tav>
                                      </p:tavLst>
                                    </p:anim>
                                    <p:anim calcmode="lin" valueType="num">
                                      <p:cBhvr>
                                        <p:cTn id="5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2299" y="0"/>
            <a:ext cx="8991600" cy="7386638"/>
          </a:xfrm>
          <a:prstGeom prst="rect">
            <a:avLst/>
          </a:prstGeom>
          <a:noFill/>
        </p:spPr>
        <p:txBody>
          <a:bodyPr wrap="square" rtlCol="0">
            <a:spAutoFit/>
          </a:bodyPr>
          <a:lstStyle/>
          <a:p>
            <a:r>
              <a:rPr lang="en-US" sz="2400" b="1" dirty="0"/>
              <a:t>Question 42: </a:t>
            </a:r>
            <a:r>
              <a:rPr lang="en-US" sz="2400" dirty="0"/>
              <a:t>Why does an increase in stress lead to an increase in workplace accidents?</a:t>
            </a:r>
          </a:p>
          <a:p>
            <a:pPr lvl="0"/>
            <a:r>
              <a:rPr lang="en-US" sz="2400" dirty="0" smtClean="0"/>
              <a:t>A. workers </a:t>
            </a:r>
            <a:r>
              <a:rPr lang="en-US" sz="2400" dirty="0"/>
              <a:t>are too busy to observe safety regulations.</a:t>
            </a:r>
          </a:p>
          <a:p>
            <a:pPr lvl="0"/>
            <a:r>
              <a:rPr lang="en-US" sz="2400" dirty="0" smtClean="0"/>
              <a:t>B. workers </a:t>
            </a:r>
            <a:r>
              <a:rPr lang="en-US" sz="2400" dirty="0"/>
              <a:t>don't care as much about their jobs.</a:t>
            </a:r>
          </a:p>
          <a:p>
            <a:pPr lvl="0"/>
            <a:r>
              <a:rPr lang="en-US" sz="2400" dirty="0" smtClean="0"/>
              <a:t>C. it </a:t>
            </a:r>
            <a:r>
              <a:rPr lang="en-US" sz="2400" dirty="0"/>
              <a:t>leads to a decrease in concentration and depression.</a:t>
            </a:r>
          </a:p>
          <a:p>
            <a:pPr lvl="0"/>
            <a:r>
              <a:rPr lang="en-US" sz="2400" dirty="0" smtClean="0"/>
              <a:t>D. workers </a:t>
            </a:r>
            <a:r>
              <a:rPr lang="en-US" sz="2400" dirty="0"/>
              <a:t>like to take sick leave and stay home.</a:t>
            </a:r>
          </a:p>
          <a:p>
            <a:endParaRPr lang="vi-VN" sz="2400" b="1" dirty="0"/>
          </a:p>
          <a:p>
            <a:r>
              <a:rPr lang="en-US" sz="2400" b="1" dirty="0" err="1" smtClean="0"/>
              <a:t>Gi</a:t>
            </a:r>
            <a:r>
              <a:rPr lang="vi-VN" sz="2400" b="1" dirty="0" smtClean="0"/>
              <a:t>ải thích</a:t>
            </a:r>
            <a:endParaRPr lang="en-US" sz="2400" dirty="0" smtClean="0"/>
          </a:p>
          <a:p>
            <a:r>
              <a:rPr lang="en-US" sz="2400" b="1" dirty="0" err="1" smtClean="0"/>
              <a:t>Dịch</a:t>
            </a:r>
            <a:r>
              <a:rPr lang="en-US" sz="2400" b="1" dirty="0" smtClean="0"/>
              <a:t> </a:t>
            </a:r>
            <a:r>
              <a:rPr lang="en-US" sz="2400" b="1" dirty="0" err="1"/>
              <a:t>nghĩa</a:t>
            </a:r>
            <a:r>
              <a:rPr lang="en-US" sz="2400" b="1" dirty="0"/>
              <a:t>: </a:t>
            </a:r>
            <a:r>
              <a:rPr lang="en-US" sz="2400" dirty="0" err="1"/>
              <a:t>Tại</a:t>
            </a:r>
            <a:r>
              <a:rPr lang="en-US" sz="2400" dirty="0"/>
              <a:t> </a:t>
            </a:r>
            <a:r>
              <a:rPr lang="en-US" sz="2400" dirty="0" err="1"/>
              <a:t>sao</a:t>
            </a:r>
            <a:r>
              <a:rPr lang="en-US" sz="2400" dirty="0"/>
              <a:t> </a:t>
            </a:r>
            <a:r>
              <a:rPr lang="en-US" sz="2400" dirty="0" err="1"/>
              <a:t>áp</a:t>
            </a:r>
            <a:r>
              <a:rPr lang="en-US" sz="2400" dirty="0"/>
              <a:t> </a:t>
            </a:r>
            <a:r>
              <a:rPr lang="en-US" sz="2400" dirty="0" err="1"/>
              <a:t>lực</a:t>
            </a:r>
            <a:r>
              <a:rPr lang="en-US" sz="2400" dirty="0"/>
              <a:t> </a:t>
            </a:r>
            <a:r>
              <a:rPr lang="en-US" sz="2400" dirty="0" err="1"/>
              <a:t>tăng</a:t>
            </a:r>
            <a:r>
              <a:rPr lang="en-US" sz="2400" dirty="0"/>
              <a:t> </a:t>
            </a:r>
            <a:r>
              <a:rPr lang="en-US" sz="2400" dirty="0" err="1"/>
              <a:t>dẫn</a:t>
            </a:r>
            <a:r>
              <a:rPr lang="en-US" sz="2400" dirty="0"/>
              <a:t> </a:t>
            </a:r>
            <a:r>
              <a:rPr lang="en-US" sz="2400" dirty="0" err="1"/>
              <a:t>đến</a:t>
            </a:r>
            <a:r>
              <a:rPr lang="en-US" sz="2400" dirty="0"/>
              <a:t> tai </a:t>
            </a:r>
            <a:r>
              <a:rPr lang="en-US" sz="2400" dirty="0" err="1"/>
              <a:t>nạn</a:t>
            </a:r>
            <a:r>
              <a:rPr lang="en-US" sz="2400" dirty="0"/>
              <a:t> </a:t>
            </a:r>
            <a:r>
              <a:rPr lang="en-US" sz="2400" dirty="0" err="1"/>
              <a:t>lao</a:t>
            </a:r>
            <a:r>
              <a:rPr lang="en-US" sz="2400" dirty="0"/>
              <a:t> </a:t>
            </a:r>
            <a:r>
              <a:rPr lang="en-US" sz="2400" dirty="0" err="1"/>
              <a:t>động</a:t>
            </a:r>
            <a:r>
              <a:rPr lang="en-US" sz="2400" dirty="0"/>
              <a:t> </a:t>
            </a:r>
            <a:r>
              <a:rPr lang="en-US" sz="2400" dirty="0" err="1"/>
              <a:t>tăng</a:t>
            </a:r>
            <a:r>
              <a:rPr lang="en-US" sz="2400" dirty="0"/>
              <a:t>?</a:t>
            </a:r>
          </a:p>
          <a:p>
            <a:pPr lvl="0"/>
            <a:r>
              <a:rPr lang="en-US" sz="2400" dirty="0" err="1"/>
              <a:t>Công</a:t>
            </a:r>
            <a:r>
              <a:rPr lang="en-US" sz="2400" dirty="0"/>
              <a:t> </a:t>
            </a:r>
            <a:r>
              <a:rPr lang="en-US" sz="2400" dirty="0" err="1"/>
              <a:t>nhân</a:t>
            </a:r>
            <a:r>
              <a:rPr lang="en-US" sz="2400" dirty="0"/>
              <a:t> </a:t>
            </a:r>
            <a:r>
              <a:rPr lang="en-US" sz="2400" dirty="0" err="1"/>
              <a:t>quá</a:t>
            </a:r>
            <a:r>
              <a:rPr lang="en-US" sz="2400" dirty="0"/>
              <a:t> </a:t>
            </a:r>
            <a:r>
              <a:rPr lang="en-US" sz="2400" dirty="0" err="1"/>
              <a:t>bận</a:t>
            </a:r>
            <a:r>
              <a:rPr lang="en-US" sz="2400" dirty="0"/>
              <a:t> </a:t>
            </a:r>
            <a:r>
              <a:rPr lang="en-US" sz="2400" dirty="0" err="1"/>
              <a:t>rộn</a:t>
            </a:r>
            <a:r>
              <a:rPr lang="en-US" sz="2400" dirty="0"/>
              <a:t> </a:t>
            </a:r>
            <a:r>
              <a:rPr lang="en-US" sz="2400" dirty="0" err="1"/>
              <a:t>để</a:t>
            </a:r>
            <a:r>
              <a:rPr lang="en-US" sz="2400" dirty="0"/>
              <a:t> </a:t>
            </a:r>
            <a:r>
              <a:rPr lang="en-US" sz="2400" dirty="0" err="1"/>
              <a:t>có</a:t>
            </a:r>
            <a:r>
              <a:rPr lang="en-US" sz="2400" dirty="0"/>
              <a:t> </a:t>
            </a:r>
            <a:r>
              <a:rPr lang="en-US" sz="2400" dirty="0" err="1"/>
              <a:t>thể</a:t>
            </a:r>
            <a:r>
              <a:rPr lang="en-US" sz="2400" dirty="0"/>
              <a:t> </a:t>
            </a:r>
            <a:r>
              <a:rPr lang="en-US" sz="2400" dirty="0" err="1"/>
              <a:t>để</a:t>
            </a:r>
            <a:r>
              <a:rPr lang="en-US" sz="2400" dirty="0"/>
              <a:t> ý </a:t>
            </a:r>
            <a:r>
              <a:rPr lang="en-US" sz="2400" dirty="0" err="1"/>
              <a:t>đến</a:t>
            </a:r>
            <a:r>
              <a:rPr lang="en-US" sz="2400" dirty="0"/>
              <a:t> </a:t>
            </a:r>
            <a:r>
              <a:rPr lang="en-US" sz="2400" dirty="0" err="1"/>
              <a:t>những</a:t>
            </a:r>
            <a:r>
              <a:rPr lang="en-US" sz="2400" dirty="0"/>
              <a:t> </a:t>
            </a:r>
            <a:r>
              <a:rPr lang="en-US" sz="2400" dirty="0" err="1"/>
              <a:t>quy</a:t>
            </a:r>
            <a:r>
              <a:rPr lang="en-US" sz="2400" dirty="0"/>
              <a:t> </a:t>
            </a:r>
            <a:r>
              <a:rPr lang="en-US" sz="2400" dirty="0" err="1"/>
              <a:t>định</a:t>
            </a:r>
            <a:r>
              <a:rPr lang="en-US" sz="2400" dirty="0"/>
              <a:t> </a:t>
            </a:r>
            <a:r>
              <a:rPr lang="en-US" sz="2400" dirty="0" err="1"/>
              <a:t>về</a:t>
            </a:r>
            <a:r>
              <a:rPr lang="en-US" sz="2400" dirty="0"/>
              <a:t> an </a:t>
            </a:r>
            <a:r>
              <a:rPr lang="en-US" sz="2400" dirty="0" err="1"/>
              <a:t>toàn</a:t>
            </a:r>
            <a:r>
              <a:rPr lang="en-US" sz="2400" dirty="0"/>
              <a:t>.</a:t>
            </a:r>
          </a:p>
          <a:p>
            <a:pPr lvl="0"/>
            <a:r>
              <a:rPr lang="en-US" sz="2400" dirty="0" err="1"/>
              <a:t>Công</a:t>
            </a:r>
            <a:r>
              <a:rPr lang="en-US" sz="2400" dirty="0"/>
              <a:t> </a:t>
            </a:r>
            <a:r>
              <a:rPr lang="en-US" sz="2400" dirty="0" err="1"/>
              <a:t>nhân</a:t>
            </a:r>
            <a:r>
              <a:rPr lang="en-US" sz="2400" dirty="0"/>
              <a:t> </a:t>
            </a:r>
            <a:r>
              <a:rPr lang="en-US" sz="2400" dirty="0" err="1"/>
              <a:t>không</a:t>
            </a:r>
            <a:r>
              <a:rPr lang="en-US" sz="2400" dirty="0"/>
              <a:t> </a:t>
            </a:r>
            <a:r>
              <a:rPr lang="en-US" sz="2400" dirty="0" err="1"/>
              <a:t>quan</a:t>
            </a:r>
            <a:r>
              <a:rPr lang="en-US" sz="2400" dirty="0"/>
              <a:t> </a:t>
            </a:r>
            <a:r>
              <a:rPr lang="en-US" sz="2400" dirty="0" err="1"/>
              <a:t>tâm</a:t>
            </a:r>
            <a:r>
              <a:rPr lang="en-US" sz="2400" dirty="0"/>
              <a:t> </a:t>
            </a:r>
            <a:r>
              <a:rPr lang="en-US" sz="2400" dirty="0" err="1"/>
              <a:t>nhiều</a:t>
            </a:r>
            <a:r>
              <a:rPr lang="en-US" sz="2400" dirty="0"/>
              <a:t> </a:t>
            </a:r>
            <a:r>
              <a:rPr lang="en-US" sz="2400" dirty="0" err="1"/>
              <a:t>đến</a:t>
            </a:r>
            <a:r>
              <a:rPr lang="en-US" sz="2400" dirty="0"/>
              <a:t> </a:t>
            </a:r>
            <a:r>
              <a:rPr lang="en-US" sz="2400" dirty="0" err="1"/>
              <a:t>công</a:t>
            </a:r>
            <a:r>
              <a:rPr lang="en-US" sz="2400" dirty="0"/>
              <a:t> </a:t>
            </a:r>
            <a:r>
              <a:rPr lang="en-US" sz="2400" dirty="0" err="1"/>
              <a:t>việc</a:t>
            </a:r>
            <a:endParaRPr lang="en-US" sz="2400" dirty="0"/>
          </a:p>
          <a:p>
            <a:pPr lvl="0"/>
            <a:r>
              <a:rPr lang="en-US" sz="2400" b="1" dirty="0" err="1"/>
              <a:t>Nó</a:t>
            </a:r>
            <a:r>
              <a:rPr lang="en-US" sz="2400" b="1" dirty="0"/>
              <a:t> </a:t>
            </a:r>
            <a:r>
              <a:rPr lang="en-US" sz="2400" b="1" dirty="0" err="1"/>
              <a:t>dẫn</a:t>
            </a:r>
            <a:r>
              <a:rPr lang="en-US" sz="2400" b="1" dirty="0"/>
              <a:t> </a:t>
            </a:r>
            <a:r>
              <a:rPr lang="en-US" sz="2400" b="1" dirty="0" err="1"/>
              <a:t>đến</a:t>
            </a:r>
            <a:r>
              <a:rPr lang="en-US" sz="2400" b="1" dirty="0"/>
              <a:t> </a:t>
            </a:r>
            <a:r>
              <a:rPr lang="en-US" sz="2400" b="1" dirty="0" err="1"/>
              <a:t>việc</a:t>
            </a:r>
            <a:r>
              <a:rPr lang="en-US" sz="2400" b="1" dirty="0"/>
              <a:t> </a:t>
            </a:r>
            <a:r>
              <a:rPr lang="en-US" sz="2400" b="1" dirty="0" err="1"/>
              <a:t>tập</a:t>
            </a:r>
            <a:r>
              <a:rPr lang="en-US" sz="2400" b="1" dirty="0"/>
              <a:t> </a:t>
            </a:r>
            <a:r>
              <a:rPr lang="en-US" sz="2400" b="1" dirty="0" err="1"/>
              <a:t>trung</a:t>
            </a:r>
            <a:r>
              <a:rPr lang="en-US" sz="2400" b="1" dirty="0"/>
              <a:t> </a:t>
            </a:r>
            <a:r>
              <a:rPr lang="en-US" sz="2400" b="1" dirty="0" err="1"/>
              <a:t>ít</a:t>
            </a:r>
            <a:r>
              <a:rPr lang="en-US" sz="2400" b="1" dirty="0"/>
              <a:t> </a:t>
            </a:r>
            <a:r>
              <a:rPr lang="en-US" sz="2400" b="1" dirty="0" err="1"/>
              <a:t>hơn</a:t>
            </a:r>
            <a:r>
              <a:rPr lang="en-US" sz="2400" b="1" dirty="0"/>
              <a:t> </a:t>
            </a:r>
            <a:r>
              <a:rPr lang="en-US" sz="2400" b="1" dirty="0" err="1"/>
              <a:t>và</a:t>
            </a:r>
            <a:r>
              <a:rPr lang="en-US" sz="2400" b="1" dirty="0"/>
              <a:t> lo </a:t>
            </a:r>
            <a:r>
              <a:rPr lang="en-US" sz="2400" b="1" dirty="0" err="1"/>
              <a:t>lắng</a:t>
            </a:r>
            <a:r>
              <a:rPr lang="en-US" sz="2400" b="1" dirty="0"/>
              <a:t> </a:t>
            </a:r>
            <a:r>
              <a:rPr lang="en-US" sz="2400" b="1" dirty="0" err="1"/>
              <a:t>nhiều</a:t>
            </a:r>
            <a:r>
              <a:rPr lang="en-US" sz="2400" b="1" dirty="0"/>
              <a:t> </a:t>
            </a:r>
            <a:r>
              <a:rPr lang="en-US" sz="2400" b="1" dirty="0" err="1"/>
              <a:t>hơn</a:t>
            </a:r>
            <a:endParaRPr lang="en-US" sz="2400" b="1" dirty="0"/>
          </a:p>
          <a:p>
            <a:pPr lvl="0"/>
            <a:r>
              <a:rPr lang="en-US" sz="2400" dirty="0" err="1"/>
              <a:t>Công</a:t>
            </a:r>
            <a:r>
              <a:rPr lang="en-US" sz="2400" dirty="0"/>
              <a:t> </a:t>
            </a:r>
            <a:r>
              <a:rPr lang="en-US" sz="2400" dirty="0" err="1"/>
              <a:t>nhân</a:t>
            </a:r>
            <a:r>
              <a:rPr lang="en-US" sz="2400" dirty="0"/>
              <a:t> </a:t>
            </a:r>
            <a:r>
              <a:rPr lang="en-US" sz="2400" dirty="0" err="1"/>
              <a:t>muốn</a:t>
            </a:r>
            <a:r>
              <a:rPr lang="en-US" sz="2400" dirty="0"/>
              <a:t> </a:t>
            </a:r>
            <a:r>
              <a:rPr lang="en-US" sz="2400" dirty="0" err="1"/>
              <a:t>bị</a:t>
            </a:r>
            <a:r>
              <a:rPr lang="en-US" sz="2400" dirty="0"/>
              <a:t> </a:t>
            </a:r>
            <a:r>
              <a:rPr lang="en-US" sz="2400" dirty="0" err="1"/>
              <a:t>ốm</a:t>
            </a:r>
            <a:r>
              <a:rPr lang="en-US" sz="2400" dirty="0"/>
              <a:t> </a:t>
            </a:r>
            <a:r>
              <a:rPr lang="en-US" sz="2400" dirty="0" err="1"/>
              <a:t>và</a:t>
            </a:r>
            <a:r>
              <a:rPr lang="en-US" sz="2400" dirty="0"/>
              <a:t> </a:t>
            </a:r>
            <a:r>
              <a:rPr lang="en-US" sz="2400" dirty="0" err="1"/>
              <a:t>nghỉ</a:t>
            </a:r>
            <a:r>
              <a:rPr lang="en-US" sz="2400" dirty="0"/>
              <a:t> ở </a:t>
            </a:r>
            <a:r>
              <a:rPr lang="en-US" sz="2400" dirty="0" err="1"/>
              <a:t>nhà</a:t>
            </a:r>
            <a:r>
              <a:rPr lang="en-US" sz="2400" dirty="0"/>
              <a:t>.</a:t>
            </a:r>
          </a:p>
          <a:p>
            <a:r>
              <a:rPr lang="en-US" sz="2400" b="1" dirty="0" err="1"/>
              <a:t>Giải</a:t>
            </a:r>
            <a:r>
              <a:rPr lang="en-US" sz="2400" b="1" dirty="0"/>
              <a:t> </a:t>
            </a:r>
            <a:r>
              <a:rPr lang="en-US" sz="2400" b="1" dirty="0" err="1"/>
              <a:t>thích</a:t>
            </a:r>
            <a:r>
              <a:rPr lang="en-US" sz="2400" b="1" dirty="0"/>
              <a:t>: </a:t>
            </a:r>
            <a:r>
              <a:rPr lang="en-US" sz="2400" dirty="0" err="1"/>
              <a:t>Thông</a:t>
            </a:r>
            <a:r>
              <a:rPr lang="en-US" sz="2400" dirty="0"/>
              <a:t> tin </a:t>
            </a:r>
            <a:r>
              <a:rPr lang="en-US" sz="2400" dirty="0" err="1"/>
              <a:t>nằm</a:t>
            </a:r>
            <a:r>
              <a:rPr lang="en-US" sz="2400" dirty="0"/>
              <a:t> ở </a:t>
            </a:r>
            <a:r>
              <a:rPr lang="en-US" sz="2400" dirty="0" err="1"/>
              <a:t>đoạn</a:t>
            </a:r>
            <a:r>
              <a:rPr lang="en-US" sz="2400" dirty="0"/>
              <a:t> 4 </a:t>
            </a:r>
            <a:r>
              <a:rPr lang="en-US" sz="2400" b="1" dirty="0"/>
              <a:t>“Stress can lead to a number of psychological disorders	</a:t>
            </a:r>
            <a:endParaRPr lang="vi-VN" sz="2400" b="1" dirty="0" smtClean="0"/>
          </a:p>
          <a:p>
            <a:r>
              <a:rPr lang="en-US" sz="2400" b="1" dirty="0" smtClean="0"/>
              <a:t>These</a:t>
            </a:r>
            <a:r>
              <a:rPr lang="vi-VN" sz="2400" dirty="0"/>
              <a:t> </a:t>
            </a:r>
            <a:r>
              <a:rPr lang="en-US" sz="2400" b="1" dirty="0" smtClean="0"/>
              <a:t>conditions </a:t>
            </a:r>
            <a:r>
              <a:rPr lang="en-US" sz="2400" b="1" dirty="0"/>
              <a:t>may result in a lack of concentration and an increase in serious injuries at work”</a:t>
            </a:r>
          </a:p>
          <a:p>
            <a:r>
              <a:rPr lang="en-US" sz="2400" dirty="0" err="1"/>
              <a:t>Phương</a:t>
            </a:r>
            <a:r>
              <a:rPr lang="en-US" sz="2400" dirty="0"/>
              <a:t> </a:t>
            </a:r>
            <a:r>
              <a:rPr lang="en-US" sz="2400" dirty="0" err="1"/>
              <a:t>án</a:t>
            </a:r>
            <a:r>
              <a:rPr lang="en-US" sz="2400" dirty="0"/>
              <a:t> A </a:t>
            </a:r>
            <a:r>
              <a:rPr lang="en-US" sz="2400" dirty="0" err="1"/>
              <a:t>cũng</a:t>
            </a:r>
            <a:r>
              <a:rPr lang="en-US" sz="2400" dirty="0"/>
              <a:t> </a:t>
            </a:r>
            <a:r>
              <a:rPr lang="en-US" sz="2400" dirty="0" err="1"/>
              <a:t>không</a:t>
            </a:r>
            <a:r>
              <a:rPr lang="en-US" sz="2400" dirty="0"/>
              <a:t> </a:t>
            </a:r>
            <a:r>
              <a:rPr lang="en-US" sz="2400" dirty="0" err="1"/>
              <a:t>sai</a:t>
            </a:r>
            <a:r>
              <a:rPr lang="en-US" sz="2400" dirty="0"/>
              <a:t> </a:t>
            </a:r>
            <a:r>
              <a:rPr lang="en-US" sz="2400" dirty="0" err="1"/>
              <a:t>nhưng</a:t>
            </a:r>
            <a:r>
              <a:rPr lang="en-US" sz="2400" dirty="0"/>
              <a:t> </a:t>
            </a:r>
            <a:r>
              <a:rPr lang="en-US" sz="2400" dirty="0" err="1"/>
              <a:t>không</a:t>
            </a:r>
            <a:r>
              <a:rPr lang="en-US" sz="2400" dirty="0"/>
              <a:t> </a:t>
            </a:r>
            <a:r>
              <a:rPr lang="en-US" sz="2400" dirty="0" err="1"/>
              <a:t>được</a:t>
            </a:r>
            <a:r>
              <a:rPr lang="en-US" sz="2400" dirty="0"/>
              <a:t> </a:t>
            </a:r>
            <a:r>
              <a:rPr lang="en-US" sz="2400" dirty="0" err="1"/>
              <a:t>đề</a:t>
            </a:r>
            <a:r>
              <a:rPr lang="en-US" sz="2400" dirty="0"/>
              <a:t> </a:t>
            </a:r>
            <a:r>
              <a:rPr lang="en-US" sz="2400" dirty="0" err="1"/>
              <a:t>cập</a:t>
            </a:r>
            <a:r>
              <a:rPr lang="en-US" sz="2400" dirty="0"/>
              <a:t> </a:t>
            </a:r>
            <a:r>
              <a:rPr lang="en-US" sz="2400" dirty="0" err="1"/>
              <a:t>trong</a:t>
            </a:r>
            <a:r>
              <a:rPr lang="en-US" sz="2400" dirty="0"/>
              <a:t> </a:t>
            </a:r>
            <a:r>
              <a:rPr lang="en-US" sz="2400" dirty="0" err="1"/>
              <a:t>bài</a:t>
            </a:r>
            <a:r>
              <a:rPr lang="en-US" sz="2400" dirty="0"/>
              <a:t> </a:t>
            </a:r>
            <a:r>
              <a:rPr lang="en-US" sz="2400" dirty="0" err="1"/>
              <a:t>nên</a:t>
            </a:r>
            <a:r>
              <a:rPr lang="en-US" sz="2400" dirty="0"/>
              <a:t> </a:t>
            </a:r>
            <a:r>
              <a:rPr lang="en-US" sz="2400" dirty="0" err="1"/>
              <a:t>không</a:t>
            </a:r>
            <a:r>
              <a:rPr lang="en-US" sz="2400" dirty="0"/>
              <a:t> </a:t>
            </a:r>
            <a:r>
              <a:rPr lang="en-US" sz="2400" dirty="0" err="1"/>
              <a:t>chọn</a:t>
            </a:r>
            <a:r>
              <a:rPr lang="en-US" sz="2400" dirty="0"/>
              <a:t>.</a:t>
            </a:r>
          </a:p>
          <a:p>
            <a:endParaRPr lang="en-US" dirty="0"/>
          </a:p>
        </p:txBody>
      </p:sp>
      <p:sp>
        <p:nvSpPr>
          <p:cNvPr id="3" name="Oval 2"/>
          <p:cNvSpPr/>
          <p:nvPr/>
        </p:nvSpPr>
        <p:spPr>
          <a:xfrm>
            <a:off x="76200" y="19812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10620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additive="base">
                                        <p:cTn id="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anim calcmode="lin" valueType="num">
                                      <p:cBhvr additive="base">
                                        <p:cTn id="1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anim calcmode="lin" valueType="num">
                                      <p:cBhvr additive="base">
                                        <p:cTn id="1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 calcmode="lin" valueType="num">
                                      <p:cBhvr additive="base">
                                        <p:cTn id="1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10" end="10"/>
                                            </p:txEl>
                                          </p:spTgt>
                                        </p:tgtEl>
                                        <p:attrNameLst>
                                          <p:attrName>style.visibility</p:attrName>
                                        </p:attrNameLst>
                                      </p:cBhvr>
                                      <p:to>
                                        <p:strVal val="visible"/>
                                      </p:to>
                                    </p:set>
                                    <p:anim calcmode="lin" valueType="num">
                                      <p:cBhvr additive="base">
                                        <p:cTn id="23"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anim calcmode="lin" valueType="num">
                                      <p:cBhvr additive="base">
                                        <p:cTn id="27"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anim calcmode="lin" valueType="num">
                                      <p:cBhvr additive="base">
                                        <p:cTn id="31"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3" end="13"/>
                                            </p:txEl>
                                          </p:spTgt>
                                        </p:tgtEl>
                                        <p:attrNameLst>
                                          <p:attrName>style.visibility</p:attrName>
                                        </p:attrNameLst>
                                      </p:cBhvr>
                                      <p:to>
                                        <p:strVal val="visible"/>
                                      </p:to>
                                    </p:set>
                                    <p:anim calcmode="lin" valueType="num">
                                      <p:cBhvr additive="base">
                                        <p:cTn id="35"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14" end="14"/>
                                            </p:txEl>
                                          </p:spTgt>
                                        </p:tgtEl>
                                        <p:attrNameLst>
                                          <p:attrName>style.visibility</p:attrName>
                                        </p:attrNameLst>
                                      </p:cBhvr>
                                      <p:to>
                                        <p:strVal val="visible"/>
                                      </p:to>
                                    </p:set>
                                    <p:anim calcmode="lin" valueType="num">
                                      <p:cBhvr additive="base">
                                        <p:cTn id="39" dur="500" fill="hold"/>
                                        <p:tgtEl>
                                          <p:spTgt spid="2">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3"/>
                                        </p:tgtEl>
                                        <p:attrNameLst>
                                          <p:attrName>style.visibility</p:attrName>
                                        </p:attrNameLst>
                                      </p:cBhvr>
                                      <p:to>
                                        <p:strVal val="visible"/>
                                      </p:to>
                                    </p:set>
                                    <p:anim calcmode="lin" valueType="num">
                                      <p:cBhvr additive="base">
                                        <p:cTn id="45" dur="500" fill="hold"/>
                                        <p:tgtEl>
                                          <p:spTgt spid="3"/>
                                        </p:tgtEl>
                                        <p:attrNameLst>
                                          <p:attrName>ppt_x</p:attrName>
                                        </p:attrNameLst>
                                      </p:cBhvr>
                                      <p:tavLst>
                                        <p:tav tm="0">
                                          <p:val>
                                            <p:strVal val="#ppt_x"/>
                                          </p:val>
                                        </p:tav>
                                        <p:tav tm="100000">
                                          <p:val>
                                            <p:strVal val="#ppt_x"/>
                                          </p:val>
                                        </p:tav>
                                      </p:tavLst>
                                    </p:anim>
                                    <p:anim calcmode="lin" valueType="num">
                                      <p:cBhvr additive="base">
                                        <p:cTn id="4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763000" cy="3416320"/>
          </a:xfrm>
          <a:prstGeom prst="rect">
            <a:avLst/>
          </a:prstGeom>
          <a:noFill/>
        </p:spPr>
        <p:txBody>
          <a:bodyPr wrap="square" rtlCol="0">
            <a:spAutoFit/>
          </a:bodyPr>
          <a:lstStyle/>
          <a:p>
            <a:r>
              <a:rPr lang="en-US" sz="2400" b="1" dirty="0"/>
              <a:t>Question 43: </a:t>
            </a:r>
            <a:r>
              <a:rPr lang="en-US" sz="2400" dirty="0"/>
              <a:t>The word </a:t>
            </a:r>
            <a:r>
              <a:rPr lang="en-US" sz="2400" b="1" dirty="0"/>
              <a:t>"They" </a:t>
            </a:r>
            <a:r>
              <a:rPr lang="en-US" sz="2400" dirty="0"/>
              <a:t>in bold in paragraph 1 refers to</a:t>
            </a:r>
            <a:r>
              <a:rPr lang="en-US" sz="2400" u="sng" dirty="0"/>
              <a:t> 	</a:t>
            </a:r>
            <a:r>
              <a:rPr lang="en-US" sz="2400" dirty="0"/>
              <a:t>.</a:t>
            </a:r>
          </a:p>
          <a:p>
            <a:r>
              <a:rPr lang="en-US" sz="2400" dirty="0"/>
              <a:t>A. woman	B. cultures	C. women	D. genders</a:t>
            </a:r>
          </a:p>
          <a:p>
            <a:endParaRPr lang="vi-VN" sz="2400" b="1" dirty="0" smtClean="0"/>
          </a:p>
          <a:p>
            <a:endParaRPr lang="vi-VN" sz="2400" b="1" dirty="0"/>
          </a:p>
          <a:p>
            <a:endParaRPr lang="vi-VN" sz="2400" b="1" dirty="0" smtClean="0"/>
          </a:p>
          <a:p>
            <a:r>
              <a:rPr lang="en-US" sz="2400" b="1" dirty="0" err="1" smtClean="0"/>
              <a:t>Dịch</a:t>
            </a:r>
            <a:r>
              <a:rPr lang="en-US" sz="2400" b="1" dirty="0" smtClean="0"/>
              <a:t> </a:t>
            </a:r>
            <a:r>
              <a:rPr lang="en-US" sz="2400" b="1" dirty="0" err="1"/>
              <a:t>nghĩa</a:t>
            </a:r>
            <a:r>
              <a:rPr lang="en-US" sz="2400" b="1" dirty="0"/>
              <a:t>: </a:t>
            </a:r>
            <a:r>
              <a:rPr lang="en-US" sz="2400" dirty="0" err="1"/>
              <a:t>Từ</a:t>
            </a:r>
            <a:r>
              <a:rPr lang="en-US" sz="2400" dirty="0"/>
              <a:t> </a:t>
            </a:r>
            <a:r>
              <a:rPr lang="en-US" sz="2400" b="1" dirty="0"/>
              <a:t>“</a:t>
            </a:r>
            <a:r>
              <a:rPr lang="en-US" sz="2400" b="1" u="heavy" dirty="0"/>
              <a:t>They</a:t>
            </a:r>
            <a:r>
              <a:rPr lang="en-US" sz="2400" b="1" dirty="0"/>
              <a:t>” </a:t>
            </a:r>
            <a:r>
              <a:rPr lang="en-US" sz="2400" dirty="0"/>
              <a:t>- ở </a:t>
            </a:r>
            <a:r>
              <a:rPr lang="en-US" sz="2400" dirty="0" err="1"/>
              <a:t>đoạn</a:t>
            </a:r>
            <a:r>
              <a:rPr lang="en-US" sz="2400" dirty="0"/>
              <a:t> 1 </a:t>
            </a:r>
            <a:r>
              <a:rPr lang="en-US" sz="2400" dirty="0" err="1"/>
              <a:t>nhắc</a:t>
            </a:r>
            <a:r>
              <a:rPr lang="en-US" sz="2400" dirty="0"/>
              <a:t> </a:t>
            </a:r>
            <a:r>
              <a:rPr lang="en-US" sz="2400" dirty="0" err="1"/>
              <a:t>tới</a:t>
            </a:r>
            <a:r>
              <a:rPr lang="en-US" sz="2400" u="sng" dirty="0"/>
              <a:t> 	</a:t>
            </a:r>
            <a:r>
              <a:rPr lang="en-US" sz="2400" dirty="0"/>
              <a:t>.</a:t>
            </a:r>
          </a:p>
          <a:p>
            <a:r>
              <a:rPr lang="en-US" sz="2400" dirty="0"/>
              <a:t>A. 1 </a:t>
            </a:r>
            <a:r>
              <a:rPr lang="en-US" sz="2400" dirty="0" err="1"/>
              <a:t>người</a:t>
            </a:r>
            <a:r>
              <a:rPr lang="en-US" sz="2400" dirty="0"/>
              <a:t> </a:t>
            </a:r>
            <a:r>
              <a:rPr lang="en-US" sz="2400" dirty="0" err="1"/>
              <a:t>phụ</a:t>
            </a:r>
            <a:r>
              <a:rPr lang="en-US" sz="2400" dirty="0"/>
              <a:t> </a:t>
            </a:r>
            <a:r>
              <a:rPr lang="en-US" sz="2400" dirty="0" err="1"/>
              <a:t>nữ</a:t>
            </a:r>
            <a:r>
              <a:rPr lang="en-US" sz="2400" dirty="0"/>
              <a:t>	B. </a:t>
            </a:r>
            <a:r>
              <a:rPr lang="en-US" sz="2400" dirty="0" err="1"/>
              <a:t>văn</a:t>
            </a:r>
            <a:r>
              <a:rPr lang="en-US" sz="2400" dirty="0"/>
              <a:t> </a:t>
            </a:r>
            <a:r>
              <a:rPr lang="en-US" sz="2400" dirty="0" err="1"/>
              <a:t>hóa</a:t>
            </a:r>
            <a:endParaRPr lang="en-US" sz="2400" dirty="0"/>
          </a:p>
          <a:p>
            <a:r>
              <a:rPr lang="en-US" sz="2400" dirty="0"/>
              <a:t>C. </a:t>
            </a:r>
            <a:r>
              <a:rPr lang="en-US" sz="2400" dirty="0" err="1"/>
              <a:t>những</a:t>
            </a:r>
            <a:r>
              <a:rPr lang="en-US" sz="2400" dirty="0"/>
              <a:t> </a:t>
            </a:r>
            <a:r>
              <a:rPr lang="en-US" sz="2400" dirty="0" err="1"/>
              <a:t>phụ</a:t>
            </a:r>
            <a:r>
              <a:rPr lang="en-US" sz="2400" dirty="0"/>
              <a:t> </a:t>
            </a:r>
            <a:r>
              <a:rPr lang="en-US" sz="2400" dirty="0" err="1"/>
              <a:t>nữ</a:t>
            </a:r>
            <a:r>
              <a:rPr lang="en-US" sz="2400" dirty="0"/>
              <a:t>	D. </a:t>
            </a:r>
            <a:r>
              <a:rPr lang="en-US" sz="2400" dirty="0" err="1"/>
              <a:t>giới</a:t>
            </a:r>
            <a:r>
              <a:rPr lang="en-US" sz="2400" dirty="0"/>
              <a:t> </a:t>
            </a:r>
            <a:r>
              <a:rPr lang="en-US" sz="2400" dirty="0" err="1"/>
              <a:t>tính</a:t>
            </a:r>
            <a:endParaRPr lang="en-US" sz="2400" dirty="0"/>
          </a:p>
          <a:p>
            <a:endParaRPr lang="en-US" sz="2400" dirty="0"/>
          </a:p>
        </p:txBody>
      </p:sp>
      <p:sp>
        <p:nvSpPr>
          <p:cNvPr id="3" name="Oval 2"/>
          <p:cNvSpPr/>
          <p:nvPr/>
        </p:nvSpPr>
        <p:spPr>
          <a:xfrm>
            <a:off x="3886200" y="838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0534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 calcmode="lin" valueType="num">
                                      <p:cBhvr additive="base">
                                        <p:cTn id="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6" end="6"/>
                                            </p:txEl>
                                          </p:spTgt>
                                        </p:tgtEl>
                                        <p:attrNameLst>
                                          <p:attrName>style.visibility</p:attrName>
                                        </p:attrNameLst>
                                      </p:cBhvr>
                                      <p:to>
                                        <p:strVal val="visible"/>
                                      </p:to>
                                    </p:set>
                                    <p:anim calcmode="lin" valueType="num">
                                      <p:cBhvr additive="base">
                                        <p:cTn id="1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7" end="7"/>
                                            </p:txEl>
                                          </p:spTgt>
                                        </p:tgtEl>
                                        <p:attrNameLst>
                                          <p:attrName>style.visibility</p:attrName>
                                        </p:attrNameLst>
                                      </p:cBhvr>
                                      <p:to>
                                        <p:strVal val="visible"/>
                                      </p:to>
                                    </p:set>
                                    <p:anim calcmode="lin" valueType="num">
                                      <p:cBhvr additive="base">
                                        <p:cTn id="15"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1000"/>
                                        <p:tgtEl>
                                          <p:spTgt spid="3"/>
                                        </p:tgtEl>
                                      </p:cBhvr>
                                    </p:animEffect>
                                    <p:anim calcmode="lin" valueType="num">
                                      <p:cBhvr>
                                        <p:cTn id="22" dur="1000" fill="hold"/>
                                        <p:tgtEl>
                                          <p:spTgt spid="3"/>
                                        </p:tgtEl>
                                        <p:attrNameLst>
                                          <p:attrName>ppt_x</p:attrName>
                                        </p:attrNameLst>
                                      </p:cBhvr>
                                      <p:tavLst>
                                        <p:tav tm="0">
                                          <p:val>
                                            <p:strVal val="#ppt_x"/>
                                          </p:val>
                                        </p:tav>
                                        <p:tav tm="100000">
                                          <p:val>
                                            <p:strVal val="#ppt_x"/>
                                          </p:val>
                                        </p:tav>
                                      </p:tavLst>
                                    </p:anim>
                                    <p:anim calcmode="lin" valueType="num">
                                      <p:cBhvr>
                                        <p:cTn id="2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28600"/>
            <a:ext cx="9144000" cy="7109639"/>
          </a:xfrm>
          <a:prstGeom prst="rect">
            <a:avLst/>
          </a:prstGeom>
          <a:noFill/>
        </p:spPr>
        <p:txBody>
          <a:bodyPr wrap="square" rtlCol="0">
            <a:spAutoFit/>
          </a:bodyPr>
          <a:lstStyle/>
          <a:p>
            <a:r>
              <a:rPr lang="en-US" sz="2400" b="1" dirty="0"/>
              <a:t>Question 44: </a:t>
            </a:r>
            <a:r>
              <a:rPr lang="en-US" sz="2400" dirty="0"/>
              <a:t>Which of the following is NOT mentioned in the passage as the advantages of cycling?</a:t>
            </a:r>
          </a:p>
          <a:p>
            <a:pPr lvl="0"/>
            <a:r>
              <a:rPr lang="vi-VN" sz="2400" dirty="0" smtClean="0"/>
              <a:t>A. </a:t>
            </a:r>
            <a:r>
              <a:rPr lang="en-US" sz="2400" dirty="0" smtClean="0"/>
              <a:t>it's </a:t>
            </a:r>
            <a:r>
              <a:rPr lang="en-US" sz="2400" dirty="0"/>
              <a:t>not costly</a:t>
            </a:r>
          </a:p>
          <a:p>
            <a:pPr lvl="0"/>
            <a:r>
              <a:rPr lang="vi-VN" sz="2400" dirty="0" smtClean="0"/>
              <a:t>B. </a:t>
            </a:r>
            <a:r>
              <a:rPr lang="en-US" sz="2400" dirty="0" smtClean="0"/>
              <a:t>it's </a:t>
            </a:r>
            <a:r>
              <a:rPr lang="en-US" sz="2400" dirty="0"/>
              <a:t>convenient and psychologically comfortable</a:t>
            </a:r>
          </a:p>
          <a:p>
            <a:pPr lvl="0"/>
            <a:r>
              <a:rPr lang="vi-VN" sz="2400" dirty="0" smtClean="0"/>
              <a:t>C. </a:t>
            </a:r>
            <a:r>
              <a:rPr lang="en-US" sz="2400" dirty="0" smtClean="0"/>
              <a:t>it's </a:t>
            </a:r>
            <a:r>
              <a:rPr lang="en-US" sz="2400" dirty="0"/>
              <a:t>good for environment</a:t>
            </a:r>
          </a:p>
          <a:p>
            <a:pPr lvl="0"/>
            <a:r>
              <a:rPr lang="vi-VN" sz="2400" dirty="0" smtClean="0"/>
              <a:t>D. </a:t>
            </a:r>
            <a:r>
              <a:rPr lang="en-US" sz="2400" dirty="0" smtClean="0"/>
              <a:t>it's </a:t>
            </a:r>
            <a:r>
              <a:rPr lang="en-US" sz="2400" dirty="0"/>
              <a:t>good for </a:t>
            </a:r>
            <a:r>
              <a:rPr lang="en-US" sz="2400" dirty="0" smtClean="0"/>
              <a:t>exercise</a:t>
            </a:r>
            <a:endParaRPr lang="en-US" sz="2400" dirty="0"/>
          </a:p>
          <a:p>
            <a:endParaRPr lang="en-US" sz="2400" dirty="0"/>
          </a:p>
          <a:p>
            <a:r>
              <a:rPr lang="en-US" sz="2400" b="1" dirty="0" err="1"/>
              <a:t>Dịch</a:t>
            </a:r>
            <a:r>
              <a:rPr lang="en-US" sz="2400" b="1" dirty="0"/>
              <a:t> </a:t>
            </a:r>
            <a:r>
              <a:rPr lang="en-US" sz="2400" b="1" dirty="0" err="1"/>
              <a:t>nghĩa</a:t>
            </a:r>
            <a:r>
              <a:rPr lang="en-US" sz="2400" b="1" dirty="0"/>
              <a:t>. </a:t>
            </a:r>
            <a:r>
              <a:rPr lang="en-US" sz="2400" dirty="0" err="1"/>
              <a:t>Trong</a:t>
            </a:r>
            <a:r>
              <a:rPr lang="en-US" sz="2400" dirty="0"/>
              <a:t> </a:t>
            </a:r>
            <a:r>
              <a:rPr lang="en-US" sz="2400" dirty="0" err="1"/>
              <a:t>các</a:t>
            </a:r>
            <a:r>
              <a:rPr lang="en-US" sz="2400" dirty="0"/>
              <a:t> </a:t>
            </a:r>
            <a:r>
              <a:rPr lang="en-US" sz="2400" dirty="0" err="1"/>
              <a:t>câu</a:t>
            </a:r>
            <a:r>
              <a:rPr lang="en-US" sz="2400" dirty="0"/>
              <a:t> </a:t>
            </a:r>
            <a:r>
              <a:rPr lang="en-US" sz="2400" dirty="0" err="1"/>
              <a:t>sau</a:t>
            </a:r>
            <a:r>
              <a:rPr lang="en-US" sz="2400" dirty="0"/>
              <a:t>, </a:t>
            </a:r>
            <a:r>
              <a:rPr lang="en-US" sz="2400" dirty="0" err="1"/>
              <a:t>câu</a:t>
            </a:r>
            <a:r>
              <a:rPr lang="en-US" sz="2400" dirty="0"/>
              <a:t> </a:t>
            </a:r>
            <a:r>
              <a:rPr lang="en-US" sz="2400" dirty="0" err="1"/>
              <a:t>nào</a:t>
            </a:r>
            <a:r>
              <a:rPr lang="en-US" sz="2400" dirty="0"/>
              <a:t> </a:t>
            </a:r>
            <a:r>
              <a:rPr lang="en-US" sz="2400" dirty="0" err="1"/>
              <a:t>không</a:t>
            </a:r>
            <a:r>
              <a:rPr lang="en-US" sz="2400" dirty="0"/>
              <a:t> </a:t>
            </a:r>
            <a:r>
              <a:rPr lang="en-US" sz="2400" dirty="0" err="1"/>
              <a:t>phải</a:t>
            </a:r>
            <a:r>
              <a:rPr lang="en-US" sz="2400" dirty="0"/>
              <a:t> </a:t>
            </a:r>
            <a:r>
              <a:rPr lang="en-US" sz="2400" dirty="0" err="1"/>
              <a:t>là</a:t>
            </a:r>
            <a:r>
              <a:rPr lang="en-US" sz="2400" dirty="0"/>
              <a:t> </a:t>
            </a:r>
            <a:r>
              <a:rPr lang="en-US" sz="2400" dirty="0" err="1"/>
              <a:t>tác</a:t>
            </a:r>
            <a:r>
              <a:rPr lang="en-US" sz="2400" dirty="0"/>
              <a:t> </a:t>
            </a:r>
            <a:r>
              <a:rPr lang="en-US" sz="2400" dirty="0" err="1"/>
              <a:t>dụng</a:t>
            </a:r>
            <a:r>
              <a:rPr lang="en-US" sz="2400" dirty="0"/>
              <a:t> </a:t>
            </a:r>
            <a:r>
              <a:rPr lang="en-US" sz="2400" dirty="0" err="1"/>
              <a:t>của</a:t>
            </a:r>
            <a:r>
              <a:rPr lang="en-US" sz="2400" dirty="0"/>
              <a:t> </a:t>
            </a:r>
            <a:r>
              <a:rPr lang="en-US" sz="2400" dirty="0" err="1"/>
              <a:t>đạp</a:t>
            </a:r>
            <a:r>
              <a:rPr lang="en-US" sz="2400" dirty="0"/>
              <a:t> </a:t>
            </a:r>
            <a:r>
              <a:rPr lang="en-US" sz="2400" dirty="0" err="1"/>
              <a:t>xe</a:t>
            </a:r>
            <a:r>
              <a:rPr lang="en-US" sz="2400" dirty="0"/>
              <a:t> </a:t>
            </a:r>
            <a:r>
              <a:rPr lang="en-US" sz="2400" dirty="0" err="1"/>
              <a:t>được</a:t>
            </a:r>
            <a:r>
              <a:rPr lang="en-US" sz="2400" dirty="0"/>
              <a:t> </a:t>
            </a:r>
            <a:r>
              <a:rPr lang="en-US" sz="2400" dirty="0" err="1"/>
              <a:t>đề</a:t>
            </a:r>
            <a:r>
              <a:rPr lang="en-US" sz="2400" dirty="0"/>
              <a:t> </a:t>
            </a:r>
            <a:r>
              <a:rPr lang="en-US" sz="2400" dirty="0" err="1"/>
              <a:t>cập</a:t>
            </a:r>
            <a:r>
              <a:rPr lang="en-US" sz="2400" dirty="0"/>
              <a:t> </a:t>
            </a:r>
            <a:r>
              <a:rPr lang="en-US" sz="2400" dirty="0" err="1"/>
              <a:t>trong</a:t>
            </a:r>
            <a:r>
              <a:rPr lang="en-US" sz="2400" dirty="0"/>
              <a:t> </a:t>
            </a:r>
            <a:r>
              <a:rPr lang="en-US" sz="2400" dirty="0" err="1"/>
              <a:t>bài</a:t>
            </a:r>
            <a:r>
              <a:rPr lang="en-US" sz="2400" dirty="0"/>
              <a:t>?</a:t>
            </a:r>
          </a:p>
          <a:p>
            <a:pPr lvl="0"/>
            <a:r>
              <a:rPr lang="en-US" sz="2400" dirty="0" err="1"/>
              <a:t>Nó</a:t>
            </a:r>
            <a:r>
              <a:rPr lang="en-US" sz="2400" dirty="0"/>
              <a:t> </a:t>
            </a:r>
            <a:r>
              <a:rPr lang="en-US" sz="2400" dirty="0" err="1"/>
              <a:t>không</a:t>
            </a:r>
            <a:r>
              <a:rPr lang="en-US" sz="2400" dirty="0"/>
              <a:t> </a:t>
            </a:r>
            <a:r>
              <a:rPr lang="en-US" sz="2400" dirty="0" err="1"/>
              <a:t>đắt</a:t>
            </a:r>
            <a:r>
              <a:rPr lang="en-US" sz="2400" dirty="0"/>
              <a:t> </a:t>
            </a:r>
            <a:r>
              <a:rPr lang="en-US" sz="2400" dirty="0" err="1"/>
              <a:t>đỏ</a:t>
            </a:r>
            <a:r>
              <a:rPr lang="en-US" sz="2400" dirty="0"/>
              <a:t>.</a:t>
            </a:r>
          </a:p>
          <a:p>
            <a:pPr lvl="0"/>
            <a:r>
              <a:rPr lang="en-US" sz="2400" dirty="0" err="1"/>
              <a:t>Nó</a:t>
            </a:r>
            <a:r>
              <a:rPr lang="en-US" sz="2400" dirty="0"/>
              <a:t> </a:t>
            </a:r>
            <a:r>
              <a:rPr lang="en-US" sz="2400" dirty="0" err="1"/>
              <a:t>tiện</a:t>
            </a:r>
            <a:r>
              <a:rPr lang="en-US" sz="2400" dirty="0"/>
              <a:t> </a:t>
            </a:r>
            <a:r>
              <a:rPr lang="en-US" sz="2400" dirty="0" err="1"/>
              <a:t>lợi</a:t>
            </a:r>
            <a:r>
              <a:rPr lang="en-US" sz="2400" dirty="0"/>
              <a:t> </a:t>
            </a:r>
            <a:r>
              <a:rPr lang="en-US" sz="2400" dirty="0" err="1"/>
              <a:t>và</a:t>
            </a:r>
            <a:r>
              <a:rPr lang="en-US" sz="2400" dirty="0"/>
              <a:t> </a:t>
            </a:r>
            <a:r>
              <a:rPr lang="en-US" sz="2400" dirty="0" err="1"/>
              <a:t>khiến</a:t>
            </a:r>
            <a:r>
              <a:rPr lang="en-US" sz="2400" dirty="0"/>
              <a:t> </a:t>
            </a:r>
            <a:r>
              <a:rPr lang="en-US" sz="2400" dirty="0" err="1"/>
              <a:t>đầu</a:t>
            </a:r>
            <a:r>
              <a:rPr lang="en-US" sz="2400" dirty="0"/>
              <a:t> </a:t>
            </a:r>
            <a:r>
              <a:rPr lang="en-US" sz="2400" dirty="0" err="1"/>
              <a:t>óc</a:t>
            </a:r>
            <a:r>
              <a:rPr lang="en-US" sz="2400" dirty="0"/>
              <a:t> </a:t>
            </a:r>
            <a:r>
              <a:rPr lang="en-US" sz="2400" dirty="0" err="1"/>
              <a:t>thoải</a:t>
            </a:r>
            <a:r>
              <a:rPr lang="en-US" sz="2400" dirty="0"/>
              <a:t> </a:t>
            </a:r>
            <a:r>
              <a:rPr lang="en-US" sz="2400" dirty="0" err="1"/>
              <a:t>mái</a:t>
            </a:r>
            <a:r>
              <a:rPr lang="en-US" sz="2400" dirty="0"/>
              <a:t>.</a:t>
            </a:r>
          </a:p>
          <a:p>
            <a:pPr lvl="0"/>
            <a:r>
              <a:rPr lang="en-US" sz="2400" dirty="0" err="1"/>
              <a:t>Nó</a:t>
            </a:r>
            <a:r>
              <a:rPr lang="en-US" sz="2400" dirty="0"/>
              <a:t> </a:t>
            </a:r>
            <a:r>
              <a:rPr lang="en-US" sz="2400" dirty="0" err="1"/>
              <a:t>tốt</a:t>
            </a:r>
            <a:r>
              <a:rPr lang="en-US" sz="2400" dirty="0"/>
              <a:t> </a:t>
            </a:r>
            <a:r>
              <a:rPr lang="en-US" sz="2400" dirty="0" err="1"/>
              <a:t>cho</a:t>
            </a:r>
            <a:r>
              <a:rPr lang="en-US" sz="2400" dirty="0"/>
              <a:t> </a:t>
            </a:r>
            <a:r>
              <a:rPr lang="en-US" sz="2400" dirty="0" err="1"/>
              <a:t>môi</a:t>
            </a:r>
            <a:r>
              <a:rPr lang="en-US" sz="2400" dirty="0"/>
              <a:t> </a:t>
            </a:r>
            <a:r>
              <a:rPr lang="en-US" sz="2400" dirty="0" err="1"/>
              <a:t>trường</a:t>
            </a:r>
            <a:r>
              <a:rPr lang="en-US" sz="2400" dirty="0"/>
              <a:t>.</a:t>
            </a:r>
          </a:p>
          <a:p>
            <a:pPr lvl="0"/>
            <a:r>
              <a:rPr lang="en-US" sz="2400" b="1" dirty="0" err="1"/>
              <a:t>Nó</a:t>
            </a:r>
            <a:r>
              <a:rPr lang="en-US" sz="2400" b="1" dirty="0"/>
              <a:t> </a:t>
            </a:r>
            <a:r>
              <a:rPr lang="en-US" sz="2400" b="1" dirty="0" err="1"/>
              <a:t>tốt</a:t>
            </a:r>
            <a:r>
              <a:rPr lang="en-US" sz="2400" b="1" dirty="0"/>
              <a:t> </a:t>
            </a:r>
            <a:r>
              <a:rPr lang="en-US" sz="2400" b="1" dirty="0" err="1"/>
              <a:t>cho</a:t>
            </a:r>
            <a:r>
              <a:rPr lang="en-US" sz="2400" b="1" dirty="0"/>
              <a:t> </a:t>
            </a:r>
            <a:r>
              <a:rPr lang="en-US" sz="2400" b="1" dirty="0" err="1"/>
              <a:t>tập</a:t>
            </a:r>
            <a:r>
              <a:rPr lang="en-US" sz="2400" b="1" dirty="0"/>
              <a:t> </a:t>
            </a:r>
            <a:r>
              <a:rPr lang="en-US" sz="2400" b="1" dirty="0" err="1"/>
              <a:t>thể</a:t>
            </a:r>
            <a:r>
              <a:rPr lang="en-US" sz="2400" b="1" dirty="0"/>
              <a:t> </a:t>
            </a:r>
            <a:r>
              <a:rPr lang="en-US" sz="2400" b="1" dirty="0" err="1"/>
              <a:t>dục</a:t>
            </a:r>
            <a:r>
              <a:rPr lang="en-US" sz="2400" b="1" dirty="0"/>
              <a:t>.</a:t>
            </a:r>
            <a:endParaRPr lang="en-US" sz="2400" dirty="0"/>
          </a:p>
          <a:p>
            <a:r>
              <a:rPr lang="en-US" sz="2400" b="1" dirty="0" err="1"/>
              <a:t>Giải</a:t>
            </a:r>
            <a:r>
              <a:rPr lang="en-US" sz="2400" b="1" dirty="0"/>
              <a:t> </a:t>
            </a:r>
            <a:r>
              <a:rPr lang="en-US" sz="2400" b="1" dirty="0" err="1"/>
              <a:t>thích</a:t>
            </a:r>
            <a:r>
              <a:rPr lang="en-US" sz="2400" b="1" dirty="0"/>
              <a:t>. </a:t>
            </a:r>
            <a:r>
              <a:rPr lang="en-US" sz="2400" dirty="0" err="1"/>
              <a:t>Thông</a:t>
            </a:r>
            <a:r>
              <a:rPr lang="en-US" sz="2400" dirty="0"/>
              <a:t> tin </a:t>
            </a:r>
            <a:r>
              <a:rPr lang="en-US" sz="2400" dirty="0" err="1"/>
              <a:t>nằm</a:t>
            </a:r>
            <a:r>
              <a:rPr lang="en-US" sz="2400" dirty="0"/>
              <a:t> ở </a:t>
            </a:r>
            <a:r>
              <a:rPr lang="en-US" sz="2400" dirty="0" err="1"/>
              <a:t>đầu</a:t>
            </a:r>
            <a:r>
              <a:rPr lang="en-US" sz="2400" dirty="0"/>
              <a:t> </a:t>
            </a:r>
            <a:r>
              <a:rPr lang="en-US" sz="2400" dirty="0" err="1"/>
              <a:t>đoạn</a:t>
            </a:r>
            <a:r>
              <a:rPr lang="en-US" sz="2400" dirty="0"/>
              <a:t> 1 “cycling is </a:t>
            </a:r>
            <a:r>
              <a:rPr lang="en-US" sz="2400" b="1" dirty="0"/>
              <a:t>the cheapest, most convenient, and most environmentally desirable </a:t>
            </a:r>
            <a:r>
              <a:rPr lang="en-US" sz="2400" dirty="0"/>
              <a:t>term of transport” (</a:t>
            </a:r>
            <a:r>
              <a:rPr lang="en-US" sz="2400" dirty="0" err="1"/>
              <a:t>Đạp</a:t>
            </a:r>
            <a:r>
              <a:rPr lang="en-US" sz="2400" dirty="0"/>
              <a:t> </a:t>
            </a:r>
            <a:r>
              <a:rPr lang="en-US" sz="2400" dirty="0" err="1"/>
              <a:t>xe</a:t>
            </a:r>
            <a:r>
              <a:rPr lang="en-US" sz="2400" dirty="0"/>
              <a:t> </a:t>
            </a:r>
            <a:r>
              <a:rPr lang="en-US" sz="2400" dirty="0" err="1"/>
              <a:t>là</a:t>
            </a:r>
            <a:r>
              <a:rPr lang="en-US" sz="2400" dirty="0"/>
              <a:t> </a:t>
            </a:r>
            <a:r>
              <a:rPr lang="en-US" sz="2400" dirty="0" err="1"/>
              <a:t>loại</a:t>
            </a:r>
            <a:r>
              <a:rPr lang="en-US" sz="2400" dirty="0"/>
              <a:t> </a:t>
            </a:r>
            <a:r>
              <a:rPr lang="en-US" sz="2400" dirty="0" err="1"/>
              <a:t>hình</a:t>
            </a:r>
            <a:r>
              <a:rPr lang="en-US" sz="2400" dirty="0"/>
              <a:t> </a:t>
            </a:r>
            <a:r>
              <a:rPr lang="en-US" sz="2400" dirty="0" err="1"/>
              <a:t>giao</a:t>
            </a:r>
            <a:r>
              <a:rPr lang="en-US" sz="2400" dirty="0"/>
              <a:t> </a:t>
            </a:r>
            <a:r>
              <a:rPr lang="en-US" sz="2400" dirty="0" err="1"/>
              <a:t>thông</a:t>
            </a:r>
            <a:r>
              <a:rPr lang="en-US" sz="2400" dirty="0"/>
              <a:t> </a:t>
            </a:r>
            <a:r>
              <a:rPr lang="en-US" sz="2400" dirty="0" err="1"/>
              <a:t>rẻ</a:t>
            </a:r>
            <a:r>
              <a:rPr lang="en-US" sz="2400" dirty="0"/>
              <a:t> </a:t>
            </a:r>
            <a:r>
              <a:rPr lang="en-US" sz="2400" dirty="0" err="1"/>
              <a:t>nhất</a:t>
            </a:r>
            <a:r>
              <a:rPr lang="en-US" sz="2400" dirty="0"/>
              <a:t>, </a:t>
            </a:r>
            <a:r>
              <a:rPr lang="en-US" sz="2400" dirty="0" err="1"/>
              <a:t>thuận</a:t>
            </a:r>
            <a:r>
              <a:rPr lang="en-US" sz="2400" dirty="0"/>
              <a:t> </a:t>
            </a:r>
            <a:r>
              <a:rPr lang="en-US" sz="2400" dirty="0" err="1"/>
              <a:t>tiện</a:t>
            </a:r>
            <a:r>
              <a:rPr lang="en-US" sz="2400" dirty="0"/>
              <a:t> </a:t>
            </a:r>
            <a:r>
              <a:rPr lang="en-US" sz="2400" dirty="0" err="1"/>
              <a:t>nhất</a:t>
            </a:r>
            <a:r>
              <a:rPr lang="en-US" sz="2400" dirty="0"/>
              <a:t> </a:t>
            </a:r>
            <a:r>
              <a:rPr lang="en-US" sz="2400" dirty="0" err="1"/>
              <a:t>và</a:t>
            </a:r>
            <a:r>
              <a:rPr lang="en-US" sz="2400" dirty="0"/>
              <a:t> </a:t>
            </a:r>
            <a:r>
              <a:rPr lang="en-US" sz="2400" dirty="0" err="1"/>
              <a:t>thân</a:t>
            </a:r>
            <a:r>
              <a:rPr lang="en-US" sz="2400" dirty="0"/>
              <a:t> </a:t>
            </a:r>
            <a:r>
              <a:rPr lang="en-US" sz="2400" dirty="0" err="1"/>
              <a:t>thiện</a:t>
            </a:r>
            <a:r>
              <a:rPr lang="en-US" sz="2400" dirty="0"/>
              <a:t> </a:t>
            </a:r>
            <a:r>
              <a:rPr lang="en-US" sz="2400" dirty="0" err="1"/>
              <a:t>với</a:t>
            </a:r>
            <a:r>
              <a:rPr lang="en-US" sz="2400" dirty="0"/>
              <a:t> </a:t>
            </a:r>
            <a:r>
              <a:rPr lang="en-US" sz="2400" dirty="0" err="1"/>
              <a:t>môi</a:t>
            </a:r>
            <a:r>
              <a:rPr lang="en-US" sz="2400" dirty="0"/>
              <a:t> </a:t>
            </a:r>
            <a:r>
              <a:rPr lang="en-US" sz="2400" dirty="0" err="1"/>
              <a:t>trường</a:t>
            </a:r>
            <a:r>
              <a:rPr lang="en-US" sz="2400" dirty="0"/>
              <a:t> </a:t>
            </a:r>
            <a:r>
              <a:rPr lang="en-US" sz="2400" dirty="0" err="1"/>
              <a:t>nhất</a:t>
            </a:r>
            <a:r>
              <a:rPr lang="en-US" sz="2400" dirty="0"/>
              <a:t>)</a:t>
            </a:r>
          </a:p>
          <a:p>
            <a:r>
              <a:rPr lang="en-US" sz="2400" dirty="0" err="1"/>
              <a:t>Phương</a:t>
            </a:r>
            <a:r>
              <a:rPr lang="en-US" sz="2400" dirty="0"/>
              <a:t> </a:t>
            </a:r>
            <a:r>
              <a:rPr lang="en-US" sz="2400" dirty="0" err="1"/>
              <a:t>án</a:t>
            </a:r>
            <a:r>
              <a:rPr lang="en-US" sz="2400" dirty="0"/>
              <a:t> A, B, C </a:t>
            </a:r>
            <a:r>
              <a:rPr lang="en-US" sz="2400" dirty="0" err="1"/>
              <a:t>đều</a:t>
            </a:r>
            <a:r>
              <a:rPr lang="en-US" sz="2400" dirty="0"/>
              <a:t> </a:t>
            </a:r>
            <a:r>
              <a:rPr lang="en-US" sz="2400" dirty="0" err="1"/>
              <a:t>được</a:t>
            </a:r>
            <a:r>
              <a:rPr lang="en-US" sz="2400" dirty="0"/>
              <a:t> </a:t>
            </a:r>
            <a:r>
              <a:rPr lang="en-US" sz="2400" dirty="0" err="1"/>
              <a:t>nhắc</a:t>
            </a:r>
            <a:r>
              <a:rPr lang="en-US" sz="2400" dirty="0"/>
              <a:t> </a:t>
            </a:r>
            <a:r>
              <a:rPr lang="en-US" sz="2400" dirty="0" err="1"/>
              <a:t>đến</a:t>
            </a:r>
            <a:r>
              <a:rPr lang="en-US" sz="2400" dirty="0"/>
              <a:t>. </a:t>
            </a:r>
            <a:r>
              <a:rPr lang="en-US" sz="2400" dirty="0" err="1"/>
              <a:t>Nên</a:t>
            </a:r>
            <a:r>
              <a:rPr lang="en-US" sz="2400" dirty="0"/>
              <a:t> ta </a:t>
            </a:r>
            <a:r>
              <a:rPr lang="en-US" sz="2400" dirty="0" err="1"/>
              <a:t>chọn</a:t>
            </a:r>
            <a:r>
              <a:rPr lang="en-US" sz="2400" dirty="0"/>
              <a:t> D.</a:t>
            </a:r>
          </a:p>
          <a:p>
            <a:endParaRPr lang="en-US" sz="2400" dirty="0"/>
          </a:p>
        </p:txBody>
      </p:sp>
      <p:sp>
        <p:nvSpPr>
          <p:cNvPr id="3" name="Oval 2"/>
          <p:cNvSpPr/>
          <p:nvPr/>
        </p:nvSpPr>
        <p:spPr>
          <a:xfrm>
            <a:off x="0" y="2133600"/>
            <a:ext cx="4572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62236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additive="base">
                                        <p:cTn id="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anim calcmode="lin" valueType="num">
                                      <p:cBhvr additive="base">
                                        <p:cTn id="1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anim calcmode="lin" valueType="num">
                                      <p:cBhvr additive="base">
                                        <p:cTn id="1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 calcmode="lin" valueType="num">
                                      <p:cBhvr additive="base">
                                        <p:cTn id="1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10" end="10"/>
                                            </p:txEl>
                                          </p:spTgt>
                                        </p:tgtEl>
                                        <p:attrNameLst>
                                          <p:attrName>style.visibility</p:attrName>
                                        </p:attrNameLst>
                                      </p:cBhvr>
                                      <p:to>
                                        <p:strVal val="visible"/>
                                      </p:to>
                                    </p:set>
                                    <p:anim calcmode="lin" valueType="num">
                                      <p:cBhvr additive="base">
                                        <p:cTn id="23"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anim calcmode="lin" valueType="num">
                                      <p:cBhvr additive="base">
                                        <p:cTn id="27"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anim calcmode="lin" valueType="num">
                                      <p:cBhvr additive="base">
                                        <p:cTn id="31"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fill="hold"/>
                                        <p:tgtEl>
                                          <p:spTgt spid="3"/>
                                        </p:tgtEl>
                                        <p:attrNameLst>
                                          <p:attrName>ppt_x</p:attrName>
                                        </p:attrNameLst>
                                      </p:cBhvr>
                                      <p:tavLst>
                                        <p:tav tm="0">
                                          <p:val>
                                            <p:strVal val="#ppt_x"/>
                                          </p:val>
                                        </p:tav>
                                        <p:tav tm="100000">
                                          <p:val>
                                            <p:strVal val="#ppt_x"/>
                                          </p:val>
                                        </p:tav>
                                      </p:tavLst>
                                    </p:anim>
                                    <p:anim calcmode="lin" valueType="num">
                                      <p:cBhvr additive="base">
                                        <p:cTn id="3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1000" y="990600"/>
            <a:ext cx="8305800" cy="1938992"/>
          </a:xfrm>
          <a:prstGeom prst="rect">
            <a:avLst/>
          </a:prstGeom>
          <a:noFill/>
        </p:spPr>
        <p:txBody>
          <a:bodyPr wrap="square" rtlCol="0">
            <a:spAutoFit/>
          </a:bodyPr>
          <a:lstStyle/>
          <a:p>
            <a:r>
              <a:rPr lang="en-US" sz="2400" b="1" dirty="0"/>
              <a:t>Question 4:</a:t>
            </a:r>
            <a:r>
              <a:rPr lang="en-US" sz="2400" dirty="0"/>
              <a:t> The two fabrics of Velcro stick together </a:t>
            </a:r>
            <a:r>
              <a:rPr lang="en-US" sz="2400" dirty="0" err="1"/>
              <a:t>thanks______the</a:t>
            </a:r>
            <a:r>
              <a:rPr lang="en-US" sz="2400" dirty="0"/>
              <a:t> hooks on the surface and the loops on the other.</a:t>
            </a:r>
          </a:p>
          <a:p>
            <a:r>
              <a:rPr lang="en-US" sz="2400" b="1" dirty="0"/>
              <a:t>A. </a:t>
            </a:r>
            <a:r>
              <a:rPr lang="en-US" sz="2400" dirty="0"/>
              <a:t>by</a:t>
            </a:r>
            <a:r>
              <a:rPr lang="en-US" sz="2400" b="1" dirty="0"/>
              <a:t>	B. </a:t>
            </a:r>
            <a:r>
              <a:rPr lang="en-US" sz="2400" dirty="0"/>
              <a:t>for</a:t>
            </a:r>
            <a:r>
              <a:rPr lang="en-US" sz="2400" b="1" dirty="0"/>
              <a:t>	C. </a:t>
            </a:r>
            <a:r>
              <a:rPr lang="en-US" sz="2400" dirty="0"/>
              <a:t>of</a:t>
            </a:r>
            <a:r>
              <a:rPr lang="en-US" sz="2400" b="1" dirty="0"/>
              <a:t>	D. </a:t>
            </a:r>
            <a:r>
              <a:rPr lang="en-US" sz="2400" dirty="0"/>
              <a:t>to</a:t>
            </a:r>
          </a:p>
          <a:p>
            <a:endParaRPr lang="en-US" sz="2400" dirty="0"/>
          </a:p>
        </p:txBody>
      </p:sp>
      <p:sp>
        <p:nvSpPr>
          <p:cNvPr id="6" name="TextBox 5"/>
          <p:cNvSpPr txBox="1"/>
          <p:nvPr/>
        </p:nvSpPr>
        <p:spPr>
          <a:xfrm>
            <a:off x="76200" y="2743200"/>
            <a:ext cx="8839200" cy="2308324"/>
          </a:xfrm>
          <a:prstGeom prst="rect">
            <a:avLst/>
          </a:prstGeom>
          <a:noFill/>
        </p:spPr>
        <p:txBody>
          <a:bodyPr wrap="square" rtlCol="0">
            <a:spAutoFit/>
          </a:bodyPr>
          <a:lstStyle/>
          <a:p>
            <a:r>
              <a:rPr lang="en-US" sz="2400" dirty="0" smtClean="0"/>
              <a:t>* </a:t>
            </a:r>
            <a:r>
              <a:rPr lang="en-US" sz="2400" dirty="0" err="1" smtClean="0"/>
              <a:t>Căn</a:t>
            </a:r>
            <a:r>
              <a:rPr lang="en-US" sz="2400" dirty="0" smtClean="0"/>
              <a:t> </a:t>
            </a:r>
            <a:r>
              <a:rPr lang="en-US" sz="2400" dirty="0" err="1" smtClean="0"/>
              <a:t>cứ</a:t>
            </a:r>
            <a:r>
              <a:rPr lang="en-US" sz="2400" dirty="0" smtClean="0"/>
              <a:t> </a:t>
            </a:r>
            <a:r>
              <a:rPr lang="en-US" sz="2400" dirty="0" err="1" smtClean="0"/>
              <a:t>vào</a:t>
            </a:r>
            <a:r>
              <a:rPr lang="en-US" sz="2400" dirty="0" smtClean="0"/>
              <a:t> </a:t>
            </a:r>
            <a:r>
              <a:rPr lang="en-US" sz="2400" dirty="0" err="1" smtClean="0"/>
              <a:t>cấu</a:t>
            </a:r>
            <a:r>
              <a:rPr lang="en-US" sz="2400" dirty="0" smtClean="0"/>
              <a:t> </a:t>
            </a:r>
            <a:r>
              <a:rPr lang="en-US" sz="2400" dirty="0" err="1" smtClean="0"/>
              <a:t>trúc</a:t>
            </a:r>
            <a:r>
              <a:rPr lang="en-US" sz="2400" dirty="0" smtClean="0"/>
              <a:t>:</a:t>
            </a:r>
          </a:p>
          <a:p>
            <a:r>
              <a:rPr lang="en-US" sz="2400" dirty="0" smtClean="0"/>
              <a:t>- thanks for V-</a:t>
            </a:r>
            <a:r>
              <a:rPr lang="en-US" sz="2400" dirty="0" err="1" smtClean="0"/>
              <a:t>ing</a:t>
            </a:r>
            <a:r>
              <a:rPr lang="en-US" sz="2400" dirty="0" smtClean="0"/>
              <a:t>: </a:t>
            </a:r>
            <a:r>
              <a:rPr lang="en-US" sz="2400" dirty="0" err="1" smtClean="0"/>
              <a:t>cảm</a:t>
            </a:r>
            <a:r>
              <a:rPr lang="en-US" sz="2400" dirty="0" smtClean="0"/>
              <a:t> </a:t>
            </a:r>
            <a:r>
              <a:rPr lang="en-US" sz="2400" dirty="0" err="1" smtClean="0"/>
              <a:t>ơn</a:t>
            </a:r>
            <a:r>
              <a:rPr lang="en-US" sz="2400" dirty="0" smtClean="0"/>
              <a:t> </a:t>
            </a:r>
            <a:r>
              <a:rPr lang="en-US" sz="2400" dirty="0" err="1" smtClean="0"/>
              <a:t>vì</a:t>
            </a:r>
            <a:r>
              <a:rPr lang="en-US" sz="2400" dirty="0" smtClean="0"/>
              <a:t>. </a:t>
            </a:r>
            <a:br>
              <a:rPr lang="en-US" sz="2400" dirty="0" smtClean="0"/>
            </a:br>
            <a:r>
              <a:rPr lang="en-US" sz="2400" dirty="0" smtClean="0"/>
              <a:t>- thanks to + </a:t>
            </a:r>
            <a:r>
              <a:rPr lang="en-US" sz="2400" dirty="0" err="1" smtClean="0"/>
              <a:t>danh</a:t>
            </a:r>
            <a:r>
              <a:rPr lang="en-US" sz="2400" dirty="0" smtClean="0"/>
              <a:t> </a:t>
            </a:r>
            <a:r>
              <a:rPr lang="en-US" sz="2400" dirty="0" err="1" smtClean="0"/>
              <a:t>từ</a:t>
            </a:r>
            <a:r>
              <a:rPr lang="en-US" sz="2400" dirty="0" smtClean="0"/>
              <a:t>/ </a:t>
            </a:r>
            <a:r>
              <a:rPr lang="en-US" sz="2400" dirty="0" err="1" smtClean="0"/>
              <a:t>cụm</a:t>
            </a:r>
            <a:r>
              <a:rPr lang="en-US" sz="2400" dirty="0" smtClean="0"/>
              <a:t> </a:t>
            </a:r>
            <a:r>
              <a:rPr lang="en-US" sz="2400" dirty="0" err="1" smtClean="0"/>
              <a:t>danh</a:t>
            </a:r>
            <a:r>
              <a:rPr lang="en-US" sz="2400" dirty="0" smtClean="0"/>
              <a:t> </a:t>
            </a:r>
            <a:r>
              <a:rPr lang="en-US" sz="2400" dirty="0" err="1" smtClean="0"/>
              <a:t>từ</a:t>
            </a:r>
            <a:r>
              <a:rPr lang="en-US" sz="2400" dirty="0" smtClean="0"/>
              <a:t>: </a:t>
            </a:r>
            <a:r>
              <a:rPr lang="en-US" sz="2400" dirty="0" err="1" smtClean="0"/>
              <a:t>nhờ</a:t>
            </a:r>
            <a:r>
              <a:rPr lang="en-US" sz="2400" dirty="0" smtClean="0"/>
              <a:t> </a:t>
            </a:r>
            <a:r>
              <a:rPr lang="en-US" sz="2400" dirty="0" err="1" smtClean="0"/>
              <a:t>vào</a:t>
            </a:r>
            <a:r>
              <a:rPr lang="en-US" sz="2400" dirty="0" smtClean="0"/>
              <a:t>.</a:t>
            </a:r>
          </a:p>
          <a:p>
            <a:r>
              <a:rPr lang="en-US" sz="2400" dirty="0" smtClean="0"/>
              <a:t>* </a:t>
            </a:r>
            <a:r>
              <a:rPr lang="en-US" sz="2400" dirty="0" err="1" smtClean="0"/>
              <a:t>Dịch</a:t>
            </a:r>
            <a:r>
              <a:rPr lang="en-US" sz="2400" dirty="0" smtClean="0"/>
              <a:t> </a:t>
            </a:r>
            <a:r>
              <a:rPr lang="en-US" sz="2400" dirty="0" err="1" smtClean="0"/>
              <a:t>nghĩa</a:t>
            </a:r>
            <a:r>
              <a:rPr lang="en-US" sz="2400" dirty="0" smtClean="0"/>
              <a:t>: </a:t>
            </a:r>
            <a:r>
              <a:rPr lang="en-US" sz="2400" dirty="0" err="1" smtClean="0"/>
              <a:t>Hai</a:t>
            </a:r>
            <a:r>
              <a:rPr lang="en-US" sz="2400" dirty="0" smtClean="0"/>
              <a:t> </a:t>
            </a:r>
            <a:r>
              <a:rPr lang="en-US" sz="2400" dirty="0" err="1" smtClean="0"/>
              <a:t>loại</a:t>
            </a:r>
            <a:r>
              <a:rPr lang="en-US" sz="2400" dirty="0" smtClean="0"/>
              <a:t> </a:t>
            </a:r>
            <a:r>
              <a:rPr lang="en-US" sz="2400" dirty="0" err="1" smtClean="0"/>
              <a:t>vải</a:t>
            </a:r>
            <a:r>
              <a:rPr lang="en-US" sz="2400" dirty="0" smtClean="0"/>
              <a:t> </a:t>
            </a:r>
            <a:r>
              <a:rPr lang="en-US" sz="2400" dirty="0" err="1" smtClean="0"/>
              <a:t>của</a:t>
            </a:r>
            <a:r>
              <a:rPr lang="en-US" sz="2400" dirty="0" smtClean="0"/>
              <a:t> Velcro </a:t>
            </a:r>
            <a:r>
              <a:rPr lang="en-US" sz="2400" dirty="0" err="1" smtClean="0"/>
              <a:t>dính</a:t>
            </a:r>
            <a:r>
              <a:rPr lang="en-US" sz="2400" dirty="0" smtClean="0"/>
              <a:t> </a:t>
            </a:r>
            <a:r>
              <a:rPr lang="en-US" sz="2400" dirty="0" err="1" smtClean="0"/>
              <a:t>vào</a:t>
            </a:r>
            <a:r>
              <a:rPr lang="en-US" sz="2400" dirty="0" smtClean="0"/>
              <a:t> </a:t>
            </a:r>
            <a:r>
              <a:rPr lang="en-US" sz="2400" dirty="0" err="1" smtClean="0"/>
              <a:t>nhau</a:t>
            </a:r>
            <a:r>
              <a:rPr lang="en-US" sz="2400" dirty="0" smtClean="0"/>
              <a:t> </a:t>
            </a:r>
            <a:r>
              <a:rPr lang="en-US" sz="2400" dirty="0" err="1" smtClean="0"/>
              <a:t>nhờ</a:t>
            </a:r>
            <a:r>
              <a:rPr lang="en-US" sz="2400" dirty="0" smtClean="0"/>
              <a:t> </a:t>
            </a:r>
            <a:r>
              <a:rPr lang="en-US" sz="2400" dirty="0" err="1" smtClean="0"/>
              <a:t>các</a:t>
            </a:r>
            <a:r>
              <a:rPr lang="en-US" sz="2400" dirty="0" smtClean="0"/>
              <a:t> </a:t>
            </a:r>
            <a:r>
              <a:rPr lang="en-US" sz="2400" dirty="0" err="1" smtClean="0"/>
              <a:t>móc</a:t>
            </a:r>
            <a:r>
              <a:rPr lang="en-US" sz="2400" dirty="0" smtClean="0"/>
              <a:t> </a:t>
            </a:r>
            <a:r>
              <a:rPr lang="en-US" sz="2400" dirty="0" err="1" smtClean="0"/>
              <a:t>trên</a:t>
            </a:r>
            <a:r>
              <a:rPr lang="en-US" sz="2400" dirty="0" smtClean="0"/>
              <a:t> </a:t>
            </a:r>
            <a:r>
              <a:rPr lang="en-US" sz="2400" dirty="0" err="1" smtClean="0"/>
              <a:t>bề</a:t>
            </a:r>
            <a:r>
              <a:rPr lang="en-US" sz="2400" dirty="0" smtClean="0"/>
              <a:t> </a:t>
            </a:r>
            <a:r>
              <a:rPr lang="en-US" sz="2400" dirty="0" err="1" smtClean="0"/>
              <a:t>mặt</a:t>
            </a:r>
            <a:r>
              <a:rPr lang="en-US" sz="2400" dirty="0" smtClean="0"/>
              <a:t> </a:t>
            </a:r>
            <a:r>
              <a:rPr lang="en-US" sz="2400" dirty="0" err="1" smtClean="0"/>
              <a:t>và</a:t>
            </a:r>
            <a:r>
              <a:rPr lang="en-US" sz="2400" dirty="0" smtClean="0"/>
              <a:t> </a:t>
            </a:r>
            <a:r>
              <a:rPr lang="en-US" sz="2400" dirty="0" err="1" smtClean="0"/>
              <a:t>các</a:t>
            </a:r>
            <a:r>
              <a:rPr lang="en-US" sz="2400" dirty="0" smtClean="0"/>
              <a:t> </a:t>
            </a:r>
            <a:r>
              <a:rPr lang="en-US" sz="2400" dirty="0" err="1" smtClean="0"/>
              <a:t>vòng</a:t>
            </a:r>
            <a:r>
              <a:rPr lang="en-US" sz="2400" dirty="0" smtClean="0"/>
              <a:t> </a:t>
            </a:r>
            <a:r>
              <a:rPr lang="en-US" sz="2400" dirty="0" err="1" smtClean="0"/>
              <a:t>trên</a:t>
            </a:r>
            <a:r>
              <a:rPr lang="en-US" sz="2400" dirty="0" smtClean="0"/>
              <a:t> </a:t>
            </a:r>
            <a:r>
              <a:rPr lang="en-US" sz="2400" dirty="0" err="1" smtClean="0"/>
              <a:t>mặt</a:t>
            </a:r>
            <a:r>
              <a:rPr lang="en-US" sz="2400" dirty="0" smtClean="0"/>
              <a:t> </a:t>
            </a:r>
            <a:r>
              <a:rPr lang="en-US" sz="2400" dirty="0" err="1" smtClean="0"/>
              <a:t>kia</a:t>
            </a:r>
            <a:r>
              <a:rPr lang="en-US" sz="2400" dirty="0" smtClean="0"/>
              <a:t>.</a:t>
            </a:r>
          </a:p>
          <a:p>
            <a:endParaRPr lang="en-US" sz="2400" dirty="0"/>
          </a:p>
        </p:txBody>
      </p:sp>
      <p:sp>
        <p:nvSpPr>
          <p:cNvPr id="7" name="Oval 6"/>
          <p:cNvSpPr/>
          <p:nvPr/>
        </p:nvSpPr>
        <p:spPr>
          <a:xfrm>
            <a:off x="3124200" y="1960096"/>
            <a:ext cx="304800" cy="554504"/>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62712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381000"/>
            <a:ext cx="8839200" cy="5632311"/>
          </a:xfrm>
          <a:prstGeom prst="rect">
            <a:avLst/>
          </a:prstGeom>
          <a:noFill/>
        </p:spPr>
        <p:txBody>
          <a:bodyPr wrap="square" rtlCol="0">
            <a:spAutoFit/>
          </a:bodyPr>
          <a:lstStyle/>
          <a:p>
            <a:r>
              <a:rPr lang="en-US" sz="2400" b="1" dirty="0"/>
              <a:t>Question 45: </a:t>
            </a:r>
            <a:r>
              <a:rPr lang="en-US" sz="2400" dirty="0"/>
              <a:t>The phrase </a:t>
            </a:r>
            <a:r>
              <a:rPr lang="en-US" sz="2400" b="1" dirty="0"/>
              <a:t>"</a:t>
            </a:r>
            <a:r>
              <a:rPr lang="en-US" sz="2400" b="1" dirty="0" err="1"/>
              <a:t>coliel</a:t>
            </a:r>
            <a:r>
              <a:rPr lang="en-US" sz="2400" b="1" dirty="0"/>
              <a:t> </a:t>
            </a:r>
            <a:r>
              <a:rPr lang="en-US" sz="2400" b="1" dirty="0" err="1"/>
              <a:t>callziantions</a:t>
            </a:r>
            <a:r>
              <a:rPr lang="en-US" sz="2400" b="1" dirty="0"/>
              <a:t>" </a:t>
            </a:r>
            <a:r>
              <a:rPr lang="en-US" sz="2400" dirty="0" err="1"/>
              <a:t>inparagraph</a:t>
            </a:r>
            <a:r>
              <a:rPr lang="en-US" sz="2400" dirty="0"/>
              <a:t> 2 </a:t>
            </a:r>
            <a:r>
              <a:rPr lang="en-US" sz="2400" dirty="0" err="1"/>
              <a:t>canbest</a:t>
            </a:r>
            <a:r>
              <a:rPr lang="en-US" sz="2400" dirty="0"/>
              <a:t> be </a:t>
            </a:r>
            <a:r>
              <a:rPr lang="en-US" sz="2400" dirty="0" err="1"/>
              <a:t>replacedby</a:t>
            </a:r>
            <a:r>
              <a:rPr lang="en-US" sz="2400" u="sng" dirty="0"/>
              <a:t> 	</a:t>
            </a:r>
            <a:r>
              <a:rPr lang="en-US" sz="2400" dirty="0"/>
              <a:t>.</a:t>
            </a:r>
          </a:p>
          <a:p>
            <a:r>
              <a:rPr lang="en-US" sz="2400" dirty="0"/>
              <a:t>A. unfriendly remarks	</a:t>
            </a:r>
            <a:r>
              <a:rPr lang="vi-VN" sz="2400" dirty="0" smtClean="0"/>
              <a:t>	</a:t>
            </a:r>
            <a:r>
              <a:rPr lang="en-US" sz="2400" dirty="0" smtClean="0"/>
              <a:t>B</a:t>
            </a:r>
            <a:r>
              <a:rPr lang="en-US" sz="2400" dirty="0"/>
              <a:t>. poor judgments</a:t>
            </a:r>
          </a:p>
          <a:p>
            <a:r>
              <a:rPr lang="en-US" sz="2400" dirty="0"/>
              <a:t>C. unconvincing explanations	D. cruel </a:t>
            </a:r>
            <a:r>
              <a:rPr lang="en-US" sz="2400" dirty="0" smtClean="0"/>
              <a:t>suggestions</a:t>
            </a:r>
            <a:endParaRPr lang="vi-VN" sz="2400" dirty="0" smtClean="0"/>
          </a:p>
          <a:p>
            <a:endParaRPr lang="vi-VN" sz="2400" dirty="0"/>
          </a:p>
          <a:p>
            <a:endParaRPr lang="vi-VN" sz="2400" dirty="0" smtClean="0"/>
          </a:p>
          <a:p>
            <a:endParaRPr lang="vi-VN" sz="2400" dirty="0"/>
          </a:p>
          <a:p>
            <a:endParaRPr lang="en-US" sz="2400" dirty="0"/>
          </a:p>
          <a:p>
            <a:r>
              <a:rPr lang="en-US" sz="2400" b="1" dirty="0" err="1" smtClean="0"/>
              <a:t>Dịch</a:t>
            </a:r>
            <a:r>
              <a:rPr lang="en-US" sz="2400" b="1" dirty="0" smtClean="0"/>
              <a:t> </a:t>
            </a:r>
            <a:r>
              <a:rPr lang="en-US" sz="2400" b="1" dirty="0" err="1"/>
              <a:t>nghĩa</a:t>
            </a:r>
            <a:r>
              <a:rPr lang="en-US" sz="2400" b="1" dirty="0"/>
              <a:t>. </a:t>
            </a:r>
            <a:r>
              <a:rPr lang="en-US" sz="2400" dirty="0" err="1"/>
              <a:t>Cụm</a:t>
            </a:r>
            <a:r>
              <a:rPr lang="en-US" sz="2400" dirty="0"/>
              <a:t> </a:t>
            </a:r>
            <a:r>
              <a:rPr lang="en-US" sz="2400" dirty="0" err="1"/>
              <a:t>từ</a:t>
            </a:r>
            <a:r>
              <a:rPr lang="en-US" sz="2400" dirty="0"/>
              <a:t> </a:t>
            </a:r>
            <a:r>
              <a:rPr lang="en-US" sz="2400" b="1" dirty="0"/>
              <a:t>“cold calculations” </a:t>
            </a:r>
            <a:r>
              <a:rPr lang="en-US" sz="2400" dirty="0" err="1"/>
              <a:t>trong</a:t>
            </a:r>
            <a:r>
              <a:rPr lang="en-US" sz="2400" dirty="0"/>
              <a:t> </a:t>
            </a:r>
            <a:r>
              <a:rPr lang="en-US" sz="2400" dirty="0" err="1"/>
              <a:t>đoạn</a:t>
            </a:r>
            <a:r>
              <a:rPr lang="en-US" sz="2400" dirty="0"/>
              <a:t> 2 </a:t>
            </a:r>
            <a:r>
              <a:rPr lang="en-US" sz="2400" dirty="0" err="1"/>
              <a:t>có</a:t>
            </a:r>
            <a:r>
              <a:rPr lang="en-US" sz="2400" dirty="0"/>
              <a:t> </a:t>
            </a:r>
            <a:r>
              <a:rPr lang="en-US" sz="2400" dirty="0" err="1"/>
              <a:t>thể</a:t>
            </a:r>
            <a:r>
              <a:rPr lang="en-US" sz="2400" dirty="0"/>
              <a:t> </a:t>
            </a:r>
            <a:r>
              <a:rPr lang="en-US" sz="2400" dirty="0" err="1"/>
              <a:t>thay</a:t>
            </a:r>
            <a:r>
              <a:rPr lang="en-US" sz="2400" dirty="0"/>
              <a:t> </a:t>
            </a:r>
            <a:r>
              <a:rPr lang="en-US" sz="2400" dirty="0" err="1"/>
              <a:t>thế</a:t>
            </a:r>
            <a:r>
              <a:rPr lang="en-US" sz="2400" dirty="0"/>
              <a:t> </a:t>
            </a:r>
            <a:r>
              <a:rPr lang="en-US" sz="2400" dirty="0" err="1"/>
              <a:t>bằng</a:t>
            </a:r>
            <a:r>
              <a:rPr lang="en-US" sz="2400" dirty="0"/>
              <a:t> </a:t>
            </a:r>
            <a:r>
              <a:rPr lang="en-US" sz="2400" dirty="0" err="1"/>
              <a:t>từ</a:t>
            </a:r>
            <a:r>
              <a:rPr lang="en-US" sz="2400" dirty="0"/>
              <a:t> </a:t>
            </a:r>
            <a:r>
              <a:rPr lang="en-US" sz="2400" dirty="0" err="1"/>
              <a:t>nào</a:t>
            </a:r>
            <a:r>
              <a:rPr lang="en-US" sz="2400" dirty="0"/>
              <a:t> </a:t>
            </a:r>
            <a:r>
              <a:rPr lang="en-US" sz="2400" dirty="0" err="1"/>
              <a:t>sau</a:t>
            </a:r>
            <a:r>
              <a:rPr lang="en-US" sz="2400" dirty="0"/>
              <a:t> </a:t>
            </a:r>
            <a:r>
              <a:rPr lang="en-US" sz="2400" dirty="0" err="1"/>
              <a:t>đây</a:t>
            </a:r>
            <a:r>
              <a:rPr lang="en-US" sz="2400" dirty="0"/>
              <a:t>?</a:t>
            </a:r>
          </a:p>
          <a:p>
            <a:pPr lvl="0"/>
            <a:r>
              <a:rPr lang="vi-VN" sz="2400" dirty="0" smtClean="0"/>
              <a:t>- </a:t>
            </a:r>
            <a:r>
              <a:rPr lang="en-US" sz="2400" dirty="0" smtClean="0"/>
              <a:t>unfriendly </a:t>
            </a:r>
            <a:r>
              <a:rPr lang="en-US" sz="2400" dirty="0"/>
              <a:t>remarks - </a:t>
            </a:r>
            <a:r>
              <a:rPr lang="en-US" sz="2400" dirty="0" err="1"/>
              <a:t>lời</a:t>
            </a:r>
            <a:r>
              <a:rPr lang="en-US" sz="2400" dirty="0"/>
              <a:t> </a:t>
            </a:r>
            <a:r>
              <a:rPr lang="en-US" sz="2400" dirty="0" err="1"/>
              <a:t>phê</a:t>
            </a:r>
            <a:r>
              <a:rPr lang="en-US" sz="2400" dirty="0"/>
              <a:t> </a:t>
            </a:r>
            <a:r>
              <a:rPr lang="en-US" sz="2400" dirty="0" err="1"/>
              <a:t>bình</a:t>
            </a:r>
            <a:r>
              <a:rPr lang="en-US" sz="2400" dirty="0"/>
              <a:t> </a:t>
            </a:r>
            <a:r>
              <a:rPr lang="en-US" sz="2400" dirty="0" err="1"/>
              <a:t>thiếu</a:t>
            </a:r>
            <a:r>
              <a:rPr lang="en-US" sz="2400" dirty="0"/>
              <a:t> </a:t>
            </a:r>
            <a:r>
              <a:rPr lang="en-US" sz="2400" dirty="0" err="1"/>
              <a:t>thiện</a:t>
            </a:r>
            <a:r>
              <a:rPr lang="en-US" sz="2400" dirty="0"/>
              <a:t> </a:t>
            </a:r>
            <a:r>
              <a:rPr lang="en-US" sz="2400" dirty="0" err="1"/>
              <a:t>cảm</a:t>
            </a:r>
            <a:endParaRPr lang="en-US" sz="2400" dirty="0"/>
          </a:p>
          <a:p>
            <a:pPr lvl="0"/>
            <a:r>
              <a:rPr lang="vi-VN" sz="2400" b="1" dirty="0" smtClean="0"/>
              <a:t>- </a:t>
            </a:r>
            <a:r>
              <a:rPr lang="en-US" sz="2400" b="1" dirty="0" smtClean="0"/>
              <a:t>poor </a:t>
            </a:r>
            <a:r>
              <a:rPr lang="en-US" sz="2400" b="1" dirty="0"/>
              <a:t>judgments </a:t>
            </a:r>
            <a:r>
              <a:rPr lang="en-US" sz="2400" dirty="0"/>
              <a:t>- </a:t>
            </a:r>
            <a:r>
              <a:rPr lang="en-US" sz="2400" dirty="0" err="1"/>
              <a:t>đánh</a:t>
            </a:r>
            <a:r>
              <a:rPr lang="en-US" sz="2400" dirty="0"/>
              <a:t> </a:t>
            </a:r>
            <a:r>
              <a:rPr lang="en-US" sz="2400" dirty="0" err="1"/>
              <a:t>giá</a:t>
            </a:r>
            <a:r>
              <a:rPr lang="en-US" sz="2400" dirty="0"/>
              <a:t> </a:t>
            </a:r>
            <a:r>
              <a:rPr lang="en-US" sz="2400" dirty="0" err="1"/>
              <a:t>tiêu</a:t>
            </a:r>
            <a:r>
              <a:rPr lang="en-US" sz="2400" dirty="0"/>
              <a:t> </a:t>
            </a:r>
            <a:r>
              <a:rPr lang="en-US" sz="2400" dirty="0" err="1"/>
              <a:t>cực</a:t>
            </a:r>
            <a:endParaRPr lang="en-US" sz="2400" dirty="0"/>
          </a:p>
          <a:p>
            <a:pPr lvl="0"/>
            <a:r>
              <a:rPr lang="vi-VN" sz="2400" dirty="0" smtClean="0"/>
              <a:t>- </a:t>
            </a:r>
            <a:r>
              <a:rPr lang="en-US" sz="2400" dirty="0" smtClean="0"/>
              <a:t>unconvincing </a:t>
            </a:r>
            <a:r>
              <a:rPr lang="en-US" sz="2400" dirty="0"/>
              <a:t>explanations - </a:t>
            </a:r>
            <a:r>
              <a:rPr lang="en-US" sz="2400" dirty="0" err="1"/>
              <a:t>lời</a:t>
            </a:r>
            <a:r>
              <a:rPr lang="en-US" sz="2400" dirty="0"/>
              <a:t> </a:t>
            </a:r>
            <a:r>
              <a:rPr lang="en-US" sz="2400" dirty="0" err="1"/>
              <a:t>giải</a:t>
            </a:r>
            <a:r>
              <a:rPr lang="en-US" sz="2400" dirty="0"/>
              <a:t> </a:t>
            </a:r>
            <a:r>
              <a:rPr lang="en-US" sz="2400" dirty="0" err="1"/>
              <a:t>thích</a:t>
            </a:r>
            <a:r>
              <a:rPr lang="en-US" sz="2400" dirty="0"/>
              <a:t> </a:t>
            </a:r>
            <a:r>
              <a:rPr lang="en-US" sz="2400" dirty="0" err="1"/>
              <a:t>không</a:t>
            </a:r>
            <a:r>
              <a:rPr lang="en-US" sz="2400" dirty="0"/>
              <a:t> </a:t>
            </a:r>
            <a:r>
              <a:rPr lang="en-US" sz="2400" dirty="0" err="1"/>
              <a:t>thuyết</a:t>
            </a:r>
            <a:r>
              <a:rPr lang="en-US" sz="2400" dirty="0"/>
              <a:t> </a:t>
            </a:r>
            <a:r>
              <a:rPr lang="en-US" sz="2400" dirty="0" err="1"/>
              <a:t>phục</a:t>
            </a:r>
            <a:endParaRPr lang="en-US" sz="2400" dirty="0"/>
          </a:p>
          <a:p>
            <a:pPr lvl="0"/>
            <a:r>
              <a:rPr lang="vi-VN" sz="2400" dirty="0" smtClean="0"/>
              <a:t>- </a:t>
            </a:r>
            <a:r>
              <a:rPr lang="en-US" sz="2400" dirty="0" smtClean="0"/>
              <a:t>cruel </a:t>
            </a:r>
            <a:r>
              <a:rPr lang="en-US" sz="2400" dirty="0"/>
              <a:t>suggestions - </a:t>
            </a:r>
            <a:r>
              <a:rPr lang="en-US" sz="2400" dirty="0" err="1"/>
              <a:t>những</a:t>
            </a:r>
            <a:r>
              <a:rPr lang="en-US" sz="2400" dirty="0"/>
              <a:t> </a:t>
            </a:r>
            <a:r>
              <a:rPr lang="en-US" sz="2400" dirty="0" err="1"/>
              <a:t>gợi</a:t>
            </a:r>
            <a:r>
              <a:rPr lang="en-US" sz="2400" dirty="0"/>
              <a:t> ý </a:t>
            </a:r>
            <a:r>
              <a:rPr lang="en-US" sz="2400" dirty="0" err="1"/>
              <a:t>tàn</a:t>
            </a:r>
            <a:r>
              <a:rPr lang="en-US" sz="2400" dirty="0"/>
              <a:t> </a:t>
            </a:r>
            <a:r>
              <a:rPr lang="en-US" sz="2400" dirty="0" err="1"/>
              <a:t>bạo</a:t>
            </a:r>
            <a:endParaRPr lang="en-US" sz="2400" dirty="0"/>
          </a:p>
          <a:p>
            <a:endParaRPr lang="en-US" sz="2400" dirty="0"/>
          </a:p>
        </p:txBody>
      </p:sp>
      <p:sp>
        <p:nvSpPr>
          <p:cNvPr id="5" name="Oval 4"/>
          <p:cNvSpPr/>
          <p:nvPr/>
        </p:nvSpPr>
        <p:spPr>
          <a:xfrm>
            <a:off x="3810000" y="1143000"/>
            <a:ext cx="2286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98712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7" end="7"/>
                                            </p:txEl>
                                          </p:spTgt>
                                        </p:tgtEl>
                                        <p:attrNameLst>
                                          <p:attrName>style.visibility</p:attrName>
                                        </p:attrNameLst>
                                      </p:cBhvr>
                                      <p:to>
                                        <p:strVal val="visible"/>
                                      </p:to>
                                    </p:set>
                                    <p:anim calcmode="lin" valueType="num">
                                      <p:cBhvr additive="base">
                                        <p:cTn id="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7" end="7"/>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8" end="8"/>
                                            </p:txEl>
                                          </p:spTgt>
                                        </p:tgtEl>
                                        <p:attrNameLst>
                                          <p:attrName>style.visibility</p:attrName>
                                        </p:attrNameLst>
                                      </p:cBhvr>
                                      <p:to>
                                        <p:strVal val="visible"/>
                                      </p:to>
                                    </p:set>
                                    <p:anim calcmode="lin" valueType="num">
                                      <p:cBhvr additive="base">
                                        <p:cTn id="1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9" end="9"/>
                                            </p:txEl>
                                          </p:spTgt>
                                        </p:tgtEl>
                                        <p:attrNameLst>
                                          <p:attrName>style.visibility</p:attrName>
                                        </p:attrNameLst>
                                      </p:cBhvr>
                                      <p:to>
                                        <p:strVal val="visible"/>
                                      </p:to>
                                    </p:set>
                                    <p:anim calcmode="lin" valueType="num">
                                      <p:cBhvr additive="base">
                                        <p:cTn id="15"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9" end="9"/>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10" end="10"/>
                                            </p:txEl>
                                          </p:spTgt>
                                        </p:tgtEl>
                                        <p:attrNameLst>
                                          <p:attrName>style.visibility</p:attrName>
                                        </p:attrNameLst>
                                      </p:cBhvr>
                                      <p:to>
                                        <p:strVal val="visible"/>
                                      </p:to>
                                    </p:set>
                                    <p:anim calcmode="lin" valueType="num">
                                      <p:cBhvr additive="base">
                                        <p:cTn id="19"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1" end="11"/>
                                            </p:txEl>
                                          </p:spTgt>
                                        </p:tgtEl>
                                        <p:attrNameLst>
                                          <p:attrName>style.visibility</p:attrName>
                                        </p:attrNameLst>
                                      </p:cBhvr>
                                      <p:to>
                                        <p:strVal val="visible"/>
                                      </p:to>
                                    </p:set>
                                    <p:anim calcmode="lin" valueType="num">
                                      <p:cBhvr additive="base">
                                        <p:cTn id="23"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additive="base">
                                        <p:cTn id="29" dur="500" fill="hold"/>
                                        <p:tgtEl>
                                          <p:spTgt spid="5"/>
                                        </p:tgtEl>
                                        <p:attrNameLst>
                                          <p:attrName>ppt_x</p:attrName>
                                        </p:attrNameLst>
                                      </p:cBhvr>
                                      <p:tavLst>
                                        <p:tav tm="0">
                                          <p:val>
                                            <p:strVal val="#ppt_x"/>
                                          </p:val>
                                        </p:tav>
                                        <p:tav tm="100000">
                                          <p:val>
                                            <p:strVal val="#ppt_x"/>
                                          </p:val>
                                        </p:tav>
                                      </p:tavLst>
                                    </p:anim>
                                    <p:anim calcmode="lin" valueType="num">
                                      <p:cBhvr additive="base">
                                        <p:cTn id="3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7186" y="0"/>
            <a:ext cx="8686800" cy="7171194"/>
          </a:xfrm>
          <a:prstGeom prst="rect">
            <a:avLst/>
          </a:prstGeom>
          <a:noFill/>
        </p:spPr>
        <p:txBody>
          <a:bodyPr wrap="square" rtlCol="0">
            <a:spAutoFit/>
          </a:bodyPr>
          <a:lstStyle/>
          <a:p>
            <a:r>
              <a:rPr lang="en-US" sz="2000" b="1" dirty="0"/>
              <a:t>Question 46: </a:t>
            </a:r>
            <a:r>
              <a:rPr lang="en-US" sz="2000" dirty="0"/>
              <a:t>As regards road safety, the author thinks that</a:t>
            </a:r>
            <a:r>
              <a:rPr lang="en-US" sz="2000" u="sng" dirty="0"/>
              <a:t> 	</a:t>
            </a:r>
            <a:r>
              <a:rPr lang="en-US" sz="2000" dirty="0"/>
              <a:t>.</a:t>
            </a:r>
          </a:p>
          <a:p>
            <a:pPr lvl="0"/>
            <a:r>
              <a:rPr lang="vi-VN" sz="2000" dirty="0" smtClean="0"/>
              <a:t>A. </a:t>
            </a:r>
            <a:r>
              <a:rPr lang="en-US" sz="2000" dirty="0" smtClean="0"/>
              <a:t>people </a:t>
            </a:r>
            <a:r>
              <a:rPr lang="en-US" sz="2000" dirty="0"/>
              <a:t>who say cycling is dangerous are foolish</a:t>
            </a:r>
          </a:p>
          <a:p>
            <a:pPr lvl="0"/>
            <a:r>
              <a:rPr lang="vi-VN" sz="2000" dirty="0" smtClean="0"/>
              <a:t>B. </a:t>
            </a:r>
            <a:r>
              <a:rPr lang="en-US" sz="2000" dirty="0" smtClean="0"/>
              <a:t>driving </a:t>
            </a:r>
            <a:r>
              <a:rPr lang="en-US" sz="2000" dirty="0"/>
              <a:t>is as dangerous as cycling</a:t>
            </a:r>
          </a:p>
          <a:p>
            <a:pPr lvl="0"/>
            <a:r>
              <a:rPr lang="vi-VN" sz="2000" dirty="0" smtClean="0"/>
              <a:t>C. </a:t>
            </a:r>
            <a:r>
              <a:rPr lang="en-US" sz="2000" dirty="0" smtClean="0"/>
              <a:t>cyclists </a:t>
            </a:r>
            <a:r>
              <a:rPr lang="en-US" sz="2000" dirty="0"/>
              <a:t>can often avoid accidents by riding with caution</a:t>
            </a:r>
          </a:p>
          <a:p>
            <a:pPr lvl="0"/>
            <a:r>
              <a:rPr lang="vi-VN" sz="2000" dirty="0" smtClean="0"/>
              <a:t>D. </a:t>
            </a:r>
            <a:r>
              <a:rPr lang="en-US" sz="2000" dirty="0" smtClean="0"/>
              <a:t>cyclists </a:t>
            </a:r>
            <a:r>
              <a:rPr lang="en-US" sz="2000" dirty="0"/>
              <a:t>are usually responsible for causing accidents</a:t>
            </a:r>
          </a:p>
          <a:p>
            <a:r>
              <a:rPr lang="en-US" sz="2000" b="1" dirty="0" err="1" smtClean="0"/>
              <a:t>Dịch</a:t>
            </a:r>
            <a:r>
              <a:rPr lang="en-US" sz="2000" b="1" dirty="0" smtClean="0"/>
              <a:t> </a:t>
            </a:r>
            <a:r>
              <a:rPr lang="en-US" sz="2000" b="1" dirty="0" err="1"/>
              <a:t>nghĩa</a:t>
            </a:r>
            <a:r>
              <a:rPr lang="en-US" sz="2000" b="1" dirty="0"/>
              <a:t>. </a:t>
            </a:r>
            <a:r>
              <a:rPr lang="en-US" sz="2000" dirty="0" err="1"/>
              <a:t>Khi</a:t>
            </a:r>
            <a:r>
              <a:rPr lang="en-US" sz="2000" dirty="0"/>
              <a:t> </a:t>
            </a:r>
            <a:r>
              <a:rPr lang="en-US" sz="2000" dirty="0" err="1"/>
              <a:t>nói</a:t>
            </a:r>
            <a:r>
              <a:rPr lang="en-US" sz="2000" dirty="0"/>
              <a:t> </a:t>
            </a:r>
            <a:r>
              <a:rPr lang="en-US" sz="2000" dirty="0" err="1"/>
              <a:t>về</a:t>
            </a:r>
            <a:r>
              <a:rPr lang="en-US" sz="2000" dirty="0"/>
              <a:t> an </a:t>
            </a:r>
            <a:r>
              <a:rPr lang="en-US" sz="2000" dirty="0" err="1"/>
              <a:t>toàn</a:t>
            </a:r>
            <a:r>
              <a:rPr lang="en-US" sz="2000" dirty="0"/>
              <a:t> </a:t>
            </a:r>
            <a:r>
              <a:rPr lang="en-US" sz="2000" dirty="0" err="1"/>
              <a:t>giao</a:t>
            </a:r>
            <a:r>
              <a:rPr lang="en-US" sz="2000" dirty="0"/>
              <a:t> </a:t>
            </a:r>
            <a:r>
              <a:rPr lang="en-US" sz="2000" dirty="0" err="1"/>
              <a:t>thông</a:t>
            </a:r>
            <a:r>
              <a:rPr lang="en-US" sz="2000" dirty="0"/>
              <a:t>, </a:t>
            </a:r>
            <a:r>
              <a:rPr lang="en-US" sz="2000" dirty="0" err="1"/>
              <a:t>tác</a:t>
            </a:r>
            <a:r>
              <a:rPr lang="en-US" sz="2000" dirty="0"/>
              <a:t> </a:t>
            </a:r>
            <a:r>
              <a:rPr lang="en-US" sz="2000" dirty="0" err="1"/>
              <a:t>giả</a:t>
            </a:r>
            <a:r>
              <a:rPr lang="en-US" sz="2000" dirty="0"/>
              <a:t> </a:t>
            </a:r>
            <a:r>
              <a:rPr lang="en-US" sz="2000" dirty="0" err="1"/>
              <a:t>cho</a:t>
            </a:r>
            <a:r>
              <a:rPr lang="en-US" sz="2000" dirty="0"/>
              <a:t> </a:t>
            </a:r>
            <a:r>
              <a:rPr lang="en-US" sz="2000" dirty="0" err="1"/>
              <a:t>rằng</a:t>
            </a:r>
            <a:r>
              <a:rPr lang="en-US" sz="2000" u="sng" dirty="0"/>
              <a:t> 	</a:t>
            </a:r>
            <a:r>
              <a:rPr lang="en-US" sz="2000" dirty="0"/>
              <a:t>.</a:t>
            </a:r>
          </a:p>
          <a:p>
            <a:pPr lvl="0"/>
            <a:r>
              <a:rPr lang="en-US" sz="2000" dirty="0" err="1"/>
              <a:t>Những</a:t>
            </a:r>
            <a:r>
              <a:rPr lang="en-US" sz="2000" dirty="0"/>
              <a:t> </a:t>
            </a:r>
            <a:r>
              <a:rPr lang="en-US" sz="2000" dirty="0" err="1"/>
              <a:t>người</a:t>
            </a:r>
            <a:r>
              <a:rPr lang="en-US" sz="2000" dirty="0"/>
              <a:t> </a:t>
            </a:r>
            <a:r>
              <a:rPr lang="en-US" sz="2000" dirty="0" err="1"/>
              <a:t>nói</a:t>
            </a:r>
            <a:r>
              <a:rPr lang="en-US" sz="2000" dirty="0"/>
              <a:t> </a:t>
            </a:r>
            <a:r>
              <a:rPr lang="en-US" sz="2000" dirty="0" err="1"/>
              <a:t>đạp</a:t>
            </a:r>
            <a:r>
              <a:rPr lang="en-US" sz="2000" dirty="0"/>
              <a:t> </a:t>
            </a:r>
            <a:r>
              <a:rPr lang="en-US" sz="2000" dirty="0" err="1"/>
              <a:t>xe</a:t>
            </a:r>
            <a:r>
              <a:rPr lang="en-US" sz="2000" dirty="0"/>
              <a:t> </a:t>
            </a:r>
            <a:r>
              <a:rPr lang="en-US" sz="2000" dirty="0" err="1"/>
              <a:t>nguy</a:t>
            </a:r>
            <a:r>
              <a:rPr lang="en-US" sz="2000" dirty="0"/>
              <a:t> </a:t>
            </a:r>
            <a:r>
              <a:rPr lang="en-US" sz="2000" dirty="0" err="1"/>
              <a:t>hiểm</a:t>
            </a:r>
            <a:r>
              <a:rPr lang="en-US" sz="2000" dirty="0"/>
              <a:t> </a:t>
            </a:r>
            <a:r>
              <a:rPr lang="en-US" sz="2000" dirty="0" err="1"/>
              <a:t>là</a:t>
            </a:r>
            <a:r>
              <a:rPr lang="en-US" sz="2000" dirty="0"/>
              <a:t> </a:t>
            </a:r>
            <a:r>
              <a:rPr lang="en-US" sz="2000" dirty="0" err="1"/>
              <a:t>những</a:t>
            </a:r>
            <a:r>
              <a:rPr lang="en-US" sz="2000" dirty="0"/>
              <a:t> </a:t>
            </a:r>
            <a:r>
              <a:rPr lang="en-US" sz="2000" dirty="0" err="1"/>
              <a:t>kẻ</a:t>
            </a:r>
            <a:r>
              <a:rPr lang="en-US" sz="2000" dirty="0"/>
              <a:t> </a:t>
            </a:r>
            <a:r>
              <a:rPr lang="en-US" sz="2000" dirty="0" err="1"/>
              <a:t>ngu</a:t>
            </a:r>
            <a:r>
              <a:rPr lang="en-US" sz="2000" dirty="0"/>
              <a:t>.</a:t>
            </a:r>
          </a:p>
          <a:p>
            <a:pPr lvl="0"/>
            <a:r>
              <a:rPr lang="en-US" sz="2000" dirty="0" err="1"/>
              <a:t>Lái</a:t>
            </a:r>
            <a:r>
              <a:rPr lang="en-US" sz="2000" dirty="0"/>
              <a:t> </a:t>
            </a:r>
            <a:r>
              <a:rPr lang="en-US" sz="2000" dirty="0" err="1"/>
              <a:t>xe</a:t>
            </a:r>
            <a:r>
              <a:rPr lang="en-US" sz="2000" dirty="0"/>
              <a:t> (</a:t>
            </a:r>
            <a:r>
              <a:rPr lang="en-US" sz="2000" dirty="0" err="1"/>
              <a:t>máy</a:t>
            </a:r>
            <a:r>
              <a:rPr lang="en-US" sz="2000" dirty="0"/>
              <a:t>, ô </a:t>
            </a:r>
            <a:r>
              <a:rPr lang="en-US" sz="2000" dirty="0" err="1"/>
              <a:t>tô</a:t>
            </a:r>
            <a:r>
              <a:rPr lang="en-US" sz="2000" dirty="0"/>
              <a:t>) </a:t>
            </a:r>
            <a:r>
              <a:rPr lang="en-US" sz="2000" dirty="0" err="1"/>
              <a:t>cũng</a:t>
            </a:r>
            <a:r>
              <a:rPr lang="en-US" sz="2000" dirty="0"/>
              <a:t> </a:t>
            </a:r>
            <a:r>
              <a:rPr lang="en-US" sz="2000" dirty="0" err="1"/>
              <a:t>nguy</a:t>
            </a:r>
            <a:r>
              <a:rPr lang="en-US" sz="2000" dirty="0"/>
              <a:t> </a:t>
            </a:r>
            <a:r>
              <a:rPr lang="en-US" sz="2000" dirty="0" err="1"/>
              <a:t>hiểm</a:t>
            </a:r>
            <a:r>
              <a:rPr lang="en-US" sz="2000" dirty="0"/>
              <a:t> </a:t>
            </a:r>
            <a:r>
              <a:rPr lang="en-US" sz="2000" dirty="0" err="1"/>
              <a:t>như</a:t>
            </a:r>
            <a:r>
              <a:rPr lang="en-US" sz="2000" dirty="0"/>
              <a:t> </a:t>
            </a:r>
            <a:r>
              <a:rPr lang="en-US" sz="2000" dirty="0" err="1"/>
              <a:t>đạp</a:t>
            </a:r>
            <a:r>
              <a:rPr lang="en-US" sz="2000" dirty="0"/>
              <a:t> </a:t>
            </a:r>
            <a:r>
              <a:rPr lang="en-US" sz="2000" dirty="0" err="1"/>
              <a:t>xe</a:t>
            </a:r>
            <a:r>
              <a:rPr lang="en-US" sz="2000" dirty="0"/>
              <a:t>.</a:t>
            </a:r>
          </a:p>
          <a:p>
            <a:pPr lvl="0"/>
            <a:r>
              <a:rPr lang="en-US" sz="2000" dirty="0" err="1"/>
              <a:t>Người</a:t>
            </a:r>
            <a:r>
              <a:rPr lang="en-US" sz="2000" dirty="0"/>
              <a:t> </a:t>
            </a:r>
            <a:r>
              <a:rPr lang="en-US" sz="2000" dirty="0" err="1"/>
              <a:t>đạp</a:t>
            </a:r>
            <a:r>
              <a:rPr lang="en-US" sz="2000" dirty="0"/>
              <a:t> </a:t>
            </a:r>
            <a:r>
              <a:rPr lang="en-US" sz="2000" dirty="0" err="1"/>
              <a:t>xe</a:t>
            </a:r>
            <a:r>
              <a:rPr lang="en-US" sz="2000" dirty="0"/>
              <a:t> </a:t>
            </a:r>
            <a:r>
              <a:rPr lang="en-US" sz="2000" dirty="0" err="1"/>
              <a:t>có</a:t>
            </a:r>
            <a:r>
              <a:rPr lang="en-US" sz="2000" dirty="0"/>
              <a:t> </a:t>
            </a:r>
            <a:r>
              <a:rPr lang="en-US" sz="2000" dirty="0" err="1"/>
              <a:t>thể</a:t>
            </a:r>
            <a:r>
              <a:rPr lang="en-US" sz="2000" dirty="0"/>
              <a:t> </a:t>
            </a:r>
            <a:r>
              <a:rPr lang="en-US" sz="2000" dirty="0" err="1"/>
              <a:t>tránh</a:t>
            </a:r>
            <a:r>
              <a:rPr lang="en-US" sz="2000" dirty="0"/>
              <a:t> tai </a:t>
            </a:r>
            <a:r>
              <a:rPr lang="en-US" sz="2000" dirty="0" err="1"/>
              <a:t>nạn</a:t>
            </a:r>
            <a:r>
              <a:rPr lang="en-US" sz="2000" dirty="0"/>
              <a:t> </a:t>
            </a:r>
            <a:r>
              <a:rPr lang="en-US" sz="2000" dirty="0" err="1"/>
              <a:t>bằng</a:t>
            </a:r>
            <a:r>
              <a:rPr lang="en-US" sz="2000" dirty="0"/>
              <a:t> </a:t>
            </a:r>
            <a:r>
              <a:rPr lang="en-US" sz="2000" dirty="0" err="1"/>
              <a:t>cách</a:t>
            </a:r>
            <a:r>
              <a:rPr lang="en-US" sz="2000" dirty="0"/>
              <a:t> </a:t>
            </a:r>
            <a:r>
              <a:rPr lang="en-US" sz="2000" dirty="0" err="1"/>
              <a:t>đi</a:t>
            </a:r>
            <a:r>
              <a:rPr lang="en-US" sz="2000" dirty="0"/>
              <a:t> </a:t>
            </a:r>
            <a:r>
              <a:rPr lang="en-US" sz="2000" dirty="0" err="1"/>
              <a:t>cẩn</a:t>
            </a:r>
            <a:r>
              <a:rPr lang="en-US" sz="2000" dirty="0"/>
              <a:t> </a:t>
            </a:r>
            <a:r>
              <a:rPr lang="en-US" sz="2000" dirty="0" err="1"/>
              <a:t>thận</a:t>
            </a:r>
            <a:r>
              <a:rPr lang="en-US" sz="2000" dirty="0"/>
              <a:t>.</a:t>
            </a:r>
          </a:p>
          <a:p>
            <a:pPr lvl="0"/>
            <a:r>
              <a:rPr lang="en-US" sz="2000" b="1" dirty="0" err="1"/>
              <a:t>Người</a:t>
            </a:r>
            <a:r>
              <a:rPr lang="en-US" sz="2000" b="1" dirty="0"/>
              <a:t> </a:t>
            </a:r>
            <a:r>
              <a:rPr lang="en-US" sz="2000" b="1" dirty="0" err="1"/>
              <a:t>đạp</a:t>
            </a:r>
            <a:r>
              <a:rPr lang="en-US" sz="2000" b="1" dirty="0"/>
              <a:t> </a:t>
            </a:r>
            <a:r>
              <a:rPr lang="en-US" sz="2000" b="1" dirty="0" err="1"/>
              <a:t>xe</a:t>
            </a:r>
            <a:r>
              <a:rPr lang="en-US" sz="2000" b="1" dirty="0"/>
              <a:t> </a:t>
            </a:r>
            <a:r>
              <a:rPr lang="en-US" sz="2000" b="1" dirty="0" err="1"/>
              <a:t>thường</a:t>
            </a:r>
            <a:r>
              <a:rPr lang="en-US" sz="2000" b="1" dirty="0"/>
              <a:t> </a:t>
            </a:r>
            <a:r>
              <a:rPr lang="en-US" sz="2000" b="1" dirty="0" err="1"/>
              <a:t>chịu</a:t>
            </a:r>
            <a:r>
              <a:rPr lang="en-US" sz="2000" b="1" dirty="0"/>
              <a:t> </a:t>
            </a:r>
            <a:r>
              <a:rPr lang="en-US" sz="2000" b="1" dirty="0" err="1"/>
              <a:t>trách</a:t>
            </a:r>
            <a:r>
              <a:rPr lang="en-US" sz="2000" b="1" dirty="0"/>
              <a:t> </a:t>
            </a:r>
            <a:r>
              <a:rPr lang="en-US" sz="2000" b="1" dirty="0" err="1"/>
              <a:t>nhiệm</a:t>
            </a:r>
            <a:r>
              <a:rPr lang="en-US" sz="2000" b="1" dirty="0"/>
              <a:t> </a:t>
            </a:r>
            <a:r>
              <a:rPr lang="en-US" sz="2000" b="1" dirty="0" err="1"/>
              <a:t>về</a:t>
            </a:r>
            <a:r>
              <a:rPr lang="en-US" sz="2000" b="1" dirty="0"/>
              <a:t> </a:t>
            </a:r>
            <a:r>
              <a:rPr lang="en-US" sz="2000" b="1" dirty="0" err="1"/>
              <a:t>việc</a:t>
            </a:r>
            <a:r>
              <a:rPr lang="en-US" sz="2000" b="1" dirty="0"/>
              <a:t> </a:t>
            </a:r>
            <a:r>
              <a:rPr lang="en-US" sz="2000" b="1" dirty="0" err="1"/>
              <a:t>gây</a:t>
            </a:r>
            <a:r>
              <a:rPr lang="en-US" sz="2000" b="1" dirty="0"/>
              <a:t> tai </a:t>
            </a:r>
            <a:r>
              <a:rPr lang="en-US" sz="2000" b="1" dirty="0" err="1"/>
              <a:t>nạn</a:t>
            </a:r>
            <a:r>
              <a:rPr lang="en-US" sz="2000" b="1" dirty="0"/>
              <a:t>.</a:t>
            </a:r>
            <a:endParaRPr lang="en-US" sz="2000" dirty="0"/>
          </a:p>
          <a:p>
            <a:r>
              <a:rPr lang="en-US" sz="2000" dirty="0" err="1"/>
              <a:t>Giải</a:t>
            </a:r>
            <a:r>
              <a:rPr lang="en-US" sz="2000" dirty="0"/>
              <a:t> </a:t>
            </a:r>
            <a:r>
              <a:rPr lang="en-US" sz="2000" dirty="0" err="1"/>
              <a:t>thích</a:t>
            </a:r>
            <a:r>
              <a:rPr lang="en-US" sz="2000" dirty="0"/>
              <a:t>. </a:t>
            </a:r>
            <a:r>
              <a:rPr lang="en-US" sz="2000" dirty="0" err="1"/>
              <a:t>Thông</a:t>
            </a:r>
            <a:r>
              <a:rPr lang="en-US" sz="2000" dirty="0"/>
              <a:t> tin </a:t>
            </a:r>
            <a:r>
              <a:rPr lang="en-US" sz="2000" dirty="0" err="1"/>
              <a:t>nằm</a:t>
            </a:r>
            <a:r>
              <a:rPr lang="en-US" sz="2000" dirty="0"/>
              <a:t> ở </a:t>
            </a:r>
            <a:r>
              <a:rPr lang="en-US" sz="2000" dirty="0" err="1"/>
              <a:t>nửa</a:t>
            </a:r>
            <a:r>
              <a:rPr lang="en-US" sz="2000" dirty="0"/>
              <a:t> </a:t>
            </a:r>
            <a:r>
              <a:rPr lang="en-US" sz="2000" dirty="0" err="1"/>
              <a:t>sau</a:t>
            </a:r>
            <a:r>
              <a:rPr lang="en-US" sz="2000" dirty="0"/>
              <a:t> </a:t>
            </a:r>
            <a:r>
              <a:rPr lang="en-US" sz="2000" dirty="0" err="1"/>
              <a:t>đoạn</a:t>
            </a:r>
            <a:r>
              <a:rPr lang="en-US" sz="2000" dirty="0"/>
              <a:t> 1.</a:t>
            </a:r>
          </a:p>
          <a:p>
            <a:r>
              <a:rPr lang="en-US" sz="2000" dirty="0"/>
              <a:t>A </a:t>
            </a:r>
            <a:r>
              <a:rPr lang="en-US" sz="2000" dirty="0" err="1"/>
              <a:t>sai</a:t>
            </a:r>
            <a:r>
              <a:rPr lang="en-US" sz="2000" dirty="0"/>
              <a:t> </a:t>
            </a:r>
            <a:r>
              <a:rPr lang="en-US" sz="2000" dirty="0" err="1"/>
              <a:t>vì</a:t>
            </a:r>
            <a:r>
              <a:rPr lang="en-US" sz="2000" dirty="0"/>
              <a:t> </a:t>
            </a:r>
            <a:r>
              <a:rPr lang="en-US" sz="2000" b="1" dirty="0"/>
              <a:t>“It would be foolish to deny the danger of sharing the road with motor vehicles” </a:t>
            </a:r>
            <a:r>
              <a:rPr lang="en-US" sz="2000" dirty="0"/>
              <a:t>(</a:t>
            </a:r>
            <a:r>
              <a:rPr lang="en-US" sz="2000" dirty="0" err="1"/>
              <a:t>Thật</a:t>
            </a:r>
            <a:r>
              <a:rPr lang="en-US" sz="2000" dirty="0"/>
              <a:t> </a:t>
            </a:r>
            <a:r>
              <a:rPr lang="en-US" sz="2000" dirty="0" err="1"/>
              <a:t>là</a:t>
            </a:r>
            <a:r>
              <a:rPr lang="en-US" sz="2000" dirty="0"/>
              <a:t> </a:t>
            </a:r>
            <a:r>
              <a:rPr lang="en-US" sz="2000" dirty="0" err="1"/>
              <a:t>ngu</a:t>
            </a:r>
            <a:r>
              <a:rPr lang="en-US" sz="2000" dirty="0"/>
              <a:t> </a:t>
            </a:r>
            <a:r>
              <a:rPr lang="en-US" sz="2000" dirty="0" err="1"/>
              <a:t>ngốc</a:t>
            </a:r>
            <a:r>
              <a:rPr lang="en-US" sz="2000" dirty="0"/>
              <a:t> </a:t>
            </a:r>
            <a:r>
              <a:rPr lang="en-US" sz="2000" dirty="0" err="1"/>
              <a:t>khi</a:t>
            </a:r>
            <a:r>
              <a:rPr lang="en-US" sz="2000" dirty="0"/>
              <a:t> </a:t>
            </a:r>
            <a:r>
              <a:rPr lang="en-US" sz="2000" dirty="0" err="1"/>
              <a:t>phủ</a:t>
            </a:r>
            <a:r>
              <a:rPr lang="en-US" sz="2000" dirty="0"/>
              <a:t> </a:t>
            </a:r>
            <a:r>
              <a:rPr lang="en-US" sz="2000" dirty="0" err="1"/>
              <a:t>định</a:t>
            </a:r>
            <a:r>
              <a:rPr lang="en-US" sz="2000" dirty="0"/>
              <a:t> </a:t>
            </a:r>
            <a:r>
              <a:rPr lang="en-US" sz="2000" dirty="0" err="1"/>
              <a:t>mối</a:t>
            </a:r>
            <a:r>
              <a:rPr lang="en-US" sz="2000" dirty="0"/>
              <a:t> </a:t>
            </a:r>
            <a:r>
              <a:rPr lang="en-US" sz="2000" dirty="0" err="1"/>
              <a:t>nguy</a:t>
            </a:r>
            <a:r>
              <a:rPr lang="en-US" sz="2000" dirty="0"/>
              <a:t> </a:t>
            </a:r>
            <a:r>
              <a:rPr lang="en-US" sz="2000" dirty="0" err="1"/>
              <a:t>hiểm</a:t>
            </a:r>
            <a:r>
              <a:rPr lang="en-US" sz="2000" dirty="0"/>
              <a:t> </a:t>
            </a:r>
            <a:r>
              <a:rPr lang="en-US" sz="2000" dirty="0" err="1"/>
              <a:t>của</a:t>
            </a:r>
            <a:r>
              <a:rPr lang="en-US" sz="2000" dirty="0"/>
              <a:t> </a:t>
            </a:r>
            <a:r>
              <a:rPr lang="en-US" sz="2000" dirty="0" err="1"/>
              <a:t>việc</a:t>
            </a:r>
            <a:r>
              <a:rPr lang="en-US" sz="2000" dirty="0"/>
              <a:t> </a:t>
            </a:r>
            <a:r>
              <a:rPr lang="en-US" sz="2000" dirty="0" err="1"/>
              <a:t>đi</a:t>
            </a:r>
            <a:r>
              <a:rPr lang="en-US" sz="2000" dirty="0"/>
              <a:t> </a:t>
            </a:r>
            <a:r>
              <a:rPr lang="en-US" sz="2000" dirty="0" err="1"/>
              <a:t>xe</a:t>
            </a:r>
            <a:r>
              <a:rPr lang="en-US" sz="2000" dirty="0"/>
              <a:t> </a:t>
            </a:r>
            <a:r>
              <a:rPr lang="en-US" sz="2000" dirty="0" err="1"/>
              <a:t>đạp</a:t>
            </a:r>
            <a:r>
              <a:rPr lang="en-US" sz="2000" dirty="0"/>
              <a:t> </a:t>
            </a:r>
            <a:r>
              <a:rPr lang="en-US" sz="2000" dirty="0" err="1"/>
              <a:t>chung</a:t>
            </a:r>
            <a:r>
              <a:rPr lang="en-US" sz="2000" dirty="0"/>
              <a:t> </a:t>
            </a:r>
            <a:r>
              <a:rPr lang="en-US" sz="2000" dirty="0" err="1"/>
              <a:t>đường</a:t>
            </a:r>
            <a:r>
              <a:rPr lang="en-US" sz="2000" dirty="0"/>
              <a:t> </a:t>
            </a:r>
            <a:r>
              <a:rPr lang="en-US" sz="2000" dirty="0" err="1"/>
              <a:t>với</a:t>
            </a:r>
            <a:r>
              <a:rPr lang="en-US" sz="2000" dirty="0"/>
              <a:t> </a:t>
            </a:r>
            <a:r>
              <a:rPr lang="en-US" sz="2000" dirty="0" err="1"/>
              <a:t>xe</a:t>
            </a:r>
            <a:r>
              <a:rPr lang="en-US" sz="2000" dirty="0"/>
              <a:t> </a:t>
            </a:r>
            <a:r>
              <a:rPr lang="en-US" sz="2000" dirty="0" err="1"/>
              <a:t>cơ</a:t>
            </a:r>
            <a:r>
              <a:rPr lang="en-US" sz="2000" dirty="0"/>
              <a:t> </a:t>
            </a:r>
            <a:r>
              <a:rPr lang="en-US" sz="2000" dirty="0" err="1"/>
              <a:t>giới</a:t>
            </a:r>
            <a:r>
              <a:rPr lang="en-US" sz="2000" dirty="0"/>
              <a:t>)</a:t>
            </a:r>
          </a:p>
          <a:p>
            <a:r>
              <a:rPr lang="en-US" sz="2000" dirty="0"/>
              <a:t>B </a:t>
            </a:r>
            <a:r>
              <a:rPr lang="en-US" sz="2000" dirty="0" err="1"/>
              <a:t>sai</a:t>
            </a:r>
            <a:r>
              <a:rPr lang="en-US" sz="2000" dirty="0"/>
              <a:t> </a:t>
            </a:r>
            <a:r>
              <a:rPr lang="en-US" sz="2000" dirty="0" err="1"/>
              <a:t>vì</a:t>
            </a:r>
            <a:r>
              <a:rPr lang="en-US" sz="2000" dirty="0"/>
              <a:t> </a:t>
            </a:r>
            <a:r>
              <a:rPr lang="en-US" sz="2000" b="1" dirty="0"/>
              <a:t>“there are an alarming number of accidents involving cyclists” </a:t>
            </a:r>
            <a:r>
              <a:rPr lang="en-US" sz="2000" dirty="0"/>
              <a:t>(</a:t>
            </a:r>
            <a:r>
              <a:rPr lang="en-US" sz="2000" dirty="0" err="1"/>
              <a:t>một</a:t>
            </a:r>
            <a:r>
              <a:rPr lang="en-US" sz="2000" dirty="0"/>
              <a:t> con </a:t>
            </a:r>
            <a:r>
              <a:rPr lang="en-US" sz="2000" dirty="0" err="1"/>
              <a:t>số</a:t>
            </a:r>
            <a:r>
              <a:rPr lang="en-US" sz="2000" dirty="0"/>
              <a:t> </a:t>
            </a:r>
            <a:r>
              <a:rPr lang="en-US" sz="2000" dirty="0" err="1"/>
              <a:t>đáng</a:t>
            </a:r>
            <a:r>
              <a:rPr lang="en-US" sz="2000" dirty="0"/>
              <a:t> </a:t>
            </a:r>
            <a:r>
              <a:rPr lang="en-US" sz="2000" dirty="0" err="1"/>
              <a:t>báo</a:t>
            </a:r>
            <a:r>
              <a:rPr lang="en-US" sz="2000" dirty="0"/>
              <a:t> </a:t>
            </a:r>
            <a:r>
              <a:rPr lang="en-US" sz="2000" dirty="0" err="1"/>
              <a:t>động</a:t>
            </a:r>
            <a:r>
              <a:rPr lang="en-US" sz="2000" dirty="0"/>
              <a:t> </a:t>
            </a:r>
            <a:r>
              <a:rPr lang="en-US" sz="2000" dirty="0" err="1"/>
              <a:t>những</a:t>
            </a:r>
            <a:r>
              <a:rPr lang="en-US" sz="2000" dirty="0"/>
              <a:t> tai </a:t>
            </a:r>
            <a:r>
              <a:rPr lang="en-US" sz="2000" dirty="0" err="1"/>
              <a:t>nạn</a:t>
            </a:r>
            <a:r>
              <a:rPr lang="en-US" sz="2000" dirty="0"/>
              <a:t> </a:t>
            </a:r>
            <a:r>
              <a:rPr lang="en-US" sz="2000" dirty="0" err="1"/>
              <a:t>liên</a:t>
            </a:r>
            <a:r>
              <a:rPr lang="en-US" sz="2000" dirty="0"/>
              <a:t> </a:t>
            </a:r>
            <a:r>
              <a:rPr lang="en-US" sz="2000" dirty="0" err="1"/>
              <a:t>quan</a:t>
            </a:r>
            <a:r>
              <a:rPr lang="en-US" sz="2000" dirty="0"/>
              <a:t> </a:t>
            </a:r>
            <a:r>
              <a:rPr lang="en-US" sz="2000" dirty="0" err="1"/>
              <a:t>đến</a:t>
            </a:r>
            <a:r>
              <a:rPr lang="en-US" sz="2000" dirty="0"/>
              <a:t> </a:t>
            </a:r>
            <a:r>
              <a:rPr lang="en-US" sz="2000" dirty="0" err="1"/>
              <a:t>người</a:t>
            </a:r>
            <a:r>
              <a:rPr lang="en-US" sz="2000" dirty="0"/>
              <a:t> </a:t>
            </a:r>
            <a:r>
              <a:rPr lang="en-US" sz="2000" dirty="0" err="1"/>
              <a:t>đi</a:t>
            </a:r>
            <a:r>
              <a:rPr lang="en-US" sz="2000" dirty="0"/>
              <a:t> </a:t>
            </a:r>
            <a:r>
              <a:rPr lang="en-US" sz="2000" dirty="0" err="1"/>
              <a:t>xe</a:t>
            </a:r>
            <a:r>
              <a:rPr lang="en-US" sz="2000" dirty="0"/>
              <a:t> </a:t>
            </a:r>
            <a:r>
              <a:rPr lang="en-US" sz="2000" dirty="0" err="1"/>
              <a:t>đạp</a:t>
            </a:r>
            <a:r>
              <a:rPr lang="en-US" sz="2000" dirty="0"/>
              <a:t>)</a:t>
            </a:r>
          </a:p>
          <a:p>
            <a:r>
              <a:rPr lang="en-US" sz="2000" dirty="0"/>
              <a:t>C </a:t>
            </a:r>
            <a:r>
              <a:rPr lang="en-US" sz="2000" dirty="0" err="1"/>
              <a:t>không</a:t>
            </a:r>
            <a:r>
              <a:rPr lang="en-US" sz="2000" dirty="0"/>
              <a:t> </a:t>
            </a:r>
            <a:r>
              <a:rPr lang="en-US" sz="2000" dirty="0" err="1"/>
              <a:t>có</a:t>
            </a:r>
            <a:r>
              <a:rPr lang="en-US" sz="2000" dirty="0"/>
              <a:t> </a:t>
            </a:r>
            <a:r>
              <a:rPr lang="en-US" sz="2000" dirty="0" err="1"/>
              <a:t>thông</a:t>
            </a:r>
            <a:r>
              <a:rPr lang="en-US" sz="2000" dirty="0"/>
              <a:t> tin</a:t>
            </a:r>
          </a:p>
          <a:p>
            <a:r>
              <a:rPr lang="en-US" sz="2000" dirty="0"/>
              <a:t>D </a:t>
            </a:r>
            <a:r>
              <a:rPr lang="en-US" sz="2000" dirty="0" err="1"/>
              <a:t>đúng</a:t>
            </a:r>
            <a:r>
              <a:rPr lang="en-US" sz="2000" dirty="0"/>
              <a:t> </a:t>
            </a:r>
            <a:r>
              <a:rPr lang="en-US" sz="2000" dirty="0" err="1"/>
              <a:t>vì</a:t>
            </a:r>
            <a:r>
              <a:rPr lang="en-US" sz="2000" dirty="0"/>
              <a:t> </a:t>
            </a:r>
            <a:r>
              <a:rPr lang="en-US" sz="2000" b="1" dirty="0"/>
              <a:t>“However, although police records indicate that the car driver is often to blame, the answer lies with the cyclist” </a:t>
            </a:r>
            <a:r>
              <a:rPr lang="en-US" sz="2000" dirty="0"/>
              <a:t>(</a:t>
            </a:r>
            <a:r>
              <a:rPr lang="en-US" sz="2000" dirty="0" err="1"/>
              <a:t>Mặc</a:t>
            </a:r>
            <a:r>
              <a:rPr lang="en-US" sz="2000" dirty="0"/>
              <a:t> </a:t>
            </a:r>
            <a:r>
              <a:rPr lang="en-US" sz="2000" dirty="0" err="1"/>
              <a:t>dù</a:t>
            </a:r>
            <a:r>
              <a:rPr lang="en-US" sz="2000" dirty="0"/>
              <a:t> </a:t>
            </a:r>
            <a:r>
              <a:rPr lang="en-US" sz="2000" dirty="0" err="1"/>
              <a:t>hồ</a:t>
            </a:r>
            <a:r>
              <a:rPr lang="en-US" sz="2000" dirty="0"/>
              <a:t> </a:t>
            </a:r>
            <a:r>
              <a:rPr lang="en-US" sz="2000" dirty="0" err="1"/>
              <a:t>sơ</a:t>
            </a:r>
            <a:r>
              <a:rPr lang="en-US" sz="2000" dirty="0"/>
              <a:t> </a:t>
            </a:r>
            <a:r>
              <a:rPr lang="en-US" sz="2000" dirty="0" err="1"/>
              <a:t>cảnh</a:t>
            </a:r>
            <a:r>
              <a:rPr lang="en-US" sz="2000" dirty="0"/>
              <a:t> </a:t>
            </a:r>
            <a:r>
              <a:rPr lang="en-US" sz="2000" dirty="0" err="1"/>
              <a:t>sát</a:t>
            </a:r>
            <a:r>
              <a:rPr lang="en-US" sz="2000" dirty="0"/>
              <a:t> </a:t>
            </a:r>
            <a:r>
              <a:rPr lang="en-US" sz="2000" dirty="0" err="1"/>
              <a:t>ghi</a:t>
            </a:r>
            <a:r>
              <a:rPr lang="en-US" sz="2000" dirty="0"/>
              <a:t> </a:t>
            </a:r>
            <a:r>
              <a:rPr lang="en-US" sz="2000" dirty="0" err="1"/>
              <a:t>lại</a:t>
            </a:r>
            <a:r>
              <a:rPr lang="en-US" sz="2000" dirty="0"/>
              <a:t> </a:t>
            </a:r>
            <a:r>
              <a:rPr lang="en-US" sz="2000" dirty="0" err="1"/>
              <a:t>rằng</a:t>
            </a:r>
            <a:r>
              <a:rPr lang="en-US" sz="2000" dirty="0"/>
              <a:t> </a:t>
            </a:r>
            <a:r>
              <a:rPr lang="en-US" sz="2000" dirty="0" err="1"/>
              <a:t>người</a:t>
            </a:r>
            <a:r>
              <a:rPr lang="en-US" sz="2000" dirty="0"/>
              <a:t> </a:t>
            </a:r>
            <a:r>
              <a:rPr lang="en-US" sz="2000" dirty="0" err="1"/>
              <a:t>lại</a:t>
            </a:r>
            <a:r>
              <a:rPr lang="en-US" sz="2000" dirty="0"/>
              <a:t> </a:t>
            </a:r>
            <a:r>
              <a:rPr lang="en-US" sz="2000" dirty="0" err="1"/>
              <a:t>xe</a:t>
            </a:r>
            <a:r>
              <a:rPr lang="en-US" sz="2000" dirty="0"/>
              <a:t> </a:t>
            </a:r>
            <a:r>
              <a:rPr lang="en-US" sz="2000" dirty="0" err="1"/>
              <a:t>ôtô</a:t>
            </a:r>
            <a:r>
              <a:rPr lang="en-US" sz="2000" dirty="0"/>
              <a:t> </a:t>
            </a:r>
            <a:r>
              <a:rPr lang="en-US" sz="2000" dirty="0" err="1"/>
              <a:t>phải</a:t>
            </a:r>
            <a:r>
              <a:rPr lang="en-US" sz="2000" dirty="0"/>
              <a:t> </a:t>
            </a:r>
            <a:r>
              <a:rPr lang="en-US" sz="2000" dirty="0" err="1"/>
              <a:t>chịu</a:t>
            </a:r>
            <a:r>
              <a:rPr lang="en-US" sz="2000" dirty="0"/>
              <a:t> </a:t>
            </a:r>
            <a:r>
              <a:rPr lang="en-US" sz="2000" dirty="0" err="1"/>
              <a:t>trách</a:t>
            </a:r>
            <a:r>
              <a:rPr lang="en-US" sz="2000" dirty="0"/>
              <a:t> </a:t>
            </a:r>
            <a:r>
              <a:rPr lang="en-US" sz="2000" dirty="0" err="1"/>
              <a:t>nhiệm</a:t>
            </a:r>
            <a:r>
              <a:rPr lang="en-US" sz="2000" dirty="0"/>
              <a:t>, </a:t>
            </a:r>
            <a:r>
              <a:rPr lang="en-US" sz="2000" dirty="0" err="1"/>
              <a:t>nhưng</a:t>
            </a:r>
            <a:r>
              <a:rPr lang="en-US" sz="2000" dirty="0"/>
              <a:t> </a:t>
            </a:r>
            <a:r>
              <a:rPr lang="en-US" sz="2000" dirty="0" err="1"/>
              <a:t>lỗi</a:t>
            </a:r>
            <a:r>
              <a:rPr lang="en-US" sz="2000" dirty="0"/>
              <a:t> </a:t>
            </a:r>
            <a:r>
              <a:rPr lang="en-US" sz="2000" dirty="0" err="1"/>
              <a:t>thực</a:t>
            </a:r>
            <a:r>
              <a:rPr lang="en-US" sz="2000" dirty="0"/>
              <a:t> </a:t>
            </a:r>
            <a:r>
              <a:rPr lang="en-US" sz="2000" dirty="0" err="1"/>
              <a:t>ra</a:t>
            </a:r>
            <a:r>
              <a:rPr lang="en-US" sz="2000" dirty="0"/>
              <a:t> </a:t>
            </a:r>
            <a:r>
              <a:rPr lang="en-US" sz="2000" dirty="0" err="1"/>
              <a:t>nằm</a:t>
            </a:r>
            <a:r>
              <a:rPr lang="en-US" sz="2000" dirty="0"/>
              <a:t> ở </a:t>
            </a:r>
            <a:r>
              <a:rPr lang="en-US" sz="2000" dirty="0" err="1"/>
              <a:t>người</a:t>
            </a:r>
            <a:r>
              <a:rPr lang="en-US" sz="2000" dirty="0"/>
              <a:t> </a:t>
            </a:r>
            <a:r>
              <a:rPr lang="en-US" sz="2000" dirty="0" err="1"/>
              <a:t>đi</a:t>
            </a:r>
            <a:r>
              <a:rPr lang="en-US" sz="2000" dirty="0"/>
              <a:t> </a:t>
            </a:r>
            <a:r>
              <a:rPr lang="en-US" sz="2000" dirty="0" err="1"/>
              <a:t>xe</a:t>
            </a:r>
            <a:r>
              <a:rPr lang="en-US" sz="2000" dirty="0"/>
              <a:t> </a:t>
            </a:r>
            <a:r>
              <a:rPr lang="en-US" sz="2000" dirty="0" err="1"/>
              <a:t>đạp</a:t>
            </a:r>
            <a:r>
              <a:rPr lang="en-US" sz="2000" dirty="0"/>
              <a:t>). </a:t>
            </a:r>
            <a:r>
              <a:rPr lang="en-US" sz="2000" dirty="0" err="1"/>
              <a:t>Vế</a:t>
            </a:r>
            <a:r>
              <a:rPr lang="en-US" sz="2000" dirty="0"/>
              <a:t> </a:t>
            </a:r>
            <a:r>
              <a:rPr lang="en-US" sz="2000" dirty="0" err="1"/>
              <a:t>đầu</a:t>
            </a:r>
            <a:r>
              <a:rPr lang="en-US" sz="2000" dirty="0"/>
              <a:t> </a:t>
            </a:r>
            <a:r>
              <a:rPr lang="en-US" sz="2000" dirty="0" err="1"/>
              <a:t>là</a:t>
            </a:r>
            <a:r>
              <a:rPr lang="en-US" sz="2000" dirty="0"/>
              <a:t> </a:t>
            </a:r>
            <a:r>
              <a:rPr lang="en-US" sz="2000" dirty="0" err="1"/>
              <a:t>tường</a:t>
            </a:r>
            <a:r>
              <a:rPr lang="en-US" sz="2000" dirty="0"/>
              <a:t> </a:t>
            </a:r>
            <a:r>
              <a:rPr lang="en-US" sz="2000" dirty="0" err="1"/>
              <a:t>thuật</a:t>
            </a:r>
            <a:r>
              <a:rPr lang="en-US" sz="2000" dirty="0"/>
              <a:t> </a:t>
            </a:r>
            <a:r>
              <a:rPr lang="en-US" sz="2000" dirty="0" err="1"/>
              <a:t>lại</a:t>
            </a:r>
            <a:r>
              <a:rPr lang="en-US" sz="2000" dirty="0"/>
              <a:t> </a:t>
            </a:r>
            <a:r>
              <a:rPr lang="en-US" sz="2000" dirty="0" err="1"/>
              <a:t>sự</a:t>
            </a:r>
            <a:r>
              <a:rPr lang="en-US" sz="2000" dirty="0"/>
              <a:t> </a:t>
            </a:r>
            <a:r>
              <a:rPr lang="en-US" sz="2000" dirty="0" err="1"/>
              <a:t>thật</a:t>
            </a:r>
            <a:r>
              <a:rPr lang="en-US" sz="2000" dirty="0"/>
              <a:t>, </a:t>
            </a:r>
            <a:r>
              <a:rPr lang="en-US" sz="2000" dirty="0" err="1"/>
              <a:t>vế</a:t>
            </a:r>
            <a:r>
              <a:rPr lang="en-US" sz="2000" dirty="0"/>
              <a:t> </a:t>
            </a:r>
            <a:r>
              <a:rPr lang="en-US" sz="2000" dirty="0" err="1"/>
              <a:t>hai</a:t>
            </a:r>
            <a:r>
              <a:rPr lang="en-US" sz="2000" dirty="0"/>
              <a:t> </a:t>
            </a:r>
            <a:r>
              <a:rPr lang="en-US" sz="2000" dirty="0" err="1"/>
              <a:t>mới</a:t>
            </a:r>
            <a:r>
              <a:rPr lang="en-US" sz="2000" dirty="0"/>
              <a:t> </a:t>
            </a:r>
            <a:r>
              <a:rPr lang="en-US" sz="2000" dirty="0" err="1"/>
              <a:t>là</a:t>
            </a:r>
            <a:r>
              <a:rPr lang="en-US" sz="2000" dirty="0"/>
              <a:t> ý </a:t>
            </a:r>
            <a:r>
              <a:rPr lang="en-US" sz="2000" dirty="0" err="1"/>
              <a:t>kiến</a:t>
            </a:r>
            <a:r>
              <a:rPr lang="en-US" sz="2000" dirty="0"/>
              <a:t> </a:t>
            </a:r>
            <a:r>
              <a:rPr lang="en-US" sz="2000" dirty="0" err="1"/>
              <a:t>riêng</a:t>
            </a:r>
            <a:r>
              <a:rPr lang="en-US" sz="2000" dirty="0"/>
              <a:t> </a:t>
            </a:r>
            <a:r>
              <a:rPr lang="en-US" sz="2000" dirty="0" err="1"/>
              <a:t>của</a:t>
            </a:r>
            <a:r>
              <a:rPr lang="en-US" sz="2000" dirty="0"/>
              <a:t> </a:t>
            </a:r>
            <a:r>
              <a:rPr lang="en-US" sz="2000" dirty="0" err="1"/>
              <a:t>tác</a:t>
            </a:r>
            <a:r>
              <a:rPr lang="en-US" sz="2000" dirty="0"/>
              <a:t> </a:t>
            </a:r>
            <a:r>
              <a:rPr lang="en-US" sz="2000" dirty="0" err="1"/>
              <a:t>giả</a:t>
            </a:r>
            <a:r>
              <a:rPr lang="en-US" sz="2000" dirty="0"/>
              <a:t>, </a:t>
            </a:r>
            <a:r>
              <a:rPr lang="en-US" sz="2000" dirty="0" err="1"/>
              <a:t>là</a:t>
            </a:r>
            <a:r>
              <a:rPr lang="en-US" sz="2000" dirty="0"/>
              <a:t> </a:t>
            </a:r>
            <a:r>
              <a:rPr lang="en-US" sz="2000" dirty="0" err="1"/>
              <a:t>chủ</a:t>
            </a:r>
            <a:r>
              <a:rPr lang="en-US" sz="2000" dirty="0"/>
              <a:t> </a:t>
            </a:r>
            <a:r>
              <a:rPr lang="en-US" sz="2000" dirty="0" err="1"/>
              <a:t>đề</a:t>
            </a:r>
            <a:r>
              <a:rPr lang="en-US" sz="2000" dirty="0"/>
              <a:t> </a:t>
            </a:r>
            <a:r>
              <a:rPr lang="en-US" sz="2000" dirty="0" err="1"/>
              <a:t>của</a:t>
            </a:r>
            <a:r>
              <a:rPr lang="en-US" sz="2000" dirty="0"/>
              <a:t> </a:t>
            </a:r>
            <a:r>
              <a:rPr lang="en-US" sz="2000" dirty="0" err="1"/>
              <a:t>câu</a:t>
            </a:r>
            <a:r>
              <a:rPr lang="en-US" sz="2000" dirty="0"/>
              <a:t> </a:t>
            </a:r>
            <a:r>
              <a:rPr lang="en-US" sz="2000" dirty="0" err="1"/>
              <a:t>hỏi</a:t>
            </a:r>
            <a:r>
              <a:rPr lang="en-US" sz="2000" dirty="0"/>
              <a:t>.</a:t>
            </a:r>
          </a:p>
          <a:p>
            <a:endParaRPr lang="en-US" sz="2000" dirty="0"/>
          </a:p>
        </p:txBody>
      </p:sp>
      <p:sp>
        <p:nvSpPr>
          <p:cNvPr id="5" name="Oval 4"/>
          <p:cNvSpPr/>
          <p:nvPr/>
        </p:nvSpPr>
        <p:spPr>
          <a:xfrm>
            <a:off x="237186" y="1219200"/>
            <a:ext cx="372414"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45578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anim calcmode="lin" valueType="num">
                                      <p:cBhvr additive="base">
                                        <p:cTn id="1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anim calcmode="lin" valueType="num">
                                      <p:cBhvr additive="base">
                                        <p:cTn id="1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 calcmode="lin" valueType="num">
                                      <p:cBhvr additive="base">
                                        <p:cTn id="1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anim calcmode="lin" valueType="num">
                                      <p:cBhvr additive="base">
                                        <p:cTn id="2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 calcmode="lin" valueType="num">
                                      <p:cBhvr additive="base">
                                        <p:cTn id="2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1" end="11"/>
                                            </p:txEl>
                                          </p:spTgt>
                                        </p:tgtEl>
                                        <p:attrNameLst>
                                          <p:attrName>style.visibility</p:attrName>
                                        </p:attrNameLst>
                                      </p:cBhvr>
                                      <p:to>
                                        <p:strVal val="visible"/>
                                      </p:to>
                                    </p:set>
                                    <p:anim calcmode="lin" valueType="num">
                                      <p:cBhvr additive="base">
                                        <p:cTn id="31"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2" end="12"/>
                                            </p:txEl>
                                          </p:spTgt>
                                        </p:tgtEl>
                                        <p:attrNameLst>
                                          <p:attrName>style.visibility</p:attrName>
                                        </p:attrNameLst>
                                      </p:cBhvr>
                                      <p:to>
                                        <p:strVal val="visible"/>
                                      </p:to>
                                    </p:set>
                                    <p:anim calcmode="lin" valueType="num">
                                      <p:cBhvr additive="base">
                                        <p:cTn id="35"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3" end="13"/>
                                            </p:txEl>
                                          </p:spTgt>
                                        </p:tgtEl>
                                        <p:attrNameLst>
                                          <p:attrName>style.visibility</p:attrName>
                                        </p:attrNameLst>
                                      </p:cBhvr>
                                      <p:to>
                                        <p:strVal val="visible"/>
                                      </p:to>
                                    </p:set>
                                    <p:anim calcmode="lin" valueType="num">
                                      <p:cBhvr additive="base">
                                        <p:cTn id="39"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4" end="14"/>
                                            </p:txEl>
                                          </p:spTgt>
                                        </p:tgtEl>
                                        <p:attrNameLst>
                                          <p:attrName>style.visibility</p:attrName>
                                        </p:attrNameLst>
                                      </p:cBhvr>
                                      <p:to>
                                        <p:strVal val="visible"/>
                                      </p:to>
                                    </p:set>
                                    <p:anim calcmode="lin" valueType="num">
                                      <p:cBhvr additive="base">
                                        <p:cTn id="43"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gtEl>
                                        <p:attrNameLst>
                                          <p:attrName>style.visibility</p:attrName>
                                        </p:attrNameLst>
                                      </p:cBhvr>
                                      <p:to>
                                        <p:strVal val="visible"/>
                                      </p:to>
                                    </p:set>
                                    <p:anim calcmode="lin" valueType="num">
                                      <p:cBhvr additive="base">
                                        <p:cTn id="49" dur="500" fill="hold"/>
                                        <p:tgtEl>
                                          <p:spTgt spid="5"/>
                                        </p:tgtEl>
                                        <p:attrNameLst>
                                          <p:attrName>ppt_x</p:attrName>
                                        </p:attrNameLst>
                                      </p:cBhvr>
                                      <p:tavLst>
                                        <p:tav tm="0">
                                          <p:val>
                                            <p:strVal val="#ppt_x"/>
                                          </p:val>
                                        </p:tav>
                                        <p:tav tm="100000">
                                          <p:val>
                                            <p:strVal val="#ppt_x"/>
                                          </p:val>
                                        </p:tav>
                                      </p:tavLst>
                                    </p:anim>
                                    <p:anim calcmode="lin" valueType="num">
                                      <p:cBhvr additive="base">
                                        <p:cTn id="5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04800"/>
            <a:ext cx="9144000" cy="5632311"/>
          </a:xfrm>
          <a:prstGeom prst="rect">
            <a:avLst/>
          </a:prstGeom>
          <a:noFill/>
        </p:spPr>
        <p:txBody>
          <a:bodyPr wrap="square" rtlCol="0">
            <a:spAutoFit/>
          </a:bodyPr>
          <a:lstStyle/>
          <a:p>
            <a:r>
              <a:rPr lang="en-US" sz="2400" b="1" dirty="0"/>
              <a:t>Question 47: </a:t>
            </a:r>
            <a:r>
              <a:rPr lang="en-US" sz="2400" dirty="0"/>
              <a:t>The phrase </a:t>
            </a:r>
            <a:r>
              <a:rPr lang="en-US" sz="2400" b="1" dirty="0"/>
              <a:t>"to be a meeting point" </a:t>
            </a:r>
            <a:r>
              <a:rPr lang="en-US" sz="2400" dirty="0"/>
              <a:t>in paragraph 4 is closest in meaning to</a:t>
            </a:r>
          </a:p>
          <a:p>
            <a:r>
              <a:rPr lang="en-US" sz="2400" u="sng" dirty="0"/>
              <a:t> 	</a:t>
            </a:r>
            <a:r>
              <a:rPr lang="en-US" sz="2400" dirty="0"/>
              <a:t>.</a:t>
            </a:r>
          </a:p>
          <a:p>
            <a:r>
              <a:rPr lang="en-US" sz="2400" dirty="0"/>
              <a:t>A. to reach a compromise	B. to meet somewhere</a:t>
            </a:r>
          </a:p>
          <a:p>
            <a:r>
              <a:rPr lang="en-US" sz="2400" dirty="0"/>
              <a:t>C. to be in development	D. to go and meet at a </a:t>
            </a:r>
            <a:r>
              <a:rPr lang="en-US" sz="2400" dirty="0" smtClean="0"/>
              <a:t>place</a:t>
            </a:r>
            <a:endParaRPr lang="vi-VN" sz="2400" dirty="0" smtClean="0"/>
          </a:p>
          <a:p>
            <a:endParaRPr lang="vi-VN" sz="2400" dirty="0"/>
          </a:p>
          <a:p>
            <a:endParaRPr lang="vi-VN" sz="2400" dirty="0" smtClean="0"/>
          </a:p>
          <a:p>
            <a:endParaRPr lang="en-US" sz="2400" dirty="0"/>
          </a:p>
          <a:p>
            <a:r>
              <a:rPr lang="en-US" sz="2400" b="1" dirty="0" err="1" smtClean="0"/>
              <a:t>Dịch</a:t>
            </a:r>
            <a:r>
              <a:rPr lang="en-US" sz="2400" b="1" dirty="0" smtClean="0"/>
              <a:t> </a:t>
            </a:r>
            <a:r>
              <a:rPr lang="en-US" sz="2400" b="1" dirty="0" err="1"/>
              <a:t>nghĩa</a:t>
            </a:r>
            <a:r>
              <a:rPr lang="en-US" sz="2400" b="1" dirty="0"/>
              <a:t>. </a:t>
            </a:r>
            <a:r>
              <a:rPr lang="en-US" sz="2400" dirty="0" err="1"/>
              <a:t>Cụm</a:t>
            </a:r>
            <a:r>
              <a:rPr lang="en-US" sz="2400" dirty="0"/>
              <a:t> </a:t>
            </a:r>
            <a:r>
              <a:rPr lang="en-US" sz="2400" b="1" dirty="0"/>
              <a:t>“to be a meeting point” </a:t>
            </a:r>
            <a:r>
              <a:rPr lang="en-US" sz="2400" dirty="0"/>
              <a:t>(ở </a:t>
            </a:r>
            <a:r>
              <a:rPr lang="en-US" sz="2400" dirty="0" err="1"/>
              <a:t>một</a:t>
            </a:r>
            <a:r>
              <a:rPr lang="en-US" sz="2400" dirty="0"/>
              <a:t> </a:t>
            </a:r>
            <a:r>
              <a:rPr lang="en-US" sz="2400" dirty="0" err="1"/>
              <a:t>điểm</a:t>
            </a:r>
            <a:r>
              <a:rPr lang="en-US" sz="2400" dirty="0"/>
              <a:t> </a:t>
            </a:r>
            <a:r>
              <a:rPr lang="en-US" sz="2400" dirty="0" err="1"/>
              <a:t>giao</a:t>
            </a:r>
            <a:r>
              <a:rPr lang="en-US" sz="2400" dirty="0"/>
              <a:t> </a:t>
            </a:r>
            <a:r>
              <a:rPr lang="en-US" sz="2400" dirty="0" err="1"/>
              <a:t>nhau</a:t>
            </a:r>
            <a:r>
              <a:rPr lang="en-US" sz="2400" dirty="0"/>
              <a:t>) ở </a:t>
            </a:r>
            <a:r>
              <a:rPr lang="en-US" sz="2400" dirty="0" err="1"/>
              <a:t>đoạn</a:t>
            </a:r>
            <a:r>
              <a:rPr lang="en-US" sz="2400" dirty="0"/>
              <a:t> 4 </a:t>
            </a:r>
            <a:r>
              <a:rPr lang="en-US" sz="2400" dirty="0" err="1"/>
              <a:t>gần</a:t>
            </a:r>
            <a:r>
              <a:rPr lang="en-US" sz="2400" dirty="0"/>
              <a:t> </a:t>
            </a:r>
            <a:r>
              <a:rPr lang="en-US" sz="2400" dirty="0" err="1"/>
              <a:t>nghĩa</a:t>
            </a:r>
            <a:r>
              <a:rPr lang="en-US" sz="2400" dirty="0"/>
              <a:t> </a:t>
            </a:r>
            <a:r>
              <a:rPr lang="en-US" sz="2400" dirty="0" err="1"/>
              <a:t>nhất</a:t>
            </a:r>
            <a:r>
              <a:rPr lang="en-US" sz="2400" dirty="0"/>
              <a:t> </a:t>
            </a:r>
            <a:r>
              <a:rPr lang="en-US" sz="2400" dirty="0" err="1"/>
              <a:t>với</a:t>
            </a:r>
            <a:r>
              <a:rPr lang="en-US" sz="2400" u="sng" dirty="0"/>
              <a:t> 	</a:t>
            </a:r>
            <a:r>
              <a:rPr lang="en-US" sz="2400" dirty="0"/>
              <a:t>.</a:t>
            </a:r>
          </a:p>
          <a:p>
            <a:pPr lvl="0"/>
            <a:r>
              <a:rPr lang="vi-VN" sz="2400" dirty="0" smtClean="0"/>
              <a:t>A. </a:t>
            </a:r>
            <a:r>
              <a:rPr lang="en-US" sz="2400" dirty="0" err="1" smtClean="0"/>
              <a:t>đạt</a:t>
            </a:r>
            <a:r>
              <a:rPr lang="en-US" sz="2400" dirty="0" smtClean="0"/>
              <a:t> </a:t>
            </a:r>
            <a:r>
              <a:rPr lang="en-US" sz="2400" dirty="0" err="1"/>
              <a:t>đến</a:t>
            </a:r>
            <a:r>
              <a:rPr lang="en-US" sz="2400" dirty="0"/>
              <a:t> </a:t>
            </a:r>
            <a:r>
              <a:rPr lang="en-US" sz="2400" dirty="0" err="1"/>
              <a:t>thỏa</a:t>
            </a:r>
            <a:r>
              <a:rPr lang="en-US" sz="2400" dirty="0"/>
              <a:t> </a:t>
            </a:r>
            <a:r>
              <a:rPr lang="en-US" sz="2400" dirty="0" err="1"/>
              <a:t>thuận</a:t>
            </a:r>
            <a:endParaRPr lang="en-US" sz="2400" dirty="0"/>
          </a:p>
          <a:p>
            <a:pPr lvl="0"/>
            <a:r>
              <a:rPr lang="vi-VN" sz="2400" dirty="0" smtClean="0"/>
              <a:t>B. </a:t>
            </a:r>
            <a:r>
              <a:rPr lang="en-US" sz="2400" dirty="0" err="1" smtClean="0"/>
              <a:t>gặp</a:t>
            </a:r>
            <a:r>
              <a:rPr lang="en-US" sz="2400" dirty="0" smtClean="0"/>
              <a:t> </a:t>
            </a:r>
            <a:r>
              <a:rPr lang="en-US" sz="2400" dirty="0" err="1"/>
              <a:t>gỡ</a:t>
            </a:r>
            <a:r>
              <a:rPr lang="en-US" sz="2400" dirty="0"/>
              <a:t> ở </a:t>
            </a:r>
            <a:r>
              <a:rPr lang="en-US" sz="2400" dirty="0" err="1"/>
              <a:t>đâu</a:t>
            </a:r>
            <a:r>
              <a:rPr lang="en-US" sz="2400" dirty="0"/>
              <a:t> </a:t>
            </a:r>
            <a:r>
              <a:rPr lang="en-US" sz="2400" dirty="0" err="1"/>
              <a:t>đó</a:t>
            </a:r>
            <a:endParaRPr lang="en-US" sz="2400" dirty="0"/>
          </a:p>
          <a:p>
            <a:pPr lvl="0"/>
            <a:r>
              <a:rPr lang="vi-VN" sz="2400" dirty="0" smtClean="0"/>
              <a:t>C. </a:t>
            </a:r>
            <a:r>
              <a:rPr lang="en-US" sz="2400" dirty="0" err="1" smtClean="0"/>
              <a:t>trên</a:t>
            </a:r>
            <a:r>
              <a:rPr lang="en-US" sz="2400" dirty="0" smtClean="0"/>
              <a:t> </a:t>
            </a:r>
            <a:r>
              <a:rPr lang="en-US" sz="2400" dirty="0" err="1"/>
              <a:t>đà</a:t>
            </a:r>
            <a:r>
              <a:rPr lang="en-US" sz="2400" dirty="0"/>
              <a:t> </a:t>
            </a:r>
            <a:r>
              <a:rPr lang="en-US" sz="2400" dirty="0" err="1"/>
              <a:t>phát</a:t>
            </a:r>
            <a:r>
              <a:rPr lang="en-US" sz="2400" dirty="0"/>
              <a:t> </a:t>
            </a:r>
            <a:r>
              <a:rPr lang="en-US" sz="2400" dirty="0" err="1"/>
              <a:t>triển</a:t>
            </a:r>
            <a:endParaRPr lang="en-US" sz="2400" dirty="0"/>
          </a:p>
          <a:p>
            <a:pPr lvl="0"/>
            <a:r>
              <a:rPr lang="vi-VN" sz="2400" dirty="0" smtClean="0"/>
              <a:t>D. </a:t>
            </a:r>
            <a:r>
              <a:rPr lang="en-US" sz="2400" dirty="0" err="1" smtClean="0"/>
              <a:t>đi</a:t>
            </a:r>
            <a:r>
              <a:rPr lang="en-US" sz="2400" dirty="0" smtClean="0"/>
              <a:t> </a:t>
            </a:r>
            <a:r>
              <a:rPr lang="en-US" sz="2400" dirty="0" err="1"/>
              <a:t>và</a:t>
            </a:r>
            <a:r>
              <a:rPr lang="en-US" sz="2400" dirty="0"/>
              <a:t> </a:t>
            </a:r>
            <a:r>
              <a:rPr lang="en-US" sz="2400" dirty="0" err="1"/>
              <a:t>gặp</a:t>
            </a:r>
            <a:r>
              <a:rPr lang="en-US" sz="2400" dirty="0"/>
              <a:t> </a:t>
            </a:r>
            <a:r>
              <a:rPr lang="en-US" sz="2400" dirty="0" err="1"/>
              <a:t>nhau</a:t>
            </a:r>
            <a:r>
              <a:rPr lang="en-US" sz="2400" dirty="0"/>
              <a:t> ở </a:t>
            </a:r>
            <a:r>
              <a:rPr lang="en-US" sz="2400" dirty="0" err="1"/>
              <a:t>một</a:t>
            </a:r>
            <a:r>
              <a:rPr lang="en-US" sz="2400" dirty="0"/>
              <a:t> </a:t>
            </a:r>
            <a:r>
              <a:rPr lang="en-US" sz="2400" dirty="0" err="1"/>
              <a:t>địa</a:t>
            </a:r>
            <a:r>
              <a:rPr lang="en-US" sz="2400" dirty="0"/>
              <a:t> </a:t>
            </a:r>
            <a:r>
              <a:rPr lang="en-US" sz="2400" dirty="0" err="1"/>
              <a:t>điểm</a:t>
            </a:r>
            <a:endParaRPr lang="en-US" sz="2400" dirty="0"/>
          </a:p>
          <a:p>
            <a:endParaRPr lang="en-US" sz="2400" dirty="0"/>
          </a:p>
        </p:txBody>
      </p:sp>
      <p:sp>
        <p:nvSpPr>
          <p:cNvPr id="5" name="Oval 4"/>
          <p:cNvSpPr/>
          <p:nvPr/>
        </p:nvSpPr>
        <p:spPr>
          <a:xfrm>
            <a:off x="0" y="1371600"/>
            <a:ext cx="381000" cy="533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42810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7" end="7"/>
                                            </p:txEl>
                                          </p:spTgt>
                                        </p:tgtEl>
                                        <p:attrNameLst>
                                          <p:attrName>style.visibility</p:attrName>
                                        </p:attrNameLst>
                                      </p:cBhvr>
                                      <p:to>
                                        <p:strVal val="visible"/>
                                      </p:to>
                                    </p:set>
                                    <p:animEffect transition="in" filter="fade">
                                      <p:cBhvr>
                                        <p:cTn id="7" dur="1000"/>
                                        <p:tgtEl>
                                          <p:spTgt spid="4">
                                            <p:txEl>
                                              <p:pRg st="7" end="7"/>
                                            </p:txEl>
                                          </p:spTgt>
                                        </p:tgtEl>
                                      </p:cBhvr>
                                    </p:animEffect>
                                    <p:anim calcmode="lin" valueType="num">
                                      <p:cBhvr>
                                        <p:cTn id="8"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7" end="7"/>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8" end="8"/>
                                            </p:txEl>
                                          </p:spTgt>
                                        </p:tgtEl>
                                        <p:attrNameLst>
                                          <p:attrName>style.visibility</p:attrName>
                                        </p:attrNameLst>
                                      </p:cBhvr>
                                      <p:to>
                                        <p:strVal val="visible"/>
                                      </p:to>
                                    </p:set>
                                    <p:animEffect transition="in" filter="fade">
                                      <p:cBhvr>
                                        <p:cTn id="12" dur="1000"/>
                                        <p:tgtEl>
                                          <p:spTgt spid="4">
                                            <p:txEl>
                                              <p:pRg st="8" end="8"/>
                                            </p:txEl>
                                          </p:spTgt>
                                        </p:tgtEl>
                                      </p:cBhvr>
                                    </p:animEffect>
                                    <p:anim calcmode="lin" valueType="num">
                                      <p:cBhvr>
                                        <p:cTn id="13"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8" end="8"/>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9" end="9"/>
                                            </p:txEl>
                                          </p:spTgt>
                                        </p:tgtEl>
                                        <p:attrNameLst>
                                          <p:attrName>style.visibility</p:attrName>
                                        </p:attrNameLst>
                                      </p:cBhvr>
                                      <p:to>
                                        <p:strVal val="visible"/>
                                      </p:to>
                                    </p:set>
                                    <p:animEffect transition="in" filter="fade">
                                      <p:cBhvr>
                                        <p:cTn id="17" dur="1000"/>
                                        <p:tgtEl>
                                          <p:spTgt spid="4">
                                            <p:txEl>
                                              <p:pRg st="9" end="9"/>
                                            </p:txEl>
                                          </p:spTgt>
                                        </p:tgtEl>
                                      </p:cBhvr>
                                    </p:animEffect>
                                    <p:anim calcmode="lin" valueType="num">
                                      <p:cBhvr>
                                        <p:cTn id="18"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9" end="9"/>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
                                            <p:txEl>
                                              <p:pRg st="10" end="10"/>
                                            </p:txEl>
                                          </p:spTgt>
                                        </p:tgtEl>
                                        <p:attrNameLst>
                                          <p:attrName>style.visibility</p:attrName>
                                        </p:attrNameLst>
                                      </p:cBhvr>
                                      <p:to>
                                        <p:strVal val="visible"/>
                                      </p:to>
                                    </p:set>
                                    <p:animEffect transition="in" filter="fade">
                                      <p:cBhvr>
                                        <p:cTn id="22" dur="1000"/>
                                        <p:tgtEl>
                                          <p:spTgt spid="4">
                                            <p:txEl>
                                              <p:pRg st="10" end="10"/>
                                            </p:txEl>
                                          </p:spTgt>
                                        </p:tgtEl>
                                      </p:cBhvr>
                                    </p:animEffect>
                                    <p:anim calcmode="lin" valueType="num">
                                      <p:cBhvr>
                                        <p:cTn id="23"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10" end="10"/>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Effect transition="in" filter="fade">
                                      <p:cBhvr>
                                        <p:cTn id="27" dur="1000"/>
                                        <p:tgtEl>
                                          <p:spTgt spid="4">
                                            <p:txEl>
                                              <p:pRg st="11" end="11"/>
                                            </p:txEl>
                                          </p:spTgt>
                                        </p:tgtEl>
                                      </p:cBhvr>
                                    </p:animEffect>
                                    <p:anim calcmode="lin" valueType="num">
                                      <p:cBhvr>
                                        <p:cTn id="28"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5"/>
                                        </p:tgtEl>
                                        <p:attrNameLst>
                                          <p:attrName>style.visibility</p:attrName>
                                        </p:attrNameLst>
                                      </p:cBhvr>
                                      <p:to>
                                        <p:strVal val="visible"/>
                                      </p:to>
                                    </p:set>
                                    <p:anim calcmode="lin" valueType="num">
                                      <p:cBhvr additive="base">
                                        <p:cTn id="34" dur="500" fill="hold"/>
                                        <p:tgtEl>
                                          <p:spTgt spid="5"/>
                                        </p:tgtEl>
                                        <p:attrNameLst>
                                          <p:attrName>ppt_x</p:attrName>
                                        </p:attrNameLst>
                                      </p:cBhvr>
                                      <p:tavLst>
                                        <p:tav tm="0">
                                          <p:val>
                                            <p:strVal val="#ppt_x"/>
                                          </p:val>
                                        </p:tav>
                                        <p:tav tm="100000">
                                          <p:val>
                                            <p:strVal val="#ppt_x"/>
                                          </p:val>
                                        </p:tav>
                                      </p:tavLst>
                                    </p:anim>
                                    <p:anim calcmode="lin" valueType="num">
                                      <p:cBhvr additive="base">
                                        <p:cTn id="3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04800"/>
            <a:ext cx="9144000" cy="6863417"/>
          </a:xfrm>
          <a:prstGeom prst="rect">
            <a:avLst/>
          </a:prstGeom>
          <a:noFill/>
        </p:spPr>
        <p:txBody>
          <a:bodyPr wrap="square" rtlCol="0">
            <a:spAutoFit/>
          </a:bodyPr>
          <a:lstStyle/>
          <a:p>
            <a:r>
              <a:rPr lang="en-US" sz="2200" b="1" dirty="0"/>
              <a:t>Question 48: </a:t>
            </a:r>
            <a:r>
              <a:rPr lang="en-US" sz="2200" dirty="0"/>
              <a:t>People who are buying their first bicycle are advised to</a:t>
            </a:r>
            <a:r>
              <a:rPr lang="en-US" sz="2200" u="sng" dirty="0"/>
              <a:t> 	</a:t>
            </a:r>
            <a:r>
              <a:rPr lang="en-US" sz="2200" dirty="0"/>
              <a:t>.</a:t>
            </a:r>
          </a:p>
          <a:p>
            <a:pPr lvl="0"/>
            <a:r>
              <a:rPr lang="vi-VN" sz="2200" dirty="0" smtClean="0"/>
              <a:t>A. </a:t>
            </a:r>
            <a:r>
              <a:rPr lang="en-US" sz="2200" dirty="0" smtClean="0"/>
              <a:t>buy </a:t>
            </a:r>
            <a:r>
              <a:rPr lang="en-US" sz="2200" dirty="0"/>
              <a:t>a cheap model to begin with</a:t>
            </a:r>
          </a:p>
          <a:p>
            <a:pPr lvl="0"/>
            <a:r>
              <a:rPr lang="vi-VN" sz="2200" dirty="0" smtClean="0"/>
              <a:t>B. </a:t>
            </a:r>
            <a:r>
              <a:rPr lang="en-US" sz="2200" dirty="0" smtClean="0"/>
              <a:t>get </a:t>
            </a:r>
            <a:r>
              <a:rPr lang="en-US" sz="2200" dirty="0"/>
              <a:t>a bicycle which suits their current needs</a:t>
            </a:r>
          </a:p>
          <a:p>
            <a:pPr lvl="0"/>
            <a:r>
              <a:rPr lang="vi-VN" sz="2200" dirty="0" smtClean="0"/>
              <a:t>C. </a:t>
            </a:r>
            <a:r>
              <a:rPr lang="en-US" sz="2200" dirty="0" smtClean="0"/>
              <a:t>buy </a:t>
            </a:r>
            <a:r>
              <a:rPr lang="en-US" sz="2200" dirty="0"/>
              <a:t>as big a bicycle as they can afford</a:t>
            </a:r>
          </a:p>
          <a:p>
            <a:pPr lvl="0"/>
            <a:r>
              <a:rPr lang="vi-VN" sz="2200" dirty="0" smtClean="0"/>
              <a:t>D. </a:t>
            </a:r>
            <a:r>
              <a:rPr lang="en-US" sz="2200" dirty="0" smtClean="0"/>
              <a:t>spend </a:t>
            </a:r>
            <a:r>
              <a:rPr lang="en-US" sz="2200" dirty="0"/>
              <a:t>as much money on a bicycle as they can</a:t>
            </a:r>
          </a:p>
          <a:p>
            <a:endParaRPr lang="vi-VN" sz="2200" b="1" dirty="0" smtClean="0"/>
          </a:p>
          <a:p>
            <a:r>
              <a:rPr lang="en-US" sz="2200" b="1" dirty="0" err="1" smtClean="0"/>
              <a:t>Dịch</a:t>
            </a:r>
            <a:r>
              <a:rPr lang="en-US" sz="2200" b="1" dirty="0" smtClean="0"/>
              <a:t> </a:t>
            </a:r>
            <a:r>
              <a:rPr lang="en-US" sz="2200" b="1" dirty="0" err="1"/>
              <a:t>nghĩa</a:t>
            </a:r>
            <a:r>
              <a:rPr lang="en-US" sz="2200" b="1" dirty="0"/>
              <a:t>. </a:t>
            </a:r>
            <a:r>
              <a:rPr lang="en-US" sz="2200" dirty="0" err="1"/>
              <a:t>Ngườii</a:t>
            </a:r>
            <a:r>
              <a:rPr lang="en-US" sz="2200" dirty="0"/>
              <a:t> </a:t>
            </a:r>
            <a:r>
              <a:rPr lang="en-US" sz="2200" dirty="0" err="1"/>
              <a:t>mới</a:t>
            </a:r>
            <a:r>
              <a:rPr lang="en-US" sz="2200" dirty="0"/>
              <a:t> </a:t>
            </a:r>
            <a:r>
              <a:rPr lang="en-US" sz="2200" dirty="0" err="1"/>
              <a:t>mua</a:t>
            </a:r>
            <a:r>
              <a:rPr lang="en-US" sz="2200" dirty="0"/>
              <a:t> </a:t>
            </a:r>
            <a:r>
              <a:rPr lang="en-US" sz="2200" dirty="0" err="1"/>
              <a:t>xe</a:t>
            </a:r>
            <a:r>
              <a:rPr lang="en-US" sz="2200" dirty="0"/>
              <a:t> </a:t>
            </a:r>
            <a:r>
              <a:rPr lang="en-US" sz="2200" dirty="0" err="1"/>
              <a:t>đạp</a:t>
            </a:r>
            <a:r>
              <a:rPr lang="en-US" sz="2200" dirty="0"/>
              <a:t> </a:t>
            </a:r>
            <a:r>
              <a:rPr lang="en-US" sz="2200" dirty="0" err="1"/>
              <a:t>lần</a:t>
            </a:r>
            <a:r>
              <a:rPr lang="en-US" sz="2200" dirty="0"/>
              <a:t> </a:t>
            </a:r>
            <a:r>
              <a:rPr lang="en-US" sz="2200" dirty="0" err="1"/>
              <a:t>đầu</a:t>
            </a:r>
            <a:r>
              <a:rPr lang="en-US" sz="2200" dirty="0"/>
              <a:t> </a:t>
            </a:r>
            <a:r>
              <a:rPr lang="en-US" sz="2200" dirty="0" err="1"/>
              <a:t>được</a:t>
            </a:r>
            <a:r>
              <a:rPr lang="en-US" sz="2200" dirty="0"/>
              <a:t> </a:t>
            </a:r>
            <a:r>
              <a:rPr lang="en-US" sz="2200" dirty="0" err="1"/>
              <a:t>khuyên</a:t>
            </a:r>
            <a:r>
              <a:rPr lang="en-US" sz="2200" dirty="0"/>
              <a:t> </a:t>
            </a:r>
            <a:r>
              <a:rPr lang="en-US" sz="2200" dirty="0" err="1"/>
              <a:t>là</a:t>
            </a:r>
            <a:r>
              <a:rPr lang="en-US" sz="2200" dirty="0"/>
              <a:t> </a:t>
            </a:r>
            <a:r>
              <a:rPr lang="en-US" sz="2200" dirty="0" err="1"/>
              <a:t>hãy</a:t>
            </a:r>
            <a:r>
              <a:rPr lang="en-US" sz="2200" u="sng" dirty="0"/>
              <a:t> 	</a:t>
            </a:r>
            <a:r>
              <a:rPr lang="en-US" sz="2200" dirty="0"/>
              <a:t>.</a:t>
            </a:r>
          </a:p>
          <a:p>
            <a:pPr lvl="0"/>
            <a:r>
              <a:rPr lang="en-US" sz="2200" dirty="0" err="1"/>
              <a:t>mua</a:t>
            </a:r>
            <a:r>
              <a:rPr lang="en-US" sz="2200" dirty="0"/>
              <a:t> </a:t>
            </a:r>
            <a:r>
              <a:rPr lang="en-US" sz="2200" dirty="0" err="1"/>
              <a:t>xe</a:t>
            </a:r>
            <a:r>
              <a:rPr lang="en-US" sz="2200" dirty="0"/>
              <a:t> </a:t>
            </a:r>
            <a:r>
              <a:rPr lang="en-US" sz="2200" dirty="0" err="1"/>
              <a:t>giá</a:t>
            </a:r>
            <a:r>
              <a:rPr lang="en-US" sz="2200" dirty="0"/>
              <a:t> </a:t>
            </a:r>
            <a:r>
              <a:rPr lang="en-US" sz="2200" dirty="0" err="1"/>
              <a:t>rẻ</a:t>
            </a:r>
            <a:endParaRPr lang="en-US" sz="2200" dirty="0"/>
          </a:p>
          <a:p>
            <a:pPr lvl="0"/>
            <a:r>
              <a:rPr lang="en-US" sz="2200" dirty="0" err="1"/>
              <a:t>mua</a:t>
            </a:r>
            <a:r>
              <a:rPr lang="en-US" sz="2200" dirty="0"/>
              <a:t> </a:t>
            </a:r>
            <a:r>
              <a:rPr lang="en-US" sz="2200" dirty="0" err="1"/>
              <a:t>xe</a:t>
            </a:r>
            <a:r>
              <a:rPr lang="en-US" sz="2200" dirty="0"/>
              <a:t> </a:t>
            </a:r>
            <a:r>
              <a:rPr lang="en-US" sz="2200" dirty="0" err="1"/>
              <a:t>phù</a:t>
            </a:r>
            <a:r>
              <a:rPr lang="en-US" sz="2200" dirty="0"/>
              <a:t> </a:t>
            </a:r>
            <a:r>
              <a:rPr lang="en-US" sz="2200" dirty="0" err="1"/>
              <a:t>hợp</a:t>
            </a:r>
            <a:r>
              <a:rPr lang="en-US" sz="2200" dirty="0"/>
              <a:t> </a:t>
            </a:r>
            <a:r>
              <a:rPr lang="en-US" sz="2200" dirty="0" err="1"/>
              <a:t>với</a:t>
            </a:r>
            <a:r>
              <a:rPr lang="en-US" sz="2200" dirty="0"/>
              <a:t> </a:t>
            </a:r>
            <a:r>
              <a:rPr lang="en-US" sz="2200" dirty="0" err="1"/>
              <a:t>nhu</a:t>
            </a:r>
            <a:r>
              <a:rPr lang="en-US" sz="2200" dirty="0"/>
              <a:t> </a:t>
            </a:r>
            <a:r>
              <a:rPr lang="en-US" sz="2200" dirty="0" err="1"/>
              <a:t>cầu</a:t>
            </a:r>
            <a:r>
              <a:rPr lang="en-US" sz="2200" dirty="0"/>
              <a:t> </a:t>
            </a:r>
            <a:r>
              <a:rPr lang="en-US" sz="2200" dirty="0" err="1"/>
              <a:t>hiện</a:t>
            </a:r>
            <a:r>
              <a:rPr lang="en-US" sz="2200" dirty="0"/>
              <a:t> </a:t>
            </a:r>
            <a:r>
              <a:rPr lang="en-US" sz="2200" dirty="0" err="1"/>
              <a:t>tại</a:t>
            </a:r>
            <a:endParaRPr lang="en-US" sz="2200" dirty="0"/>
          </a:p>
          <a:p>
            <a:pPr lvl="0"/>
            <a:r>
              <a:rPr lang="en-US" sz="2200" dirty="0" err="1"/>
              <a:t>mua</a:t>
            </a:r>
            <a:r>
              <a:rPr lang="en-US" sz="2200" dirty="0"/>
              <a:t> </a:t>
            </a:r>
            <a:r>
              <a:rPr lang="en-US" sz="2200" dirty="0" err="1"/>
              <a:t>cái</a:t>
            </a:r>
            <a:r>
              <a:rPr lang="en-US" sz="2200" dirty="0"/>
              <a:t> </a:t>
            </a:r>
            <a:r>
              <a:rPr lang="en-US" sz="2200" dirty="0" err="1"/>
              <a:t>xe</a:t>
            </a:r>
            <a:r>
              <a:rPr lang="en-US" sz="2200" dirty="0"/>
              <a:t> to </a:t>
            </a:r>
            <a:r>
              <a:rPr lang="en-US" sz="2200" dirty="0" err="1"/>
              <a:t>nhất</a:t>
            </a:r>
            <a:r>
              <a:rPr lang="en-US" sz="2200" dirty="0"/>
              <a:t> </a:t>
            </a:r>
            <a:r>
              <a:rPr lang="en-US" sz="2200" dirty="0" err="1"/>
              <a:t>mà</a:t>
            </a:r>
            <a:r>
              <a:rPr lang="en-US" sz="2200" dirty="0"/>
              <a:t> </a:t>
            </a:r>
            <a:r>
              <a:rPr lang="en-US" sz="2200" dirty="0" err="1"/>
              <a:t>họ</a:t>
            </a:r>
            <a:r>
              <a:rPr lang="en-US" sz="2200" dirty="0"/>
              <a:t> </a:t>
            </a:r>
            <a:r>
              <a:rPr lang="en-US" sz="2200" dirty="0" err="1"/>
              <a:t>có</a:t>
            </a:r>
            <a:r>
              <a:rPr lang="en-US" sz="2200" dirty="0"/>
              <a:t> </a:t>
            </a:r>
            <a:r>
              <a:rPr lang="en-US" sz="2200" dirty="0" err="1"/>
              <a:t>thể</a:t>
            </a:r>
            <a:r>
              <a:rPr lang="en-US" sz="2200" dirty="0"/>
              <a:t> chi </a:t>
            </a:r>
            <a:r>
              <a:rPr lang="en-US" sz="2200" dirty="0" err="1"/>
              <a:t>trả</a:t>
            </a:r>
            <a:r>
              <a:rPr lang="en-US" sz="2200" dirty="0"/>
              <a:t> </a:t>
            </a:r>
            <a:r>
              <a:rPr lang="en-US" sz="2200" dirty="0" err="1"/>
              <a:t>được</a:t>
            </a:r>
            <a:endParaRPr lang="en-US" sz="2200" dirty="0"/>
          </a:p>
          <a:p>
            <a:pPr lvl="0"/>
            <a:r>
              <a:rPr lang="en-US" sz="2200" b="1" dirty="0" err="1"/>
              <a:t>dành</a:t>
            </a:r>
            <a:r>
              <a:rPr lang="en-US" sz="2200" b="1" dirty="0"/>
              <a:t> </a:t>
            </a:r>
            <a:r>
              <a:rPr lang="en-US" sz="2200" b="1" dirty="0" err="1"/>
              <a:t>càng</a:t>
            </a:r>
            <a:r>
              <a:rPr lang="en-US" sz="2200" b="1" dirty="0"/>
              <a:t> </a:t>
            </a:r>
            <a:r>
              <a:rPr lang="en-US" sz="2200" b="1" dirty="0" err="1"/>
              <a:t>nhiều</a:t>
            </a:r>
            <a:r>
              <a:rPr lang="en-US" sz="2200" b="1" dirty="0"/>
              <a:t> </a:t>
            </a:r>
            <a:r>
              <a:rPr lang="en-US" sz="2200" b="1" dirty="0" err="1"/>
              <a:t>tiền</a:t>
            </a:r>
            <a:r>
              <a:rPr lang="en-US" sz="2200" b="1" dirty="0"/>
              <a:t> </a:t>
            </a:r>
            <a:r>
              <a:rPr lang="en-US" sz="2200" b="1" dirty="0" err="1"/>
              <a:t>mua</a:t>
            </a:r>
            <a:r>
              <a:rPr lang="en-US" sz="2200" b="1" dirty="0"/>
              <a:t> </a:t>
            </a:r>
            <a:r>
              <a:rPr lang="en-US" sz="2200" b="1" dirty="0" err="1"/>
              <a:t>xe</a:t>
            </a:r>
            <a:r>
              <a:rPr lang="en-US" sz="2200" b="1" dirty="0"/>
              <a:t> </a:t>
            </a:r>
            <a:r>
              <a:rPr lang="en-US" sz="2200" b="1" dirty="0" err="1"/>
              <a:t>càng</a:t>
            </a:r>
            <a:r>
              <a:rPr lang="en-US" sz="2200" b="1" dirty="0"/>
              <a:t> </a:t>
            </a:r>
            <a:r>
              <a:rPr lang="en-US" sz="2200" b="1" dirty="0" err="1"/>
              <a:t>tốt</a:t>
            </a:r>
            <a:r>
              <a:rPr lang="en-US" sz="2200" b="1" dirty="0"/>
              <a:t> </a:t>
            </a:r>
            <a:r>
              <a:rPr lang="en-US" sz="2200" b="1" dirty="0" err="1"/>
              <a:t>Giải</a:t>
            </a:r>
            <a:r>
              <a:rPr lang="en-US" sz="2200" b="1" dirty="0"/>
              <a:t> </a:t>
            </a:r>
            <a:r>
              <a:rPr lang="en-US" sz="2200" b="1" dirty="0" err="1"/>
              <a:t>thích</a:t>
            </a:r>
            <a:r>
              <a:rPr lang="en-US" sz="2200" b="1" dirty="0"/>
              <a:t>. </a:t>
            </a:r>
            <a:r>
              <a:rPr lang="en-US" sz="2200" dirty="0" err="1"/>
              <a:t>Thông</a:t>
            </a:r>
            <a:r>
              <a:rPr lang="en-US" sz="2200" dirty="0"/>
              <a:t> tin </a:t>
            </a:r>
            <a:r>
              <a:rPr lang="en-US" sz="2200" dirty="0" err="1"/>
              <a:t>nằm</a:t>
            </a:r>
            <a:r>
              <a:rPr lang="en-US" sz="2200" dirty="0"/>
              <a:t> ở </a:t>
            </a:r>
            <a:r>
              <a:rPr lang="en-US" sz="2200" dirty="0" err="1"/>
              <a:t>đoạn</a:t>
            </a:r>
            <a:r>
              <a:rPr lang="en-US" sz="2200" dirty="0"/>
              <a:t> 4.</a:t>
            </a:r>
          </a:p>
          <a:p>
            <a:r>
              <a:rPr lang="en-US" sz="2200" dirty="0"/>
              <a:t>A </a:t>
            </a:r>
            <a:r>
              <a:rPr lang="en-US" sz="2200" dirty="0" err="1"/>
              <a:t>sai</a:t>
            </a:r>
            <a:r>
              <a:rPr lang="en-US" sz="2200" dirty="0"/>
              <a:t> </a:t>
            </a:r>
            <a:r>
              <a:rPr lang="en-US" sz="2200" dirty="0" err="1"/>
              <a:t>vì</a:t>
            </a:r>
            <a:r>
              <a:rPr lang="en-US" sz="2200" dirty="0"/>
              <a:t> </a:t>
            </a:r>
            <a:r>
              <a:rPr lang="en-US" sz="2200" dirty="0" err="1"/>
              <a:t>khuyên</a:t>
            </a:r>
            <a:r>
              <a:rPr lang="en-US" sz="2200" dirty="0"/>
              <a:t> </a:t>
            </a:r>
            <a:r>
              <a:rPr lang="en-US" sz="2200" dirty="0" err="1"/>
              <a:t>mua</a:t>
            </a:r>
            <a:r>
              <a:rPr lang="en-US" sz="2200" dirty="0"/>
              <a:t> </a:t>
            </a:r>
            <a:r>
              <a:rPr lang="en-US" sz="2200" dirty="0" err="1"/>
              <a:t>xe</a:t>
            </a:r>
            <a:r>
              <a:rPr lang="en-US" sz="2200" dirty="0"/>
              <a:t> </a:t>
            </a:r>
            <a:r>
              <a:rPr lang="en-US" sz="2200" dirty="0" err="1"/>
              <a:t>giá</a:t>
            </a:r>
            <a:r>
              <a:rPr lang="en-US" sz="2200" dirty="0"/>
              <a:t> </a:t>
            </a:r>
            <a:r>
              <a:rPr lang="en-US" sz="2200" dirty="0" err="1"/>
              <a:t>cao</a:t>
            </a:r>
            <a:r>
              <a:rPr lang="en-US" sz="2200" dirty="0"/>
              <a:t> </a:t>
            </a:r>
            <a:r>
              <a:rPr lang="en-US" sz="2200" dirty="0" err="1"/>
              <a:t>chứ</a:t>
            </a:r>
            <a:r>
              <a:rPr lang="en-US" sz="2200" dirty="0"/>
              <a:t> </a:t>
            </a:r>
            <a:r>
              <a:rPr lang="en-US" sz="2200" dirty="0" err="1"/>
              <a:t>không</a:t>
            </a:r>
            <a:r>
              <a:rPr lang="en-US" sz="2200" dirty="0"/>
              <a:t> </a:t>
            </a:r>
            <a:r>
              <a:rPr lang="en-US" sz="2200" dirty="0" err="1"/>
              <a:t>khuyên</a:t>
            </a:r>
            <a:r>
              <a:rPr lang="en-US" sz="2200" dirty="0"/>
              <a:t> </a:t>
            </a:r>
            <a:r>
              <a:rPr lang="en-US" sz="2200" dirty="0" err="1"/>
              <a:t>mua</a:t>
            </a:r>
            <a:r>
              <a:rPr lang="en-US" sz="2200" dirty="0"/>
              <a:t> </a:t>
            </a:r>
            <a:r>
              <a:rPr lang="en-US" sz="2200" dirty="0" err="1"/>
              <a:t>giá</a:t>
            </a:r>
            <a:r>
              <a:rPr lang="en-US" sz="2200" dirty="0"/>
              <a:t> </a:t>
            </a:r>
            <a:r>
              <a:rPr lang="en-US" sz="2200" dirty="0" err="1"/>
              <a:t>rẻ</a:t>
            </a:r>
            <a:r>
              <a:rPr lang="en-US" sz="2200" dirty="0"/>
              <a:t>. “There has to be a meeting point between what you would really like and economic reality, but aim as high as you can” (</a:t>
            </a:r>
            <a:r>
              <a:rPr lang="en-US" sz="2200" dirty="0" err="1"/>
              <a:t>có</a:t>
            </a:r>
            <a:r>
              <a:rPr lang="en-US" sz="2200" dirty="0"/>
              <a:t> </a:t>
            </a:r>
            <a:r>
              <a:rPr lang="en-US" sz="2200" dirty="0" err="1"/>
              <a:t>điểm</a:t>
            </a:r>
            <a:r>
              <a:rPr lang="en-US" sz="2200" dirty="0"/>
              <a:t> </a:t>
            </a:r>
            <a:r>
              <a:rPr lang="en-US" sz="2200" dirty="0" err="1"/>
              <a:t>giao</a:t>
            </a:r>
            <a:r>
              <a:rPr lang="en-US" sz="2200" dirty="0"/>
              <a:t> </a:t>
            </a:r>
            <a:r>
              <a:rPr lang="en-US" sz="2200" dirty="0" err="1"/>
              <a:t>giữa</a:t>
            </a:r>
            <a:r>
              <a:rPr lang="en-US" sz="2200" dirty="0"/>
              <a:t> </a:t>
            </a:r>
            <a:r>
              <a:rPr lang="en-US" sz="2200" dirty="0" err="1"/>
              <a:t>cái</a:t>
            </a:r>
            <a:r>
              <a:rPr lang="en-US" sz="2200" dirty="0"/>
              <a:t> </a:t>
            </a:r>
            <a:r>
              <a:rPr lang="en-US" sz="2200" dirty="0" err="1"/>
              <a:t>mà</a:t>
            </a:r>
            <a:r>
              <a:rPr lang="en-US" sz="2200" dirty="0"/>
              <a:t> </a:t>
            </a:r>
            <a:r>
              <a:rPr lang="en-US" sz="2200" dirty="0" err="1"/>
              <a:t>bạn</a:t>
            </a:r>
            <a:r>
              <a:rPr lang="en-US" sz="2200" dirty="0"/>
              <a:t> </a:t>
            </a:r>
            <a:r>
              <a:rPr lang="en-US" sz="2200" dirty="0" err="1"/>
              <a:t>thực</a:t>
            </a:r>
            <a:r>
              <a:rPr lang="en-US" sz="2200" dirty="0"/>
              <a:t> </a:t>
            </a:r>
            <a:r>
              <a:rPr lang="en-US" sz="2200" dirty="0" err="1"/>
              <a:t>sự</a:t>
            </a:r>
            <a:r>
              <a:rPr lang="en-US" sz="2200" dirty="0"/>
              <a:t> </a:t>
            </a:r>
            <a:r>
              <a:rPr lang="en-US" sz="2200" dirty="0" err="1"/>
              <a:t>muốn</a:t>
            </a:r>
            <a:r>
              <a:rPr lang="en-US" sz="2200" dirty="0"/>
              <a:t> </a:t>
            </a:r>
            <a:r>
              <a:rPr lang="en-US" sz="2200" dirty="0" err="1"/>
              <a:t>với</a:t>
            </a:r>
            <a:r>
              <a:rPr lang="en-US" sz="2200" dirty="0"/>
              <a:t> </a:t>
            </a:r>
            <a:r>
              <a:rPr lang="en-US" sz="2200" dirty="0" err="1"/>
              <a:t>tài</a:t>
            </a:r>
            <a:r>
              <a:rPr lang="en-US" sz="2200" dirty="0"/>
              <a:t> </a:t>
            </a:r>
            <a:r>
              <a:rPr lang="en-US" sz="2200" dirty="0" err="1"/>
              <a:t>chính</a:t>
            </a:r>
            <a:r>
              <a:rPr lang="en-US" sz="2200" dirty="0"/>
              <a:t> </a:t>
            </a:r>
            <a:r>
              <a:rPr lang="en-US" sz="2200" dirty="0" err="1"/>
              <a:t>thực</a:t>
            </a:r>
            <a:r>
              <a:rPr lang="en-US" sz="2200" dirty="0"/>
              <a:t> </a:t>
            </a:r>
            <a:r>
              <a:rPr lang="en-US" sz="2200" dirty="0" err="1"/>
              <a:t>tế</a:t>
            </a:r>
            <a:r>
              <a:rPr lang="en-US" sz="2200" dirty="0"/>
              <a:t>, </a:t>
            </a:r>
            <a:r>
              <a:rPr lang="en-US" sz="2200" dirty="0" err="1"/>
              <a:t>nhưng</a:t>
            </a:r>
            <a:r>
              <a:rPr lang="en-US" sz="2200" dirty="0"/>
              <a:t> </a:t>
            </a:r>
            <a:r>
              <a:rPr lang="en-US" sz="2200" dirty="0" err="1"/>
              <a:t>hãy</a:t>
            </a:r>
            <a:r>
              <a:rPr lang="en-US" sz="2200" dirty="0"/>
              <a:t> </a:t>
            </a:r>
            <a:r>
              <a:rPr lang="en-US" sz="2200" dirty="0" err="1"/>
              <a:t>đặt</a:t>
            </a:r>
            <a:r>
              <a:rPr lang="en-US" sz="2200" dirty="0"/>
              <a:t> </a:t>
            </a:r>
            <a:r>
              <a:rPr lang="en-US" sz="2200" dirty="0" err="1"/>
              <a:t>mục</a:t>
            </a:r>
            <a:r>
              <a:rPr lang="en-US" sz="2200" dirty="0"/>
              <a:t> </a:t>
            </a:r>
            <a:r>
              <a:rPr lang="en-US" sz="2200" dirty="0" err="1"/>
              <a:t>tiêu</a:t>
            </a:r>
            <a:r>
              <a:rPr lang="en-US" sz="2200" dirty="0"/>
              <a:t> </a:t>
            </a:r>
            <a:r>
              <a:rPr lang="en-US" sz="2200" dirty="0" err="1"/>
              <a:t>cao</a:t>
            </a:r>
            <a:r>
              <a:rPr lang="en-US" sz="2200" dirty="0"/>
              <a:t> </a:t>
            </a:r>
            <a:r>
              <a:rPr lang="en-US" sz="2200" dirty="0" err="1"/>
              <a:t>nhất</a:t>
            </a:r>
            <a:r>
              <a:rPr lang="en-US" sz="2200" dirty="0"/>
              <a:t> </a:t>
            </a:r>
            <a:r>
              <a:rPr lang="en-US" sz="2200" dirty="0" err="1"/>
              <a:t>bạn</a:t>
            </a:r>
            <a:r>
              <a:rPr lang="en-US" sz="2200" dirty="0"/>
              <a:t> </a:t>
            </a:r>
            <a:r>
              <a:rPr lang="en-US" sz="2200" dirty="0" err="1"/>
              <a:t>có</a:t>
            </a:r>
            <a:r>
              <a:rPr lang="en-US" sz="2200" dirty="0"/>
              <a:t> </a:t>
            </a:r>
            <a:r>
              <a:rPr lang="en-US" sz="2200" dirty="0" err="1"/>
              <a:t>thể</a:t>
            </a:r>
            <a:r>
              <a:rPr lang="en-US" sz="2200" dirty="0"/>
              <a:t>)</a:t>
            </a:r>
          </a:p>
          <a:p>
            <a:r>
              <a:rPr lang="en-US" sz="2200" dirty="0"/>
              <a:t>B </a:t>
            </a:r>
            <a:r>
              <a:rPr lang="en-US" sz="2200" dirty="0" err="1"/>
              <a:t>sai</a:t>
            </a:r>
            <a:r>
              <a:rPr lang="en-US" sz="2200" dirty="0"/>
              <a:t> </a:t>
            </a:r>
            <a:r>
              <a:rPr lang="en-US" sz="2200" dirty="0" err="1"/>
              <a:t>vì</a:t>
            </a:r>
            <a:r>
              <a:rPr lang="en-US" sz="2200" dirty="0"/>
              <a:t> “The best thing is to buy a bike just a little bit better than you think you’ll need”, </a:t>
            </a:r>
            <a:r>
              <a:rPr lang="en-US" sz="2200" dirty="0" err="1"/>
              <a:t>mua</a:t>
            </a:r>
            <a:r>
              <a:rPr lang="en-US" sz="2200" dirty="0"/>
              <a:t> </a:t>
            </a:r>
            <a:r>
              <a:rPr lang="en-US" sz="2200" dirty="0" err="1"/>
              <a:t>xe</a:t>
            </a:r>
            <a:r>
              <a:rPr lang="en-US" sz="2200" dirty="0"/>
              <a:t> </a:t>
            </a:r>
            <a:r>
              <a:rPr lang="en-US" sz="2200" dirty="0" err="1"/>
              <a:t>tốt</a:t>
            </a:r>
            <a:r>
              <a:rPr lang="en-US" sz="2200" dirty="0"/>
              <a:t> </a:t>
            </a:r>
            <a:r>
              <a:rPr lang="en-US" sz="2200" dirty="0" err="1"/>
              <a:t>cao</a:t>
            </a:r>
            <a:r>
              <a:rPr lang="en-US" sz="2200" dirty="0"/>
              <a:t> </a:t>
            </a:r>
            <a:r>
              <a:rPr lang="en-US" sz="2200" dirty="0" err="1"/>
              <a:t>hơn</a:t>
            </a:r>
            <a:r>
              <a:rPr lang="en-US" sz="2200" dirty="0"/>
              <a:t> </a:t>
            </a:r>
            <a:r>
              <a:rPr lang="en-US" sz="2200" dirty="0" err="1"/>
              <a:t>nhu</a:t>
            </a:r>
            <a:r>
              <a:rPr lang="en-US" sz="2200" dirty="0"/>
              <a:t> </a:t>
            </a:r>
            <a:r>
              <a:rPr lang="en-US" sz="2200" dirty="0" err="1"/>
              <a:t>cầu</a:t>
            </a:r>
            <a:r>
              <a:rPr lang="en-US" sz="2200" dirty="0"/>
              <a:t> </a:t>
            </a:r>
            <a:r>
              <a:rPr lang="en-US" sz="2200" dirty="0" err="1"/>
              <a:t>một</a:t>
            </a:r>
            <a:r>
              <a:rPr lang="en-US" sz="2200" dirty="0"/>
              <a:t> </a:t>
            </a:r>
            <a:r>
              <a:rPr lang="en-US" sz="2200" dirty="0" err="1"/>
              <a:t>chút</a:t>
            </a:r>
            <a:r>
              <a:rPr lang="en-US" sz="2200" dirty="0"/>
              <a:t>.</a:t>
            </a:r>
          </a:p>
          <a:p>
            <a:r>
              <a:rPr lang="en-US" sz="2200" dirty="0"/>
              <a:t>C </a:t>
            </a:r>
            <a:r>
              <a:rPr lang="en-US" sz="2200" dirty="0" err="1"/>
              <a:t>sai</a:t>
            </a:r>
            <a:r>
              <a:rPr lang="en-US" sz="2200" dirty="0"/>
              <a:t> </a:t>
            </a:r>
            <a:r>
              <a:rPr lang="en-US" sz="2200" dirty="0" err="1"/>
              <a:t>vì</a:t>
            </a:r>
            <a:r>
              <a:rPr lang="en-US" sz="2200" dirty="0"/>
              <a:t> </a:t>
            </a:r>
            <a:r>
              <a:rPr lang="en-US" sz="2200" dirty="0" err="1"/>
              <a:t>mua</a:t>
            </a:r>
            <a:r>
              <a:rPr lang="en-US" sz="2200" dirty="0"/>
              <a:t> “buy the best you can afford” </a:t>
            </a:r>
            <a:r>
              <a:rPr lang="en-US" sz="2200" dirty="0" err="1"/>
              <a:t>chứ</a:t>
            </a:r>
            <a:r>
              <a:rPr lang="en-US" sz="2200" dirty="0"/>
              <a:t> </a:t>
            </a:r>
            <a:r>
              <a:rPr lang="en-US" sz="2200" dirty="0" err="1"/>
              <a:t>không</a:t>
            </a:r>
            <a:r>
              <a:rPr lang="en-US" sz="2200" dirty="0"/>
              <a:t> </a:t>
            </a:r>
            <a:r>
              <a:rPr lang="en-US" sz="2200" dirty="0" err="1"/>
              <a:t>nói</a:t>
            </a:r>
            <a:r>
              <a:rPr lang="en-US" sz="2200" dirty="0"/>
              <a:t> “the biggest” D </a:t>
            </a:r>
            <a:r>
              <a:rPr lang="en-US" sz="2200" dirty="0" err="1"/>
              <a:t>đúng</a:t>
            </a:r>
            <a:r>
              <a:rPr lang="en-US" sz="2200" dirty="0"/>
              <a:t> </a:t>
            </a:r>
            <a:r>
              <a:rPr lang="en-US" sz="2200" dirty="0" err="1"/>
              <a:t>vì</a:t>
            </a:r>
            <a:r>
              <a:rPr lang="en-US" sz="2200" dirty="0"/>
              <a:t> “but aim as high as you can”</a:t>
            </a:r>
          </a:p>
          <a:p>
            <a:endParaRPr lang="en-US" sz="2200" dirty="0"/>
          </a:p>
        </p:txBody>
      </p:sp>
      <p:sp>
        <p:nvSpPr>
          <p:cNvPr id="5" name="Oval 4"/>
          <p:cNvSpPr/>
          <p:nvPr/>
        </p:nvSpPr>
        <p:spPr>
          <a:xfrm>
            <a:off x="0" y="16764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58801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Effect transition="in" filter="fade">
                                      <p:cBhvr>
                                        <p:cTn id="7" dur="1000"/>
                                        <p:tgtEl>
                                          <p:spTgt spid="4">
                                            <p:txEl>
                                              <p:pRg st="6" end="6"/>
                                            </p:txEl>
                                          </p:spTgt>
                                        </p:tgtEl>
                                      </p:cBhvr>
                                    </p:animEffect>
                                    <p:anim calcmode="lin" valueType="num">
                                      <p:cBhvr>
                                        <p:cTn id="8"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6" end="6"/>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7" end="7"/>
                                            </p:txEl>
                                          </p:spTgt>
                                        </p:tgtEl>
                                        <p:attrNameLst>
                                          <p:attrName>style.visibility</p:attrName>
                                        </p:attrNameLst>
                                      </p:cBhvr>
                                      <p:to>
                                        <p:strVal val="visible"/>
                                      </p:to>
                                    </p:set>
                                    <p:animEffect transition="in" filter="fade">
                                      <p:cBhvr>
                                        <p:cTn id="12" dur="1000"/>
                                        <p:tgtEl>
                                          <p:spTgt spid="4">
                                            <p:txEl>
                                              <p:pRg st="7" end="7"/>
                                            </p:txEl>
                                          </p:spTgt>
                                        </p:tgtEl>
                                      </p:cBhvr>
                                    </p:animEffect>
                                    <p:anim calcmode="lin" valueType="num">
                                      <p:cBhvr>
                                        <p:cTn id="13"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7" end="7"/>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8" end="8"/>
                                            </p:txEl>
                                          </p:spTgt>
                                        </p:tgtEl>
                                        <p:attrNameLst>
                                          <p:attrName>style.visibility</p:attrName>
                                        </p:attrNameLst>
                                      </p:cBhvr>
                                      <p:to>
                                        <p:strVal val="visible"/>
                                      </p:to>
                                    </p:set>
                                    <p:animEffect transition="in" filter="fade">
                                      <p:cBhvr>
                                        <p:cTn id="17" dur="1000"/>
                                        <p:tgtEl>
                                          <p:spTgt spid="4">
                                            <p:txEl>
                                              <p:pRg st="8" end="8"/>
                                            </p:txEl>
                                          </p:spTgt>
                                        </p:tgtEl>
                                      </p:cBhvr>
                                    </p:animEffect>
                                    <p:anim calcmode="lin" valueType="num">
                                      <p:cBhvr>
                                        <p:cTn id="18"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8" end="8"/>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
                                            <p:txEl>
                                              <p:pRg st="9" end="9"/>
                                            </p:txEl>
                                          </p:spTgt>
                                        </p:tgtEl>
                                        <p:attrNameLst>
                                          <p:attrName>style.visibility</p:attrName>
                                        </p:attrNameLst>
                                      </p:cBhvr>
                                      <p:to>
                                        <p:strVal val="visible"/>
                                      </p:to>
                                    </p:set>
                                    <p:animEffect transition="in" filter="fade">
                                      <p:cBhvr>
                                        <p:cTn id="22" dur="1000"/>
                                        <p:tgtEl>
                                          <p:spTgt spid="4">
                                            <p:txEl>
                                              <p:pRg st="9" end="9"/>
                                            </p:txEl>
                                          </p:spTgt>
                                        </p:tgtEl>
                                      </p:cBhvr>
                                    </p:animEffect>
                                    <p:anim calcmode="lin" valueType="num">
                                      <p:cBhvr>
                                        <p:cTn id="23"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9" end="9"/>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Effect transition="in" filter="fade">
                                      <p:cBhvr>
                                        <p:cTn id="27" dur="1000"/>
                                        <p:tgtEl>
                                          <p:spTgt spid="4">
                                            <p:txEl>
                                              <p:pRg st="10" end="10"/>
                                            </p:txEl>
                                          </p:spTgt>
                                        </p:tgtEl>
                                      </p:cBhvr>
                                    </p:animEffect>
                                    <p:anim calcmode="lin" valueType="num">
                                      <p:cBhvr>
                                        <p:cTn id="28"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10" end="10"/>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4">
                                            <p:txEl>
                                              <p:pRg st="11" end="11"/>
                                            </p:txEl>
                                          </p:spTgt>
                                        </p:tgtEl>
                                        <p:attrNameLst>
                                          <p:attrName>style.visibility</p:attrName>
                                        </p:attrNameLst>
                                      </p:cBhvr>
                                      <p:to>
                                        <p:strVal val="visible"/>
                                      </p:to>
                                    </p:set>
                                    <p:animEffect transition="in" filter="fade">
                                      <p:cBhvr>
                                        <p:cTn id="32" dur="1000"/>
                                        <p:tgtEl>
                                          <p:spTgt spid="4">
                                            <p:txEl>
                                              <p:pRg st="11" end="11"/>
                                            </p:txEl>
                                          </p:spTgt>
                                        </p:tgtEl>
                                      </p:cBhvr>
                                    </p:animEffect>
                                    <p:anim calcmode="lin" valueType="num">
                                      <p:cBhvr>
                                        <p:cTn id="33"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34" dur="1000" fill="hold"/>
                                        <p:tgtEl>
                                          <p:spTgt spid="4">
                                            <p:txEl>
                                              <p:pRg st="11" end="11"/>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4">
                                            <p:txEl>
                                              <p:pRg st="12" end="12"/>
                                            </p:txEl>
                                          </p:spTgt>
                                        </p:tgtEl>
                                        <p:attrNameLst>
                                          <p:attrName>style.visibility</p:attrName>
                                        </p:attrNameLst>
                                      </p:cBhvr>
                                      <p:to>
                                        <p:strVal val="visible"/>
                                      </p:to>
                                    </p:set>
                                    <p:animEffect transition="in" filter="fade">
                                      <p:cBhvr>
                                        <p:cTn id="37" dur="1000"/>
                                        <p:tgtEl>
                                          <p:spTgt spid="4">
                                            <p:txEl>
                                              <p:pRg st="12" end="12"/>
                                            </p:txEl>
                                          </p:spTgt>
                                        </p:tgtEl>
                                      </p:cBhvr>
                                    </p:animEffect>
                                    <p:anim calcmode="lin" valueType="num">
                                      <p:cBhvr>
                                        <p:cTn id="38" dur="1000" fill="hold"/>
                                        <p:tgtEl>
                                          <p:spTgt spid="4">
                                            <p:txEl>
                                              <p:pRg st="12" end="12"/>
                                            </p:txEl>
                                          </p:spTgt>
                                        </p:tgtEl>
                                        <p:attrNameLst>
                                          <p:attrName>ppt_x</p:attrName>
                                        </p:attrNameLst>
                                      </p:cBhvr>
                                      <p:tavLst>
                                        <p:tav tm="0">
                                          <p:val>
                                            <p:strVal val="#ppt_x"/>
                                          </p:val>
                                        </p:tav>
                                        <p:tav tm="100000">
                                          <p:val>
                                            <p:strVal val="#ppt_x"/>
                                          </p:val>
                                        </p:tav>
                                      </p:tavLst>
                                    </p:anim>
                                    <p:anim calcmode="lin" valueType="num">
                                      <p:cBhvr>
                                        <p:cTn id="39" dur="1000" fill="hold"/>
                                        <p:tgtEl>
                                          <p:spTgt spid="4">
                                            <p:txEl>
                                              <p:pRg st="12" end="12"/>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4">
                                            <p:txEl>
                                              <p:pRg st="13" end="13"/>
                                            </p:txEl>
                                          </p:spTgt>
                                        </p:tgtEl>
                                        <p:attrNameLst>
                                          <p:attrName>style.visibility</p:attrName>
                                        </p:attrNameLst>
                                      </p:cBhvr>
                                      <p:to>
                                        <p:strVal val="visible"/>
                                      </p:to>
                                    </p:set>
                                    <p:animEffect transition="in" filter="fade">
                                      <p:cBhvr>
                                        <p:cTn id="42" dur="1000"/>
                                        <p:tgtEl>
                                          <p:spTgt spid="4">
                                            <p:txEl>
                                              <p:pRg st="13" end="13"/>
                                            </p:txEl>
                                          </p:spTgt>
                                        </p:tgtEl>
                                      </p:cBhvr>
                                    </p:animEffect>
                                    <p:anim calcmode="lin" valueType="num">
                                      <p:cBhvr>
                                        <p:cTn id="43" dur="1000" fill="hold"/>
                                        <p:tgtEl>
                                          <p:spTgt spid="4">
                                            <p:txEl>
                                              <p:pRg st="13" end="13"/>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gtEl>
                                        <p:attrNameLst>
                                          <p:attrName>style.visibility</p:attrName>
                                        </p:attrNameLst>
                                      </p:cBhvr>
                                      <p:to>
                                        <p:strVal val="visible"/>
                                      </p:to>
                                    </p:set>
                                    <p:anim calcmode="lin" valueType="num">
                                      <p:cBhvr additive="base">
                                        <p:cTn id="49" dur="500" fill="hold"/>
                                        <p:tgtEl>
                                          <p:spTgt spid="5"/>
                                        </p:tgtEl>
                                        <p:attrNameLst>
                                          <p:attrName>ppt_x</p:attrName>
                                        </p:attrNameLst>
                                      </p:cBhvr>
                                      <p:tavLst>
                                        <p:tav tm="0">
                                          <p:val>
                                            <p:strVal val="#ppt_x"/>
                                          </p:val>
                                        </p:tav>
                                        <p:tav tm="100000">
                                          <p:val>
                                            <p:strVal val="#ppt_x"/>
                                          </p:val>
                                        </p:tav>
                                      </p:tavLst>
                                    </p:anim>
                                    <p:anim calcmode="lin" valueType="num">
                                      <p:cBhvr additive="base">
                                        <p:cTn id="5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763000" cy="6370975"/>
          </a:xfrm>
          <a:prstGeom prst="rect">
            <a:avLst/>
          </a:prstGeom>
          <a:noFill/>
        </p:spPr>
        <p:txBody>
          <a:bodyPr wrap="square" rtlCol="0">
            <a:spAutoFit/>
          </a:bodyPr>
          <a:lstStyle/>
          <a:p>
            <a:r>
              <a:rPr lang="en-US" sz="2400" b="1" dirty="0"/>
              <a:t>Question 49: </a:t>
            </a:r>
            <a:r>
              <a:rPr lang="en-US" sz="2400" dirty="0"/>
              <a:t>After you have been cycling for a few months the author suggests that you </a:t>
            </a:r>
            <a:r>
              <a:rPr lang="en-US" sz="2400" dirty="0" smtClean="0"/>
              <a:t>will</a:t>
            </a:r>
            <a:r>
              <a:rPr lang="vi-VN" sz="2400" dirty="0"/>
              <a:t> </a:t>
            </a:r>
            <a:r>
              <a:rPr lang="en-US" sz="2400" u="sng" dirty="0" smtClean="0"/>
              <a:t> </a:t>
            </a:r>
            <a:r>
              <a:rPr lang="en-US" sz="2400" u="sng" dirty="0"/>
              <a:t>	</a:t>
            </a:r>
            <a:r>
              <a:rPr lang="en-US" sz="2400" dirty="0"/>
              <a:t>.</a:t>
            </a:r>
          </a:p>
          <a:p>
            <a:pPr lvl="0"/>
            <a:r>
              <a:rPr lang="vi-VN" sz="2400" dirty="0" smtClean="0"/>
              <a:t>A. </a:t>
            </a:r>
            <a:r>
              <a:rPr lang="en-US" sz="2400" dirty="0" smtClean="0"/>
              <a:t>want </a:t>
            </a:r>
            <a:r>
              <a:rPr lang="en-US" sz="2400" dirty="0"/>
              <a:t>to ride only at weekends</a:t>
            </a:r>
          </a:p>
          <a:p>
            <a:pPr lvl="0"/>
            <a:r>
              <a:rPr lang="vi-VN" sz="2400" dirty="0" smtClean="0"/>
              <a:t>B. </a:t>
            </a:r>
            <a:r>
              <a:rPr lang="en-US" sz="2400" dirty="0" smtClean="0"/>
              <a:t>want </a:t>
            </a:r>
            <a:r>
              <a:rPr lang="en-US" sz="2400" dirty="0"/>
              <a:t>to ride further than you first imagined</a:t>
            </a:r>
          </a:p>
          <a:p>
            <a:pPr lvl="0"/>
            <a:r>
              <a:rPr lang="vi-VN" sz="2400" dirty="0" smtClean="0"/>
              <a:t>C. </a:t>
            </a:r>
            <a:r>
              <a:rPr lang="en-US" sz="2400" dirty="0" smtClean="0"/>
              <a:t>find </a:t>
            </a:r>
            <a:r>
              <a:rPr lang="en-US" sz="2400" dirty="0"/>
              <a:t>riding to work every day boring</a:t>
            </a:r>
          </a:p>
          <a:p>
            <a:pPr lvl="0"/>
            <a:r>
              <a:rPr lang="vi-VN" sz="2400" dirty="0" smtClean="0"/>
              <a:t>C. </a:t>
            </a:r>
            <a:r>
              <a:rPr lang="en-US" sz="2400" dirty="0" smtClean="0"/>
              <a:t>find </a:t>
            </a:r>
            <a:r>
              <a:rPr lang="en-US" sz="2400" dirty="0"/>
              <a:t>cycling in towns less dangerous</a:t>
            </a:r>
          </a:p>
          <a:p>
            <a:endParaRPr lang="vi-VN" sz="2400" b="1" dirty="0" smtClean="0"/>
          </a:p>
          <a:p>
            <a:r>
              <a:rPr lang="en-US" sz="2400" b="1" dirty="0" err="1" smtClean="0"/>
              <a:t>Dịch</a:t>
            </a:r>
            <a:r>
              <a:rPr lang="en-US" sz="2400" b="1" dirty="0" smtClean="0"/>
              <a:t> </a:t>
            </a:r>
            <a:r>
              <a:rPr lang="en-US" sz="2400" b="1" dirty="0" err="1"/>
              <a:t>nghĩa</a:t>
            </a:r>
            <a:r>
              <a:rPr lang="en-US" sz="2400" b="1" dirty="0"/>
              <a:t>. </a:t>
            </a:r>
            <a:r>
              <a:rPr lang="en-US" sz="2400" dirty="0" err="1"/>
              <a:t>Tác</a:t>
            </a:r>
            <a:r>
              <a:rPr lang="en-US" sz="2400" dirty="0"/>
              <a:t> </a:t>
            </a:r>
            <a:r>
              <a:rPr lang="en-US" sz="2400" dirty="0" err="1"/>
              <a:t>giả</a:t>
            </a:r>
            <a:r>
              <a:rPr lang="en-US" sz="2400" dirty="0"/>
              <a:t> </a:t>
            </a:r>
            <a:r>
              <a:rPr lang="en-US" sz="2400" dirty="0" err="1"/>
              <a:t>cho</a:t>
            </a:r>
            <a:r>
              <a:rPr lang="en-US" sz="2400" dirty="0"/>
              <a:t> </a:t>
            </a:r>
            <a:r>
              <a:rPr lang="en-US" sz="2400" dirty="0" err="1"/>
              <a:t>rằng</a:t>
            </a:r>
            <a:r>
              <a:rPr lang="en-US" sz="2400" dirty="0"/>
              <a:t> </a:t>
            </a:r>
            <a:r>
              <a:rPr lang="en-US" sz="2400" dirty="0" err="1"/>
              <a:t>sau</a:t>
            </a:r>
            <a:r>
              <a:rPr lang="en-US" sz="2400" dirty="0"/>
              <a:t> </a:t>
            </a:r>
            <a:r>
              <a:rPr lang="en-US" sz="2400" dirty="0" err="1"/>
              <a:t>khi</a:t>
            </a:r>
            <a:r>
              <a:rPr lang="en-US" sz="2400" dirty="0"/>
              <a:t> </a:t>
            </a:r>
            <a:r>
              <a:rPr lang="en-US" sz="2400" dirty="0" err="1"/>
              <a:t>đã</a:t>
            </a:r>
            <a:r>
              <a:rPr lang="en-US" sz="2400" dirty="0"/>
              <a:t> </a:t>
            </a:r>
            <a:r>
              <a:rPr lang="en-US" sz="2400" dirty="0" err="1"/>
              <a:t>đạp</a:t>
            </a:r>
            <a:r>
              <a:rPr lang="en-US" sz="2400" dirty="0"/>
              <a:t> </a:t>
            </a:r>
            <a:r>
              <a:rPr lang="en-US" sz="2400" dirty="0" err="1"/>
              <a:t>xe</a:t>
            </a:r>
            <a:r>
              <a:rPr lang="en-US" sz="2400" dirty="0"/>
              <a:t> </a:t>
            </a:r>
            <a:r>
              <a:rPr lang="en-US" sz="2400" dirty="0" err="1"/>
              <a:t>vài</a:t>
            </a:r>
            <a:r>
              <a:rPr lang="en-US" sz="2400" dirty="0"/>
              <a:t> </a:t>
            </a:r>
            <a:r>
              <a:rPr lang="en-US" sz="2400" dirty="0" err="1"/>
              <a:t>tháng</a:t>
            </a:r>
            <a:r>
              <a:rPr lang="en-US" sz="2400" dirty="0"/>
              <a:t>, </a:t>
            </a:r>
            <a:r>
              <a:rPr lang="en-US" sz="2400" dirty="0" err="1"/>
              <a:t>bạn</a:t>
            </a:r>
            <a:r>
              <a:rPr lang="en-US" sz="2400" dirty="0"/>
              <a:t> </a:t>
            </a:r>
            <a:r>
              <a:rPr lang="en-US" sz="2400" dirty="0" err="1"/>
              <a:t>sẽ</a:t>
            </a:r>
            <a:r>
              <a:rPr lang="en-US" sz="2400" u="sng" dirty="0"/>
              <a:t> 	</a:t>
            </a:r>
            <a:r>
              <a:rPr lang="en-US" sz="2400" dirty="0"/>
              <a:t>.</a:t>
            </a:r>
          </a:p>
          <a:p>
            <a:pPr lvl="0"/>
            <a:r>
              <a:rPr lang="en-US" sz="2400" dirty="0" err="1"/>
              <a:t>chỉ</a:t>
            </a:r>
            <a:r>
              <a:rPr lang="en-US" sz="2400" dirty="0"/>
              <a:t> </a:t>
            </a:r>
            <a:r>
              <a:rPr lang="en-US" sz="2400" dirty="0" err="1"/>
              <a:t>muốn</a:t>
            </a:r>
            <a:r>
              <a:rPr lang="en-US" sz="2400" dirty="0"/>
              <a:t> </a:t>
            </a:r>
            <a:r>
              <a:rPr lang="en-US" sz="2400" dirty="0" err="1"/>
              <a:t>đạp</a:t>
            </a:r>
            <a:r>
              <a:rPr lang="en-US" sz="2400" dirty="0"/>
              <a:t> </a:t>
            </a:r>
            <a:r>
              <a:rPr lang="en-US" sz="2400" dirty="0" err="1"/>
              <a:t>xe</a:t>
            </a:r>
            <a:r>
              <a:rPr lang="en-US" sz="2400" dirty="0"/>
              <a:t> </a:t>
            </a:r>
            <a:r>
              <a:rPr lang="en-US" sz="2400" dirty="0" err="1"/>
              <a:t>vào</a:t>
            </a:r>
            <a:r>
              <a:rPr lang="en-US" sz="2400" dirty="0"/>
              <a:t> </a:t>
            </a:r>
            <a:r>
              <a:rPr lang="en-US" sz="2400" dirty="0" err="1"/>
              <a:t>cuối</a:t>
            </a:r>
            <a:r>
              <a:rPr lang="en-US" sz="2400" dirty="0"/>
              <a:t> </a:t>
            </a:r>
            <a:r>
              <a:rPr lang="en-US" sz="2400" dirty="0" err="1"/>
              <a:t>tuần</a:t>
            </a:r>
            <a:endParaRPr lang="en-US" sz="2400" dirty="0"/>
          </a:p>
          <a:p>
            <a:pPr lvl="0"/>
            <a:r>
              <a:rPr lang="en-US" sz="2400" b="1" dirty="0" err="1"/>
              <a:t>muốn</a:t>
            </a:r>
            <a:r>
              <a:rPr lang="en-US" sz="2400" b="1" dirty="0"/>
              <a:t> </a:t>
            </a:r>
            <a:r>
              <a:rPr lang="en-US" sz="2400" b="1" dirty="0" err="1"/>
              <a:t>đạp</a:t>
            </a:r>
            <a:r>
              <a:rPr lang="en-US" sz="2400" b="1" dirty="0"/>
              <a:t> </a:t>
            </a:r>
            <a:r>
              <a:rPr lang="en-US" sz="2400" b="1" dirty="0" err="1"/>
              <a:t>đi</a:t>
            </a:r>
            <a:r>
              <a:rPr lang="en-US" sz="2400" b="1" dirty="0"/>
              <a:t> </a:t>
            </a:r>
            <a:r>
              <a:rPr lang="en-US" sz="2400" b="1" dirty="0" err="1"/>
              <a:t>xa</a:t>
            </a:r>
            <a:r>
              <a:rPr lang="en-US" sz="2400" b="1" dirty="0"/>
              <a:t> </a:t>
            </a:r>
            <a:r>
              <a:rPr lang="en-US" sz="2400" b="1" dirty="0" err="1"/>
              <a:t>hơn</a:t>
            </a:r>
            <a:r>
              <a:rPr lang="en-US" sz="2400" b="1" dirty="0"/>
              <a:t> </a:t>
            </a:r>
            <a:r>
              <a:rPr lang="en-US" sz="2400" b="1" dirty="0" err="1"/>
              <a:t>tưởng</a:t>
            </a:r>
            <a:r>
              <a:rPr lang="en-US" sz="2400" b="1" dirty="0"/>
              <a:t> </a:t>
            </a:r>
            <a:r>
              <a:rPr lang="en-US" sz="2400" b="1" dirty="0" err="1"/>
              <a:t>tượng</a:t>
            </a:r>
            <a:r>
              <a:rPr lang="en-US" sz="2400" b="1" dirty="0"/>
              <a:t> ban </a:t>
            </a:r>
            <a:r>
              <a:rPr lang="en-US" sz="2400" b="1" dirty="0" err="1"/>
              <a:t>đầu</a:t>
            </a:r>
            <a:endParaRPr lang="en-US" sz="2400" dirty="0"/>
          </a:p>
          <a:p>
            <a:pPr lvl="0"/>
            <a:r>
              <a:rPr lang="en-US" sz="2400" dirty="0" err="1"/>
              <a:t>thấy</a:t>
            </a:r>
            <a:r>
              <a:rPr lang="en-US" sz="2400" dirty="0"/>
              <a:t> </a:t>
            </a:r>
            <a:r>
              <a:rPr lang="en-US" sz="2400" dirty="0" err="1"/>
              <a:t>việc</a:t>
            </a:r>
            <a:r>
              <a:rPr lang="en-US" sz="2400" dirty="0"/>
              <a:t> </a:t>
            </a:r>
            <a:r>
              <a:rPr lang="en-US" sz="2400" dirty="0" err="1"/>
              <a:t>đạp</a:t>
            </a:r>
            <a:r>
              <a:rPr lang="en-US" sz="2400" dirty="0"/>
              <a:t> </a:t>
            </a:r>
            <a:r>
              <a:rPr lang="en-US" sz="2400" dirty="0" err="1"/>
              <a:t>xe</a:t>
            </a:r>
            <a:r>
              <a:rPr lang="en-US" sz="2400" dirty="0"/>
              <a:t> </a:t>
            </a:r>
            <a:r>
              <a:rPr lang="en-US" sz="2400" dirty="0" err="1"/>
              <a:t>hàng</a:t>
            </a:r>
            <a:r>
              <a:rPr lang="en-US" sz="2400" dirty="0"/>
              <a:t> </a:t>
            </a:r>
            <a:r>
              <a:rPr lang="en-US" sz="2400" dirty="0" err="1"/>
              <a:t>ngày</a:t>
            </a:r>
            <a:r>
              <a:rPr lang="en-US" sz="2400" dirty="0"/>
              <a:t> </a:t>
            </a:r>
            <a:r>
              <a:rPr lang="en-US" sz="2400" dirty="0" err="1"/>
              <a:t>rất</a:t>
            </a:r>
            <a:r>
              <a:rPr lang="en-US" sz="2400" dirty="0"/>
              <a:t> </a:t>
            </a:r>
            <a:r>
              <a:rPr lang="en-US" sz="2400" dirty="0" err="1"/>
              <a:t>nhàm</a:t>
            </a:r>
            <a:r>
              <a:rPr lang="en-US" sz="2400" dirty="0"/>
              <a:t> </a:t>
            </a:r>
            <a:r>
              <a:rPr lang="en-US" sz="2400" dirty="0" err="1"/>
              <a:t>chán</a:t>
            </a:r>
            <a:endParaRPr lang="en-US" sz="2400" dirty="0"/>
          </a:p>
          <a:p>
            <a:pPr lvl="0"/>
            <a:r>
              <a:rPr lang="en-US" sz="2400" dirty="0" err="1"/>
              <a:t>thấy</a:t>
            </a:r>
            <a:r>
              <a:rPr lang="en-US" sz="2400" dirty="0"/>
              <a:t> </a:t>
            </a:r>
            <a:r>
              <a:rPr lang="en-US" sz="2400" dirty="0" err="1"/>
              <a:t>đạp</a:t>
            </a:r>
            <a:r>
              <a:rPr lang="en-US" sz="2400" dirty="0"/>
              <a:t> </a:t>
            </a:r>
            <a:r>
              <a:rPr lang="en-US" sz="2400" dirty="0" err="1"/>
              <a:t>xe</a:t>
            </a:r>
            <a:r>
              <a:rPr lang="en-US" sz="2400" dirty="0"/>
              <a:t> </a:t>
            </a:r>
            <a:r>
              <a:rPr lang="en-US" sz="2400" dirty="0" err="1"/>
              <a:t>trong</a:t>
            </a:r>
            <a:r>
              <a:rPr lang="en-US" sz="2400" dirty="0"/>
              <a:t> </a:t>
            </a:r>
            <a:r>
              <a:rPr lang="en-US" sz="2400" dirty="0" err="1"/>
              <a:t>thị</a:t>
            </a:r>
            <a:r>
              <a:rPr lang="en-US" sz="2400" dirty="0"/>
              <a:t> </a:t>
            </a:r>
            <a:r>
              <a:rPr lang="en-US" sz="2400" dirty="0" err="1"/>
              <a:t>trấn</a:t>
            </a:r>
            <a:r>
              <a:rPr lang="en-US" sz="2400" dirty="0"/>
              <a:t> </a:t>
            </a:r>
            <a:r>
              <a:rPr lang="en-US" sz="2400" dirty="0" err="1"/>
              <a:t>ít</a:t>
            </a:r>
            <a:r>
              <a:rPr lang="en-US" sz="2400" dirty="0"/>
              <a:t> </a:t>
            </a:r>
            <a:r>
              <a:rPr lang="en-US" sz="2400" dirty="0" err="1"/>
              <a:t>nguy</a:t>
            </a:r>
            <a:r>
              <a:rPr lang="en-US" sz="2400" dirty="0"/>
              <a:t> </a:t>
            </a:r>
            <a:r>
              <a:rPr lang="en-US" sz="2400" dirty="0" err="1"/>
              <a:t>hiểm</a:t>
            </a:r>
            <a:r>
              <a:rPr lang="en-US" sz="2400" dirty="0"/>
              <a:t> </a:t>
            </a:r>
            <a:r>
              <a:rPr lang="en-US" sz="2400" dirty="0" err="1"/>
              <a:t>hơn</a:t>
            </a:r>
            <a:r>
              <a:rPr lang="en-US" sz="2400" dirty="0"/>
              <a:t>.</a:t>
            </a:r>
          </a:p>
          <a:p>
            <a:r>
              <a:rPr lang="en-US" sz="2400" b="1" dirty="0" err="1"/>
              <a:t>Giải</a:t>
            </a:r>
            <a:r>
              <a:rPr lang="en-US" sz="2400" b="1" dirty="0"/>
              <a:t> </a:t>
            </a:r>
            <a:r>
              <a:rPr lang="en-US" sz="2400" b="1" dirty="0" err="1"/>
              <a:t>thích</a:t>
            </a:r>
            <a:r>
              <a:rPr lang="en-US" sz="2400" b="1" dirty="0"/>
              <a:t>. </a:t>
            </a:r>
            <a:r>
              <a:rPr lang="en-US" sz="2400" dirty="0" err="1"/>
              <a:t>Thông</a:t>
            </a:r>
            <a:r>
              <a:rPr lang="en-US" sz="2400" dirty="0"/>
              <a:t> tin ở </a:t>
            </a:r>
            <a:r>
              <a:rPr lang="en-US" sz="2400" dirty="0" err="1"/>
              <a:t>đoạn</a:t>
            </a:r>
            <a:r>
              <a:rPr lang="en-US" sz="2400" dirty="0"/>
              <a:t> 5. </a:t>
            </a:r>
            <a:r>
              <a:rPr lang="en-US" sz="2400" dirty="0" err="1"/>
              <a:t>Đây</a:t>
            </a:r>
            <a:r>
              <a:rPr lang="en-US" sz="2400" dirty="0"/>
              <a:t> </a:t>
            </a:r>
            <a:r>
              <a:rPr lang="en-US" sz="2400" dirty="0" err="1"/>
              <a:t>là</a:t>
            </a:r>
            <a:r>
              <a:rPr lang="en-US" sz="2400" dirty="0"/>
              <a:t> </a:t>
            </a:r>
            <a:r>
              <a:rPr lang="en-US" sz="2400" dirty="0" err="1"/>
              <a:t>ví</a:t>
            </a:r>
            <a:r>
              <a:rPr lang="en-US" sz="2400" dirty="0"/>
              <a:t> </a:t>
            </a:r>
            <a:r>
              <a:rPr lang="en-US" sz="2400" dirty="0" err="1"/>
              <a:t>dụ</a:t>
            </a:r>
            <a:r>
              <a:rPr lang="en-US" sz="2400" dirty="0"/>
              <a:t>. “When you begin, the four miles to work may the most you ever dream of, but </a:t>
            </a:r>
            <a:r>
              <a:rPr lang="en-US" sz="2400" b="1" dirty="0"/>
              <a:t>after, a few months a Sunday ride into the country begins to look more and more desirable”</a:t>
            </a:r>
            <a:endParaRPr lang="en-US" sz="2400" dirty="0"/>
          </a:p>
          <a:p>
            <a:endParaRPr lang="en-US" sz="2400" dirty="0"/>
          </a:p>
        </p:txBody>
      </p:sp>
      <p:sp>
        <p:nvSpPr>
          <p:cNvPr id="5" name="Oval 4"/>
          <p:cNvSpPr/>
          <p:nvPr/>
        </p:nvSpPr>
        <p:spPr>
          <a:xfrm>
            <a:off x="152400" y="1524000"/>
            <a:ext cx="4572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01888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228600"/>
            <a:ext cx="8915400" cy="5262979"/>
          </a:xfrm>
          <a:prstGeom prst="rect">
            <a:avLst/>
          </a:prstGeom>
          <a:noFill/>
        </p:spPr>
        <p:txBody>
          <a:bodyPr wrap="square" rtlCol="0">
            <a:spAutoFit/>
          </a:bodyPr>
          <a:lstStyle/>
          <a:p>
            <a:r>
              <a:rPr lang="en-US" sz="2400" b="1" dirty="0"/>
              <a:t>Question 50: </a:t>
            </a:r>
            <a:r>
              <a:rPr lang="en-US" sz="2400" dirty="0"/>
              <a:t>The word </a:t>
            </a:r>
            <a:r>
              <a:rPr lang="en-US" sz="2400" b="1" dirty="0"/>
              <a:t>"transformation" </a:t>
            </a:r>
            <a:r>
              <a:rPr lang="en-US" sz="2400" dirty="0"/>
              <a:t>in paragraph 5 is closest in meaning to</a:t>
            </a:r>
            <a:r>
              <a:rPr lang="en-US" sz="2400" u="sng" dirty="0"/>
              <a:t> 	</a:t>
            </a:r>
            <a:r>
              <a:rPr lang="en-US" sz="2400" dirty="0"/>
              <a:t>.</a:t>
            </a:r>
          </a:p>
          <a:p>
            <a:r>
              <a:rPr lang="en-US" sz="2400" dirty="0"/>
              <a:t>A. transition	B. amendment</a:t>
            </a:r>
          </a:p>
          <a:p>
            <a:r>
              <a:rPr lang="en-US" sz="2400" dirty="0"/>
              <a:t>C. change	D. correction</a:t>
            </a:r>
          </a:p>
          <a:p>
            <a:endParaRPr lang="vi-VN" sz="2400" b="1" dirty="0" smtClean="0"/>
          </a:p>
          <a:p>
            <a:endParaRPr lang="vi-VN" sz="2400" b="1" dirty="0"/>
          </a:p>
          <a:p>
            <a:endParaRPr lang="vi-VN" sz="2400" b="1" dirty="0" smtClean="0"/>
          </a:p>
          <a:p>
            <a:r>
              <a:rPr lang="en-US" sz="2400" b="1" dirty="0" err="1" smtClean="0"/>
              <a:t>Dịch</a:t>
            </a:r>
            <a:r>
              <a:rPr lang="en-US" sz="2400" b="1" dirty="0" smtClean="0"/>
              <a:t> </a:t>
            </a:r>
            <a:r>
              <a:rPr lang="en-US" sz="2400" b="1" dirty="0" err="1"/>
              <a:t>nghĩa</a:t>
            </a:r>
            <a:r>
              <a:rPr lang="en-US" sz="2400" b="1" dirty="0"/>
              <a:t>. </a:t>
            </a:r>
            <a:r>
              <a:rPr lang="en-US" sz="2400" dirty="0" err="1"/>
              <a:t>Từ</a:t>
            </a:r>
            <a:r>
              <a:rPr lang="en-US" sz="2400" dirty="0"/>
              <a:t> </a:t>
            </a:r>
            <a:r>
              <a:rPr lang="en-US" sz="2400" b="1" dirty="0"/>
              <a:t>“transformation” </a:t>
            </a:r>
            <a:r>
              <a:rPr lang="en-US" sz="2400" dirty="0"/>
              <a:t>(</a:t>
            </a:r>
            <a:r>
              <a:rPr lang="en-US" sz="2400" dirty="0" err="1"/>
              <a:t>sự</a:t>
            </a:r>
            <a:r>
              <a:rPr lang="en-US" sz="2400" dirty="0"/>
              <a:t> </a:t>
            </a:r>
            <a:r>
              <a:rPr lang="en-US" sz="2400" dirty="0" err="1"/>
              <a:t>biến</a:t>
            </a:r>
            <a:r>
              <a:rPr lang="en-US" sz="2400" dirty="0"/>
              <a:t> </a:t>
            </a:r>
            <a:r>
              <a:rPr lang="en-US" sz="2400" dirty="0" err="1"/>
              <a:t>đổi</a:t>
            </a:r>
            <a:r>
              <a:rPr lang="en-US" sz="2400" dirty="0"/>
              <a:t>) </a:t>
            </a:r>
            <a:r>
              <a:rPr lang="en-US" sz="2400" dirty="0" err="1"/>
              <a:t>trong</a:t>
            </a:r>
            <a:r>
              <a:rPr lang="en-US" sz="2400" dirty="0"/>
              <a:t> </a:t>
            </a:r>
            <a:r>
              <a:rPr lang="en-US" sz="2400" dirty="0" err="1"/>
              <a:t>đoạn</a:t>
            </a:r>
            <a:r>
              <a:rPr lang="en-US" sz="2400" dirty="0"/>
              <a:t> 5 </a:t>
            </a:r>
            <a:r>
              <a:rPr lang="en-US" sz="2400" dirty="0" err="1"/>
              <a:t>gần</a:t>
            </a:r>
            <a:r>
              <a:rPr lang="en-US" sz="2400" dirty="0"/>
              <a:t> </a:t>
            </a:r>
            <a:r>
              <a:rPr lang="en-US" sz="2400" dirty="0" err="1"/>
              <a:t>nghĩa</a:t>
            </a:r>
            <a:r>
              <a:rPr lang="en-US" sz="2400" dirty="0"/>
              <a:t> </a:t>
            </a:r>
            <a:r>
              <a:rPr lang="en-US" sz="2400" dirty="0" err="1"/>
              <a:t>nhất</a:t>
            </a:r>
            <a:r>
              <a:rPr lang="en-US" sz="2400" dirty="0"/>
              <a:t> </a:t>
            </a:r>
            <a:r>
              <a:rPr lang="en-US" sz="2400" dirty="0" err="1"/>
              <a:t>với</a:t>
            </a:r>
            <a:r>
              <a:rPr lang="en-US" sz="2400" u="sng" dirty="0"/>
              <a:t> 	</a:t>
            </a:r>
            <a:r>
              <a:rPr lang="en-US" sz="2400" dirty="0"/>
              <a:t>.</a:t>
            </a:r>
          </a:p>
          <a:p>
            <a:pPr lvl="0"/>
            <a:r>
              <a:rPr lang="en-US" sz="2400" dirty="0" err="1"/>
              <a:t>sự</a:t>
            </a:r>
            <a:r>
              <a:rPr lang="en-US" sz="2400" dirty="0"/>
              <a:t> </a:t>
            </a:r>
            <a:r>
              <a:rPr lang="en-US" sz="2400" dirty="0" err="1"/>
              <a:t>dịch</a:t>
            </a:r>
            <a:r>
              <a:rPr lang="en-US" sz="2400" dirty="0"/>
              <a:t> </a:t>
            </a:r>
            <a:r>
              <a:rPr lang="en-US" sz="2400" dirty="0" err="1"/>
              <a:t>chuyển</a:t>
            </a:r>
            <a:endParaRPr lang="en-US" sz="2400" dirty="0"/>
          </a:p>
          <a:p>
            <a:pPr lvl="0"/>
            <a:r>
              <a:rPr lang="en-US" sz="2400" dirty="0" err="1"/>
              <a:t>sự</a:t>
            </a:r>
            <a:r>
              <a:rPr lang="en-US" sz="2400" dirty="0"/>
              <a:t> </a:t>
            </a:r>
            <a:r>
              <a:rPr lang="en-US" sz="2400" dirty="0" err="1"/>
              <a:t>sửa</a:t>
            </a:r>
            <a:r>
              <a:rPr lang="en-US" sz="2400" dirty="0"/>
              <a:t> </a:t>
            </a:r>
            <a:r>
              <a:rPr lang="en-US" sz="2400" dirty="0" err="1"/>
              <a:t>đổi</a:t>
            </a:r>
            <a:endParaRPr lang="en-US" sz="2400" dirty="0"/>
          </a:p>
          <a:p>
            <a:pPr lvl="0"/>
            <a:r>
              <a:rPr lang="en-US" sz="2400" b="1" dirty="0" err="1"/>
              <a:t>sự</a:t>
            </a:r>
            <a:r>
              <a:rPr lang="en-US" sz="2400" b="1" dirty="0"/>
              <a:t> </a:t>
            </a:r>
            <a:r>
              <a:rPr lang="en-US" sz="2400" b="1" dirty="0" err="1"/>
              <a:t>thay</a:t>
            </a:r>
            <a:r>
              <a:rPr lang="en-US" sz="2400" b="1" dirty="0"/>
              <a:t> </a:t>
            </a:r>
            <a:r>
              <a:rPr lang="en-US" sz="2400" b="1" dirty="0" err="1"/>
              <a:t>đổi</a:t>
            </a:r>
            <a:endParaRPr lang="en-US" sz="2400" dirty="0"/>
          </a:p>
          <a:p>
            <a:pPr lvl="0"/>
            <a:r>
              <a:rPr lang="en-US" sz="2400" dirty="0" err="1"/>
              <a:t>sự</a:t>
            </a:r>
            <a:r>
              <a:rPr lang="en-US" sz="2400" dirty="0"/>
              <a:t> </a:t>
            </a:r>
            <a:r>
              <a:rPr lang="en-US" sz="2400" dirty="0" err="1"/>
              <a:t>sửa</a:t>
            </a:r>
            <a:r>
              <a:rPr lang="en-US" sz="2400" dirty="0"/>
              <a:t> </a:t>
            </a:r>
            <a:r>
              <a:rPr lang="en-US" sz="2400" dirty="0" err="1"/>
              <a:t>chữa</a:t>
            </a:r>
            <a:endParaRPr lang="en-US" sz="2400" dirty="0"/>
          </a:p>
          <a:p>
            <a:endParaRPr lang="en-US" sz="2400" dirty="0"/>
          </a:p>
        </p:txBody>
      </p:sp>
      <p:sp>
        <p:nvSpPr>
          <p:cNvPr id="5" name="Oval 4"/>
          <p:cNvSpPr/>
          <p:nvPr/>
        </p:nvSpPr>
        <p:spPr>
          <a:xfrm>
            <a:off x="76200" y="14478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20105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1000"/>
                                        <p:tgtEl>
                                          <p:spTgt spid="5"/>
                                        </p:tgtEl>
                                      </p:cBhvr>
                                    </p:animEffect>
                                    <p:anim calcmode="lin" valueType="num">
                                      <p:cBhvr>
                                        <p:cTn id="30" dur="1000" fill="hold"/>
                                        <p:tgtEl>
                                          <p:spTgt spid="5"/>
                                        </p:tgtEl>
                                        <p:attrNameLst>
                                          <p:attrName>ppt_x</p:attrName>
                                        </p:attrNameLst>
                                      </p:cBhvr>
                                      <p:tavLst>
                                        <p:tav tm="0">
                                          <p:val>
                                            <p:strVal val="#ppt_x"/>
                                          </p:val>
                                        </p:tav>
                                        <p:tav tm="100000">
                                          <p:val>
                                            <p:strVal val="#ppt_x"/>
                                          </p:val>
                                        </p:tav>
                                      </p:tavLst>
                                    </p:anim>
                                    <p:anim calcmode="lin" valueType="num">
                                      <p:cBhvr>
                                        <p:cTn id="3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533400"/>
            <a:ext cx="8305800" cy="1569660"/>
          </a:xfrm>
          <a:prstGeom prst="rect">
            <a:avLst/>
          </a:prstGeom>
          <a:noFill/>
        </p:spPr>
        <p:txBody>
          <a:bodyPr wrap="square" rtlCol="0">
            <a:spAutoFit/>
          </a:bodyPr>
          <a:lstStyle/>
          <a:p>
            <a:r>
              <a:rPr lang="en-US" sz="2400" b="1" dirty="0"/>
              <a:t>Question 5: </a:t>
            </a:r>
            <a:r>
              <a:rPr lang="en-US" sz="2400" dirty="0"/>
              <a:t>The players' protests</a:t>
            </a:r>
            <a:r>
              <a:rPr lang="en-US" sz="2400" u="sng" dirty="0"/>
              <a:t> 	</a:t>
            </a:r>
            <a:r>
              <a:rPr lang="en-US" sz="2400" dirty="0"/>
              <a:t>no difference to the referee's decision at all</a:t>
            </a:r>
          </a:p>
          <a:p>
            <a:r>
              <a:rPr lang="en-US" sz="2400" b="1" dirty="0"/>
              <a:t>A. </a:t>
            </a:r>
            <a:r>
              <a:rPr lang="en-US" sz="2400" dirty="0"/>
              <a:t>did	</a:t>
            </a:r>
            <a:r>
              <a:rPr lang="en-US" sz="2400" b="1" dirty="0"/>
              <a:t>B. </a:t>
            </a:r>
            <a:r>
              <a:rPr lang="en-US" sz="2400" dirty="0"/>
              <a:t>made	</a:t>
            </a:r>
            <a:r>
              <a:rPr lang="en-US" sz="2400" b="1" dirty="0"/>
              <a:t>C. </a:t>
            </a:r>
            <a:r>
              <a:rPr lang="en-US" sz="2400" dirty="0"/>
              <a:t>caused	</a:t>
            </a:r>
            <a:r>
              <a:rPr lang="en-US" sz="2400" b="1" dirty="0"/>
              <a:t>D. </a:t>
            </a:r>
            <a:r>
              <a:rPr lang="en-US" sz="2400" dirty="0"/>
              <a:t>created</a:t>
            </a:r>
          </a:p>
          <a:p>
            <a:endParaRPr lang="en-US" sz="2400" dirty="0"/>
          </a:p>
        </p:txBody>
      </p:sp>
      <p:sp>
        <p:nvSpPr>
          <p:cNvPr id="5" name="TextBox 4"/>
          <p:cNvSpPr txBox="1"/>
          <p:nvPr/>
        </p:nvSpPr>
        <p:spPr>
          <a:xfrm>
            <a:off x="0" y="1981200"/>
            <a:ext cx="8763000" cy="1938992"/>
          </a:xfrm>
          <a:prstGeom prst="rect">
            <a:avLst/>
          </a:prstGeom>
          <a:noFill/>
        </p:spPr>
        <p:txBody>
          <a:bodyPr wrap="square" rtlCol="0">
            <a:spAutoFit/>
          </a:bodyPr>
          <a:lstStyle/>
          <a:p>
            <a:r>
              <a:rPr lang="en-US" sz="2400" dirty="0" err="1" smtClean="0"/>
              <a:t>Cấu</a:t>
            </a:r>
            <a:r>
              <a:rPr lang="en-US" sz="2400" dirty="0" smtClean="0"/>
              <a:t> </a:t>
            </a:r>
            <a:r>
              <a:rPr lang="en-US" sz="2400" dirty="0" err="1" smtClean="0"/>
              <a:t>trúc</a:t>
            </a:r>
            <a:r>
              <a:rPr lang="en-US" sz="2400" dirty="0" smtClean="0"/>
              <a:t>: make no different to </a:t>
            </a:r>
            <a:r>
              <a:rPr lang="en-US" sz="2400" dirty="0" err="1" smtClean="0"/>
              <a:t>sb</a:t>
            </a:r>
            <a:r>
              <a:rPr lang="en-US" sz="2400" dirty="0" smtClean="0"/>
              <a:t>/</a:t>
            </a:r>
            <a:r>
              <a:rPr lang="en-US" sz="2400" dirty="0" err="1" smtClean="0"/>
              <a:t>sth</a:t>
            </a:r>
            <a:r>
              <a:rPr lang="en-US" sz="2400" dirty="0" smtClean="0"/>
              <a:t>: </a:t>
            </a:r>
            <a:r>
              <a:rPr lang="en-US" sz="2400" dirty="0" err="1" smtClean="0"/>
              <a:t>Không</a:t>
            </a:r>
            <a:r>
              <a:rPr lang="en-US" sz="2400" dirty="0" smtClean="0"/>
              <a:t> </a:t>
            </a:r>
            <a:r>
              <a:rPr lang="en-US" sz="2400" dirty="0" err="1" smtClean="0"/>
              <a:t>có</a:t>
            </a:r>
            <a:r>
              <a:rPr lang="en-US" sz="2400" dirty="0" smtClean="0"/>
              <a:t> </a:t>
            </a:r>
            <a:r>
              <a:rPr lang="en-US" sz="2400" dirty="0" err="1" smtClean="0"/>
              <a:t>gì</a:t>
            </a:r>
            <a:r>
              <a:rPr lang="en-US" sz="2400" dirty="0" smtClean="0"/>
              <a:t> </a:t>
            </a:r>
            <a:r>
              <a:rPr lang="en-US" sz="2400" dirty="0" err="1" smtClean="0"/>
              <a:t>khác</a:t>
            </a:r>
            <a:r>
              <a:rPr lang="en-US" sz="2400" dirty="0" smtClean="0"/>
              <a:t> </a:t>
            </a:r>
            <a:r>
              <a:rPr lang="en-US" sz="2400" dirty="0" err="1" smtClean="0"/>
              <a:t>biệt</a:t>
            </a:r>
            <a:r>
              <a:rPr lang="en-US" sz="2400" dirty="0" smtClean="0"/>
              <a:t> </a:t>
            </a:r>
            <a:r>
              <a:rPr lang="en-US" sz="2400" dirty="0" err="1" smtClean="0"/>
              <a:t>với</a:t>
            </a:r>
            <a:r>
              <a:rPr lang="en-US" sz="2400" dirty="0" smtClean="0"/>
              <a:t> </a:t>
            </a:r>
            <a:r>
              <a:rPr lang="en-US" sz="2400" dirty="0" err="1" smtClean="0"/>
              <a:t>ai</a:t>
            </a:r>
            <a:r>
              <a:rPr lang="en-US" sz="2400" dirty="0" smtClean="0"/>
              <a:t>/</a:t>
            </a:r>
            <a:r>
              <a:rPr lang="en-US" sz="2400" dirty="0" err="1" smtClean="0"/>
              <a:t>cái</a:t>
            </a:r>
            <a:r>
              <a:rPr lang="en-US" sz="2400" dirty="0" smtClean="0"/>
              <a:t> </a:t>
            </a:r>
            <a:r>
              <a:rPr lang="en-US" sz="2400" dirty="0" err="1" smtClean="0"/>
              <a:t>gì</a:t>
            </a:r>
            <a:r>
              <a:rPr lang="en-US" sz="2400" dirty="0" smtClean="0"/>
              <a:t>, </a:t>
            </a:r>
            <a:r>
              <a:rPr lang="en-US" sz="2400" dirty="0" err="1" smtClean="0"/>
              <a:t>không</a:t>
            </a:r>
            <a:r>
              <a:rPr lang="en-US" sz="2400" dirty="0" smtClean="0"/>
              <a:t> </a:t>
            </a:r>
            <a:r>
              <a:rPr lang="en-US" sz="2400" dirty="0" err="1" smtClean="0"/>
              <a:t>ảnh</a:t>
            </a:r>
            <a:r>
              <a:rPr lang="en-US" sz="2400" dirty="0" smtClean="0"/>
              <a:t> </a:t>
            </a:r>
            <a:r>
              <a:rPr lang="en-US" sz="2400" dirty="0" err="1" smtClean="0"/>
              <a:t>hưởng</a:t>
            </a:r>
            <a:r>
              <a:rPr lang="en-US" sz="2400" dirty="0" smtClean="0"/>
              <a:t> </a:t>
            </a:r>
            <a:r>
              <a:rPr lang="en-US" sz="2400" dirty="0" err="1" smtClean="0"/>
              <a:t>tới</a:t>
            </a:r>
            <a:r>
              <a:rPr lang="en-US" sz="2400" dirty="0" smtClean="0"/>
              <a:t> </a:t>
            </a:r>
            <a:r>
              <a:rPr lang="en-US" sz="2400" dirty="0" err="1" smtClean="0"/>
              <a:t>ai</a:t>
            </a:r>
            <a:r>
              <a:rPr lang="en-US" sz="2400" dirty="0" smtClean="0"/>
              <a:t> /</a:t>
            </a:r>
            <a:r>
              <a:rPr lang="en-US" sz="2400" dirty="0" err="1" smtClean="0"/>
              <a:t>cái</a:t>
            </a:r>
            <a:r>
              <a:rPr lang="en-US" sz="2400" dirty="0" smtClean="0"/>
              <a:t> </a:t>
            </a:r>
            <a:r>
              <a:rPr lang="en-US" sz="2400" dirty="0" err="1" smtClean="0"/>
              <a:t>gì</a:t>
            </a:r>
            <a:r>
              <a:rPr lang="en-US" sz="2400" dirty="0" smtClean="0"/>
              <a:t>.</a:t>
            </a:r>
          </a:p>
          <a:p>
            <a:r>
              <a:rPr lang="en-US" sz="2400" dirty="0" err="1" smtClean="0"/>
              <a:t>Đáp</a:t>
            </a:r>
            <a:r>
              <a:rPr lang="en-US" sz="2400" dirty="0" smtClean="0"/>
              <a:t> </a:t>
            </a:r>
            <a:r>
              <a:rPr lang="en-US" sz="2400" dirty="0" err="1" smtClean="0"/>
              <a:t>án</a:t>
            </a:r>
            <a:r>
              <a:rPr lang="en-US" sz="2400" dirty="0" smtClean="0"/>
              <a:t> </a:t>
            </a:r>
            <a:r>
              <a:rPr lang="en-US" sz="2400" dirty="0" err="1" smtClean="0"/>
              <a:t>còn</a:t>
            </a:r>
            <a:r>
              <a:rPr lang="en-US" sz="2400" dirty="0" smtClean="0"/>
              <a:t> </a:t>
            </a:r>
            <a:r>
              <a:rPr lang="en-US" sz="2400" dirty="0" err="1" smtClean="0"/>
              <a:t>lại</a:t>
            </a:r>
            <a:r>
              <a:rPr lang="en-US" sz="2400" dirty="0" smtClean="0"/>
              <a:t>:</a:t>
            </a:r>
          </a:p>
          <a:p>
            <a:r>
              <a:rPr lang="en-US" sz="2400" b="1" dirty="0" smtClean="0"/>
              <a:t>A. </a:t>
            </a:r>
            <a:r>
              <a:rPr lang="en-US" sz="2400" dirty="0" smtClean="0"/>
              <a:t>do (v) </a:t>
            </a:r>
            <a:r>
              <a:rPr lang="en-US" sz="2400" dirty="0" err="1" smtClean="0"/>
              <a:t>làm</a:t>
            </a:r>
            <a:r>
              <a:rPr lang="en-US" sz="2400" dirty="0" smtClean="0"/>
              <a:t>	</a:t>
            </a:r>
            <a:r>
              <a:rPr lang="en-US" sz="2400" b="1" dirty="0" smtClean="0"/>
              <a:t>C. </a:t>
            </a:r>
            <a:r>
              <a:rPr lang="en-US" sz="2400" dirty="0" smtClean="0"/>
              <a:t>cause (v) </a:t>
            </a:r>
            <a:r>
              <a:rPr lang="en-US" sz="2400" dirty="0" err="1" smtClean="0"/>
              <a:t>gây</a:t>
            </a:r>
            <a:r>
              <a:rPr lang="en-US" sz="2400" dirty="0" smtClean="0"/>
              <a:t> </a:t>
            </a:r>
            <a:r>
              <a:rPr lang="en-US" sz="2400" dirty="0" err="1" smtClean="0"/>
              <a:t>ra</a:t>
            </a:r>
            <a:r>
              <a:rPr lang="en-US" sz="2400" dirty="0" smtClean="0"/>
              <a:t>	</a:t>
            </a:r>
            <a:r>
              <a:rPr lang="en-US" sz="2400" b="1" dirty="0" smtClean="0"/>
              <a:t>D. </a:t>
            </a:r>
            <a:r>
              <a:rPr lang="en-US" sz="2400" dirty="0" smtClean="0"/>
              <a:t>create (v) </a:t>
            </a:r>
            <a:r>
              <a:rPr lang="en-US" sz="2400" dirty="0" err="1" smtClean="0"/>
              <a:t>tạo</a:t>
            </a:r>
            <a:r>
              <a:rPr lang="en-US" sz="2400" dirty="0" smtClean="0"/>
              <a:t> </a:t>
            </a:r>
            <a:r>
              <a:rPr lang="en-US" sz="2400" dirty="0" err="1" smtClean="0"/>
              <a:t>ra</a:t>
            </a:r>
            <a:endParaRPr lang="en-US" sz="2400" dirty="0" smtClean="0"/>
          </a:p>
          <a:p>
            <a:endParaRPr lang="en-US" sz="2400" dirty="0"/>
          </a:p>
        </p:txBody>
      </p:sp>
      <p:sp>
        <p:nvSpPr>
          <p:cNvPr id="6" name="Oval 5"/>
          <p:cNvSpPr/>
          <p:nvPr/>
        </p:nvSpPr>
        <p:spPr>
          <a:xfrm>
            <a:off x="1371600" y="1318230"/>
            <a:ext cx="304800" cy="3581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53605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228600"/>
            <a:ext cx="8686800" cy="1938992"/>
          </a:xfrm>
          <a:prstGeom prst="rect">
            <a:avLst/>
          </a:prstGeom>
          <a:noFill/>
        </p:spPr>
        <p:txBody>
          <a:bodyPr wrap="square" rtlCol="0">
            <a:spAutoFit/>
          </a:bodyPr>
          <a:lstStyle/>
          <a:p>
            <a:r>
              <a:rPr lang="en-US" sz="2400" b="1" dirty="0"/>
              <a:t>Question 6</a:t>
            </a:r>
            <a:r>
              <a:rPr lang="en-US" sz="2400" dirty="0"/>
              <a:t>: ___________ electric cars were quieter, cleaner, and easier to start, there are not many people using it because they were not able to travel the far distances.</a:t>
            </a:r>
          </a:p>
          <a:p>
            <a:r>
              <a:rPr lang="en-US" sz="2400" b="1" dirty="0"/>
              <a:t>	A.</a:t>
            </a:r>
            <a:r>
              <a:rPr lang="en-US" sz="2400" dirty="0"/>
              <a:t> Even though	</a:t>
            </a:r>
            <a:r>
              <a:rPr lang="en-US" sz="2400" b="1" dirty="0"/>
              <a:t>B.</a:t>
            </a:r>
            <a:r>
              <a:rPr lang="en-US" sz="2400" dirty="0"/>
              <a:t> Despite	</a:t>
            </a:r>
            <a:r>
              <a:rPr lang="en-US" sz="2400" b="1" dirty="0"/>
              <a:t>C.</a:t>
            </a:r>
            <a:r>
              <a:rPr lang="en-US" sz="2400" dirty="0"/>
              <a:t> Instead	</a:t>
            </a:r>
            <a:r>
              <a:rPr lang="en-US" sz="2400" b="1" dirty="0"/>
              <a:t>D.</a:t>
            </a:r>
            <a:r>
              <a:rPr lang="en-US" sz="2400" dirty="0"/>
              <a:t> In fact</a:t>
            </a:r>
          </a:p>
          <a:p>
            <a:endParaRPr lang="en-US" sz="2400" dirty="0"/>
          </a:p>
        </p:txBody>
      </p:sp>
      <p:sp>
        <p:nvSpPr>
          <p:cNvPr id="5" name="TextBox 4"/>
          <p:cNvSpPr txBox="1"/>
          <p:nvPr/>
        </p:nvSpPr>
        <p:spPr>
          <a:xfrm>
            <a:off x="152400" y="1752600"/>
            <a:ext cx="8839200" cy="5262979"/>
          </a:xfrm>
          <a:prstGeom prst="rect">
            <a:avLst/>
          </a:prstGeom>
          <a:noFill/>
        </p:spPr>
        <p:txBody>
          <a:bodyPr wrap="square" rtlCol="0">
            <a:spAutoFit/>
          </a:bodyPr>
          <a:lstStyle/>
          <a:p>
            <a:r>
              <a:rPr lang="en-US" sz="2400" b="1" dirty="0" err="1" smtClean="0"/>
              <a:t>Dịch</a:t>
            </a:r>
            <a:r>
              <a:rPr lang="en-US" sz="2400" b="1" dirty="0" smtClean="0"/>
              <a:t> </a:t>
            </a:r>
            <a:r>
              <a:rPr lang="en-US" sz="2400" b="1" dirty="0" err="1" smtClean="0"/>
              <a:t>nghĩa</a:t>
            </a:r>
            <a:r>
              <a:rPr lang="en-US" sz="2400" b="1" dirty="0" smtClean="0"/>
              <a:t>:</a:t>
            </a:r>
            <a:r>
              <a:rPr lang="en-US" sz="2400" dirty="0" smtClean="0"/>
              <a:t> </a:t>
            </a:r>
            <a:r>
              <a:rPr lang="en-US" sz="2400" dirty="0" err="1" smtClean="0"/>
              <a:t>Mặc</a:t>
            </a:r>
            <a:r>
              <a:rPr lang="en-US" sz="2400" dirty="0" smtClean="0"/>
              <a:t> </a:t>
            </a:r>
            <a:r>
              <a:rPr lang="en-US" sz="2400" dirty="0" err="1" smtClean="0"/>
              <a:t>dù</a:t>
            </a:r>
            <a:r>
              <a:rPr lang="en-US" sz="2400" dirty="0" smtClean="0"/>
              <a:t> ô </a:t>
            </a:r>
            <a:r>
              <a:rPr lang="en-US" sz="2400" dirty="0" err="1" smtClean="0"/>
              <a:t>tô</a:t>
            </a:r>
            <a:r>
              <a:rPr lang="en-US" sz="2400" dirty="0" smtClean="0"/>
              <a:t> </a:t>
            </a:r>
            <a:r>
              <a:rPr lang="en-US" sz="2400" dirty="0" err="1" smtClean="0"/>
              <a:t>điện</a:t>
            </a:r>
            <a:r>
              <a:rPr lang="en-US" sz="2400" dirty="0" smtClean="0"/>
              <a:t> </a:t>
            </a:r>
            <a:r>
              <a:rPr lang="en-US" sz="2400" dirty="0" err="1" smtClean="0"/>
              <a:t>tạo</a:t>
            </a:r>
            <a:r>
              <a:rPr lang="en-US" sz="2400" dirty="0" smtClean="0"/>
              <a:t> </a:t>
            </a:r>
            <a:r>
              <a:rPr lang="en-US" sz="2400" dirty="0" err="1" smtClean="0"/>
              <a:t>ra</a:t>
            </a:r>
            <a:r>
              <a:rPr lang="en-US" sz="2400" dirty="0" smtClean="0"/>
              <a:t> </a:t>
            </a:r>
            <a:r>
              <a:rPr lang="en-US" sz="2400" dirty="0" err="1" smtClean="0"/>
              <a:t>tiếng</a:t>
            </a:r>
            <a:r>
              <a:rPr lang="en-US" sz="2400" dirty="0" smtClean="0"/>
              <a:t> </a:t>
            </a:r>
            <a:r>
              <a:rPr lang="en-US" sz="2400" dirty="0" err="1" smtClean="0"/>
              <a:t>ồn</a:t>
            </a:r>
            <a:r>
              <a:rPr lang="en-US" sz="2400" dirty="0" smtClean="0"/>
              <a:t> </a:t>
            </a:r>
            <a:r>
              <a:rPr lang="en-US" sz="2400" dirty="0" err="1" smtClean="0"/>
              <a:t>ít</a:t>
            </a:r>
            <a:r>
              <a:rPr lang="en-US" sz="2400" dirty="0" smtClean="0"/>
              <a:t> </a:t>
            </a:r>
            <a:r>
              <a:rPr lang="en-US" sz="2400" dirty="0" err="1" smtClean="0"/>
              <a:t>hơn</a:t>
            </a:r>
            <a:r>
              <a:rPr lang="en-US" sz="2400" dirty="0" smtClean="0"/>
              <a:t>, </a:t>
            </a:r>
            <a:r>
              <a:rPr lang="en-US" sz="2400" dirty="0" err="1" smtClean="0"/>
              <a:t>sạch</a:t>
            </a:r>
            <a:r>
              <a:rPr lang="en-US" sz="2400" dirty="0" smtClean="0"/>
              <a:t> </a:t>
            </a:r>
            <a:r>
              <a:rPr lang="en-US" sz="2400" dirty="0" err="1" smtClean="0"/>
              <a:t>hơn</a:t>
            </a:r>
            <a:r>
              <a:rPr lang="en-US" sz="2400" dirty="0" smtClean="0"/>
              <a:t> </a:t>
            </a:r>
            <a:r>
              <a:rPr lang="en-US" sz="2400" dirty="0" err="1" smtClean="0"/>
              <a:t>và</a:t>
            </a:r>
            <a:r>
              <a:rPr lang="en-US" sz="2400" dirty="0" smtClean="0"/>
              <a:t> </a:t>
            </a:r>
            <a:r>
              <a:rPr lang="en-US" sz="2400" dirty="0" err="1" smtClean="0"/>
              <a:t>dễ</a:t>
            </a:r>
            <a:r>
              <a:rPr lang="en-US" sz="2400" dirty="0" smtClean="0"/>
              <a:t> </a:t>
            </a:r>
            <a:r>
              <a:rPr lang="en-US" sz="2400" dirty="0" err="1" smtClean="0"/>
              <a:t>khởi</a:t>
            </a:r>
            <a:r>
              <a:rPr lang="en-US" sz="2400" dirty="0" smtClean="0"/>
              <a:t> </a:t>
            </a:r>
            <a:r>
              <a:rPr lang="en-US" sz="2400" dirty="0" err="1" smtClean="0"/>
              <a:t>động</a:t>
            </a:r>
            <a:r>
              <a:rPr lang="en-US" sz="2400" dirty="0" smtClean="0"/>
              <a:t> </a:t>
            </a:r>
            <a:r>
              <a:rPr lang="en-US" sz="2400" dirty="0" err="1" smtClean="0"/>
              <a:t>hơn</a:t>
            </a:r>
            <a:r>
              <a:rPr lang="en-US" sz="2400" dirty="0" smtClean="0"/>
              <a:t>, </a:t>
            </a:r>
            <a:r>
              <a:rPr lang="en-US" sz="2400" dirty="0" err="1" smtClean="0"/>
              <a:t>nhưng</a:t>
            </a:r>
            <a:r>
              <a:rPr lang="en-US" sz="2400" dirty="0" smtClean="0"/>
              <a:t> </a:t>
            </a:r>
            <a:r>
              <a:rPr lang="en-US" sz="2400" dirty="0" err="1" smtClean="0"/>
              <a:t>không</a:t>
            </a:r>
            <a:r>
              <a:rPr lang="en-US" sz="2400" dirty="0" smtClean="0"/>
              <a:t> </a:t>
            </a:r>
            <a:r>
              <a:rPr lang="en-US" sz="2400" dirty="0" err="1" smtClean="0"/>
              <a:t>có</a:t>
            </a:r>
            <a:r>
              <a:rPr lang="en-US" sz="2400" dirty="0" smtClean="0"/>
              <a:t> </a:t>
            </a:r>
            <a:r>
              <a:rPr lang="en-US" sz="2400" dirty="0" err="1" smtClean="0"/>
              <a:t>nhiều</a:t>
            </a:r>
            <a:r>
              <a:rPr lang="en-US" sz="2400" dirty="0" smtClean="0"/>
              <a:t> </a:t>
            </a:r>
            <a:r>
              <a:rPr lang="en-US" sz="2400" dirty="0" err="1" smtClean="0"/>
              <a:t>người</a:t>
            </a:r>
            <a:r>
              <a:rPr lang="en-US" sz="2400" dirty="0" smtClean="0"/>
              <a:t> </a:t>
            </a:r>
            <a:r>
              <a:rPr lang="en-US" sz="2400" dirty="0" err="1" smtClean="0"/>
              <a:t>sử</a:t>
            </a:r>
            <a:r>
              <a:rPr lang="en-US" sz="2400" dirty="0" smtClean="0"/>
              <a:t> </a:t>
            </a:r>
            <a:r>
              <a:rPr lang="en-US" sz="2400" dirty="0" err="1" smtClean="0"/>
              <a:t>dụng</a:t>
            </a:r>
            <a:r>
              <a:rPr lang="en-US" sz="2400" dirty="0" smtClean="0"/>
              <a:t> </a:t>
            </a:r>
            <a:r>
              <a:rPr lang="en-US" sz="2400" dirty="0" err="1" smtClean="0"/>
              <a:t>nó</a:t>
            </a:r>
            <a:r>
              <a:rPr lang="en-US" sz="2400" dirty="0" smtClean="0"/>
              <a:t> </a:t>
            </a:r>
            <a:r>
              <a:rPr lang="en-US" sz="2400" dirty="0" err="1" smtClean="0"/>
              <a:t>vì</a:t>
            </a:r>
            <a:r>
              <a:rPr lang="en-US" sz="2400" dirty="0" smtClean="0"/>
              <a:t> </a:t>
            </a:r>
            <a:r>
              <a:rPr lang="en-US" sz="2400" dirty="0" err="1" smtClean="0"/>
              <a:t>chúng</a:t>
            </a:r>
            <a:r>
              <a:rPr lang="en-US" sz="2400" dirty="0" smtClean="0"/>
              <a:t> </a:t>
            </a:r>
            <a:r>
              <a:rPr lang="en-US" sz="2400" dirty="0" err="1" smtClean="0"/>
              <a:t>không</a:t>
            </a:r>
            <a:r>
              <a:rPr lang="en-US" sz="2400" dirty="0" smtClean="0"/>
              <a:t> </a:t>
            </a:r>
            <a:r>
              <a:rPr lang="en-US" sz="2400" dirty="0" err="1" smtClean="0"/>
              <a:t>chạy</a:t>
            </a:r>
            <a:r>
              <a:rPr lang="en-US" sz="2400" dirty="0" smtClean="0"/>
              <a:t> </a:t>
            </a:r>
            <a:r>
              <a:rPr lang="en-US" sz="2400" dirty="0" err="1" smtClean="0"/>
              <a:t>được</a:t>
            </a:r>
            <a:r>
              <a:rPr lang="en-US" sz="2400" dirty="0" smtClean="0"/>
              <a:t> </a:t>
            </a:r>
            <a:r>
              <a:rPr lang="en-US" sz="2400" dirty="0" err="1" smtClean="0"/>
              <a:t>xa</a:t>
            </a:r>
            <a:r>
              <a:rPr lang="en-US" sz="2400" dirty="0" smtClean="0"/>
              <a:t>.</a:t>
            </a:r>
            <a:br>
              <a:rPr lang="en-US" sz="2400" dirty="0" smtClean="0"/>
            </a:br>
            <a:r>
              <a:rPr lang="en-US" sz="2400" b="1" i="1" dirty="0" err="1" smtClean="0"/>
              <a:t>Xét</a:t>
            </a:r>
            <a:r>
              <a:rPr lang="en-US" sz="2400" b="1" i="1" dirty="0" smtClean="0"/>
              <a:t> </a:t>
            </a:r>
            <a:r>
              <a:rPr lang="en-US" sz="2400" b="1" i="1" dirty="0" err="1" smtClean="0"/>
              <a:t>các</a:t>
            </a:r>
            <a:r>
              <a:rPr lang="en-US" sz="2400" b="1" i="1" dirty="0" smtClean="0"/>
              <a:t> </a:t>
            </a:r>
            <a:r>
              <a:rPr lang="en-US" sz="2400" b="1" i="1" dirty="0" err="1" smtClean="0"/>
              <a:t>đáp</a:t>
            </a:r>
            <a:r>
              <a:rPr lang="en-US" sz="2400" b="1" i="1" dirty="0" smtClean="0"/>
              <a:t> </a:t>
            </a:r>
            <a:r>
              <a:rPr lang="en-US" sz="2400" b="1" i="1" dirty="0" err="1" smtClean="0"/>
              <a:t>án</a:t>
            </a:r>
            <a:r>
              <a:rPr lang="en-US" sz="2400" b="1" i="1" dirty="0" smtClean="0"/>
              <a:t>:</a:t>
            </a:r>
            <a:r>
              <a:rPr lang="en-US" sz="2400" dirty="0" smtClean="0"/>
              <a:t/>
            </a:r>
            <a:br>
              <a:rPr lang="en-US" sz="2400" dirty="0" smtClean="0"/>
            </a:br>
            <a:r>
              <a:rPr lang="en-US" sz="2400" dirty="0" smtClean="0"/>
              <a:t>A. Even though → </a:t>
            </a:r>
            <a:r>
              <a:rPr lang="en-US" sz="2400" dirty="0" err="1" smtClean="0"/>
              <a:t>Mệnh</a:t>
            </a:r>
            <a:r>
              <a:rPr lang="en-US" sz="2400" dirty="0" smtClean="0"/>
              <a:t> </a:t>
            </a:r>
            <a:r>
              <a:rPr lang="en-US" sz="2400" dirty="0" err="1" smtClean="0"/>
              <a:t>đề</a:t>
            </a:r>
            <a:r>
              <a:rPr lang="en-US" sz="2400" dirty="0" smtClean="0"/>
              <a:t> </a:t>
            </a:r>
            <a:r>
              <a:rPr lang="en-US" sz="2400" dirty="0" err="1" smtClean="0"/>
              <a:t>chỉ</a:t>
            </a:r>
            <a:r>
              <a:rPr lang="en-US" sz="2400" dirty="0" smtClean="0"/>
              <a:t> </a:t>
            </a:r>
            <a:r>
              <a:rPr lang="en-US" sz="2400" dirty="0" err="1" smtClean="0"/>
              <a:t>sự</a:t>
            </a:r>
            <a:r>
              <a:rPr lang="en-US" sz="2400" dirty="0" smtClean="0"/>
              <a:t> </a:t>
            </a:r>
            <a:r>
              <a:rPr lang="en-US" sz="2400" dirty="0" err="1" smtClean="0"/>
              <a:t>nhượng</a:t>
            </a:r>
            <a:r>
              <a:rPr lang="en-US" sz="2400" dirty="0" smtClean="0"/>
              <a:t> </a:t>
            </a:r>
            <a:r>
              <a:rPr lang="en-US" sz="2400" dirty="0" err="1" smtClean="0"/>
              <a:t>bộ</a:t>
            </a:r>
            <a:r>
              <a:rPr lang="en-US" sz="2400" dirty="0" smtClean="0"/>
              <a:t>, </a:t>
            </a:r>
            <a:r>
              <a:rPr lang="en-US" sz="2400" dirty="0" err="1" smtClean="0"/>
              <a:t>các</a:t>
            </a:r>
            <a:r>
              <a:rPr lang="en-US" sz="2400" dirty="0" smtClean="0"/>
              <a:t> </a:t>
            </a:r>
            <a:r>
              <a:rPr lang="en-US" sz="2400" dirty="0" err="1" smtClean="0"/>
              <a:t>liên</a:t>
            </a:r>
            <a:r>
              <a:rPr lang="en-US" sz="2400" dirty="0" smtClean="0"/>
              <a:t> </a:t>
            </a:r>
            <a:r>
              <a:rPr lang="en-US" sz="2400" dirty="0" err="1" smtClean="0"/>
              <a:t>từ</a:t>
            </a:r>
            <a:r>
              <a:rPr lang="en-US" sz="2400" dirty="0" smtClean="0"/>
              <a:t> </a:t>
            </a:r>
            <a:r>
              <a:rPr lang="en-US" sz="2400" dirty="0" err="1" smtClean="0"/>
              <a:t>được</a:t>
            </a:r>
            <a:r>
              <a:rPr lang="en-US" sz="2400" dirty="0" smtClean="0"/>
              <a:t> </a:t>
            </a:r>
            <a:r>
              <a:rPr lang="en-US" sz="2400" dirty="0" err="1" smtClean="0"/>
              <a:t>dịch</a:t>
            </a:r>
            <a:r>
              <a:rPr lang="en-US" sz="2400" dirty="0" smtClean="0"/>
              <a:t> </a:t>
            </a:r>
            <a:r>
              <a:rPr lang="en-US" sz="2400" dirty="0" err="1" smtClean="0"/>
              <a:t>là</a:t>
            </a:r>
            <a:r>
              <a:rPr lang="en-US" sz="2400" dirty="0" smtClean="0"/>
              <a:t> </a:t>
            </a:r>
            <a:r>
              <a:rPr lang="en-US" sz="2400" dirty="0" err="1" smtClean="0"/>
              <a:t>mặc</a:t>
            </a:r>
            <a:r>
              <a:rPr lang="en-US" sz="2400" dirty="0" smtClean="0"/>
              <a:t> </a:t>
            </a:r>
            <a:r>
              <a:rPr lang="en-US" sz="2400" dirty="0" err="1" smtClean="0"/>
              <a:t>dù</a:t>
            </a:r>
            <a:r>
              <a:rPr lang="en-US" sz="2400" dirty="0" smtClean="0"/>
              <a:t>: Although = Even though = Though  + clause</a:t>
            </a:r>
            <a:br>
              <a:rPr lang="en-US" sz="2400" dirty="0" smtClean="0"/>
            </a:br>
            <a:r>
              <a:rPr lang="en-US" sz="2400" dirty="0" smtClean="0"/>
              <a:t>B. Despite → </a:t>
            </a:r>
            <a:r>
              <a:rPr lang="en-US" sz="2400" dirty="0" err="1" smtClean="0"/>
              <a:t>Mệnh</a:t>
            </a:r>
            <a:r>
              <a:rPr lang="en-US" sz="2400" dirty="0" smtClean="0"/>
              <a:t> </a:t>
            </a:r>
            <a:r>
              <a:rPr lang="en-US" sz="2400" dirty="0" err="1" smtClean="0"/>
              <a:t>đề</a:t>
            </a:r>
            <a:r>
              <a:rPr lang="en-US" sz="2400" dirty="0" smtClean="0"/>
              <a:t> </a:t>
            </a:r>
            <a:r>
              <a:rPr lang="en-US" sz="2400" dirty="0" err="1" smtClean="0"/>
              <a:t>chỉ</a:t>
            </a:r>
            <a:r>
              <a:rPr lang="en-US" sz="2400" dirty="0" smtClean="0"/>
              <a:t> </a:t>
            </a:r>
            <a:r>
              <a:rPr lang="en-US" sz="2400" dirty="0" err="1" smtClean="0"/>
              <a:t>sự</a:t>
            </a:r>
            <a:r>
              <a:rPr lang="en-US" sz="2400" dirty="0" smtClean="0"/>
              <a:t> </a:t>
            </a:r>
            <a:r>
              <a:rPr lang="en-US" sz="2400" dirty="0" err="1" smtClean="0"/>
              <a:t>nhượng</a:t>
            </a:r>
            <a:r>
              <a:rPr lang="en-US" sz="2400" dirty="0" smtClean="0"/>
              <a:t> </a:t>
            </a:r>
            <a:r>
              <a:rPr lang="en-US" sz="2400" dirty="0" err="1" smtClean="0"/>
              <a:t>bộ</a:t>
            </a:r>
            <a:r>
              <a:rPr lang="en-US" sz="2400" dirty="0" smtClean="0"/>
              <a:t>, </a:t>
            </a:r>
            <a:r>
              <a:rPr lang="en-US" sz="2400" dirty="0" err="1" smtClean="0"/>
              <a:t>các</a:t>
            </a:r>
            <a:r>
              <a:rPr lang="en-US" sz="2400" dirty="0" smtClean="0"/>
              <a:t> </a:t>
            </a:r>
            <a:r>
              <a:rPr lang="en-US" sz="2400" dirty="0" err="1" smtClean="0"/>
              <a:t>liên</a:t>
            </a:r>
            <a:r>
              <a:rPr lang="en-US" sz="2400" dirty="0" smtClean="0"/>
              <a:t> </a:t>
            </a:r>
            <a:r>
              <a:rPr lang="en-US" sz="2400" dirty="0" err="1" smtClean="0"/>
              <a:t>từ</a:t>
            </a:r>
            <a:r>
              <a:rPr lang="en-US" sz="2400" dirty="0" smtClean="0"/>
              <a:t> </a:t>
            </a:r>
            <a:r>
              <a:rPr lang="en-US" sz="2400" dirty="0" err="1" smtClean="0"/>
              <a:t>được</a:t>
            </a:r>
            <a:r>
              <a:rPr lang="en-US" sz="2400" dirty="0" smtClean="0"/>
              <a:t> </a:t>
            </a:r>
            <a:r>
              <a:rPr lang="en-US" sz="2400" dirty="0" err="1" smtClean="0"/>
              <a:t>dịch</a:t>
            </a:r>
            <a:r>
              <a:rPr lang="en-US" sz="2400" dirty="0" smtClean="0"/>
              <a:t> </a:t>
            </a:r>
            <a:r>
              <a:rPr lang="en-US" sz="2400" dirty="0" err="1" smtClean="0"/>
              <a:t>là</a:t>
            </a:r>
            <a:r>
              <a:rPr lang="en-US" sz="2400" dirty="0" smtClean="0"/>
              <a:t> </a:t>
            </a:r>
            <a:r>
              <a:rPr lang="en-US" sz="2400" dirty="0" err="1" smtClean="0"/>
              <a:t>mặc</a:t>
            </a:r>
            <a:r>
              <a:rPr lang="en-US" sz="2400" dirty="0" smtClean="0"/>
              <a:t> </a:t>
            </a:r>
            <a:r>
              <a:rPr lang="en-US" sz="2400" dirty="0" err="1" smtClean="0"/>
              <a:t>dù</a:t>
            </a:r>
            <a:r>
              <a:rPr lang="en-US" sz="2400" dirty="0" smtClean="0"/>
              <a:t>: Despite = In spite of + N-phrase/</a:t>
            </a:r>
            <a:r>
              <a:rPr lang="en-US" sz="2400" dirty="0" err="1" smtClean="0"/>
              <a:t>Ving</a:t>
            </a:r>
            <a:r>
              <a:rPr lang="en-US" sz="2400" dirty="0" smtClean="0"/>
              <a:t> </a:t>
            </a:r>
            <a:br>
              <a:rPr lang="en-US" sz="2400" dirty="0" smtClean="0"/>
            </a:br>
            <a:r>
              <a:rPr lang="en-US" sz="2400" dirty="0" smtClean="0"/>
              <a:t>C. Instead → Instead là </a:t>
            </a:r>
            <a:r>
              <a:rPr lang="en-US" sz="2400" dirty="0" err="1" smtClean="0"/>
              <a:t>trạng</a:t>
            </a:r>
            <a:r>
              <a:rPr lang="en-US" sz="2400" dirty="0" smtClean="0"/>
              <a:t> </a:t>
            </a:r>
            <a:r>
              <a:rPr lang="en-US" sz="2400" dirty="0" err="1" smtClean="0"/>
              <a:t>tư</a:t>
            </a:r>
            <a:r>
              <a:rPr lang="en-US" sz="2400" dirty="0" smtClean="0"/>
              <a:t>̀ có </a:t>
            </a:r>
            <a:r>
              <a:rPr lang="en-US" sz="2400" dirty="0" err="1" smtClean="0"/>
              <a:t>nghĩa</a:t>
            </a:r>
            <a:r>
              <a:rPr lang="en-US" sz="2400" dirty="0" smtClean="0"/>
              <a:t>: </a:t>
            </a:r>
            <a:r>
              <a:rPr lang="en-US" sz="2400" dirty="0" err="1" smtClean="0"/>
              <a:t>thay</a:t>
            </a:r>
            <a:r>
              <a:rPr lang="en-US" sz="2400" dirty="0" smtClean="0"/>
              <a:t> </a:t>
            </a:r>
            <a:r>
              <a:rPr lang="en-US" sz="2400" dirty="0" err="1" smtClean="0"/>
              <a:t>cho</a:t>
            </a:r>
            <a:r>
              <a:rPr lang="en-US" sz="2400" dirty="0" smtClean="0"/>
              <a:t>, </a:t>
            </a:r>
            <a:r>
              <a:rPr lang="en-US" sz="2400" dirty="0" err="1" smtClean="0"/>
              <a:t>thay</a:t>
            </a:r>
            <a:r>
              <a:rPr lang="en-US" sz="2400" dirty="0" smtClean="0"/>
              <a:t> </a:t>
            </a:r>
            <a:r>
              <a:rPr lang="en-US" sz="2400" dirty="0" err="1" smtClean="0"/>
              <a:t>thê</a:t>
            </a:r>
            <a:r>
              <a:rPr lang="en-US" sz="2400" dirty="0" smtClean="0"/>
              <a:t>́ </a:t>
            </a:r>
            <a:r>
              <a:rPr lang="en-US" sz="2400" dirty="0" err="1" smtClean="0"/>
              <a:t>cho</a:t>
            </a:r>
            <a:r>
              <a:rPr lang="en-US" sz="2400" dirty="0" smtClean="0"/>
              <a:t> (Instead </a:t>
            </a:r>
            <a:r>
              <a:rPr lang="en-US" sz="2400" dirty="0" err="1" smtClean="0"/>
              <a:t>trong</a:t>
            </a:r>
            <a:r>
              <a:rPr lang="en-US" sz="2400" dirty="0" smtClean="0"/>
              <a:t> </a:t>
            </a:r>
            <a:r>
              <a:rPr lang="en-US" sz="2400" dirty="0" err="1" smtClean="0"/>
              <a:t>vai</a:t>
            </a:r>
            <a:r>
              <a:rPr lang="en-US" sz="2400" dirty="0" smtClean="0"/>
              <a:t> </a:t>
            </a:r>
            <a:r>
              <a:rPr lang="en-US" sz="2400" dirty="0" err="1" smtClean="0"/>
              <a:t>tro</a:t>
            </a:r>
            <a:r>
              <a:rPr lang="en-US" sz="2400" dirty="0" smtClean="0"/>
              <a:t>̀ </a:t>
            </a:r>
            <a:r>
              <a:rPr lang="en-US" sz="2400" dirty="0" err="1" smtClean="0"/>
              <a:t>trạng</a:t>
            </a:r>
            <a:r>
              <a:rPr lang="en-US" sz="2400" dirty="0" smtClean="0"/>
              <a:t> </a:t>
            </a:r>
            <a:r>
              <a:rPr lang="en-US" sz="2400" dirty="0" err="1" smtClean="0"/>
              <a:t>tư</a:t>
            </a:r>
            <a:r>
              <a:rPr lang="en-US" sz="2400" dirty="0" smtClean="0"/>
              <a:t>̀ </a:t>
            </a:r>
            <a:r>
              <a:rPr lang="en-US" sz="2400" dirty="0" err="1" smtClean="0"/>
              <a:t>thường</a:t>
            </a:r>
            <a:r>
              <a:rPr lang="en-US" sz="2400" dirty="0" smtClean="0"/>
              <a:t> hay </a:t>
            </a:r>
            <a:r>
              <a:rPr lang="en-US" sz="2400" dirty="0" err="1" smtClean="0"/>
              <a:t>đứng</a:t>
            </a:r>
            <a:r>
              <a:rPr lang="en-US" sz="2400" dirty="0" smtClean="0"/>
              <a:t> ở </a:t>
            </a:r>
            <a:r>
              <a:rPr lang="en-US" sz="2400" dirty="0" err="1" smtClean="0"/>
              <a:t>đầu</a:t>
            </a:r>
            <a:r>
              <a:rPr lang="en-US" sz="2400" dirty="0" smtClean="0"/>
              <a:t> </a:t>
            </a:r>
            <a:r>
              <a:rPr lang="en-US" sz="2400" dirty="0" err="1" smtClean="0"/>
              <a:t>hoặc</a:t>
            </a:r>
            <a:r>
              <a:rPr lang="en-US" sz="2400" dirty="0" smtClean="0"/>
              <a:t> </a:t>
            </a:r>
            <a:r>
              <a:rPr lang="en-US" sz="2400" dirty="0" err="1" smtClean="0"/>
              <a:t>cuối</a:t>
            </a:r>
            <a:r>
              <a:rPr lang="en-US" sz="2400" dirty="0" smtClean="0"/>
              <a:t> </a:t>
            </a:r>
            <a:r>
              <a:rPr lang="en-US" sz="2400" dirty="0" err="1" smtClean="0"/>
              <a:t>mệnh</a:t>
            </a:r>
            <a:r>
              <a:rPr lang="en-US" sz="2400" dirty="0" smtClean="0"/>
              <a:t> </a:t>
            </a:r>
            <a:r>
              <a:rPr lang="en-US" sz="2400" dirty="0" err="1" smtClean="0"/>
              <a:t>đê</a:t>
            </a:r>
            <a:r>
              <a:rPr lang="en-US" sz="2400" dirty="0" smtClean="0"/>
              <a:t>̀)</a:t>
            </a:r>
            <a:br>
              <a:rPr lang="en-US" sz="2400" dirty="0" smtClean="0"/>
            </a:br>
            <a:r>
              <a:rPr lang="en-US" sz="2400" dirty="0" smtClean="0"/>
              <a:t>D. In fact → in fact + </a:t>
            </a:r>
            <a:r>
              <a:rPr lang="en-US" sz="2400" dirty="0" err="1" smtClean="0"/>
              <a:t>mệnh</a:t>
            </a:r>
            <a:r>
              <a:rPr lang="en-US" sz="2400" dirty="0" smtClean="0"/>
              <a:t> </a:t>
            </a:r>
            <a:r>
              <a:rPr lang="en-US" sz="2400" dirty="0" err="1" smtClean="0"/>
              <a:t>đề</a:t>
            </a:r>
            <a:r>
              <a:rPr lang="en-US" sz="2400" dirty="0" smtClean="0"/>
              <a:t>: </a:t>
            </a:r>
            <a:r>
              <a:rPr lang="en-US" sz="2400" dirty="0" err="1" smtClean="0"/>
              <a:t>trong</a:t>
            </a:r>
            <a:r>
              <a:rPr lang="en-US" sz="2400" dirty="0" smtClean="0"/>
              <a:t> </a:t>
            </a:r>
            <a:r>
              <a:rPr lang="en-US" sz="2400" dirty="0" err="1" smtClean="0"/>
              <a:t>thực</a:t>
            </a:r>
            <a:r>
              <a:rPr lang="en-US" sz="2400" dirty="0" smtClean="0"/>
              <a:t> </a:t>
            </a:r>
            <a:r>
              <a:rPr lang="en-US" sz="2400" dirty="0" err="1" smtClean="0"/>
              <a:t>tế</a:t>
            </a:r>
            <a:r>
              <a:rPr lang="en-US" sz="2400" dirty="0" smtClean="0"/>
              <a:t> (</a:t>
            </a:r>
            <a:r>
              <a:rPr lang="en-US" sz="2400" dirty="0" err="1" smtClean="0"/>
              <a:t>dùng</a:t>
            </a:r>
            <a:r>
              <a:rPr lang="en-US" sz="2400" dirty="0" smtClean="0"/>
              <a:t> </a:t>
            </a:r>
            <a:r>
              <a:rPr lang="en-US" sz="2400" dirty="0" err="1" smtClean="0"/>
              <a:t>để</a:t>
            </a:r>
            <a:r>
              <a:rPr lang="en-US" sz="2400" dirty="0" smtClean="0"/>
              <a:t> </a:t>
            </a:r>
            <a:r>
              <a:rPr lang="en-US" sz="2400" dirty="0" err="1" smtClean="0"/>
              <a:t>bổ</a:t>
            </a:r>
            <a:r>
              <a:rPr lang="en-US" sz="2400" dirty="0" smtClean="0"/>
              <a:t> </a:t>
            </a:r>
            <a:r>
              <a:rPr lang="en-US" sz="2400" dirty="0" err="1" smtClean="0"/>
              <a:t>nghĩa</a:t>
            </a:r>
            <a:r>
              <a:rPr lang="en-US" sz="2400" dirty="0" smtClean="0"/>
              <a:t> </a:t>
            </a:r>
            <a:r>
              <a:rPr lang="en-US" sz="2400" dirty="0" err="1" smtClean="0"/>
              <a:t>hoặc</a:t>
            </a:r>
            <a:r>
              <a:rPr lang="en-US" sz="2400" dirty="0" smtClean="0"/>
              <a:t> </a:t>
            </a:r>
            <a:r>
              <a:rPr lang="en-US" sz="2400" dirty="0" err="1" smtClean="0"/>
              <a:t>phủ</a:t>
            </a:r>
            <a:r>
              <a:rPr lang="en-US" sz="2400" dirty="0" smtClean="0"/>
              <a:t> </a:t>
            </a:r>
            <a:r>
              <a:rPr lang="en-US" sz="2400" dirty="0" err="1" smtClean="0"/>
              <a:t>nhận</a:t>
            </a:r>
            <a:r>
              <a:rPr lang="en-US" sz="2400" dirty="0" smtClean="0"/>
              <a:t> </a:t>
            </a:r>
            <a:r>
              <a:rPr lang="en-US" sz="2400" dirty="0" err="1" smtClean="0"/>
              <a:t>lại</a:t>
            </a:r>
            <a:r>
              <a:rPr lang="en-US" sz="2400" dirty="0" smtClean="0"/>
              <a:t> ý </a:t>
            </a:r>
            <a:r>
              <a:rPr lang="en-US" sz="2400" dirty="0" err="1" smtClean="0"/>
              <a:t>đã</a:t>
            </a:r>
            <a:r>
              <a:rPr lang="en-US" sz="2400" dirty="0" smtClean="0"/>
              <a:t> </a:t>
            </a:r>
            <a:r>
              <a:rPr lang="en-US" sz="2400" dirty="0" err="1" smtClean="0"/>
              <a:t>được</a:t>
            </a:r>
            <a:r>
              <a:rPr lang="en-US" sz="2400" dirty="0" smtClean="0"/>
              <a:t> </a:t>
            </a:r>
            <a:r>
              <a:rPr lang="en-US" sz="2400" dirty="0" err="1" smtClean="0"/>
              <a:t>đề</a:t>
            </a:r>
            <a:r>
              <a:rPr lang="en-US" sz="2400" dirty="0" smtClean="0"/>
              <a:t> </a:t>
            </a:r>
            <a:r>
              <a:rPr lang="en-US" sz="2400" dirty="0" err="1" smtClean="0"/>
              <a:t>cập</a:t>
            </a:r>
            <a:r>
              <a:rPr lang="en-US" sz="2400" dirty="0" smtClean="0"/>
              <a:t> </a:t>
            </a:r>
            <a:r>
              <a:rPr lang="en-US" sz="2400" dirty="0" err="1" smtClean="0"/>
              <a:t>trước</a:t>
            </a:r>
            <a:r>
              <a:rPr lang="en-US" sz="2400" dirty="0" smtClean="0"/>
              <a:t> </a:t>
            </a:r>
            <a:r>
              <a:rPr lang="en-US" sz="2400" dirty="0" err="1" smtClean="0"/>
              <a:t>đó</a:t>
            </a:r>
            <a:r>
              <a:rPr lang="en-US" sz="2400" dirty="0" smtClean="0"/>
              <a:t>)</a:t>
            </a:r>
          </a:p>
          <a:p>
            <a:endParaRPr lang="en-US" sz="2400" dirty="0"/>
          </a:p>
        </p:txBody>
      </p:sp>
      <p:sp>
        <p:nvSpPr>
          <p:cNvPr id="6" name="Oval 5"/>
          <p:cNvSpPr/>
          <p:nvPr/>
        </p:nvSpPr>
        <p:spPr>
          <a:xfrm>
            <a:off x="1143000" y="1371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1639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533400"/>
            <a:ext cx="8534400" cy="1569660"/>
          </a:xfrm>
          <a:prstGeom prst="rect">
            <a:avLst/>
          </a:prstGeom>
          <a:noFill/>
        </p:spPr>
        <p:txBody>
          <a:bodyPr wrap="square" rtlCol="0">
            <a:spAutoFit/>
          </a:bodyPr>
          <a:lstStyle/>
          <a:p>
            <a:r>
              <a:rPr lang="en-US" sz="2400" b="1" dirty="0"/>
              <a:t>Question 7:</a:t>
            </a:r>
            <a:r>
              <a:rPr lang="en-US" sz="2400" dirty="0"/>
              <a:t> There is a (n) ___________________________basin.</a:t>
            </a:r>
          </a:p>
          <a:p>
            <a:r>
              <a:rPr lang="en-US" sz="2400" b="1" dirty="0"/>
              <a:t>	A.</a:t>
            </a:r>
            <a:r>
              <a:rPr lang="en-US" sz="2400" dirty="0"/>
              <a:t> sugar antique silver		</a:t>
            </a:r>
            <a:r>
              <a:rPr lang="en-US" sz="2400" b="1" dirty="0"/>
              <a:t>B.</a:t>
            </a:r>
            <a:r>
              <a:rPr lang="en-US" sz="2400" dirty="0"/>
              <a:t> antique silver sugar</a:t>
            </a:r>
          </a:p>
          <a:p>
            <a:r>
              <a:rPr lang="en-US" sz="2400" b="1" dirty="0"/>
              <a:t>	C.</a:t>
            </a:r>
            <a:r>
              <a:rPr lang="en-US" sz="2400" dirty="0"/>
              <a:t> sugar silver antique		</a:t>
            </a:r>
            <a:r>
              <a:rPr lang="en-US" sz="2400" b="1" dirty="0"/>
              <a:t>D.</a:t>
            </a:r>
            <a:r>
              <a:rPr lang="en-US" sz="2400" dirty="0"/>
              <a:t> antique sugar silver</a:t>
            </a:r>
          </a:p>
          <a:p>
            <a:endParaRPr lang="en-US" sz="2400" dirty="0"/>
          </a:p>
        </p:txBody>
      </p:sp>
      <p:sp>
        <p:nvSpPr>
          <p:cNvPr id="5" name="TextBox 4"/>
          <p:cNvSpPr txBox="1"/>
          <p:nvPr/>
        </p:nvSpPr>
        <p:spPr>
          <a:xfrm>
            <a:off x="0" y="2209800"/>
            <a:ext cx="8839200" cy="2677656"/>
          </a:xfrm>
          <a:prstGeom prst="rect">
            <a:avLst/>
          </a:prstGeom>
          <a:noFill/>
        </p:spPr>
        <p:txBody>
          <a:bodyPr wrap="square" rtlCol="0">
            <a:spAutoFit/>
          </a:bodyPr>
          <a:lstStyle/>
          <a:p>
            <a:r>
              <a:rPr lang="en-US" sz="2400" b="1" dirty="0" err="1" smtClean="0"/>
              <a:t>Đáp</a:t>
            </a:r>
            <a:r>
              <a:rPr lang="en-US" sz="2400" b="1" dirty="0" smtClean="0"/>
              <a:t> </a:t>
            </a:r>
            <a:r>
              <a:rPr lang="en-US" sz="2400" b="1" dirty="0" err="1" smtClean="0"/>
              <a:t>án</a:t>
            </a:r>
            <a:r>
              <a:rPr lang="en-US" sz="2400" b="1" dirty="0" smtClean="0"/>
              <a:t> B</a:t>
            </a:r>
            <a:endParaRPr lang="en-US" sz="2400" dirty="0" smtClean="0"/>
          </a:p>
          <a:p>
            <a:r>
              <a:rPr lang="en-US" sz="2400" dirty="0" smtClean="0"/>
              <a:t>*Theo </a:t>
            </a:r>
            <a:r>
              <a:rPr lang="en-US" sz="2400" dirty="0" err="1" smtClean="0"/>
              <a:t>quy</a:t>
            </a:r>
            <a:r>
              <a:rPr lang="en-US" sz="2400" dirty="0" smtClean="0"/>
              <a:t> </a:t>
            </a:r>
            <a:r>
              <a:rPr lang="en-US" sz="2400" dirty="0" err="1" smtClean="0"/>
              <a:t>tắc</a:t>
            </a:r>
            <a:r>
              <a:rPr lang="en-US" sz="2400" dirty="0" smtClean="0"/>
              <a:t> </a:t>
            </a:r>
            <a:r>
              <a:rPr lang="en-US" sz="2400" dirty="0" err="1" smtClean="0"/>
              <a:t>trật</a:t>
            </a:r>
            <a:r>
              <a:rPr lang="en-US" sz="2400" dirty="0" smtClean="0"/>
              <a:t> </a:t>
            </a:r>
            <a:r>
              <a:rPr lang="en-US" sz="2400" dirty="0" err="1" smtClean="0"/>
              <a:t>tự</a:t>
            </a:r>
            <a:r>
              <a:rPr lang="en-US" sz="2400" dirty="0" smtClean="0"/>
              <a:t> </a:t>
            </a:r>
            <a:r>
              <a:rPr lang="en-US" sz="2400" dirty="0" err="1" smtClean="0"/>
              <a:t>tính</a:t>
            </a:r>
            <a:r>
              <a:rPr lang="en-US" sz="2400" dirty="0" smtClean="0"/>
              <a:t> </a:t>
            </a:r>
            <a:r>
              <a:rPr lang="en-US" sz="2400" dirty="0" err="1" smtClean="0"/>
              <a:t>từ</a:t>
            </a:r>
            <a:r>
              <a:rPr lang="en-US" sz="2400" dirty="0" smtClean="0"/>
              <a:t> </a:t>
            </a:r>
            <a:r>
              <a:rPr lang="en-US" sz="2400" dirty="0" err="1" smtClean="0"/>
              <a:t>trong</a:t>
            </a:r>
            <a:r>
              <a:rPr lang="en-US" sz="2400" dirty="0" smtClean="0"/>
              <a:t> </a:t>
            </a:r>
            <a:r>
              <a:rPr lang="en-US" sz="2400" dirty="0" err="1" smtClean="0"/>
              <a:t>câu</a:t>
            </a:r>
            <a:r>
              <a:rPr lang="en-US" sz="2400" dirty="0" smtClean="0"/>
              <a:t>: </a:t>
            </a:r>
            <a:r>
              <a:rPr lang="en-US" sz="2400" b="1" i="1" dirty="0" smtClean="0"/>
              <a:t>OSASCOMP</a:t>
            </a:r>
            <a:r>
              <a:rPr lang="en-US" sz="2400" dirty="0" smtClean="0"/>
              <a:t/>
            </a:r>
            <a:br>
              <a:rPr lang="en-US" sz="2400" dirty="0" smtClean="0"/>
            </a:br>
            <a:r>
              <a:rPr lang="en-US" sz="2400" dirty="0" smtClean="0"/>
              <a:t>antique - A; silver - M</a:t>
            </a:r>
          </a:p>
          <a:p>
            <a:r>
              <a:rPr lang="en-US" sz="2400" b="1" i="1" dirty="0" smtClean="0"/>
              <a:t>*Note:</a:t>
            </a:r>
            <a:r>
              <a:rPr lang="en-US" sz="2400" dirty="0" smtClean="0"/>
              <a:t> sugar (n): </a:t>
            </a:r>
            <a:r>
              <a:rPr lang="en-US" sz="2400" dirty="0" err="1" smtClean="0"/>
              <a:t>đường</a:t>
            </a:r>
            <a:endParaRPr lang="en-US" sz="2400" dirty="0" smtClean="0"/>
          </a:p>
          <a:p>
            <a:r>
              <a:rPr lang="en-US" sz="2400" dirty="0" smtClean="0"/>
              <a:t>-</a:t>
            </a:r>
            <a:r>
              <a:rPr lang="en-US" sz="2400" dirty="0" err="1" smtClean="0"/>
              <a:t>Tính</a:t>
            </a:r>
            <a:r>
              <a:rPr lang="en-US" sz="2400" dirty="0" smtClean="0"/>
              <a:t> </a:t>
            </a:r>
            <a:r>
              <a:rPr lang="en-US" sz="2400" dirty="0" err="1" smtClean="0"/>
              <a:t>từ</a:t>
            </a:r>
            <a:r>
              <a:rPr lang="en-US" sz="2400" dirty="0" smtClean="0"/>
              <a:t> </a:t>
            </a:r>
            <a:r>
              <a:rPr lang="en-US" sz="2400" dirty="0" err="1" smtClean="0"/>
              <a:t>luôn</a:t>
            </a:r>
            <a:r>
              <a:rPr lang="en-US" sz="2400" dirty="0" smtClean="0"/>
              <a:t> </a:t>
            </a:r>
            <a:r>
              <a:rPr lang="en-US" sz="2400" dirty="0" err="1" smtClean="0"/>
              <a:t>đứng</a:t>
            </a:r>
            <a:r>
              <a:rPr lang="en-US" sz="2400" dirty="0" smtClean="0"/>
              <a:t> </a:t>
            </a:r>
            <a:r>
              <a:rPr lang="en-US" sz="2400" dirty="0" err="1" smtClean="0"/>
              <a:t>trước</a:t>
            </a:r>
            <a:r>
              <a:rPr lang="en-US" sz="2400" dirty="0" smtClean="0"/>
              <a:t> </a:t>
            </a:r>
            <a:r>
              <a:rPr lang="en-US" sz="2400" dirty="0" err="1" smtClean="0"/>
              <a:t>danh</a:t>
            </a:r>
            <a:r>
              <a:rPr lang="en-US" sz="2400" dirty="0" smtClean="0"/>
              <a:t> </a:t>
            </a:r>
            <a:r>
              <a:rPr lang="en-US" sz="2400" dirty="0" err="1" smtClean="0"/>
              <a:t>từ</a:t>
            </a:r>
            <a:r>
              <a:rPr lang="en-US" sz="2400" dirty="0" smtClean="0"/>
              <a:t> </a:t>
            </a:r>
            <a:r>
              <a:rPr lang="en-US" sz="2400" dirty="0" err="1" smtClean="0"/>
              <a:t>để</a:t>
            </a:r>
            <a:r>
              <a:rPr lang="en-US" sz="2400" dirty="0" smtClean="0"/>
              <a:t> </a:t>
            </a:r>
            <a:r>
              <a:rPr lang="en-US" sz="2400" dirty="0" err="1" smtClean="0"/>
              <a:t>bổ</a:t>
            </a:r>
            <a:r>
              <a:rPr lang="en-US" sz="2400" dirty="0" smtClean="0"/>
              <a:t> </a:t>
            </a:r>
            <a:r>
              <a:rPr lang="en-US" sz="2400" dirty="0" err="1" smtClean="0"/>
              <a:t>nghĩa</a:t>
            </a:r>
            <a:r>
              <a:rPr lang="en-US" sz="2400" dirty="0" smtClean="0"/>
              <a:t> </a:t>
            </a:r>
            <a:r>
              <a:rPr lang="en-US" sz="2400" dirty="0" err="1" smtClean="0"/>
              <a:t>cho</a:t>
            </a:r>
            <a:r>
              <a:rPr lang="en-US" sz="2400" dirty="0" smtClean="0"/>
              <a:t> </a:t>
            </a:r>
            <a:r>
              <a:rPr lang="en-US" sz="2400" dirty="0" err="1" smtClean="0"/>
              <a:t>danh</a:t>
            </a:r>
            <a:r>
              <a:rPr lang="en-US" sz="2400" dirty="0" smtClean="0"/>
              <a:t> </a:t>
            </a:r>
            <a:r>
              <a:rPr lang="en-US" sz="2400" dirty="0" err="1" smtClean="0"/>
              <a:t>từ</a:t>
            </a:r>
            <a:r>
              <a:rPr lang="en-US" sz="2400" dirty="0" smtClean="0"/>
              <a:t>.</a:t>
            </a:r>
          </a:p>
          <a:p>
            <a:r>
              <a:rPr lang="en-US" sz="2400" b="1" i="1" dirty="0" err="1" smtClean="0"/>
              <a:t>Tạm</a:t>
            </a:r>
            <a:r>
              <a:rPr lang="en-US" sz="2400" b="1" i="1" dirty="0" smtClean="0"/>
              <a:t> </a:t>
            </a:r>
            <a:r>
              <a:rPr lang="en-US" sz="2400" b="1" i="1" dirty="0" err="1" smtClean="0"/>
              <a:t>dịch</a:t>
            </a:r>
            <a:r>
              <a:rPr lang="en-US" sz="2400" b="1" i="1" dirty="0" smtClean="0"/>
              <a:t>:</a:t>
            </a:r>
            <a:r>
              <a:rPr lang="en-US" sz="2400" dirty="0" smtClean="0"/>
              <a:t> </a:t>
            </a:r>
            <a:r>
              <a:rPr lang="en-US" sz="2400" dirty="0" err="1" smtClean="0"/>
              <a:t>Đây</a:t>
            </a:r>
            <a:r>
              <a:rPr lang="en-US" sz="2400" dirty="0" smtClean="0"/>
              <a:t> </a:t>
            </a:r>
            <a:r>
              <a:rPr lang="en-US" sz="2400" dirty="0" err="1" smtClean="0"/>
              <a:t>là</a:t>
            </a:r>
            <a:r>
              <a:rPr lang="en-US" sz="2400" dirty="0" smtClean="0"/>
              <a:t> </a:t>
            </a:r>
            <a:r>
              <a:rPr lang="en-US" sz="2400" dirty="0" err="1" smtClean="0"/>
              <a:t>cái</a:t>
            </a:r>
            <a:r>
              <a:rPr lang="en-US" sz="2400" dirty="0" smtClean="0"/>
              <a:t> </a:t>
            </a:r>
            <a:r>
              <a:rPr lang="en-US" sz="2400" dirty="0" err="1" smtClean="0"/>
              <a:t>chậu</a:t>
            </a:r>
            <a:r>
              <a:rPr lang="en-US" sz="2400" dirty="0" smtClean="0"/>
              <a:t> </a:t>
            </a:r>
            <a:r>
              <a:rPr lang="en-US" sz="2400" dirty="0" err="1" smtClean="0"/>
              <a:t>đựng</a:t>
            </a:r>
            <a:r>
              <a:rPr lang="en-US" sz="2400" dirty="0" smtClean="0"/>
              <a:t> </a:t>
            </a:r>
            <a:r>
              <a:rPr lang="en-US" sz="2400" dirty="0" err="1" smtClean="0"/>
              <a:t>đường</a:t>
            </a:r>
            <a:r>
              <a:rPr lang="en-US" sz="2400" dirty="0" smtClean="0"/>
              <a:t> </a:t>
            </a:r>
            <a:r>
              <a:rPr lang="en-US" sz="2400" dirty="0" err="1" smtClean="0"/>
              <a:t>bằng</a:t>
            </a:r>
            <a:r>
              <a:rPr lang="en-US" sz="2400" dirty="0" smtClean="0"/>
              <a:t> </a:t>
            </a:r>
            <a:r>
              <a:rPr lang="en-US" sz="2400" dirty="0" err="1" smtClean="0"/>
              <a:t>bạc</a:t>
            </a:r>
            <a:r>
              <a:rPr lang="en-US" sz="2400" dirty="0" smtClean="0"/>
              <a:t> </a:t>
            </a:r>
            <a:r>
              <a:rPr lang="en-US" sz="2400" dirty="0" err="1" smtClean="0"/>
              <a:t>rất</a:t>
            </a:r>
            <a:r>
              <a:rPr lang="en-US" sz="2400" dirty="0" smtClean="0"/>
              <a:t> </a:t>
            </a:r>
            <a:r>
              <a:rPr lang="en-US" sz="2400" dirty="0" err="1" smtClean="0"/>
              <a:t>cổ</a:t>
            </a:r>
            <a:r>
              <a:rPr lang="en-US" sz="2400" dirty="0" smtClean="0"/>
              <a:t>.</a:t>
            </a:r>
          </a:p>
          <a:p>
            <a:endParaRPr lang="en-US" sz="2400" dirty="0"/>
          </a:p>
        </p:txBody>
      </p:sp>
      <p:sp>
        <p:nvSpPr>
          <p:cNvPr id="6" name="Oval 5"/>
          <p:cNvSpPr/>
          <p:nvPr/>
        </p:nvSpPr>
        <p:spPr>
          <a:xfrm>
            <a:off x="4800600" y="914400"/>
            <a:ext cx="457200" cy="40383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33414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609600"/>
            <a:ext cx="8839200" cy="1569660"/>
          </a:xfrm>
          <a:prstGeom prst="rect">
            <a:avLst/>
          </a:prstGeom>
          <a:noFill/>
        </p:spPr>
        <p:txBody>
          <a:bodyPr wrap="square" rtlCol="0">
            <a:spAutoFit/>
          </a:bodyPr>
          <a:lstStyle/>
          <a:p>
            <a:r>
              <a:rPr lang="en-US" sz="2400" b="1" dirty="0"/>
              <a:t>Question 8</a:t>
            </a:r>
            <a:r>
              <a:rPr lang="en-US" sz="2400" dirty="0"/>
              <a:t>: Linda immigrated with her parents in 1995, and ________________ in New York.</a:t>
            </a:r>
          </a:p>
          <a:p>
            <a:r>
              <a:rPr lang="en-US" sz="2400" b="1" dirty="0"/>
              <a:t>	A.</a:t>
            </a:r>
            <a:r>
              <a:rPr lang="en-US" sz="2400" dirty="0"/>
              <a:t> grew into	</a:t>
            </a:r>
            <a:r>
              <a:rPr lang="en-US" sz="2400" b="1" dirty="0"/>
              <a:t>B.</a:t>
            </a:r>
            <a:r>
              <a:rPr lang="en-US" sz="2400" dirty="0"/>
              <a:t> grew up	</a:t>
            </a:r>
            <a:r>
              <a:rPr lang="en-US" sz="2400" b="1" dirty="0"/>
              <a:t>C.</a:t>
            </a:r>
            <a:r>
              <a:rPr lang="en-US" sz="2400" dirty="0"/>
              <a:t> grew on	</a:t>
            </a:r>
            <a:r>
              <a:rPr lang="en-US" sz="2400" b="1" dirty="0"/>
              <a:t>D.</a:t>
            </a:r>
            <a:r>
              <a:rPr lang="en-US" sz="2400" dirty="0"/>
              <a:t> grew apart</a:t>
            </a:r>
          </a:p>
          <a:p>
            <a:endParaRPr lang="en-US" sz="2400" dirty="0"/>
          </a:p>
        </p:txBody>
      </p:sp>
      <p:sp>
        <p:nvSpPr>
          <p:cNvPr id="5" name="TextBox 4"/>
          <p:cNvSpPr txBox="1"/>
          <p:nvPr/>
        </p:nvSpPr>
        <p:spPr>
          <a:xfrm>
            <a:off x="152400" y="2133600"/>
            <a:ext cx="8839200" cy="2677656"/>
          </a:xfrm>
          <a:prstGeom prst="rect">
            <a:avLst/>
          </a:prstGeom>
          <a:noFill/>
        </p:spPr>
        <p:txBody>
          <a:bodyPr wrap="square" rtlCol="0">
            <a:spAutoFit/>
          </a:bodyPr>
          <a:lstStyle/>
          <a:p>
            <a:r>
              <a:rPr lang="en-US" sz="2400" dirty="0" smtClean="0"/>
              <a:t>A. grew into: </a:t>
            </a:r>
            <a:r>
              <a:rPr lang="en-US" sz="2400" dirty="0" err="1" smtClean="0"/>
              <a:t>trưởng</a:t>
            </a:r>
            <a:r>
              <a:rPr lang="en-US" sz="2400" dirty="0" smtClean="0"/>
              <a:t> </a:t>
            </a:r>
            <a:r>
              <a:rPr lang="en-US" sz="2400" dirty="0" err="1" smtClean="0"/>
              <a:t>thành</a:t>
            </a:r>
            <a:r>
              <a:rPr lang="en-US" sz="2400" dirty="0" smtClean="0"/>
              <a:t>, </a:t>
            </a:r>
            <a:r>
              <a:rPr lang="en-US" sz="2400" dirty="0" err="1" smtClean="0"/>
              <a:t>trở</a:t>
            </a:r>
            <a:r>
              <a:rPr lang="en-US" sz="2400" dirty="0" smtClean="0"/>
              <a:t> </a:t>
            </a:r>
            <a:r>
              <a:rPr lang="en-US" sz="2400" dirty="0" err="1" smtClean="0"/>
              <a:t>thành</a:t>
            </a:r>
            <a:r>
              <a:rPr lang="en-US" sz="2400" dirty="0" smtClean="0"/>
              <a:t/>
            </a:r>
            <a:br>
              <a:rPr lang="en-US" sz="2400" dirty="0" smtClean="0"/>
            </a:br>
            <a:r>
              <a:rPr lang="en-US" sz="2400" dirty="0" smtClean="0"/>
              <a:t>B. grew up: </a:t>
            </a:r>
            <a:r>
              <a:rPr lang="en-US" sz="2400" dirty="0" err="1" smtClean="0"/>
              <a:t>lớn</a:t>
            </a:r>
            <a:r>
              <a:rPr lang="en-US" sz="2400" dirty="0" smtClean="0"/>
              <a:t> </a:t>
            </a:r>
            <a:r>
              <a:rPr lang="en-US" sz="2400" dirty="0" err="1" smtClean="0"/>
              <a:t>lên</a:t>
            </a:r>
            <a:r>
              <a:rPr lang="en-US" sz="2400" dirty="0" smtClean="0"/>
              <a:t>, </a:t>
            </a:r>
            <a:r>
              <a:rPr lang="en-US" sz="2400" dirty="0" err="1" smtClean="0"/>
              <a:t>trưởng</a:t>
            </a:r>
            <a:r>
              <a:rPr lang="en-US" sz="2400" dirty="0" smtClean="0"/>
              <a:t> </a:t>
            </a:r>
            <a:r>
              <a:rPr lang="en-US" sz="2400" dirty="0" err="1" smtClean="0"/>
              <a:t>thành</a:t>
            </a:r>
            <a:r>
              <a:rPr lang="en-US" sz="2400" dirty="0" smtClean="0"/>
              <a:t/>
            </a:r>
            <a:br>
              <a:rPr lang="en-US" sz="2400" dirty="0" smtClean="0"/>
            </a:br>
            <a:r>
              <a:rPr lang="en-US" sz="2400" dirty="0" smtClean="0"/>
              <a:t>C. grew on: </a:t>
            </a:r>
            <a:r>
              <a:rPr lang="en-US" sz="2400" dirty="0" err="1" smtClean="0"/>
              <a:t>thích</a:t>
            </a:r>
            <a:r>
              <a:rPr lang="en-US" sz="2400" dirty="0" smtClean="0"/>
              <a:t> </a:t>
            </a:r>
            <a:r>
              <a:rPr lang="en-US" sz="2400" dirty="0" err="1" smtClean="0"/>
              <a:t>thứ</a:t>
            </a:r>
            <a:r>
              <a:rPr lang="en-US" sz="2400" dirty="0" smtClean="0"/>
              <a:t> </a:t>
            </a:r>
            <a:r>
              <a:rPr lang="en-US" sz="2400" dirty="0" err="1" smtClean="0"/>
              <a:t>bạn</a:t>
            </a:r>
            <a:r>
              <a:rPr lang="en-US" sz="2400" dirty="0" smtClean="0"/>
              <a:t> </a:t>
            </a:r>
            <a:r>
              <a:rPr lang="en-US" sz="2400" dirty="0" err="1" smtClean="0"/>
              <a:t>không</a:t>
            </a:r>
            <a:r>
              <a:rPr lang="en-US" sz="2400" dirty="0" smtClean="0"/>
              <a:t> </a:t>
            </a:r>
            <a:r>
              <a:rPr lang="en-US" sz="2400" dirty="0" err="1" smtClean="0"/>
              <a:t>thích</a:t>
            </a:r>
            <a:r>
              <a:rPr lang="en-US" sz="2400" dirty="0" smtClean="0"/>
              <a:t> </a:t>
            </a:r>
            <a:r>
              <a:rPr lang="en-US" sz="2400" dirty="0" err="1" smtClean="0"/>
              <a:t>lúc</a:t>
            </a:r>
            <a:r>
              <a:rPr lang="en-US" sz="2400" dirty="0" smtClean="0"/>
              <a:t> </a:t>
            </a:r>
            <a:r>
              <a:rPr lang="en-US" sz="2400" dirty="0" err="1" smtClean="0"/>
              <a:t>đầu</a:t>
            </a:r>
            <a:r>
              <a:rPr lang="en-US" sz="2400" dirty="0" smtClean="0"/>
              <a:t/>
            </a:r>
            <a:br>
              <a:rPr lang="en-US" sz="2400" dirty="0" smtClean="0"/>
            </a:br>
            <a:r>
              <a:rPr lang="en-US" sz="2400" dirty="0" smtClean="0"/>
              <a:t>D. grew apart: </a:t>
            </a:r>
            <a:r>
              <a:rPr lang="en-US" sz="2400" dirty="0" err="1" smtClean="0"/>
              <a:t>dần</a:t>
            </a:r>
            <a:r>
              <a:rPr lang="en-US" sz="2400" dirty="0" smtClean="0"/>
              <a:t> </a:t>
            </a:r>
            <a:r>
              <a:rPr lang="en-US" sz="2400" dirty="0" err="1" smtClean="0"/>
              <a:t>dần</a:t>
            </a:r>
            <a:r>
              <a:rPr lang="en-US" sz="2400" dirty="0" smtClean="0"/>
              <a:t> </a:t>
            </a:r>
            <a:r>
              <a:rPr lang="en-US" sz="2400" dirty="0" err="1" smtClean="0"/>
              <a:t>xa</a:t>
            </a:r>
            <a:r>
              <a:rPr lang="en-US" sz="2400" dirty="0" smtClean="0"/>
              <a:t> </a:t>
            </a:r>
            <a:r>
              <a:rPr lang="en-US" sz="2400" dirty="0" err="1" smtClean="0"/>
              <a:t>cách</a:t>
            </a:r>
            <a:r>
              <a:rPr lang="en-US" sz="2400" dirty="0" smtClean="0"/>
              <a:t>, </a:t>
            </a:r>
            <a:r>
              <a:rPr lang="en-US" sz="2400" dirty="0" err="1" smtClean="0"/>
              <a:t>dần</a:t>
            </a:r>
            <a:r>
              <a:rPr lang="en-US" sz="2400" dirty="0" smtClean="0"/>
              <a:t> </a:t>
            </a:r>
            <a:r>
              <a:rPr lang="en-US" sz="2400" dirty="0" err="1" smtClean="0"/>
              <a:t>thấy</a:t>
            </a:r>
            <a:r>
              <a:rPr lang="en-US" sz="2400" dirty="0" smtClean="0"/>
              <a:t> </a:t>
            </a:r>
            <a:r>
              <a:rPr lang="en-US" sz="2400" dirty="0" err="1" smtClean="0"/>
              <a:t>chán</a:t>
            </a:r>
            <a:r>
              <a:rPr lang="en-US" sz="2400" dirty="0" smtClean="0"/>
              <a:t/>
            </a:r>
            <a:br>
              <a:rPr lang="en-US" sz="2400" dirty="0" smtClean="0"/>
            </a:br>
            <a:r>
              <a:rPr lang="en-US" sz="2400" b="1" dirty="0" err="1" smtClean="0"/>
              <a:t>Dịch</a:t>
            </a:r>
            <a:r>
              <a:rPr lang="en-US" sz="2400" b="1" dirty="0" smtClean="0"/>
              <a:t> </a:t>
            </a:r>
            <a:r>
              <a:rPr lang="en-US" sz="2400" b="1" dirty="0" err="1" smtClean="0"/>
              <a:t>nghĩa</a:t>
            </a:r>
            <a:r>
              <a:rPr lang="en-US" sz="2400" b="1" dirty="0" smtClean="0"/>
              <a:t>:</a:t>
            </a:r>
            <a:r>
              <a:rPr lang="en-US" sz="2400" dirty="0" smtClean="0"/>
              <a:t> Linda </a:t>
            </a:r>
            <a:r>
              <a:rPr lang="en-US" sz="2400" dirty="0" err="1" smtClean="0"/>
              <a:t>đã</a:t>
            </a:r>
            <a:r>
              <a:rPr lang="en-US" sz="2400" dirty="0" smtClean="0"/>
              <a:t> </a:t>
            </a:r>
            <a:r>
              <a:rPr lang="en-US" sz="2400" dirty="0" err="1" smtClean="0"/>
              <a:t>nhập</a:t>
            </a:r>
            <a:r>
              <a:rPr lang="en-US" sz="2400" dirty="0" smtClean="0"/>
              <a:t> </a:t>
            </a:r>
            <a:r>
              <a:rPr lang="en-US" sz="2400" dirty="0" err="1" smtClean="0"/>
              <a:t>cư</a:t>
            </a:r>
            <a:r>
              <a:rPr lang="en-US" sz="2400" dirty="0" smtClean="0"/>
              <a:t> </a:t>
            </a:r>
            <a:r>
              <a:rPr lang="en-US" sz="2400" dirty="0" err="1" smtClean="0"/>
              <a:t>cùng</a:t>
            </a:r>
            <a:r>
              <a:rPr lang="en-US" sz="2400" dirty="0" smtClean="0"/>
              <a:t> </a:t>
            </a:r>
            <a:r>
              <a:rPr lang="en-US" sz="2400" dirty="0" err="1" smtClean="0"/>
              <a:t>với</a:t>
            </a:r>
            <a:r>
              <a:rPr lang="en-US" sz="2400" dirty="0" smtClean="0"/>
              <a:t> </a:t>
            </a:r>
            <a:r>
              <a:rPr lang="en-US" sz="2400" dirty="0" err="1" smtClean="0"/>
              <a:t>bố</a:t>
            </a:r>
            <a:r>
              <a:rPr lang="en-US" sz="2400" dirty="0" smtClean="0"/>
              <a:t> </a:t>
            </a:r>
            <a:r>
              <a:rPr lang="en-US" sz="2400" dirty="0" err="1" smtClean="0"/>
              <a:t>mẹ</a:t>
            </a:r>
            <a:r>
              <a:rPr lang="en-US" sz="2400" dirty="0" smtClean="0"/>
              <a:t> </a:t>
            </a:r>
            <a:r>
              <a:rPr lang="en-US" sz="2400" dirty="0" err="1" smtClean="0"/>
              <a:t>vào</a:t>
            </a:r>
            <a:r>
              <a:rPr lang="en-US" sz="2400" dirty="0" smtClean="0"/>
              <a:t> </a:t>
            </a:r>
            <a:r>
              <a:rPr lang="en-US" sz="2400" dirty="0" err="1" smtClean="0"/>
              <a:t>năm</a:t>
            </a:r>
            <a:r>
              <a:rPr lang="en-US" sz="2400" dirty="0" smtClean="0"/>
              <a:t> 1995 </a:t>
            </a:r>
            <a:r>
              <a:rPr lang="en-US" sz="2400" dirty="0" err="1" smtClean="0"/>
              <a:t>và</a:t>
            </a:r>
            <a:r>
              <a:rPr lang="en-US" sz="2400" dirty="0" smtClean="0"/>
              <a:t> </a:t>
            </a:r>
            <a:r>
              <a:rPr lang="en-US" sz="2400" dirty="0" err="1" smtClean="0"/>
              <a:t>lớn</a:t>
            </a:r>
            <a:r>
              <a:rPr lang="en-US" sz="2400" dirty="0" smtClean="0"/>
              <a:t> </a:t>
            </a:r>
            <a:r>
              <a:rPr lang="en-US" sz="2400" dirty="0" err="1" smtClean="0"/>
              <a:t>lên</a:t>
            </a:r>
            <a:r>
              <a:rPr lang="en-US" sz="2400" dirty="0" smtClean="0"/>
              <a:t> ở New York.</a:t>
            </a:r>
          </a:p>
          <a:p>
            <a:endParaRPr lang="en-US" sz="2400" dirty="0"/>
          </a:p>
        </p:txBody>
      </p:sp>
      <p:sp>
        <p:nvSpPr>
          <p:cNvPr id="6" name="Oval 5"/>
          <p:cNvSpPr/>
          <p:nvPr/>
        </p:nvSpPr>
        <p:spPr>
          <a:xfrm>
            <a:off x="2895600" y="1394430"/>
            <a:ext cx="457200" cy="4343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15124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81000"/>
            <a:ext cx="8686800" cy="2308324"/>
          </a:xfrm>
          <a:prstGeom prst="rect">
            <a:avLst/>
          </a:prstGeom>
          <a:noFill/>
        </p:spPr>
        <p:txBody>
          <a:bodyPr wrap="square" rtlCol="0">
            <a:spAutoFit/>
          </a:bodyPr>
          <a:lstStyle/>
          <a:p>
            <a:r>
              <a:rPr lang="en-US" sz="2400" b="1" dirty="0"/>
              <a:t>Question 9</a:t>
            </a:r>
            <a:r>
              <a:rPr lang="en-US" sz="2400" dirty="0"/>
              <a:t>: When Carol called last night, I _______ my favorite show on television.</a:t>
            </a:r>
          </a:p>
          <a:p>
            <a:r>
              <a:rPr lang="en-US" sz="2400" b="1" dirty="0"/>
              <a:t>A. </a:t>
            </a:r>
            <a:r>
              <a:rPr lang="en-US" sz="2400" dirty="0"/>
              <a:t> was watching		</a:t>
            </a:r>
            <a:r>
              <a:rPr lang="en-US" sz="2400" b="1" dirty="0"/>
              <a:t>B. </a:t>
            </a:r>
            <a:r>
              <a:rPr lang="en-US" sz="2400" dirty="0"/>
              <a:t>watched</a:t>
            </a:r>
          </a:p>
          <a:p>
            <a:r>
              <a:rPr lang="en-US" sz="2400" b="1" dirty="0"/>
              <a:t>C. </a:t>
            </a:r>
            <a:r>
              <a:rPr lang="en-US" sz="2400" dirty="0"/>
              <a:t>have watched		</a:t>
            </a:r>
            <a:r>
              <a:rPr lang="en-US" sz="2400" b="1" dirty="0"/>
              <a:t>D. </a:t>
            </a:r>
            <a:r>
              <a:rPr lang="en-US" sz="2400" dirty="0"/>
              <a:t>was watched</a:t>
            </a:r>
          </a:p>
          <a:p>
            <a:r>
              <a:rPr lang="en-US" sz="2400" dirty="0" smtClean="0"/>
              <a:t>.</a:t>
            </a:r>
            <a:endParaRPr lang="en-US" sz="2400" dirty="0"/>
          </a:p>
          <a:p>
            <a:endParaRPr lang="en-US" sz="2400" dirty="0"/>
          </a:p>
        </p:txBody>
      </p:sp>
      <p:sp>
        <p:nvSpPr>
          <p:cNvPr id="5" name="TextBox 4"/>
          <p:cNvSpPr txBox="1"/>
          <p:nvPr/>
        </p:nvSpPr>
        <p:spPr>
          <a:xfrm>
            <a:off x="76200" y="2362200"/>
            <a:ext cx="8839200" cy="1938992"/>
          </a:xfrm>
          <a:prstGeom prst="rect">
            <a:avLst/>
          </a:prstGeom>
          <a:noFill/>
        </p:spPr>
        <p:txBody>
          <a:bodyPr wrap="square" rtlCol="0">
            <a:spAutoFit/>
          </a:bodyPr>
          <a:lstStyle/>
          <a:p>
            <a:r>
              <a:rPr lang="en-US" sz="2400" b="1" dirty="0" err="1" smtClean="0"/>
              <a:t>Giải</a:t>
            </a:r>
            <a:r>
              <a:rPr lang="en-US" sz="2400" b="1" dirty="0" smtClean="0"/>
              <a:t> </a:t>
            </a:r>
            <a:r>
              <a:rPr lang="en-US" sz="2400" b="1" dirty="0" err="1" smtClean="0"/>
              <a:t>thích</a:t>
            </a:r>
            <a:r>
              <a:rPr lang="en-US" sz="2400" b="1" dirty="0" smtClean="0"/>
              <a:t>:</a:t>
            </a:r>
            <a:endParaRPr lang="en-US" sz="2400" dirty="0" smtClean="0"/>
          </a:p>
          <a:p>
            <a:r>
              <a:rPr lang="en-US" sz="2400" dirty="0" smtClean="0"/>
              <a:t>+ </a:t>
            </a:r>
            <a:r>
              <a:rPr lang="en-US" sz="2400" dirty="0" err="1" smtClean="0"/>
              <a:t>Sự</a:t>
            </a:r>
            <a:r>
              <a:rPr lang="en-US" sz="2400" dirty="0" smtClean="0"/>
              <a:t> </a:t>
            </a:r>
            <a:r>
              <a:rPr lang="en-US" sz="2400" dirty="0" err="1" smtClean="0"/>
              <a:t>việc</a:t>
            </a:r>
            <a:r>
              <a:rPr lang="en-US" sz="2400" dirty="0" smtClean="0"/>
              <a:t> </a:t>
            </a:r>
            <a:r>
              <a:rPr lang="en-US" sz="2400" dirty="0" err="1" smtClean="0"/>
              <a:t>đang</a:t>
            </a:r>
            <a:r>
              <a:rPr lang="en-US" sz="2400" dirty="0" smtClean="0"/>
              <a:t> </a:t>
            </a:r>
            <a:r>
              <a:rPr lang="en-US" sz="2400" dirty="0" err="1" smtClean="0"/>
              <a:t>diễn</a:t>
            </a:r>
            <a:r>
              <a:rPr lang="en-US" sz="2400" dirty="0" smtClean="0"/>
              <a:t> </a:t>
            </a:r>
            <a:r>
              <a:rPr lang="en-US" sz="2400" dirty="0" err="1" smtClean="0"/>
              <a:t>ra</a:t>
            </a:r>
            <a:r>
              <a:rPr lang="en-US" sz="2400" dirty="0" smtClean="0"/>
              <a:t> chia ở </a:t>
            </a:r>
            <a:r>
              <a:rPr lang="en-US" sz="2400" dirty="0" err="1" smtClean="0"/>
              <a:t>thì</a:t>
            </a:r>
            <a:r>
              <a:rPr lang="en-US" sz="2400" dirty="0" smtClean="0"/>
              <a:t> </a:t>
            </a:r>
            <a:r>
              <a:rPr lang="en-US" sz="2400" dirty="0" err="1" smtClean="0"/>
              <a:t>quá</a:t>
            </a:r>
            <a:r>
              <a:rPr lang="en-US" sz="2400" dirty="0" smtClean="0"/>
              <a:t> </a:t>
            </a:r>
            <a:r>
              <a:rPr lang="en-US" sz="2400" dirty="0" err="1" smtClean="0"/>
              <a:t>khứ</a:t>
            </a:r>
            <a:r>
              <a:rPr lang="en-US" sz="2400" dirty="0" smtClean="0"/>
              <a:t> </a:t>
            </a:r>
            <a:r>
              <a:rPr lang="en-US" sz="2400" dirty="0" err="1" smtClean="0"/>
              <a:t>tiếp</a:t>
            </a:r>
            <a:r>
              <a:rPr lang="en-US" sz="2400" dirty="0" smtClean="0"/>
              <a:t> </a:t>
            </a:r>
            <a:r>
              <a:rPr lang="en-US" sz="2400" dirty="0" err="1" smtClean="0"/>
              <a:t>diễn</a:t>
            </a:r>
            <a:r>
              <a:rPr lang="en-US" sz="2400" dirty="0" smtClean="0"/>
              <a:t>: S + was/were + </a:t>
            </a:r>
            <a:r>
              <a:rPr lang="en-US" sz="2400" dirty="0" err="1" smtClean="0"/>
              <a:t>V.ing</a:t>
            </a:r>
            <a:r>
              <a:rPr lang="en-US" sz="2400" dirty="0" smtClean="0"/>
              <a:t> =&gt; was watching</a:t>
            </a:r>
          </a:p>
          <a:p>
            <a:r>
              <a:rPr lang="en-US" sz="2400" b="1" dirty="0" err="1" smtClean="0"/>
              <a:t>Tạm</a:t>
            </a:r>
            <a:r>
              <a:rPr lang="en-US" sz="2400" b="1" dirty="0" smtClean="0"/>
              <a:t> </a:t>
            </a:r>
            <a:r>
              <a:rPr lang="en-US" sz="2400" b="1" dirty="0" err="1" smtClean="0"/>
              <a:t>dịch</a:t>
            </a:r>
            <a:r>
              <a:rPr lang="en-US" sz="2400" b="1" dirty="0" smtClean="0"/>
              <a:t>: </a:t>
            </a:r>
            <a:r>
              <a:rPr lang="en-US" sz="2400" dirty="0" err="1" smtClean="0"/>
              <a:t>Tối</a:t>
            </a:r>
            <a:r>
              <a:rPr lang="en-US" sz="2400" dirty="0" smtClean="0"/>
              <a:t> qua, </a:t>
            </a:r>
            <a:r>
              <a:rPr lang="en-US" sz="2400" dirty="0" err="1" smtClean="0"/>
              <a:t>khi</a:t>
            </a:r>
            <a:r>
              <a:rPr lang="en-US" sz="2400" dirty="0" smtClean="0"/>
              <a:t> Carol </a:t>
            </a:r>
            <a:r>
              <a:rPr lang="en-US" sz="2400" dirty="0" err="1" smtClean="0"/>
              <a:t>gọi</a:t>
            </a:r>
            <a:r>
              <a:rPr lang="en-US" sz="2400" dirty="0" smtClean="0"/>
              <a:t> </a:t>
            </a:r>
            <a:r>
              <a:rPr lang="en-US" sz="2400" dirty="0" err="1" smtClean="0"/>
              <a:t>thì</a:t>
            </a:r>
            <a:r>
              <a:rPr lang="en-US" sz="2400" dirty="0" smtClean="0"/>
              <a:t> </a:t>
            </a:r>
            <a:r>
              <a:rPr lang="en-US" sz="2400" dirty="0" err="1" smtClean="0"/>
              <a:t>tôi</a:t>
            </a:r>
            <a:r>
              <a:rPr lang="en-US" sz="2400" dirty="0" smtClean="0"/>
              <a:t> </a:t>
            </a:r>
            <a:r>
              <a:rPr lang="en-US" sz="2400" dirty="0" err="1" smtClean="0"/>
              <a:t>đang</a:t>
            </a:r>
            <a:r>
              <a:rPr lang="en-US" sz="2400" dirty="0" smtClean="0"/>
              <a:t> </a:t>
            </a:r>
            <a:r>
              <a:rPr lang="en-US" sz="2400" dirty="0" err="1" smtClean="0"/>
              <a:t>xem</a:t>
            </a:r>
            <a:r>
              <a:rPr lang="en-US" sz="2400" dirty="0" smtClean="0"/>
              <a:t> </a:t>
            </a:r>
            <a:r>
              <a:rPr lang="en-US" sz="2400" dirty="0" err="1" smtClean="0"/>
              <a:t>chương</a:t>
            </a:r>
            <a:r>
              <a:rPr lang="en-US" sz="2400" dirty="0" smtClean="0"/>
              <a:t> </a:t>
            </a:r>
            <a:r>
              <a:rPr lang="en-US" sz="2400" dirty="0" err="1" smtClean="0"/>
              <a:t>trình</a:t>
            </a:r>
            <a:r>
              <a:rPr lang="en-US" sz="2400" dirty="0" smtClean="0"/>
              <a:t> </a:t>
            </a:r>
            <a:r>
              <a:rPr lang="en-US" sz="2400" dirty="0" err="1" smtClean="0"/>
              <a:t>yêu</a:t>
            </a:r>
            <a:r>
              <a:rPr lang="en-US" sz="2400" dirty="0" smtClean="0"/>
              <a:t> </a:t>
            </a:r>
            <a:r>
              <a:rPr lang="en-US" sz="2400" dirty="0" err="1" smtClean="0"/>
              <a:t>thích</a:t>
            </a:r>
            <a:r>
              <a:rPr lang="en-US" sz="2400" dirty="0" smtClean="0"/>
              <a:t> </a:t>
            </a:r>
            <a:r>
              <a:rPr lang="en-US" sz="2400" dirty="0" err="1" smtClean="0"/>
              <a:t>của</a:t>
            </a:r>
            <a:r>
              <a:rPr lang="en-US" sz="2400" dirty="0" smtClean="0"/>
              <a:t> </a:t>
            </a:r>
            <a:r>
              <a:rPr lang="en-US" sz="2400" dirty="0" err="1" smtClean="0"/>
              <a:t>mình</a:t>
            </a:r>
            <a:r>
              <a:rPr lang="en-US" sz="2400" dirty="0" smtClean="0"/>
              <a:t> </a:t>
            </a:r>
            <a:r>
              <a:rPr lang="en-US" sz="2400" dirty="0" err="1" smtClean="0"/>
              <a:t>trên</a:t>
            </a:r>
            <a:r>
              <a:rPr lang="en-US" sz="2400" dirty="0" smtClean="0"/>
              <a:t> </a:t>
            </a:r>
            <a:r>
              <a:rPr lang="en-US" sz="2400" dirty="0" err="1" smtClean="0"/>
              <a:t>tivi</a:t>
            </a:r>
            <a:endParaRPr lang="en-US" sz="2400" dirty="0"/>
          </a:p>
        </p:txBody>
      </p:sp>
      <p:sp>
        <p:nvSpPr>
          <p:cNvPr id="6" name="Oval 5"/>
          <p:cNvSpPr/>
          <p:nvPr/>
        </p:nvSpPr>
        <p:spPr>
          <a:xfrm>
            <a:off x="304800" y="1219200"/>
            <a:ext cx="457200" cy="315962"/>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5142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TotalTime>
  <Words>3167</Words>
  <Application>Microsoft Office PowerPoint</Application>
  <PresentationFormat>On-screen Show (4:3)</PresentationFormat>
  <Paragraphs>448</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Tuan</dc:creator>
  <cp:lastModifiedBy>Mr Tuan</cp:lastModifiedBy>
  <cp:revision>14</cp:revision>
  <dcterms:created xsi:type="dcterms:W3CDTF">2022-04-08T12:25:16Z</dcterms:created>
  <dcterms:modified xsi:type="dcterms:W3CDTF">2022-04-10T02:39:15Z</dcterms:modified>
</cp:coreProperties>
</file>