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8" r:id="rId4"/>
    <p:sldId id="261" r:id="rId5"/>
    <p:sldId id="259" r:id="rId6"/>
    <p:sldId id="425" r:id="rId7"/>
  </p:sldIdLst>
  <p:sldSz cx="6858000" cy="51435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0" y="78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0"/>
            <a:ext cx="58293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42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54781"/>
            <a:ext cx="154305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54781"/>
            <a:ext cx="451485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95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8003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1376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035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1313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259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0524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97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08739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3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0200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26554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149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6"/>
            <a:ext cx="58293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91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900113"/>
            <a:ext cx="302895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99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5"/>
            <a:ext cx="303014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0" y="1151335"/>
            <a:ext cx="3031331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0" y="1631156"/>
            <a:ext cx="3031331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5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14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204787"/>
            <a:ext cx="2256235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89"/>
            <a:ext cx="383381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076327"/>
            <a:ext cx="2256235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8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09285-D8D9-4A23-9894-E88C6C56C7B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82CC9-3461-4354-890F-E0F734FCD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0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6214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495826" y="3335247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nual Operation 4"/>
          <p:cNvSpPr/>
          <p:nvPr/>
        </p:nvSpPr>
        <p:spPr>
          <a:xfrm>
            <a:off x="2105426" y="2954247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1495978" y="4556179"/>
            <a:ext cx="1828649" cy="308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1495902" y="3865927"/>
            <a:ext cx="1828649" cy="990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1495902" y="4257812"/>
            <a:ext cx="1828649" cy="5987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1495902" y="4097248"/>
            <a:ext cx="1828649" cy="75928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1495902" y="3637327"/>
            <a:ext cx="1828649" cy="121921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1495902" y="3182848"/>
            <a:ext cx="1828649" cy="16736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9540">
            <a:off x="2017230" y="4470851"/>
            <a:ext cx="396207" cy="292584"/>
          </a:xfrm>
          <a:prstGeom prst="rect">
            <a:avLst/>
          </a:prstGeom>
        </p:spPr>
      </p:pic>
      <p:pic>
        <p:nvPicPr>
          <p:cNvPr id="1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18657" y="5188353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2396699" y="4512659"/>
            <a:ext cx="396207" cy="292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1696197" y="4404431"/>
            <a:ext cx="396207" cy="2925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739">
            <a:off x="2357280" y="4339595"/>
            <a:ext cx="396207" cy="292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2061">
            <a:off x="1934190" y="4181047"/>
            <a:ext cx="396207" cy="2925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8" y="3491173"/>
            <a:ext cx="1194717" cy="13714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483935" y="3378654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23" name="Oval 22"/>
          <p:cNvSpPr/>
          <p:nvPr/>
        </p:nvSpPr>
        <p:spPr>
          <a:xfrm>
            <a:off x="3578538" y="3333750"/>
            <a:ext cx="18288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Manual Operation 23"/>
          <p:cNvSpPr/>
          <p:nvPr/>
        </p:nvSpPr>
        <p:spPr>
          <a:xfrm>
            <a:off x="4188138" y="2952750"/>
            <a:ext cx="609600" cy="457200"/>
          </a:xfrm>
          <a:prstGeom prst="flowChartManualOperati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77"/>
          <a:stretch/>
        </p:blipFill>
        <p:spPr>
          <a:xfrm>
            <a:off x="3578690" y="4554682"/>
            <a:ext cx="1828649" cy="30852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12"/>
          <a:stretch/>
        </p:blipFill>
        <p:spPr>
          <a:xfrm>
            <a:off x="3578614" y="3864430"/>
            <a:ext cx="1828649" cy="99061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18"/>
          <a:stretch/>
        </p:blipFill>
        <p:spPr>
          <a:xfrm>
            <a:off x="3578614" y="4256315"/>
            <a:ext cx="1828649" cy="5987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76" b="-1"/>
          <a:stretch/>
        </p:blipFill>
        <p:spPr>
          <a:xfrm>
            <a:off x="3578614" y="4095751"/>
            <a:ext cx="1828649" cy="7592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92"/>
          <a:stretch/>
        </p:blipFill>
        <p:spPr>
          <a:xfrm>
            <a:off x="3578614" y="3635830"/>
            <a:ext cx="1828649" cy="121921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5"/>
          <a:stretch/>
        </p:blipFill>
        <p:spPr>
          <a:xfrm>
            <a:off x="3578614" y="3181351"/>
            <a:ext cx="1828649" cy="1673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8109">
            <a:off x="4165736" y="4545601"/>
            <a:ext cx="396207" cy="292584"/>
          </a:xfrm>
          <a:prstGeom prst="rect">
            <a:avLst/>
          </a:prstGeom>
        </p:spPr>
      </p:pic>
      <p:pic>
        <p:nvPicPr>
          <p:cNvPr id="32" name="yeah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106.57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80657" y="5345520"/>
            <a:ext cx="609600" cy="609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8100">
            <a:off x="4479411" y="4511162"/>
            <a:ext cx="396207" cy="29258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64">
            <a:off x="3778909" y="4402934"/>
            <a:ext cx="396207" cy="29258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4396">
            <a:off x="4759732" y="4384488"/>
            <a:ext cx="396207" cy="29258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7841">
            <a:off x="4302761" y="4265558"/>
            <a:ext cx="396207" cy="29258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69914" y="3513971"/>
            <a:ext cx="1194717" cy="137148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37735" y="3409951"/>
            <a:ext cx="21194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2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Chúc mừng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72538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2: Cách ủng hộ Trợ Giảng?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72387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Bỏ qua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742992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Đăng ký kênh</a:t>
            </a:r>
          </a:p>
        </p:txBody>
      </p:sp>
      <p:sp>
        <p:nvSpPr>
          <p:cNvPr id="2" name="Rectangle 1"/>
          <p:cNvSpPr/>
          <p:nvPr/>
        </p:nvSpPr>
        <p:spPr>
          <a:xfrm>
            <a:off x="-64931" y="4393237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A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479956" y="4341724"/>
            <a:ext cx="14542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ĐỘI B</a:t>
            </a:r>
          </a:p>
        </p:txBody>
      </p:sp>
    </p:spTree>
    <p:extLst>
      <p:ext uri="{BB962C8B-B14F-4D97-AF65-F5344CB8AC3E}">
        <p14:creationId xmlns:p14="http://schemas.microsoft.com/office/powerpoint/2010/main" val="385794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1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1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mph" presetSubtype="0" fill="remove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9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mph" presetSubtype="0" fill="remove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6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7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8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5" grpId="4" animBg="1"/>
      <p:bldP spid="22" grpId="0"/>
      <p:bldP spid="22" grpId="1"/>
      <p:bldP spid="24" grpId="0" animBg="1"/>
      <p:bldP spid="24" grpId="1" animBg="1"/>
      <p:bldP spid="24" grpId="2" animBg="1"/>
      <p:bldP spid="24" grpId="3" animBg="1"/>
      <p:bldP spid="24" grpId="4" animBg="1"/>
      <p:bldP spid="38" grpId="0"/>
      <p:bldP spid="38" grpId="1"/>
      <p:bldP spid="48" grpId="0" animBg="1"/>
      <p:bldP spid="49" grpId="0" animBg="1"/>
      <p:bldP spid="5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1: Kênh giúp giáo viên thiết kế giáo án điện tử hay nhất?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TRỢ GIẢNG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a đúng</a:t>
            </a:r>
          </a:p>
        </p:txBody>
      </p:sp>
    </p:spTree>
    <p:extLst>
      <p:ext uri="{BB962C8B-B14F-4D97-AF65-F5344CB8AC3E}">
        <p14:creationId xmlns:p14="http://schemas.microsoft.com/office/powerpoint/2010/main" val="32891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751" y="209550"/>
            <a:ext cx="5586932" cy="8382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Câu 2: Cách ủng hộ Trợ Giảng?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A. Bỏ qua</a:t>
            </a:r>
          </a:p>
        </p:txBody>
      </p:sp>
      <p:sp>
        <p:nvSpPr>
          <p:cNvPr id="6" name="Rectangle 5"/>
          <p:cNvSpPr/>
          <p:nvPr/>
        </p:nvSpPr>
        <p:spPr>
          <a:xfrm>
            <a:off x="3780205" y="1200150"/>
            <a:ext cx="2416478" cy="685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</a:rPr>
              <a:t>B. Đăng ký kênh</a:t>
            </a:r>
          </a:p>
        </p:txBody>
      </p:sp>
      <p:sp>
        <p:nvSpPr>
          <p:cNvPr id="7" name="Rectangle 6"/>
          <p:cNvSpPr/>
          <p:nvPr/>
        </p:nvSpPr>
        <p:spPr>
          <a:xfrm>
            <a:off x="1783203" y="2647950"/>
            <a:ext cx="33297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 b đúng</a:t>
            </a:r>
          </a:p>
        </p:txBody>
      </p:sp>
    </p:spTree>
    <p:extLst>
      <p:ext uri="{BB962C8B-B14F-4D97-AF65-F5344CB8AC3E}">
        <p14:creationId xmlns:p14="http://schemas.microsoft.com/office/powerpoint/2010/main" val="10000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4499371"/>
          </a:xfrm>
        </p:spPr>
        <p:txBody>
          <a:bodyPr>
            <a:normAutofit/>
          </a:bodyPr>
          <a:lstStyle/>
          <a:p>
            <a:r>
              <a:rPr lang="en-US" sz="2800"/>
              <a:t>- Sửa lại nội dung câu hỏi ở slide 2 và số 3 với vị trí đáp án đúng là a, b xong copy đặt lên bảng câu hỏi ở slide số 1</a:t>
            </a:r>
            <a:br>
              <a:rPr lang="en-US" sz="2800"/>
            </a:br>
            <a:r>
              <a:rPr lang="en-US" sz="2800"/>
              <a:t>- Xem video hướng dẫn trên kênh youtube TRỢ GIẢNG để biết cách sửa và cách chơi nhé!</a:t>
            </a:r>
          </a:p>
        </p:txBody>
      </p:sp>
    </p:spTree>
    <p:extLst>
      <p:ext uri="{BB962C8B-B14F-4D97-AF65-F5344CB8AC3E}">
        <p14:creationId xmlns:p14="http://schemas.microsoft.com/office/powerpoint/2010/main" val="3406464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342900" y="3829050"/>
            <a:ext cx="6407331" cy="1037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675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>
              <a:lnSpc>
                <a:spcPct val="107000"/>
              </a:lnSpc>
              <a:spcAft>
                <a:spcPts val="450"/>
              </a:spcAft>
            </a:pP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675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514350"/>
            <a:r>
              <a:rPr lang="en-US" sz="21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1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9" y="0"/>
            <a:ext cx="6822731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168</Words>
  <PresentationFormat>Tùy chỉnh</PresentationFormat>
  <Paragraphs>19</Paragraphs>
  <Slides>5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0" baseType="lpstr"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- Sửa lại nội dung câu hỏi ở slide 2 và số 3 với vị trí đáp án đúng là a, b xong copy đặt lên bảng câu hỏi ở slide số 1 - Xem video hướng dẫn trên kênh youtube TRỢ GIẢNG để biết cách sửa và cách chơi nhé!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2018-01-09T17:27:16Z</dcterms:created>
  <dcterms:modified xsi:type="dcterms:W3CDTF">2023-09-16T10:35:10Z</dcterms:modified>
</cp:coreProperties>
</file>