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3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6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0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6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5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8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39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7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5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D3FE1-4D1A-4BB7-B1A8-C5DC57AA6168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9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" name="Group 200"/>
          <p:cNvGrpSpPr/>
          <p:nvPr/>
        </p:nvGrpSpPr>
        <p:grpSpPr>
          <a:xfrm>
            <a:off x="4016701" y="1848861"/>
            <a:ext cx="2703463" cy="598440"/>
            <a:chOff x="3428374" y="1875762"/>
            <a:chExt cx="2703463" cy="598440"/>
          </a:xfrm>
          <a:solidFill>
            <a:srgbClr val="92D050"/>
          </a:solidFill>
        </p:grpSpPr>
        <p:sp>
          <p:nvSpPr>
            <p:cNvPr id="38" name="Rounded Rectangle 37"/>
            <p:cNvSpPr/>
            <p:nvPr/>
          </p:nvSpPr>
          <p:spPr>
            <a:xfrm>
              <a:off x="3428374" y="187576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N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3980328" y="1882558"/>
              <a:ext cx="537882" cy="578223"/>
            </a:xfrm>
            <a:prstGeom prst="roundRect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4531659" y="188255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5044339" y="189596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5593955" y="189597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2403678" y="2474148"/>
            <a:ext cx="2689410" cy="578225"/>
            <a:chOff x="1828800" y="2447347"/>
            <a:chExt cx="2689410" cy="578225"/>
          </a:xfrm>
          <a:solidFill>
            <a:srgbClr val="92D050"/>
          </a:solidFill>
        </p:grpSpPr>
        <p:sp>
          <p:nvSpPr>
            <p:cNvPr id="47" name="Rounded Rectangle 46"/>
            <p:cNvSpPr/>
            <p:nvPr/>
          </p:nvSpPr>
          <p:spPr>
            <a:xfrm>
              <a:off x="1828800" y="244734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U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366682" y="244734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N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904564" y="244734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3442446" y="244734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3980328" y="2447347"/>
              <a:ext cx="537882" cy="578223"/>
            </a:xfrm>
            <a:prstGeom prst="roundRect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1865796" y="3092639"/>
            <a:ext cx="3765174" cy="611842"/>
            <a:chOff x="1322864" y="3065803"/>
            <a:chExt cx="3765174" cy="611842"/>
          </a:xfrm>
          <a:solidFill>
            <a:srgbClr val="92D050"/>
          </a:solidFill>
        </p:grpSpPr>
        <p:sp>
          <p:nvSpPr>
            <p:cNvPr id="59" name="Rounded Rectangle 58"/>
            <p:cNvSpPr/>
            <p:nvPr/>
          </p:nvSpPr>
          <p:spPr>
            <a:xfrm>
              <a:off x="1860746" y="3065805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O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2398628" y="306580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U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2936510" y="3065805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S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3474392" y="306580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4012274" y="3065803"/>
              <a:ext cx="537882" cy="578223"/>
            </a:xfrm>
            <a:prstGeom prst="roundRect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N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1322864" y="309942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4550156" y="307260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S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4565291" y="3704481"/>
            <a:ext cx="2151528" cy="598435"/>
            <a:chOff x="3983681" y="3650819"/>
            <a:chExt cx="2151528" cy="598435"/>
          </a:xfrm>
          <a:solidFill>
            <a:srgbClr val="92D050"/>
          </a:solidFill>
        </p:grpSpPr>
        <p:sp>
          <p:nvSpPr>
            <p:cNvPr id="75" name="Rounded Rectangle 74"/>
            <p:cNvSpPr/>
            <p:nvPr/>
          </p:nvSpPr>
          <p:spPr>
            <a:xfrm>
              <a:off x="3983681" y="3650819"/>
              <a:ext cx="537882" cy="578223"/>
            </a:xfrm>
            <a:prstGeom prst="roundRect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4521563" y="3671031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5059445" y="367103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5597327" y="367102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K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2949333" y="4302914"/>
            <a:ext cx="2134736" cy="578228"/>
            <a:chOff x="2366682" y="4249248"/>
            <a:chExt cx="2134736" cy="578228"/>
          </a:xfrm>
          <a:solidFill>
            <a:srgbClr val="92D050"/>
          </a:solidFill>
        </p:grpSpPr>
        <p:sp>
          <p:nvSpPr>
            <p:cNvPr id="159" name="Rounded Rectangle 158"/>
            <p:cNvSpPr/>
            <p:nvPr/>
          </p:nvSpPr>
          <p:spPr>
            <a:xfrm>
              <a:off x="2366682" y="424925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T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2921356" y="424924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1" name="Rounded Rectangle 160"/>
            <p:cNvSpPr/>
            <p:nvPr/>
          </p:nvSpPr>
          <p:spPr>
            <a:xfrm>
              <a:off x="3442446" y="424925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2" name="Rounded Rectangle 161"/>
            <p:cNvSpPr/>
            <p:nvPr/>
          </p:nvSpPr>
          <p:spPr>
            <a:xfrm>
              <a:off x="3963536" y="4249252"/>
              <a:ext cx="537882" cy="578223"/>
            </a:xfrm>
            <a:prstGeom prst="roundRect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5" name="Group 204"/>
          <p:cNvGrpSpPr/>
          <p:nvPr/>
        </p:nvGrpSpPr>
        <p:grpSpPr>
          <a:xfrm>
            <a:off x="1864622" y="4909714"/>
            <a:ext cx="3227292" cy="622228"/>
            <a:chOff x="1324535" y="4830514"/>
            <a:chExt cx="3227292" cy="622228"/>
          </a:xfrm>
          <a:solidFill>
            <a:srgbClr val="92D050"/>
          </a:solidFill>
        </p:grpSpPr>
        <p:sp>
          <p:nvSpPr>
            <p:cNvPr id="168" name="Rounded Rectangle 167"/>
            <p:cNvSpPr/>
            <p:nvPr/>
          </p:nvSpPr>
          <p:spPr>
            <a:xfrm>
              <a:off x="1888652" y="484090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9" name="Rounded Rectangle 168"/>
            <p:cNvSpPr/>
            <p:nvPr/>
          </p:nvSpPr>
          <p:spPr>
            <a:xfrm>
              <a:off x="2393575" y="485432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0" name="Rounded Rectangle 169"/>
            <p:cNvSpPr/>
            <p:nvPr/>
          </p:nvSpPr>
          <p:spPr>
            <a:xfrm>
              <a:off x="2938181" y="484090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1" name="Rounded Rectangle 170"/>
            <p:cNvSpPr/>
            <p:nvPr/>
          </p:nvSpPr>
          <p:spPr>
            <a:xfrm>
              <a:off x="3476063" y="483051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L</a:t>
              </a:r>
            </a:p>
          </p:txBody>
        </p:sp>
        <p:sp>
          <p:nvSpPr>
            <p:cNvPr id="172" name="Rounded Rectangle 171"/>
            <p:cNvSpPr/>
            <p:nvPr/>
          </p:nvSpPr>
          <p:spPr>
            <a:xfrm>
              <a:off x="4013945" y="4840900"/>
              <a:ext cx="537882" cy="578223"/>
            </a:xfrm>
            <a:prstGeom prst="roundRect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Y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3" name="Rounded Rectangle 172"/>
            <p:cNvSpPr/>
            <p:nvPr/>
          </p:nvSpPr>
          <p:spPr>
            <a:xfrm>
              <a:off x="1324535" y="487451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F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1903111" y="1239469"/>
            <a:ext cx="5962098" cy="611840"/>
            <a:chOff x="1290918" y="1331256"/>
            <a:chExt cx="5962098" cy="611840"/>
          </a:xfrm>
          <a:solidFill>
            <a:srgbClr val="92D050"/>
          </a:solidFill>
        </p:grpSpPr>
        <p:sp>
          <p:nvSpPr>
            <p:cNvPr id="23" name="Rounded Rectangle 22"/>
            <p:cNvSpPr/>
            <p:nvPr/>
          </p:nvSpPr>
          <p:spPr>
            <a:xfrm>
              <a:off x="1828800" y="133125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366682" y="133125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904564" y="133125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T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3442446" y="133125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3980328" y="1331256"/>
              <a:ext cx="537882" cy="578223"/>
            </a:xfrm>
            <a:prstGeom prst="roundRect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1290918" y="133797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518210" y="133789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5041590" y="133796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N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5593974" y="136487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6150357" y="1351466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81" name="Rounded Rectangle 180"/>
            <p:cNvSpPr/>
            <p:nvPr/>
          </p:nvSpPr>
          <p:spPr>
            <a:xfrm>
              <a:off x="6715134" y="134055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W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86" name="Oval 185"/>
          <p:cNvSpPr/>
          <p:nvPr/>
        </p:nvSpPr>
        <p:spPr>
          <a:xfrm>
            <a:off x="474017" y="719275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7" name="Oval 186"/>
          <p:cNvSpPr/>
          <p:nvPr/>
        </p:nvSpPr>
        <p:spPr>
          <a:xfrm>
            <a:off x="447122" y="1317773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88" name="Oval 187"/>
          <p:cNvSpPr/>
          <p:nvPr/>
        </p:nvSpPr>
        <p:spPr>
          <a:xfrm>
            <a:off x="474017" y="1895996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3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89" name="Oval 188"/>
          <p:cNvSpPr/>
          <p:nvPr/>
        </p:nvSpPr>
        <p:spPr>
          <a:xfrm>
            <a:off x="486569" y="2482829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4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90" name="Oval 189"/>
          <p:cNvSpPr/>
          <p:nvPr/>
        </p:nvSpPr>
        <p:spPr>
          <a:xfrm>
            <a:off x="474017" y="2998662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5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91" name="Oval 190"/>
          <p:cNvSpPr/>
          <p:nvPr/>
        </p:nvSpPr>
        <p:spPr>
          <a:xfrm>
            <a:off x="511828" y="3583665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6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92" name="Oval 191"/>
          <p:cNvSpPr/>
          <p:nvPr/>
        </p:nvSpPr>
        <p:spPr>
          <a:xfrm>
            <a:off x="500095" y="4168668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7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93" name="Oval 192"/>
          <p:cNvSpPr/>
          <p:nvPr/>
        </p:nvSpPr>
        <p:spPr>
          <a:xfrm>
            <a:off x="525277" y="4760339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8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pSp>
        <p:nvGrpSpPr>
          <p:cNvPr id="198" name="Group 197"/>
          <p:cNvGrpSpPr/>
          <p:nvPr/>
        </p:nvGrpSpPr>
        <p:grpSpPr>
          <a:xfrm>
            <a:off x="4600912" y="620871"/>
            <a:ext cx="1647265" cy="578251"/>
            <a:chOff x="3980326" y="752999"/>
            <a:chExt cx="1647265" cy="578251"/>
          </a:xfrm>
          <a:solidFill>
            <a:srgbClr val="92D050"/>
          </a:solidFill>
        </p:grpSpPr>
        <p:sp>
          <p:nvSpPr>
            <p:cNvPr id="9" name="Rounded Rectangle 8"/>
            <p:cNvSpPr/>
            <p:nvPr/>
          </p:nvSpPr>
          <p:spPr>
            <a:xfrm>
              <a:off x="3980326" y="752999"/>
              <a:ext cx="537882" cy="578223"/>
            </a:xfrm>
            <a:prstGeom prst="roundRect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F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518210" y="753026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97" name="Rounded Rectangle 196"/>
            <p:cNvSpPr/>
            <p:nvPr/>
          </p:nvSpPr>
          <p:spPr>
            <a:xfrm>
              <a:off x="5089709" y="75302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T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23" name="Heart 222"/>
          <p:cNvSpPr/>
          <p:nvPr/>
        </p:nvSpPr>
        <p:spPr>
          <a:xfrm rot="21423701">
            <a:off x="8464955" y="864308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Heart 223"/>
          <p:cNvSpPr/>
          <p:nvPr/>
        </p:nvSpPr>
        <p:spPr>
          <a:xfrm rot="21423701">
            <a:off x="8451409" y="1444262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Heart 224"/>
          <p:cNvSpPr/>
          <p:nvPr/>
        </p:nvSpPr>
        <p:spPr>
          <a:xfrm rot="21423701">
            <a:off x="8514714" y="2020686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Heart 225"/>
          <p:cNvSpPr/>
          <p:nvPr/>
        </p:nvSpPr>
        <p:spPr>
          <a:xfrm rot="21423701">
            <a:off x="8481096" y="2627639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Heart 226"/>
          <p:cNvSpPr/>
          <p:nvPr/>
        </p:nvSpPr>
        <p:spPr>
          <a:xfrm rot="21423701">
            <a:off x="8481096" y="3223696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Heart 227"/>
          <p:cNvSpPr/>
          <p:nvPr/>
        </p:nvSpPr>
        <p:spPr>
          <a:xfrm rot="21423701">
            <a:off x="8481096" y="3815280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Heart 228"/>
          <p:cNvSpPr/>
          <p:nvPr/>
        </p:nvSpPr>
        <p:spPr>
          <a:xfrm rot="21423701">
            <a:off x="8481096" y="4406863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Heart 229"/>
          <p:cNvSpPr/>
          <p:nvPr/>
        </p:nvSpPr>
        <p:spPr>
          <a:xfrm rot="21423701">
            <a:off x="8481096" y="4885097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Horizontal Scroll 230"/>
          <p:cNvSpPr/>
          <p:nvPr/>
        </p:nvSpPr>
        <p:spPr>
          <a:xfrm>
            <a:off x="5177247" y="5229257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Number 1: The opposite of slim or thin is ________ . 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32" name="Group 231"/>
          <p:cNvGrpSpPr/>
          <p:nvPr/>
        </p:nvGrpSpPr>
        <p:grpSpPr>
          <a:xfrm>
            <a:off x="4600912" y="590947"/>
            <a:ext cx="1630462" cy="591603"/>
            <a:chOff x="3997129" y="753026"/>
            <a:chExt cx="1630462" cy="591603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33" name="Rounded Rectangle 232"/>
            <p:cNvSpPr/>
            <p:nvPr/>
          </p:nvSpPr>
          <p:spPr>
            <a:xfrm>
              <a:off x="3997129" y="766406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34" name="Rounded Rectangle 233"/>
            <p:cNvSpPr/>
            <p:nvPr/>
          </p:nvSpPr>
          <p:spPr>
            <a:xfrm>
              <a:off x="4518210" y="753026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5" name="Rounded Rectangle 234"/>
            <p:cNvSpPr/>
            <p:nvPr/>
          </p:nvSpPr>
          <p:spPr>
            <a:xfrm>
              <a:off x="5089709" y="75302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1917460" y="1234023"/>
            <a:ext cx="5945249" cy="594416"/>
            <a:chOff x="1290918" y="1321777"/>
            <a:chExt cx="5945249" cy="59441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37" name="Rounded Rectangle 236"/>
            <p:cNvSpPr/>
            <p:nvPr/>
          </p:nvSpPr>
          <p:spPr>
            <a:xfrm>
              <a:off x="1843395" y="1331255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8" name="Rounded Rectangle 237"/>
            <p:cNvSpPr/>
            <p:nvPr/>
          </p:nvSpPr>
          <p:spPr>
            <a:xfrm>
              <a:off x="2366682" y="1331257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9" name="Rounded Rectangle 238"/>
            <p:cNvSpPr/>
            <p:nvPr/>
          </p:nvSpPr>
          <p:spPr>
            <a:xfrm>
              <a:off x="2904564" y="1331258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0" name="Rounded Rectangle 239"/>
            <p:cNvSpPr/>
            <p:nvPr/>
          </p:nvSpPr>
          <p:spPr>
            <a:xfrm>
              <a:off x="3442446" y="1331257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1" name="Rounded Rectangle 240"/>
            <p:cNvSpPr/>
            <p:nvPr/>
          </p:nvSpPr>
          <p:spPr>
            <a:xfrm>
              <a:off x="3980328" y="1331256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2" name="Rounded Rectangle 241"/>
            <p:cNvSpPr/>
            <p:nvPr/>
          </p:nvSpPr>
          <p:spPr>
            <a:xfrm>
              <a:off x="1290918" y="1337970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3" name="Rounded Rectangle 242"/>
            <p:cNvSpPr/>
            <p:nvPr/>
          </p:nvSpPr>
          <p:spPr>
            <a:xfrm>
              <a:off x="4492155" y="1321778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4" name="Rounded Rectangle 243"/>
            <p:cNvSpPr/>
            <p:nvPr/>
          </p:nvSpPr>
          <p:spPr>
            <a:xfrm>
              <a:off x="5041590" y="1337969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5" name="Rounded Rectangle 244"/>
            <p:cNvSpPr/>
            <p:nvPr/>
          </p:nvSpPr>
          <p:spPr>
            <a:xfrm>
              <a:off x="5593974" y="1337968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6" name="Rounded Rectangle 245"/>
            <p:cNvSpPr/>
            <p:nvPr/>
          </p:nvSpPr>
          <p:spPr>
            <a:xfrm>
              <a:off x="6147832" y="1337967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7" name="Rounded Rectangle 246"/>
            <p:cNvSpPr/>
            <p:nvPr/>
          </p:nvSpPr>
          <p:spPr>
            <a:xfrm>
              <a:off x="6698285" y="1321777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4002648" y="1848895"/>
            <a:ext cx="2703463" cy="598440"/>
            <a:chOff x="3428374" y="1875762"/>
            <a:chExt cx="2703463" cy="59844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49" name="Rounded Rectangle 248"/>
            <p:cNvSpPr/>
            <p:nvPr/>
          </p:nvSpPr>
          <p:spPr>
            <a:xfrm>
              <a:off x="3428374" y="187576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0" name="Rounded Rectangle 249"/>
            <p:cNvSpPr/>
            <p:nvPr/>
          </p:nvSpPr>
          <p:spPr>
            <a:xfrm>
              <a:off x="3980328" y="188255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1" name="Rounded Rectangle 250"/>
            <p:cNvSpPr/>
            <p:nvPr/>
          </p:nvSpPr>
          <p:spPr>
            <a:xfrm>
              <a:off x="4531659" y="188255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2" name="Rounded Rectangle 251"/>
            <p:cNvSpPr/>
            <p:nvPr/>
          </p:nvSpPr>
          <p:spPr>
            <a:xfrm>
              <a:off x="5100301" y="1895171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3" name="Rounded Rectangle 252"/>
            <p:cNvSpPr/>
            <p:nvPr/>
          </p:nvSpPr>
          <p:spPr>
            <a:xfrm>
              <a:off x="5593955" y="189597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2423731" y="2457649"/>
            <a:ext cx="2689410" cy="578225"/>
            <a:chOff x="1828800" y="2447347"/>
            <a:chExt cx="2689410" cy="578225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55" name="Rounded Rectangle 254"/>
            <p:cNvSpPr/>
            <p:nvPr/>
          </p:nvSpPr>
          <p:spPr>
            <a:xfrm>
              <a:off x="1828800" y="244734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6" name="Rounded Rectangle 255"/>
            <p:cNvSpPr/>
            <p:nvPr/>
          </p:nvSpPr>
          <p:spPr>
            <a:xfrm>
              <a:off x="2366682" y="244734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7" name="Rounded Rectangle 256"/>
            <p:cNvSpPr/>
            <p:nvPr/>
          </p:nvSpPr>
          <p:spPr>
            <a:xfrm>
              <a:off x="2904564" y="244734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8" name="Rounded Rectangle 257"/>
            <p:cNvSpPr/>
            <p:nvPr/>
          </p:nvSpPr>
          <p:spPr>
            <a:xfrm>
              <a:off x="3442446" y="244734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9" name="Rounded Rectangle 258"/>
            <p:cNvSpPr/>
            <p:nvPr/>
          </p:nvSpPr>
          <p:spPr>
            <a:xfrm>
              <a:off x="3980328" y="244734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0" name="Group 259"/>
          <p:cNvGrpSpPr/>
          <p:nvPr/>
        </p:nvGrpSpPr>
        <p:grpSpPr>
          <a:xfrm>
            <a:off x="1875992" y="3099165"/>
            <a:ext cx="3765174" cy="585029"/>
            <a:chOff x="1322864" y="3065803"/>
            <a:chExt cx="3765174" cy="585029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61" name="Rounded Rectangle 260"/>
            <p:cNvSpPr/>
            <p:nvPr/>
          </p:nvSpPr>
          <p:spPr>
            <a:xfrm>
              <a:off x="1860746" y="3065805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2" name="Rounded Rectangle 261"/>
            <p:cNvSpPr/>
            <p:nvPr/>
          </p:nvSpPr>
          <p:spPr>
            <a:xfrm>
              <a:off x="2398628" y="306580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3" name="Rounded Rectangle 262"/>
            <p:cNvSpPr/>
            <p:nvPr/>
          </p:nvSpPr>
          <p:spPr>
            <a:xfrm>
              <a:off x="2936510" y="3065805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4" name="Rounded Rectangle 263"/>
            <p:cNvSpPr/>
            <p:nvPr/>
          </p:nvSpPr>
          <p:spPr>
            <a:xfrm>
              <a:off x="3474392" y="306580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5" name="Rounded Rectangle 264"/>
            <p:cNvSpPr/>
            <p:nvPr/>
          </p:nvSpPr>
          <p:spPr>
            <a:xfrm>
              <a:off x="4012274" y="306580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6" name="Rounded Rectangle 265"/>
            <p:cNvSpPr/>
            <p:nvPr/>
          </p:nvSpPr>
          <p:spPr>
            <a:xfrm>
              <a:off x="1322864" y="307260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7" name="Rounded Rectangle 266"/>
            <p:cNvSpPr/>
            <p:nvPr/>
          </p:nvSpPr>
          <p:spPr>
            <a:xfrm>
              <a:off x="4550156" y="307260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8" name="Group 267"/>
          <p:cNvGrpSpPr/>
          <p:nvPr/>
        </p:nvGrpSpPr>
        <p:grpSpPr>
          <a:xfrm>
            <a:off x="4573064" y="3716626"/>
            <a:ext cx="2151528" cy="598435"/>
            <a:chOff x="3983681" y="3650819"/>
            <a:chExt cx="2151528" cy="598435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69" name="Rounded Rectangle 268"/>
            <p:cNvSpPr/>
            <p:nvPr/>
          </p:nvSpPr>
          <p:spPr>
            <a:xfrm>
              <a:off x="3983681" y="365081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0" name="Rounded Rectangle 269"/>
            <p:cNvSpPr/>
            <p:nvPr/>
          </p:nvSpPr>
          <p:spPr>
            <a:xfrm>
              <a:off x="4521563" y="3671031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1" name="Rounded Rectangle 270"/>
            <p:cNvSpPr/>
            <p:nvPr/>
          </p:nvSpPr>
          <p:spPr>
            <a:xfrm>
              <a:off x="5059445" y="367103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2" name="Rounded Rectangle 271"/>
            <p:cNvSpPr/>
            <p:nvPr/>
          </p:nvSpPr>
          <p:spPr>
            <a:xfrm>
              <a:off x="5597327" y="367102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3" name="Group 272"/>
          <p:cNvGrpSpPr/>
          <p:nvPr/>
        </p:nvGrpSpPr>
        <p:grpSpPr>
          <a:xfrm>
            <a:off x="2955390" y="4302778"/>
            <a:ext cx="2134736" cy="578228"/>
            <a:chOff x="2366682" y="4249248"/>
            <a:chExt cx="2134736" cy="578228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74" name="Rounded Rectangle 273"/>
            <p:cNvSpPr/>
            <p:nvPr/>
          </p:nvSpPr>
          <p:spPr>
            <a:xfrm>
              <a:off x="2366682" y="424925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5" name="Rounded Rectangle 274"/>
            <p:cNvSpPr/>
            <p:nvPr/>
          </p:nvSpPr>
          <p:spPr>
            <a:xfrm>
              <a:off x="2921356" y="424924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6" name="Rounded Rectangle 275"/>
            <p:cNvSpPr/>
            <p:nvPr/>
          </p:nvSpPr>
          <p:spPr>
            <a:xfrm>
              <a:off x="3442446" y="424925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7" name="Rounded Rectangle 276"/>
            <p:cNvSpPr/>
            <p:nvPr/>
          </p:nvSpPr>
          <p:spPr>
            <a:xfrm>
              <a:off x="3963536" y="424925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8" name="Group 277"/>
          <p:cNvGrpSpPr/>
          <p:nvPr/>
        </p:nvGrpSpPr>
        <p:grpSpPr>
          <a:xfrm>
            <a:off x="1885849" y="4923141"/>
            <a:ext cx="3219127" cy="602036"/>
            <a:chOff x="1332700" y="4830514"/>
            <a:chExt cx="3219127" cy="60203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79" name="Rounded Rectangle 278"/>
            <p:cNvSpPr/>
            <p:nvPr/>
          </p:nvSpPr>
          <p:spPr>
            <a:xfrm>
              <a:off x="1888652" y="484090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0" name="Rounded Rectangle 279"/>
            <p:cNvSpPr/>
            <p:nvPr/>
          </p:nvSpPr>
          <p:spPr>
            <a:xfrm>
              <a:off x="2420053" y="485432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1" name="Rounded Rectangle 280"/>
            <p:cNvSpPr/>
            <p:nvPr/>
          </p:nvSpPr>
          <p:spPr>
            <a:xfrm>
              <a:off x="2938181" y="484090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2" name="Rounded Rectangle 281"/>
            <p:cNvSpPr/>
            <p:nvPr/>
          </p:nvSpPr>
          <p:spPr>
            <a:xfrm>
              <a:off x="3476063" y="483051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3" name="Rounded Rectangle 282"/>
            <p:cNvSpPr/>
            <p:nvPr/>
          </p:nvSpPr>
          <p:spPr>
            <a:xfrm>
              <a:off x="4013945" y="484090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4" name="Rounded Rectangle 283"/>
            <p:cNvSpPr/>
            <p:nvPr/>
          </p:nvSpPr>
          <p:spPr>
            <a:xfrm>
              <a:off x="1332700" y="483051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86" name="Horizontal Scroll 285"/>
          <p:cNvSpPr/>
          <p:nvPr/>
        </p:nvSpPr>
        <p:spPr>
          <a:xfrm>
            <a:off x="5449252" y="5441047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Number 2: Your brother’s wife is your ______.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7" name="Horizontal Scroll 286"/>
          <p:cNvSpPr/>
          <p:nvPr/>
        </p:nvSpPr>
        <p:spPr>
          <a:xfrm>
            <a:off x="5641055" y="5440637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Number 3: Your sister’s daughter is your_____.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8" name="Horizontal Scroll 287"/>
          <p:cNvSpPr/>
          <p:nvPr/>
        </p:nvSpPr>
        <p:spPr>
          <a:xfrm>
            <a:off x="5597813" y="5421006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Number 4: Your mother’s brother is your_____.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9" name="Horizontal Scroll 288"/>
          <p:cNvSpPr/>
          <p:nvPr/>
        </p:nvSpPr>
        <p:spPr>
          <a:xfrm>
            <a:off x="5271721" y="5339837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Number 5: Your aunt’s children are your_____.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0" name="Horizontal Scroll 289"/>
          <p:cNvSpPr/>
          <p:nvPr/>
        </p:nvSpPr>
        <p:spPr>
          <a:xfrm>
            <a:off x="5516445" y="5517473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Number 6: The opposite of fair is_____.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1" name="Horizontal Scroll 290"/>
          <p:cNvSpPr/>
          <p:nvPr/>
        </p:nvSpPr>
        <p:spPr>
          <a:xfrm>
            <a:off x="5300691" y="5415389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Number 7 : The opposite of short is ______ .  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2" name="Horizontal Scroll 291"/>
          <p:cNvSpPr/>
          <p:nvPr/>
        </p:nvSpPr>
        <p:spPr>
          <a:xfrm>
            <a:off x="5424794" y="5473200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Number 8 : Your brother, sisters, cousins, etc, are your _______ .  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557647" y="604327"/>
            <a:ext cx="593288" cy="4954349"/>
            <a:chOff x="10893275" y="999310"/>
            <a:chExt cx="593288" cy="4724915"/>
          </a:xfrm>
          <a:solidFill>
            <a:srgbClr val="FF0000"/>
          </a:solidFill>
        </p:grpSpPr>
        <p:sp>
          <p:nvSpPr>
            <p:cNvPr id="143" name="Rounded Rectangle 142"/>
            <p:cNvSpPr/>
            <p:nvPr/>
          </p:nvSpPr>
          <p:spPr>
            <a:xfrm>
              <a:off x="10934015" y="2194271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10919701" y="279761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10920996" y="337583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N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10906330" y="3977811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10948681" y="99931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F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8" name="Rounded Rectangle 147"/>
            <p:cNvSpPr/>
            <p:nvPr/>
          </p:nvSpPr>
          <p:spPr>
            <a:xfrm>
              <a:off x="10934015" y="160128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10907941" y="454402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51" name="Rounded Rectangle 150"/>
            <p:cNvSpPr/>
            <p:nvPr/>
          </p:nvSpPr>
          <p:spPr>
            <a:xfrm>
              <a:off x="10893275" y="514600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Y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Flowchart: Sort 3"/>
          <p:cNvSpPr/>
          <p:nvPr/>
        </p:nvSpPr>
        <p:spPr>
          <a:xfrm>
            <a:off x="4568980" y="-30696"/>
            <a:ext cx="583923" cy="637491"/>
          </a:xfrm>
          <a:prstGeom prst="flowChartSo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9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5"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10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1000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3" dur="10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7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51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8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62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"/>
                  </p:tgtEl>
                </p:cond>
              </p:nextCondLst>
            </p:seq>
          </p:childTnLst>
        </p:cTn>
      </p:par>
    </p:tnLst>
    <p:bldLst>
      <p:bldP spid="231" grpId="0" animBg="1"/>
      <p:bldP spid="231" grpId="1" animBg="1"/>
      <p:bldP spid="286" grpId="0" animBg="1"/>
      <p:bldP spid="286" grpId="1" animBg="1"/>
      <p:bldP spid="287" grpId="0" animBg="1"/>
      <p:bldP spid="287" grpId="1" animBg="1"/>
      <p:bldP spid="288" grpId="0" animBg="1"/>
      <p:bldP spid="288" grpId="1" animBg="1"/>
      <p:bldP spid="289" grpId="0" animBg="1"/>
      <p:bldP spid="289" grpId="1" animBg="1"/>
      <p:bldP spid="290" grpId="0" animBg="1"/>
      <p:bldP spid="290" grpId="1" animBg="1"/>
      <p:bldP spid="291" grpId="0" animBg="1"/>
      <p:bldP spid="291" grpId="1" animBg="1"/>
      <p:bldP spid="292" grpId="0" animBg="1"/>
      <p:bldP spid="292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2017-09-20T15:06:24Z</dcterms:created>
  <dcterms:modified xsi:type="dcterms:W3CDTF">2017-09-20T15:24:20Z</dcterms:modified>
</cp:coreProperties>
</file>