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12: H</a:t>
            </a:r>
            <a:r>
              <a:rPr lang="vi-VN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Ư</a:t>
            </a: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ƠNG LÀNG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7" y="33528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Mộc mạc: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Giản dị, đ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 s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giữ nguyên vẻ tự nhiên.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491B88-16F1-49CF-9540-093486A5C6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519" y="1995487"/>
            <a:ext cx="8080375" cy="646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9720</TotalTime>
  <Words>34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1071</cp:revision>
  <dcterms:created xsi:type="dcterms:W3CDTF">2008-09-09T22:52:10Z</dcterms:created>
  <dcterms:modified xsi:type="dcterms:W3CDTF">2022-07-30T13:43:27Z</dcterms:modified>
</cp:coreProperties>
</file>